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389" r:id="rId23"/>
    <p:sldId id="390" r:id="rId24"/>
    <p:sldId id="385" r:id="rId25"/>
    <p:sldId id="386" r:id="rId26"/>
    <p:sldId id="387" r:id="rId27"/>
    <p:sldId id="388" r:id="rId28"/>
    <p:sldId id="257" r:id="rId29"/>
    <p:sldId id="380" r:id="rId30"/>
    <p:sldId id="381" r:id="rId31"/>
    <p:sldId id="382" r:id="rId32"/>
    <p:sldId id="383" r:id="rId33"/>
  </p:sldIdLst>
  <p:sldSz cx="12192000" cy="6858000"/>
  <p:notesSz cx="6858000" cy="9144000"/>
  <p:embeddedFontLst>
    <p:embeddedFont>
      <p:font typeface="等线 Light" panose="020B0604020202020204" charset="-122"/>
      <p:regular r:id="rId35"/>
    </p:embeddedFont>
    <p:embeddedFont>
      <p:font typeface="Cambria Math" panose="02040503050406030204" pitchFamily="18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#9Slide07 IcielStormtrooper" panose="020B0604020202020204" charset="0"/>
      <p:regular r:id="rId40"/>
    </p:embeddedFont>
    <p:embeddedFont>
      <p:font typeface="字魂59号-创粗黑" panose="020B0604020202020204" charset="-122"/>
      <p:regular r:id="rId41"/>
    </p:embeddedFont>
    <p:embeddedFont>
      <p:font typeface=".VnArial Narrow" panose="020B7200000000000000"/>
      <p:regular r:id="rId42"/>
      <p:bold r:id="rId43"/>
      <p:italic r:id="rId44"/>
    </p:embeddedFont>
    <p:embeddedFont>
      <p:font typeface="Webdings" panose="05030102010509060703" pitchFamily="18" charset="2"/>
      <p:regular r:id="rId45"/>
    </p:embeddedFont>
    <p:embeddedFont>
      <p:font typeface="等线" panose="020B060402020202020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82857" autoAdjust="0"/>
  </p:normalViewPr>
  <p:slideViewPr>
    <p:cSldViewPr snapToGrid="0">
      <p:cViewPr varScale="1">
        <p:scale>
          <a:sx n="58" d="100"/>
          <a:sy n="58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87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5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8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0.png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60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7.jp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image" Target="../media/image71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4.png"/><Relationship Id="rId11" Type="http://schemas.openxmlformats.org/officeDocument/2006/relationships/image" Target="../media/image10.png"/><Relationship Id="rId5" Type="http://schemas.openxmlformats.org/officeDocument/2006/relationships/image" Target="../media/image73.png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6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30.jpg"/><Relationship Id="rId9" Type="http://schemas.openxmlformats.org/officeDocument/2006/relationships/image" Target="../media/image7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0.jpg"/><Relationship Id="rId7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Relationship Id="rId9" Type="http://schemas.openxmlformats.org/officeDocument/2006/relationships/image" Target="../media/image82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30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3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420091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0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4467205"/>
                  </p:ext>
                </p:extLst>
              </p:nvPr>
            </p:nvGraphicFramePr>
            <p:xfrm>
              <a:off x="120401" y="1043775"/>
              <a:ext cx="1181641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8209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908209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100 : 25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12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9 : 9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72 : 9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1000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1000 : 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4467205"/>
                  </p:ext>
                </p:extLst>
              </p:nvPr>
            </p:nvGraphicFramePr>
            <p:xfrm>
              <a:off x="120401" y="1043775"/>
              <a:ext cx="1181641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8209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908209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100000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10000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100000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478988" y="1197434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78988" y="2414671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78987" y="4062596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19505" y="1092801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37146" y="2561749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62593" y="4143521"/>
            <a:ext cx="367422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1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UTM Showcard" panose="02040603050506020204" pitchFamily="18" charset="0"/>
              </a:rPr>
              <a:t>2. </a:t>
            </a:r>
            <a:r>
              <a:rPr lang="en-US" sz="6000" dirty="0" err="1" smtClean="0">
                <a:latin typeface="UTM Showcard" panose="02040603050506020204" pitchFamily="18" charset="0"/>
              </a:rPr>
              <a:t>Trong</a:t>
            </a:r>
            <a:r>
              <a:rPr lang="en-US" sz="6000" dirty="0" smtClean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/>
              <p:nvPr/>
            </p:nvSpPr>
            <p:spPr>
              <a:xfrm>
                <a:off x="1340909" y="1841374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09" y="1841374"/>
                <a:ext cx="1021244" cy="2062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/>
              <p:nvPr/>
            </p:nvSpPr>
            <p:spPr>
              <a:xfrm>
                <a:off x="2914089" y="1828718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089" y="1828718"/>
                <a:ext cx="821251" cy="2063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/>
              <p:nvPr/>
            </p:nvSpPr>
            <p:spPr>
              <a:xfrm>
                <a:off x="4314261" y="1868431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261" y="1868431"/>
                <a:ext cx="1218009" cy="2065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6220651" y="1841374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51" y="1841374"/>
                <a:ext cx="1361829" cy="20628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3E1A916-BD89-4085-A411-18A2D517875A}"/>
              </a:ext>
            </a:extLst>
          </p:cNvPr>
          <p:cNvSpPr txBox="1"/>
          <p:nvPr/>
        </p:nvSpPr>
        <p:spPr>
          <a:xfrm>
            <a:off x="2376790" y="231881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3A18E-1936-451B-8179-8B43ADF2A994}"/>
              </a:ext>
            </a:extLst>
          </p:cNvPr>
          <p:cNvSpPr txBox="1"/>
          <p:nvPr/>
        </p:nvSpPr>
        <p:spPr>
          <a:xfrm>
            <a:off x="3743627" y="239044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5675575" y="232858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10266864" y="3746094"/>
            <a:ext cx="1421261" cy="15946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9887896" y="1695887"/>
            <a:ext cx="1582498" cy="13925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20266" y="5321977"/>
            <a:ext cx="1012344" cy="8908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0920765" y="2970775"/>
            <a:ext cx="1061322" cy="933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8096111" y="1841374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111" y="1841374"/>
                <a:ext cx="1361829" cy="206287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7669485" y="219292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450437" y="4034495"/>
            <a:ext cx="10194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a,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Phân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số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nào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tối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giản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?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Vì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sao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?</a:t>
            </a:r>
          </a:p>
          <a:p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b,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Phân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số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nào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rút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gọn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được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?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Hãy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rút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gọn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phân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số</a:t>
            </a:r>
            <a:r>
              <a:rPr lang="en-US" sz="54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Showcard" panose="02040603050506020204" pitchFamily="18" charset="0"/>
              </a:rPr>
              <a:t>đó</a:t>
            </a:r>
            <a:r>
              <a:rPr lang="en-US" sz="5400" dirty="0">
                <a:solidFill>
                  <a:srgbClr val="FF0000"/>
                </a:solidFill>
                <a:latin typeface="UTM Showcard" panose="02040603050506020204" pitchFamily="18" charset="0"/>
              </a:rPr>
              <a:t>.</a:t>
            </a:r>
            <a:endParaRPr lang="en-PH" sz="5400" dirty="0"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5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6" grpId="0"/>
      <p:bldP spid="37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3319320" y="1222202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b,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4445018"/>
                  </p:ext>
                </p:extLst>
              </p:nvPr>
            </p:nvGraphicFramePr>
            <p:xfrm>
              <a:off x="3618676" y="2283817"/>
              <a:ext cx="5908209" cy="45330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8209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</a:tblGrid>
                  <a:tr h="155263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30 : 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6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4445018"/>
                  </p:ext>
                </p:extLst>
              </p:nvPr>
            </p:nvGraphicFramePr>
            <p:xfrm>
              <a:off x="3618676" y="2283817"/>
              <a:ext cx="5908209" cy="453306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8209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</a:tblGrid>
                  <a:tr h="15526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103" b="-19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4082" r="-103" b="-1004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Rectangle 19"/>
          <p:cNvSpPr/>
          <p:nvPr/>
        </p:nvSpPr>
        <p:spPr>
          <a:xfrm>
            <a:off x="4815110" y="229907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15110" y="3799926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10266864" y="3746094"/>
            <a:ext cx="1421261" cy="1594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9887896" y="1695887"/>
            <a:ext cx="1582498" cy="1392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20266" y="5321977"/>
            <a:ext cx="1012344" cy="890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0920765" y="2970775"/>
            <a:ext cx="1061322" cy="9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6421117" cy="1983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𝟐𝟕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</m:oMath>
                </a14:m>
                <a:r>
                  <a:rPr lang="en-US" sz="6600" b="1" dirty="0" smtClean="0">
                    <a:solidFill>
                      <a:srgbClr val="781D42"/>
                    </a:solidFill>
                  </a:rPr>
                  <a:t> </a:t>
                </a:r>
                <a:r>
                  <a:rPr lang="en-US" sz="6600" dirty="0" smtClean="0">
                    <a:solidFill>
                      <a:srgbClr val="781D42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6600" dirty="0">
                        <a:solidFill>
                          <a:srgbClr val="781D42"/>
                        </a:solidFill>
                      </a:rPr>
                      <m:t>= 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6421117" cy="1983876"/>
              </a:xfrm>
              <a:prstGeom prst="rect">
                <a:avLst/>
              </a:prstGeom>
              <a:blipFill>
                <a:blip r:embed="rId3"/>
                <a:stretch>
                  <a:fillRect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5950199" y="188580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199" y="1885806"/>
                <a:ext cx="721672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BE98807-A296-4179-B407-3676D179697B}"/>
              </a:ext>
            </a:extLst>
          </p:cNvPr>
          <p:cNvSpPr/>
          <p:nvPr/>
        </p:nvSpPr>
        <p:spPr>
          <a:xfrm>
            <a:off x="4068567" y="2878123"/>
            <a:ext cx="867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F2B27"/>
                </a:solidFill>
              </a:rPr>
              <a:t>36</a:t>
            </a:r>
            <a:endParaRPr lang="en-US" sz="5400" dirty="0">
              <a:solidFill>
                <a:srgbClr val="CF2B2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7917419" y="294860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419" y="2948605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3965" y="348490"/>
            <a:ext cx="140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3.</a:t>
            </a:r>
            <a:endParaRPr lang="en-US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22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22" grpId="0"/>
          <p:bldP spid="2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35222" y="1566488"/>
            <a:ext cx="9068354" cy="4093428"/>
            <a:chOff x="441406" y="2200656"/>
            <a:chExt cx="9068354" cy="4093428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</a:t>
              </a:r>
              <a:endParaRPr lang="en-US" sz="130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</a:endParaRPr>
            </a:p>
            <a:p>
              <a:pPr algn="ctr"/>
              <a:r>
                <a:rPr lang="en-US" sz="13000" b="1" dirty="0" smtClean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DỤNG</a:t>
              </a:r>
              <a:endParaRPr lang="en-US" sz="13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1406" y="2262211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00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55937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67551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43139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1247</Words>
  <Application>Microsoft Office PowerPoint</Application>
  <PresentationFormat>Widescreen</PresentationFormat>
  <Paragraphs>138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UTM Erie Black</vt:lpstr>
      <vt:lpstr>Wingdings</vt:lpstr>
      <vt:lpstr>UTM Copperplate</vt:lpstr>
      <vt:lpstr>UTM Tam Le</vt:lpstr>
      <vt:lpstr>等线 Light</vt:lpstr>
      <vt:lpstr>Cambria Math</vt:lpstr>
      <vt:lpstr>Arial Black</vt:lpstr>
      <vt:lpstr>Tahoma</vt:lpstr>
      <vt:lpstr>#9Slide07 IcielStormtrooper</vt:lpstr>
      <vt:lpstr>UTM Showcard</vt:lpstr>
      <vt:lpstr>UTM American Sans</vt:lpstr>
      <vt:lpstr>Times New Roman</vt:lpstr>
      <vt:lpstr>字魂59号-创粗黑</vt:lpstr>
      <vt:lpstr>.VnArial Narrow</vt:lpstr>
      <vt:lpstr>Webdings</vt:lpstr>
      <vt:lpstr>UTM Sharnay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MTC</cp:lastModifiedBy>
  <cp:revision>81</cp:revision>
  <dcterms:created xsi:type="dcterms:W3CDTF">2019-08-06T05:56:47Z</dcterms:created>
  <dcterms:modified xsi:type="dcterms:W3CDTF">2022-02-07T03:54:55Z</dcterms:modified>
  <cp:version>B31</cp:version>
</cp:coreProperties>
</file>