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2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ink/ink3.xml" ContentType="application/inkml+xml"/>
  <Override PartName="/ppt/tags/tag16.xml" ContentType="application/vnd.openxmlformats-officedocument.presentationml.tags+xml"/>
  <Override PartName="/ppt/ink/ink4.xml" ContentType="application/inkml+xml"/>
  <Override PartName="/ppt/tags/tag17.xml" ContentType="application/vnd.openxmlformats-officedocument.presentationml.tags+xml"/>
  <Override PartName="/ppt/ink/ink5.xml" ContentType="application/inkml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6" r:id="rId2"/>
    <p:sldId id="256" r:id="rId3"/>
    <p:sldId id="279" r:id="rId4"/>
    <p:sldId id="278" r:id="rId5"/>
    <p:sldId id="269" r:id="rId6"/>
    <p:sldId id="259" r:id="rId7"/>
    <p:sldId id="297" r:id="rId8"/>
    <p:sldId id="271" r:id="rId9"/>
    <p:sldId id="280" r:id="rId10"/>
    <p:sldId id="281" r:id="rId11"/>
    <p:sldId id="282" r:id="rId12"/>
    <p:sldId id="283" r:id="rId13"/>
    <p:sldId id="285" r:id="rId14"/>
    <p:sldId id="268" r:id="rId15"/>
    <p:sldId id="286" r:id="rId16"/>
    <p:sldId id="270" r:id="rId17"/>
    <p:sldId id="287" r:id="rId18"/>
    <p:sldId id="298" r:id="rId19"/>
    <p:sldId id="293" r:id="rId20"/>
    <p:sldId id="258" r:id="rId21"/>
    <p:sldId id="291" r:id="rId22"/>
    <p:sldId id="290" r:id="rId23"/>
    <p:sldId id="288" r:id="rId24"/>
    <p:sldId id="294" r:id="rId25"/>
    <p:sldId id="295" r:id="rId26"/>
    <p:sldId id="296" r:id="rId27"/>
    <p:sldId id="274" r:id="rId28"/>
    <p:sldId id="292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TM Cookies" panose="02040603050506020204" pitchFamily="18" charset="0"/>
      <p:regular r:id="rId40"/>
    </p:embeddedFont>
    <p:embeddedFont>
      <p:font typeface="UTM Showcard" panose="02040603050506020204" pitchFamily="18" charset="0"/>
      <p:regular r:id="rId41"/>
    </p:embeddedFont>
    <p:embeddedFont>
      <p:font typeface="UVN Bach Dang Nang" panose="02070803090706020303" pitchFamily="18" charset="0"/>
      <p:regular r:id="rId42"/>
      <p:italic r:id="rId43"/>
    </p:embeddedFont>
    <p:embeddedFont>
      <p:font typeface="UVN Banh Mi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E71"/>
    <a:srgbClr val="E78DB1"/>
    <a:srgbClr val="DD6193"/>
    <a:srgbClr val="F5CFDE"/>
    <a:srgbClr val="AFE7DE"/>
    <a:srgbClr val="66D1BE"/>
    <a:srgbClr val="FFD5AB"/>
    <a:srgbClr val="46BDA9"/>
    <a:srgbClr val="23807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77" autoAdjust="0"/>
    <p:restoredTop sz="79456" autoAdjust="0"/>
  </p:normalViewPr>
  <p:slideViewPr>
    <p:cSldViewPr snapToGrid="0">
      <p:cViewPr>
        <p:scale>
          <a:sx n="29" d="100"/>
          <a:sy n="29" d="100"/>
        </p:scale>
        <p:origin x="1704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4T05:29:37.984"/>
    </inkml:context>
    <inkml:brush xml:id="br0">
      <inkml:brushProperty name="width" value="0.1" units="cm"/>
      <inkml:brushProperty name="height" value="0.1" units="cm"/>
      <inkml:brushProperty name="color" value="#663300"/>
    </inkml:brush>
  </inkml:definitions>
  <inkml:trace contextRef="#ctx0" brushRef="#br0">16 2311 24575,'-1'0'0,"1"0"0,-1 0 0,1 0 0,-1 0 0,0 0 0,1 0 0,-1 0 0,1 0 0,-1 0 0,1-1 0,-1 1 0,1 0 0,-1 0 0,1-1 0,-1 1 0,1 0 0,-1-1 0,1 1 0,-1-1 0,1 1 0,0-1 0,-1 1 0,1-1 0,0 1 0,-1-1 0,1 0 0,-2-19 0,12-21 0,-10 39 0,10-23 0,1 0 0,1 0 0,18-26 0,19-40 0,-19 28 0,39-62 0,5-5 0,-39 65 0,67-95 0,-97 154 0,24-33 0,2 0 0,2 2 0,42-37 0,-59 58 0,0 0 0,0-2 0,20-29 0,-24 28 0,2 2 0,0 0 0,1 0 0,20-16 0,21-8 0,67-37 0,-62 42 0,57-47 0,113-89 0,-224 168 0,0-1 0,1 1 0,0 0 0,0 1 0,15-4 0,-22 6 0,1 1 0,-1-1 0,1 1 0,0 0 0,-1-1 0,1 1 0,0 0 0,-1 0 0,1 0 0,0 1 0,-1-1 0,1 0 0,0 1 0,-1-1 0,1 1 0,0-1 0,-1 1 0,1 0 0,-1 0 0,0 0 0,1 0 0,-1 0 0,0 0 0,1 0 0,-1 0 0,0 0 0,0 1 0,0-1 0,0 0 0,0 1 0,0-1 0,0 1 0,0-1 0,-1 1 0,1 0 0,0 3 0,0 0 0,0 1 0,0-1 0,-1 1 0,0 0 0,0 0 0,0-1 0,-1 1 0,0 0 0,0-1 0,-2 8 0,-4 7 0,-12 28 0,-28 46 0,-115 173 0,7-38 0,72-92 0,52-88 0,-51 63 0,-11 17 0,27-25 0,5 3 0,-49 120 0,47-52 0,11-30 0,46-129 0,1 0 0,1 1 0,1 0 0,0-1 0,-1 27 0,6 89 0,0-60 0,-1-13 0,-2 97 0,-2-138 0,-1-1 0,0 0 0,-1 1 0,-1-1 0,-8 17 0,-7 23 0,-31 84 0,51-138 0,0-1 0,0 0 0,1 0 0,-1 0 0,1 1 0,0-1 0,-1 0 0,1 1 0,0-1 0,0 0 0,1 1 0,-1-1 0,0 0 0,1 0 0,-1 1 0,1-1 0,0 0 0,0 0 0,0 0 0,0 0 0,0 0 0,0 0 0,2 3 0,-1-4 0,0 1 0,0-1 0,0 0 0,0 0 0,0 0 0,0 0 0,0-1 0,0 1 0,0 0 0,0-1 0,1 0 0,-1 1 0,0-1 0,0 0 0,0 0 0,0 0 0,1-1 0,-1 1 0,0 0 0,0-1 0,0 0 0,0 1 0,0-1 0,4-2 0,12-7 0,-1-1 0,0 0 0,-1-1 0,0-1 0,24-25 0,-16 15 0,69-71 0,126-166 0,-33-19 0,-84 117 0,-60 99 0,134-215 0,-138 208 0,180-303 0,-119 221 0,269-388 0,-124 183 0,-67 93 0,-76 129 0,28-41 0,-114 153 0,32-38 0,-40 54 0,-1 0 0,1 1 0,1 0 0,-1 0 0,1 1 0,0 0 0,0 0 0,15-6 0,-21 10 0,0 0 0,1 0 0,-1 1 0,1-1 0,-1 1 0,0-1 0,1 1 0,-1 0 0,1 0 0,-1 0 0,1 1 0,-1-1 0,0 0 0,1 1 0,-1 0 0,0-1 0,1 1 0,-1 0 0,2 2 0,-1-1 0,0 0 0,0 0 0,-1 1 0,1-1 0,-1 1 0,0 0 0,0 0 0,0 0 0,0 0 0,0 0 0,2 7 0,1 5 0,-1 0 0,0 1 0,-1 0 0,2 30 0,-4 387 0,-5-385 0,-2 0 0,-2-1 0,-21 74 0,-58 133 0,86-252 0,-44 111 0,-4-2 0,-126 204 0,-154 234 0,202-338 0,-51 92 0,152-255 0,-72 154 0,84-167 0,1 1 0,2 0 0,-14 74 0,2 74 0,-1 317 0,23-395 0,5 114 0,-4-215 0,0 0 0,1 0 0,0 0 0,0 0 0,0-1 0,1 1 0,-1 0 0,1-1 0,0 1 0,0-1 0,1 0 0,-1 0 0,1 0 0,0 0 0,0 0 0,0 0 0,0-1 0,6 5 0,-3-4 0,0-1 0,1 1 0,-1-1 0,1 0 0,0 0 0,0-1 0,0 0 0,0 0 0,0-1 0,0 0 0,8 0 0,13 1 0,-1-1 0,1-1 0,0-2 0,-1-1 0,0-1 0,1-1 0,48-17 0,-27 0 0,0-2 0,-2-2 0,0-2 0,42-35 0,-17 5 0,102-107 0,15-45 0,-138 147 0,63-104 0,77-159 0,-21-13 0,13-128 0,-21-11 0,-4 8 0,-122 379 0,79-149 0,69-70 0,-84 146 0,128-209 0,-209 341 0,1 0 0,1 1 0,1 1 0,45-45 0,-63 71 0,1 0 0,0 0 0,0 0 0,0 0 0,8-3 0,-12 6 0,0 1 0,0-1 0,1 1 0,-1 0 0,0-1 0,1 1 0,-1 0 0,0 0 0,1-1 0,-1 1 0,0 0 0,1 1 0,-1-1 0,0 0 0,1 0 0,-1 1 0,0-1 0,1 0 0,-1 1 0,0-1 0,0 1 0,0 0 0,1-1 0,-1 1 0,0 0 0,0 0 0,0 0 0,0 0 0,0 0 0,1 2 0,3 5 0,0 0 0,-1 0 0,0 1 0,0-1 0,-1 1 0,0 0 0,-1 0 0,3 17 0,6 81 0,-10-92 0,1 489 0,-6-417 0,-3-1 0,-4 0 0,-21 86 0,-7-28 0,-7-2 0,-106 234 0,-3-10 0,21-43 0,89-214 0,4 2 0,5 2 0,-26 139 0,51-189 0,3 1 0,-1 68 0,10 129 0,2-115 0,-3-138 0,0 5 0,0 0 0,1 0 0,0 0 0,6 24 0,-6-34 0,0 0 0,0 0 0,0 0 0,1 0 0,-1 1 0,1-2 0,0 1 0,0 0 0,0 0 0,0-1 0,0 1 0,1-1 0,-1 0 0,1 1 0,-1-1 0,1-1 0,0 1 0,0 0 0,0-1 0,0 1 0,0-1 0,0 0 0,6 1 0,12 1 0,0-1 0,1 0 0,-1-2 0,36-5 0,-8 1 0,-46 4 0,15 0 0,0-1 0,0 0 0,0-2 0,0 0 0,-1-1 0,1-1 0,22-10 0,-6-3 0,0-2 0,-1-1 0,55-48 0,-34 20 0,56-67 0,-94 97 0,-1-2 0,0 0 0,-2-1 0,0-1 0,-1 0 0,-2 0 0,14-42 0,136-395 0,-122 345 0,33-94 0,97-210 0,-157 391 0,2 1 0,1 0 0,1 1 0,0 0 0,2 1 0,31-33 0,-45 54 0,0 1 0,0 0 0,0 0 0,1 1 0,0-1 0,-1 1 0,1 0 0,8-4 0,-11 6 0,0 0 0,0 0 0,0 0 0,1-1 0,-1 1 0,0 0 0,0 1 0,0-1 0,0 0 0,0 0 0,0 0 0,0 1 0,0-1 0,0 0 0,0 1 0,0-1 0,0 1 0,0 0 0,0-1 0,0 1 0,0 0 0,0-1 0,-1 1 0,1 0 0,0 0 0,0 0 0,-1 0 0,1 0 0,-1 0 0,1 0 0,-1 0 0,1 0 0,-1 0 0,1 0 0,-1 0 0,0 0 0,0 0 0,1 2 0,2 17 0,0-1 0,-1 1 0,-1 0 0,-1-1 0,-2 23 0,1-2 0,-4 480 0,4-481 0,-2 0 0,-2 0 0,-1 0 0,-16 54 0,-3-13 0,-35 77 0,-19 53 0,66-173 0,6-16 0,2 0 0,0 1 0,-2 30 0,-3 15 0,8-60 0,1 0 0,0 0 0,0 0 0,1 0 0,0 0 0,0 0 0,1 9 0,-1-14 0,1 0 0,0 0 0,-1 0 0,1 0 0,0 0 0,0-1 0,0 1 0,0 0 0,0-1 0,0 1 0,1-1 0,-1 1 0,0-1 0,1 0 0,-1 1 0,1-1 0,-1 0 0,1 0 0,0 0 0,-1 0 0,1-1 0,0 1 0,0 0 0,-1-1 0,1 1 0,0-1 0,0 0 0,0 1 0,0-1 0,0 0 0,2 0 0,1-1 0,-1 1 0,1-1 0,-1 1 0,1-1 0,-1 0 0,0-1 0,1 1 0,-1-1 0,0 0 0,0 0 0,0-1 0,0 1 0,0-1 0,0 0 0,-1 0 0,0 0 0,1 0 0,3-5 0,6-8 0,-1-1 0,19-34 0,-19 30 0,32-48 0,-17 29 0,27-57 0,-47 83 0,-1-1 0,-1-1 0,0 1 0,0-1 0,-2 0 0,0 0 0,2-30 0,-5 29 0,0 3 0,0 0 0,1 0 0,0 1 0,1-1 0,1 0 0,0 1 0,0 0 0,8-17 0,-4 14 0,2-6 0,1 1 0,0 0 0,2 1 0,0 1 0,29-35 0,15 0-1365,-35 38-5461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3T08:35:4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05EDA970-6177-49C2-9ED6-68BE35472C1F}" type="datetimeFigureOut">
              <a:rPr lang="en-US" smtClean="0"/>
              <a:pPr/>
              <a:t>16-Jan-22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343945FE-5C6A-40AD-82F2-0ED59B16CD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8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Twinkl.com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5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4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6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945FE-5C6A-40AD-82F2-0ED59B16CD7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4E45-52CA-4850-B30D-DED277ECB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7B291-C1A8-4309-B0BB-0CA61431C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C2B2F-BB88-4A59-ADD9-751C737A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3B94B-578A-4CD2-9537-991B0284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1579-CAC8-47A7-88F3-66F66813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77512582"/>
      </p:ext>
    </p:extLst>
  </p:cSld>
  <p:clrMapOvr>
    <a:masterClrMapping/>
  </p:clrMapOvr>
  <p:transition spd="slow" advTm="817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EDB35-FD0C-46B8-8D1B-1857C7BD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021F6-47F4-4F5D-B737-D0C4D8818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EDA6A-308F-4CA3-8199-78DAC32D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BE067-525A-4AAF-8FB9-0522A42E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B0A2C-86A8-4784-AB71-74479384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08808286"/>
      </p:ext>
    </p:extLst>
  </p:cSld>
  <p:clrMapOvr>
    <a:masterClrMapping/>
  </p:clrMapOvr>
  <p:transition spd="slow" advTm="817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303BB-DBA9-49B8-BCFA-CFA8FE2B9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DDB14-7AED-4247-B208-B04AE22FC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0381-2280-49B7-A8FF-D8153F92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BB6B-53F6-49FD-BE97-46320A87E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FA30-B626-465B-9290-B12235C1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66396879"/>
      </p:ext>
    </p:extLst>
  </p:cSld>
  <p:clrMapOvr>
    <a:masterClrMapping/>
  </p:clrMapOvr>
  <p:transition spd="slow" advTm="817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599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62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59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372028"/>
      </p:ext>
    </p:extLst>
  </p:cSld>
  <p:clrMapOvr>
    <a:masterClrMapping/>
  </p:clrMapOvr>
  <p:transition spd="slow" advTm="817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61519"/>
      </p:ext>
    </p:extLst>
  </p:cSld>
  <p:clrMapOvr>
    <a:masterClrMapping/>
  </p:clrMapOvr>
  <p:transition spd="slow" advTm="817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37941"/>
      </p:ext>
    </p:extLst>
  </p:cSld>
  <p:clrMapOvr>
    <a:masterClrMapping/>
  </p:clrMapOvr>
  <p:transition spd="slow" advTm="817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068928"/>
      </p:ext>
    </p:extLst>
  </p:cSld>
  <p:clrMapOvr>
    <a:masterClrMapping/>
  </p:clrMapOvr>
  <p:transition spd="slow" advTm="817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7512"/>
      </p:ext>
    </p:extLst>
  </p:cSld>
  <p:clrMapOvr>
    <a:masterClrMapping/>
  </p:clrMapOvr>
  <p:transition spd="slow" advTm="817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77DA-980D-4DE3-99E4-679327DC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A79B6-D784-4E57-BEAB-83B69E38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F9F2-A7D6-4097-8CC5-52FADE21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F37D8-DA01-4185-9310-978B3747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3C6A-D404-489D-949B-CE0B981D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81972030"/>
      </p:ext>
    </p:extLst>
  </p:cSld>
  <p:clrMapOvr>
    <a:masterClrMapping/>
  </p:clrMapOvr>
  <p:transition spd="slow" advTm="817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95F5-E0C6-417F-A590-8115D473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D8E5D-9119-4481-9696-DCDCEF1B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4D2F-31B9-464D-890F-BFB3C40F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55F92-31A0-4A47-A235-5E1BDE4B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7799-2EDA-48BD-8875-C5D94E85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5413163"/>
      </p:ext>
    </p:extLst>
  </p:cSld>
  <p:clrMapOvr>
    <a:masterClrMapping/>
  </p:clrMapOvr>
  <p:transition spd="slow" advTm="817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ADA8-D957-4722-99BC-947C52C2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EE292-EC55-484E-9E7B-DD91ACDE0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488F1-84E1-446F-BAA7-A116A00CA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82CC1-74F1-4922-B253-93077D81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F663D-EB4B-40F5-B21E-17CF21B0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6D857-2B57-455D-BCAC-9ADD65FE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73578196"/>
      </p:ext>
    </p:extLst>
  </p:cSld>
  <p:clrMapOvr>
    <a:masterClrMapping/>
  </p:clrMapOvr>
  <p:transition spd="slow" advTm="817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22AE-13A5-421E-810B-8027A720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300E4-4606-4CF6-9663-DB29EFFF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410F7-E767-46FB-8E04-45250AAAC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1E832-6073-468D-8F13-68B319C5D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42163-20ED-4BF2-A180-27B79CC6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F2906-1104-4064-8E29-BA8126C5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42288-23C6-4CBA-AEA4-6642B31A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9C3CF-D9E0-4106-9665-7142F5C6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54102396"/>
      </p:ext>
    </p:extLst>
  </p:cSld>
  <p:clrMapOvr>
    <a:masterClrMapping/>
  </p:clrMapOvr>
  <p:transition spd="slow" advTm="817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07269-AF33-40F1-926C-4EA410C8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4B054-D02D-407B-93BB-FDF54EC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00F7A-CC7F-4119-8718-9E1FBFBC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E97F9-D052-4CB6-9854-BE15C456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07982397"/>
      </p:ext>
    </p:extLst>
  </p:cSld>
  <p:clrMapOvr>
    <a:masterClrMapping/>
  </p:clrMapOvr>
  <p:transition spd="slow" advTm="817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F81C8C-3ED5-41DF-BB7E-A62BCDB7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6AE55-142B-4711-BFBB-71328572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76D21-F5A8-43F7-A548-B0963659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36892343"/>
      </p:ext>
    </p:extLst>
  </p:cSld>
  <p:clrMapOvr>
    <a:masterClrMapping/>
  </p:clrMapOvr>
  <p:transition spd="slow" advTm="817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5E7A-DF2A-46AC-A5A8-392E354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06B6F-3BE0-4E54-B931-F3F169417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88D7E-BAD0-4E7D-B990-8ED184AAB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80437-BC51-4EB6-B09E-2D1127F3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A5F45-7DFB-44F2-B633-61F689B3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82886-9A7D-411E-A2AE-3B868D53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12285245"/>
      </p:ext>
    </p:extLst>
  </p:cSld>
  <p:clrMapOvr>
    <a:masterClrMapping/>
  </p:clrMapOvr>
  <p:transition spd="slow" advTm="817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520E-2BCD-4D09-A5A2-2D5D58AB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D26406-9C18-4923-B1BE-748843B67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1EC87-08DB-41DE-857A-A020E2DA1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EB36-C0A2-4A38-8377-C17103BA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A5B2C9-3017-45FA-A5B7-AC0FE31DBE9B}" type="datetimeFigureOut">
              <a:rPr lang="en-PH" smtClean="0"/>
              <a:t>16/01/2022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B3C6D-D3CB-44CB-AA4A-4EB6A3BF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9C139-FEBE-4B87-A872-E9F437CF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1621-946A-4322-BA6D-86C25537AE3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24775339"/>
      </p:ext>
    </p:extLst>
  </p:cSld>
  <p:clrMapOvr>
    <a:masterClrMapping/>
  </p:clrMapOvr>
  <p:transition spd="slow" advTm="817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892932B-CFFE-46D2-AC21-7E37BB1D7131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858F90-ACB5-4B66-A925-D9C45618574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94848B-0ED6-462D-9AA4-5156CA107E4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A88484-F75D-41AF-A3FD-E885DCF6346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BF1049-5564-4330-ACEE-5BF402FBDC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009041-5715-4D7A-B9C4-F975D5B774ED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8CEC3F-5F4B-4C65-A5FF-D50A27074E0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74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transition spd="slow" advTm="817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NULL"/><Relationship Id="rId11" Type="http://schemas.openxmlformats.org/officeDocument/2006/relationships/image" Target="../media/image32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3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../media/image34.png"/><Relationship Id="rId10" Type="http://schemas.openxmlformats.org/officeDocument/2006/relationships/image" Target="NULL"/><Relationship Id="rId4" Type="http://schemas.microsoft.com/office/2007/relationships/hdphoto" Target="../media/hdphoto2.wdp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slid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11" Type="http://schemas.openxmlformats.org/officeDocument/2006/relationships/slide" Target="NULL"/><Relationship Id="rId5" Type="http://schemas.openxmlformats.org/officeDocument/2006/relationships/image" Target="../media/image36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3.xml"/><Relationship Id="rId5" Type="http://schemas.openxmlformats.org/officeDocument/2006/relationships/slide" Target="slide28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2.wav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5" Type="http://schemas.openxmlformats.org/officeDocument/2006/relationships/slide" Target="slide28.xml"/><Relationship Id="rId4" Type="http://schemas.openxmlformats.org/officeDocument/2006/relationships/image" Target="../media/image36.png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16.png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5.gif"/><Relationship Id="rId15" Type="http://schemas.openxmlformats.org/officeDocument/2006/relationships/image" Target="NULL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15" Type="http://schemas.openxmlformats.org/officeDocument/2006/relationships/image" Target="NULL"/><Relationship Id="rId4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NULL"/><Relationship Id="rId4" Type="http://schemas.openxmlformats.org/officeDocument/2006/relationships/customXml" Target="../ink/ink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gi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22.png"/><Relationship Id="rId10" Type="http://schemas.openxmlformats.org/officeDocument/2006/relationships/image" Target="NULL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NUL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NUL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.jpe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10.png"/><Relationship Id="rId17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25.gif"/><Relationship Id="rId15" Type="http://schemas.openxmlformats.org/officeDocument/2006/relationships/image" Target="NUL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4458393" y="3166811"/>
            <a:ext cx="29819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Toán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4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25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 r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 : 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32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444212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3670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7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3301810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: 6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3300624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3306170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3603014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3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27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5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: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2327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2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277370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2910626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0"/>
            <a:ext cx="724125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2631050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0"/>
            <a:ext cx="727789" cy="25290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0"/>
            <a:ext cx="727789" cy="255849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277369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0"/>
            <a:ext cx="727789" cy="2327685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-1"/>
            <a:ext cx="727789" cy="2532507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8" name="Picture 14" descr="Pin on Apples,Candy,Food clipart">
            <a:extLst>
              <a:ext uri="{FF2B5EF4-FFF2-40B4-BE49-F238E27FC236}">
                <a16:creationId xmlns:a16="http://schemas.microsoft.com/office/drawing/2014/main" id="{CBF47C43-6F5C-4884-AC3D-A30E4199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831">
            <a:off x="-499835" y="1981583"/>
            <a:ext cx="4711155" cy="47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</a:p>
              <a:p>
                <a:pPr indent="355600" algn="ctr"/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4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5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  <a:endParaRPr lang="en-PH" sz="4400" dirty="0">
                  <a:solidFill>
                    <a:schemeClr val="bg1"/>
                  </a:solidFill>
                  <a:latin typeface="UTM Showcard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220" y="109380"/>
                <a:ext cx="12075054" cy="2213426"/>
              </a:xfrm>
              <a:prstGeom prst="rect">
                <a:avLst/>
              </a:prstGeom>
              <a:blipFill>
                <a:blip r:embed="rId4"/>
                <a:stretch>
                  <a:fillRect t="-5785"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/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693980-1B6A-4A03-BE99-7CA3EC11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910" y="3296249"/>
                <a:ext cx="1021244" cy="2062872"/>
              </a:xfrm>
              <a:prstGeom prst="rect">
                <a:avLst/>
              </a:prstGeom>
              <a:blipFill>
                <a:blip r:embed="rId5"/>
                <a:stretch>
                  <a:fillRect r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/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1C11FA0-48E3-4748-B19B-07B1E032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450" y="3296249"/>
                <a:ext cx="821251" cy="2063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/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13B961-2235-4E8B-89EE-DC7921A97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569" y="3296249"/>
                <a:ext cx="1218009" cy="20653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9DCE85CD-6D19-4DDB-97AA-A341CEB18E71}"/>
              </a:ext>
            </a:extLst>
          </p:cNvPr>
          <p:cNvSpPr txBox="1"/>
          <p:nvPr/>
        </p:nvSpPr>
        <p:spPr>
          <a:xfrm>
            <a:off x="5181788" y="3710346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5D4489-721D-4950-806C-440124D511B6}"/>
              </a:ext>
            </a:extLst>
          </p:cNvPr>
          <p:cNvSpPr txBox="1"/>
          <p:nvPr/>
        </p:nvSpPr>
        <p:spPr>
          <a:xfrm>
            <a:off x="6886158" y="3663691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441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/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55600" algn="ctr"/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2.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Trong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các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dưới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đây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phân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số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nào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:r>
                  <a:rPr lang="en-US" sz="3400" dirty="0" err="1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bằng</a:t>
                </a:r>
                <a:r>
                  <a:rPr lang="en-US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400" b="1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400" b="1" i="0" smtClean="0">
                            <a:solidFill>
                              <a:schemeClr val="bg1"/>
                            </a:solidFill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400" dirty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97210B-A76C-4B34-AA73-00CE8145E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7267" y="3535"/>
                <a:ext cx="14782800" cy="1001556"/>
              </a:xfrm>
              <a:prstGeom prst="rect">
                <a:avLst/>
              </a:prstGeom>
              <a:blipFill>
                <a:blip r:embed="rId3"/>
                <a:stretch>
                  <a:fillRect b="-3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/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CD403C-A9B1-43D2-8DED-A27D78391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1913804"/>
                <a:ext cx="1257301" cy="1288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/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8C821C-FE80-4452-8CD2-3FB077639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1912618"/>
                <a:ext cx="2602676" cy="12881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/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675C9B0-1A6B-42B2-A74B-682DF8706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25" y="1918164"/>
                <a:ext cx="711201" cy="1279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2D6E79CD-4ED5-4167-B48C-BC7C3A141AF2}"/>
              </a:ext>
            </a:extLst>
          </p:cNvPr>
          <p:cNvSpPr txBox="1"/>
          <p:nvPr/>
        </p:nvSpPr>
        <p:spPr>
          <a:xfrm>
            <a:off x="2862149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06F4C1-6C53-45CC-8993-2B36F088550B}"/>
              </a:ext>
            </a:extLst>
          </p:cNvPr>
          <p:cNvSpPr txBox="1"/>
          <p:nvPr/>
        </p:nvSpPr>
        <p:spPr>
          <a:xfrm>
            <a:off x="5815338" y="221500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89" y="4939414"/>
                <a:ext cx="1257301" cy="12881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/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: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20106B-6E3D-47A0-8B94-D0466899D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091" y="4938228"/>
                <a:ext cx="1776177" cy="12881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24" y="4943774"/>
                <a:ext cx="711201" cy="1279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2862149" y="524061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6E7B143-6345-4574-A307-898BF7957F30}"/>
              </a:ext>
            </a:extLst>
          </p:cNvPr>
          <p:cNvSpPr txBox="1"/>
          <p:nvPr/>
        </p:nvSpPr>
        <p:spPr>
          <a:xfrm>
            <a:off x="5254899" y="5243577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/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770DC0A-2555-4CA5-B459-26B898F2B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53" y="3426609"/>
                <a:ext cx="727790" cy="12881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75A44C1-0073-432A-85D5-AEF06B9FD6D4}"/>
              </a:ext>
            </a:extLst>
          </p:cNvPr>
          <p:cNvSpPr txBox="1"/>
          <p:nvPr/>
        </p:nvSpPr>
        <p:spPr>
          <a:xfrm>
            <a:off x="2468605" y="3734000"/>
            <a:ext cx="5633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" name="Picture 14" descr="Pin on Apples,Candy,Food clipart">
            <a:extLst>
              <a:ext uri="{FF2B5EF4-FFF2-40B4-BE49-F238E27FC236}">
                <a16:creationId xmlns:a16="http://schemas.microsoft.com/office/drawing/2014/main" id="{295C4541-7347-47F0-B020-0996A2AD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773" flipH="1">
            <a:off x="7765576" y="1297723"/>
            <a:ext cx="5288141" cy="52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688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DE9B4F3-FBBF-4F92-8AED-1B1098EC89AE}"/>
              </a:ext>
            </a:extLst>
          </p:cNvPr>
          <p:cNvSpPr/>
          <p:nvPr/>
        </p:nvSpPr>
        <p:spPr>
          <a:xfrm>
            <a:off x="318235" y="1628459"/>
            <a:ext cx="11555529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A9653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1" name="Picture 30" descr="A picture containing chart&#10;&#10;Description automatically generated">
            <a:extLst>
              <a:ext uri="{FF2B5EF4-FFF2-40B4-BE49-F238E27FC236}">
                <a16:creationId xmlns:a16="http://schemas.microsoft.com/office/drawing/2014/main" id="{2F3B5300-D765-423E-A0E0-D5EC622470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89" b="39467" l="80214" r="97861">
                        <a14:foregroundMark x1="80303" y1="19733" x2="81462" y2="21156"/>
                        <a14:foregroundMark x1="88057" y1="39467" x2="88324" y2="37422"/>
                      </a14:backgroundRemoval>
                    </a14:imgEffect>
                    <a14:imgEffect>
                      <a14:artisticPlasticWrap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7" t="16070" r="-746" b="58976"/>
          <a:stretch/>
        </p:blipFill>
        <p:spPr>
          <a:xfrm>
            <a:off x="10221101" y="4373273"/>
            <a:ext cx="2206503" cy="2509481"/>
          </a:xfrm>
          <a:prstGeom prst="rect">
            <a:avLst/>
          </a:prstGeom>
        </p:spPr>
      </p:pic>
      <p:pic>
        <p:nvPicPr>
          <p:cNvPr id="34" name="Picture 33" descr="A picture containing chart&#10;&#10;Description automatically generated">
            <a:extLst>
              <a:ext uri="{FF2B5EF4-FFF2-40B4-BE49-F238E27FC236}">
                <a16:creationId xmlns:a16="http://schemas.microsoft.com/office/drawing/2014/main" id="{B25E7525-1C9B-439E-A88A-F101252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77688" r="52533" b="2756"/>
          <a:stretch/>
        </p:blipFill>
        <p:spPr>
          <a:xfrm rot="543553">
            <a:off x="9895473" y="3180526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0" name="Picture 39" descr="A picture containing chart&#10;&#10;Description automatically generated">
            <a:extLst>
              <a:ext uri="{FF2B5EF4-FFF2-40B4-BE49-F238E27FC236}">
                <a16:creationId xmlns:a16="http://schemas.microsoft.com/office/drawing/2014/main" id="{E26D48E9-FE03-40FF-9E85-7AA04FAA8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" t="17677" r="74456" b="62767"/>
          <a:stretch/>
        </p:blipFill>
        <p:spPr>
          <a:xfrm rot="20894438">
            <a:off x="9680978" y="1987153"/>
            <a:ext cx="2495404" cy="222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622D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14:cNvPr>
              <p14:cNvContentPartPr/>
              <p14:nvPr/>
            </p14:nvContentPartPr>
            <p14:xfrm rot="20790890">
              <a:off x="9795064" y="2229412"/>
              <a:ext cx="2102177" cy="1566519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91EADF2-6D77-411D-BB1E-BA38AAC636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20790890">
                <a:off x="9777063" y="2211414"/>
                <a:ext cx="2137819" cy="160215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93ED106-9BCA-4403-8619-30C047FC0E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36" y="1601305"/>
            <a:ext cx="938212" cy="1032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/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73D0FC7-B473-402B-B825-23A0F4B4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861" y="3921915"/>
                <a:ext cx="936670" cy="1884427"/>
              </a:xfrm>
              <a:prstGeom prst="rect">
                <a:avLst/>
              </a:prstGeom>
              <a:blipFill>
                <a:blip r:embed="rId9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/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B679F2-43F5-49D1-A6A7-D3B0BE45A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4" y="3921915"/>
                <a:ext cx="1192176" cy="18742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/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6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6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75A44C1-0073-432A-85D5-AEF06B9FD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55" y="2350321"/>
                <a:ext cx="9138802" cy="1664110"/>
              </a:xfrm>
              <a:prstGeom prst="rect">
                <a:avLst/>
              </a:prstGeom>
              <a:blipFill>
                <a:blip r:embed="rId11"/>
                <a:stretch>
                  <a:fillRect l="-4000" r="-5133" b="-7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15C785B-3C82-4A91-B2C3-EA33B090AB85}"/>
              </a:ext>
            </a:extLst>
          </p:cNvPr>
          <p:cNvSpPr txBox="1"/>
          <p:nvPr/>
        </p:nvSpPr>
        <p:spPr>
          <a:xfrm>
            <a:off x="3857793" y="4377210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395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6" grpId="0"/>
      <p:bldP spid="58" grpId="0"/>
      <p:bldP spid="62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3.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912" y="3681956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8203" y="3753280"/>
                <a:ext cx="711201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90544" y="4135853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6381327" y="360416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4991912" y="469337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6527800" y="372005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5118100" y="487053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6389929" y="469612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7782576" y="3611784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7947271" y="3738675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6537571" y="48891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4983990" y="3648390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7782576" y="4856358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1D0418-B048-4BFF-B1A5-35E902612C3A}"/>
              </a:ext>
            </a:extLst>
          </p:cNvPr>
          <p:cNvSpPr txBox="1"/>
          <p:nvPr/>
        </p:nvSpPr>
        <p:spPr>
          <a:xfrm>
            <a:off x="4150491" y="2380372"/>
            <a:ext cx="2459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6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990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5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750"/>
                            </p:stCondLst>
                            <p:childTnLst>
                              <p:par>
                                <p:cTn id="1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25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55E3FD77-E87F-432D-BA1B-D5ECFA9D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3806" b="11127"/>
          <a:stretch/>
        </p:blipFill>
        <p:spPr>
          <a:xfrm>
            <a:off x="266701" y="955040"/>
            <a:ext cx="3276720" cy="57514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3669674" y="1767841"/>
            <a:ext cx="8054966" cy="4856480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32BAC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2487850" y="151557"/>
            <a:ext cx="776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3.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(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theo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mẫu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)</a:t>
            </a:r>
            <a:endParaRPr lang="en-PH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/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771ECD-3EDB-473D-A8EF-03C7C8AF4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011" y="3223792"/>
                <a:ext cx="3515442" cy="1884811"/>
              </a:xfrm>
              <a:prstGeom prst="rect">
                <a:avLst/>
              </a:prstGeom>
              <a:blipFill>
                <a:blip r:embed="rId4"/>
                <a:stretch>
                  <a:fillRect r="-9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/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87C78F-DDF1-48B9-BBBB-C5D069064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802" y="3295116"/>
                <a:ext cx="1142497" cy="18731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BD3073B-55D6-4F0F-8CCF-CFB2471173E4}"/>
              </a:ext>
            </a:extLst>
          </p:cNvPr>
          <p:cNvSpPr txBox="1"/>
          <p:nvPr/>
        </p:nvSpPr>
        <p:spPr>
          <a:xfrm>
            <a:off x="8531143" y="3677689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0AA9EC-FEEC-4E28-B72F-6DB147773E40}"/>
              </a:ext>
            </a:extLst>
          </p:cNvPr>
          <p:cNvSpPr txBox="1"/>
          <p:nvPr/>
        </p:nvSpPr>
        <p:spPr>
          <a:xfrm>
            <a:off x="4979212" y="3157181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29F78C-8B66-4B8B-8855-B2A4881C7772}"/>
              </a:ext>
            </a:extLst>
          </p:cNvPr>
          <p:cNvSpPr txBox="1"/>
          <p:nvPr/>
        </p:nvSpPr>
        <p:spPr>
          <a:xfrm>
            <a:off x="6615869" y="4231686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1DF0E-B536-4535-A8EF-B815C3B3DDC8}"/>
              </a:ext>
            </a:extLst>
          </p:cNvPr>
          <p:cNvCxnSpPr>
            <a:cxnSpLocks/>
          </p:cNvCxnSpPr>
          <p:nvPr/>
        </p:nvCxnSpPr>
        <p:spPr>
          <a:xfrm flipH="1">
            <a:off x="5139644" y="336234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63422B-2524-41BD-812A-1A28F54089F3}"/>
              </a:ext>
            </a:extLst>
          </p:cNvPr>
          <p:cNvCxnSpPr>
            <a:cxnSpLocks/>
          </p:cNvCxnSpPr>
          <p:nvPr/>
        </p:nvCxnSpPr>
        <p:spPr>
          <a:xfrm flipH="1">
            <a:off x="6755501" y="4422752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852862-DA2B-43F8-B042-90EDC796D499}"/>
              </a:ext>
            </a:extLst>
          </p:cNvPr>
          <p:cNvSpPr txBox="1"/>
          <p:nvPr/>
        </p:nvSpPr>
        <p:spPr>
          <a:xfrm>
            <a:off x="8018663" y="4245477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2881B3-3A28-4612-A51E-40587AE29E8F}"/>
              </a:ext>
            </a:extLst>
          </p:cNvPr>
          <p:cNvSpPr txBox="1"/>
          <p:nvPr/>
        </p:nvSpPr>
        <p:spPr>
          <a:xfrm>
            <a:off x="6381327" y="3144480"/>
            <a:ext cx="617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B367982-0869-483A-931C-B3CC978AC19D}"/>
              </a:ext>
            </a:extLst>
          </p:cNvPr>
          <p:cNvCxnSpPr>
            <a:cxnSpLocks/>
          </p:cNvCxnSpPr>
          <p:nvPr/>
        </p:nvCxnSpPr>
        <p:spPr>
          <a:xfrm flipH="1">
            <a:off x="6563657" y="3317336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9EE5BC-9054-415B-A50A-07B2B474BED8}"/>
              </a:ext>
            </a:extLst>
          </p:cNvPr>
          <p:cNvCxnSpPr>
            <a:cxnSpLocks/>
          </p:cNvCxnSpPr>
          <p:nvPr/>
        </p:nvCxnSpPr>
        <p:spPr>
          <a:xfrm flipH="1">
            <a:off x="8175149" y="439625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9857BAF-02AA-484F-B4AD-13C3A6823845}"/>
              </a:ext>
            </a:extLst>
          </p:cNvPr>
          <p:cNvSpPr/>
          <p:nvPr/>
        </p:nvSpPr>
        <p:spPr>
          <a:xfrm>
            <a:off x="7795727" y="3268561"/>
            <a:ext cx="672289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8C906B-E66E-4C8F-BD74-C4A675440430}"/>
              </a:ext>
            </a:extLst>
          </p:cNvPr>
          <p:cNvSpPr/>
          <p:nvPr/>
        </p:nvSpPr>
        <p:spPr>
          <a:xfrm>
            <a:off x="4796380" y="4396259"/>
            <a:ext cx="1034503" cy="877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6507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5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75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75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 animBg="1"/>
      <p:bldP spid="14" grpId="0" animBg="1"/>
      <p:bldP spid="17" grpId="0" animBg="1"/>
      <p:bldP spid="21" grpId="0" animBg="1"/>
      <p:bldP spid="24" grpId="0" animBg="1"/>
      <p:bldP spid="30" grpId="0"/>
      <p:bldP spid="32" grpId="0"/>
      <p:bldP spid="33" grpId="0"/>
      <p:bldP spid="35" grpId="0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11" grpId="0" animBg="1"/>
      <p:bldP spid="11" grpId="1" animBg="1"/>
      <p:bldP spid="45" grpId="0" animBg="1"/>
      <p:bldP spid="4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482657" y="2963611"/>
            <a:ext cx="50193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THỰC HÀNH</a:t>
            </a: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4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747251" y="3429000"/>
            <a:ext cx="136865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18342" y="2077833"/>
            <a:ext cx="81413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Kem ở </a:t>
            </a:r>
            <a:r>
              <a:rPr lang="en-US" sz="8800" dirty="0" err="1">
                <a:solidFill>
                  <a:schemeClr val="bg1"/>
                </a:solidFill>
                <a:latin typeface="UTM Cookies" panose="02040603050506020204" pitchFamily="18" charset="0"/>
              </a:rPr>
              <a:t>đâu</a:t>
            </a:r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UTM Cookies" panose="02040603050506020204" pitchFamily="18" charset="0"/>
              </a:rPr>
              <a:t>rồi</a:t>
            </a:r>
            <a:r>
              <a:rPr lang="en-US" sz="8800" dirty="0">
                <a:solidFill>
                  <a:schemeClr val="bg1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13" name="TOP 10 FREE 2D Intro Templates 2015 - Blender, Sony Vegas, Adobe After Effects &amp;amp; Cinema 4D #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100" end="26832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87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5" grpId="1" animBg="1"/>
      <p:bldP spid="2" grpId="0" animBg="1"/>
      <p:bldP spid="6" grpId="0" animBg="1"/>
      <p:bldP spid="7" grpId="0" animBg="1"/>
      <p:bldP spid="8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747251" y="3429000"/>
            <a:ext cx="136865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03510" y="1661273"/>
            <a:ext cx="71849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pic>
        <p:nvPicPr>
          <p:cNvPr id="13" name="TOP 10 FREE 2D Intro Templates 2015 - Blender, Sony Vegas, Adobe After Effects &amp;amp; Cinema 4D #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100" end="26832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3" grpId="0" animBg="1"/>
      <p:bldP spid="5" grpId="0" animBg="1"/>
      <p:bldP spid="5" grpId="1" animBg="1"/>
      <p:bldP spid="2" grpId="0" animBg="1"/>
      <p:bldP spid="6" grpId="0" animBg="1"/>
      <p:bldP spid="7" grpId="0" animBg="1"/>
      <p:bldP spid="8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E377269-C842-4B72-AAC6-6913EB241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118">
            <a:off x="5516099" y="5733569"/>
            <a:ext cx="1740368" cy="772107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7979888-C810-4986-882B-CC2D9B89AB70}"/>
              </a:ext>
            </a:extLst>
          </p:cNvPr>
          <p:cNvSpPr/>
          <p:nvPr/>
        </p:nvSpPr>
        <p:spPr bwMode="auto">
          <a:xfrm>
            <a:off x="1843918" y="1669505"/>
            <a:ext cx="8220075" cy="1834945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C1D7A-72A3-494C-A702-777CF314AFB2}"/>
              </a:ext>
            </a:extLst>
          </p:cNvPr>
          <p:cNvSpPr/>
          <p:nvPr/>
        </p:nvSpPr>
        <p:spPr>
          <a:xfrm>
            <a:off x="1843918" y="3623811"/>
            <a:ext cx="8220076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latin typeface="Tahoma" panose="020B0604030504040204" pitchFamily="34" charset="0"/>
              </a:rPr>
              <a:t>Nhấn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mũi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tên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để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bắt</a:t>
            </a:r>
            <a:r>
              <a:rPr lang="en-GB" sz="2800" b="1" dirty="0"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latin typeface="Tahoma" panose="020B0604030504040204" pitchFamily="34" charset="0"/>
              </a:rPr>
              <a:t>đầu</a:t>
            </a:r>
            <a:r>
              <a:rPr lang="en-GB" sz="2800" b="1" dirty="0"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2BCEA77-36BC-44AA-9118-0498C503243D}"/>
              </a:ext>
            </a:extLst>
          </p:cNvPr>
          <p:cNvSpPr txBox="1">
            <a:spLocks/>
          </p:cNvSpPr>
          <p:nvPr/>
        </p:nvSpPr>
        <p:spPr>
          <a:xfrm>
            <a:off x="1843918" y="2065745"/>
            <a:ext cx="8220075" cy="104246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Trả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lời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các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câu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hỏi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có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thể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tìm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đúng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đường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nhé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B019A188-CC23-4B15-95F7-1D585FD372F4}"/>
              </a:ext>
            </a:extLst>
          </p:cNvPr>
          <p:cNvSpPr/>
          <p:nvPr/>
        </p:nvSpPr>
        <p:spPr bwMode="auto">
          <a:xfrm>
            <a:off x="1981199" y="185237"/>
            <a:ext cx="8758137" cy="166302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</p:spPr>
            <p:txBody>
              <a:bodyPr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là:</a:t>
                </a:r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itle 5">
                <a:extLst>
                  <a:ext uri="{FF2B5EF4-FFF2-40B4-BE49-F238E27FC236}">
                    <a16:creationId xmlns:a16="http://schemas.microsoft.com/office/drawing/2014/main" id="{7AB9F72F-89BE-4B5A-8680-6B4D6C02E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478895"/>
                <a:ext cx="8220075" cy="994306"/>
              </a:xfrm>
              <a:prstGeom prst="roundRect">
                <a:avLst>
                  <a:gd name="adj" fmla="val 9641"/>
                </a:avLst>
              </a:prstGeom>
              <a:blipFill>
                <a:blip r:embed="rId4"/>
                <a:stretch>
                  <a:fillRect t="-15337" b="-33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B282936-40D7-44A3-A60C-BD9A2ABF3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72" y="3595681"/>
            <a:ext cx="1087666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/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solidFill>
                <a:srgbClr val="4DB1E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5A18110-233D-4DF1-A282-430FEEFD15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854" y="4528635"/>
                <a:ext cx="1152000" cy="18222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738ACD1-14EC-4767-88CC-B0359CC55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4646" y="4031398"/>
            <a:ext cx="1062351" cy="1024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/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B89943-B08F-4CF7-A3BE-E71ED8A89F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598" y="4952213"/>
                <a:ext cx="1152000" cy="18222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26340FC3-1AB9-4CE8-B192-BE941FF729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9891" y="2764278"/>
            <a:ext cx="1087666" cy="768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/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solidFill>
                <a:srgbClr val="E78DB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GB" sz="5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4775546-DE8A-4B29-BA81-A60BB1285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551" y="3129947"/>
                <a:ext cx="1152000" cy="18222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516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6" grpId="1" animBg="1"/>
      <p:bldP spid="16" grpId="2" animBg="1"/>
      <p:bldP spid="18" grpId="0" animBg="1"/>
      <p:bldP spid="20" grpId="0" animBg="1"/>
      <p:bldP spid="20" grpId="1" animBg="1"/>
      <p:bldP spid="2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ADADB7D-8B86-49BD-B192-1701E6F94780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DF9CB89E-301A-409D-B087-AFD7A805A12B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32A14-016E-4AC2-B8AE-CEDB8C7DC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184">
            <a:off x="4072098" y="4384448"/>
            <a:ext cx="1087666" cy="1024097"/>
          </a:xfrm>
          <a:prstGeom prst="rect">
            <a:avLst/>
          </a:prstGeom>
        </p:spPr>
      </p:pic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988F25A4-1C45-4F25-A3E9-46A0F291FB6D}"/>
              </a:ext>
            </a:extLst>
          </p:cNvPr>
          <p:cNvSpPr/>
          <p:nvPr/>
        </p:nvSpPr>
        <p:spPr>
          <a:xfrm>
            <a:off x="3052446" y="5577491"/>
            <a:ext cx="2766418" cy="1141439"/>
          </a:xfrm>
          <a:prstGeom prst="rect">
            <a:avLst/>
          </a:prstGeom>
          <a:solidFill>
            <a:srgbClr val="4DB1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863C89FD-07E3-47C4-A500-CCE69C387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D61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4775">
            <a:off x="6772801" y="4453527"/>
            <a:ext cx="1062351" cy="10240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5149F4-2F78-4957-BEEC-247DA4C4ED1D}"/>
              </a:ext>
            </a:extLst>
          </p:cNvPr>
          <p:cNvSpPr/>
          <p:nvPr/>
        </p:nvSpPr>
        <p:spPr>
          <a:xfrm>
            <a:off x="6760138" y="5577491"/>
            <a:ext cx="2358724" cy="1141439"/>
          </a:xfrm>
          <a:prstGeom prst="rect">
            <a:avLst/>
          </a:prstGeom>
          <a:solidFill>
            <a:srgbClr val="D22E7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/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2 + 4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4E9040-753A-446E-A727-B31F328A8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329" y="1682247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/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00B1ED-BD95-4AF5-8319-0F618FCDB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620" y="1753571"/>
                <a:ext cx="711201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AB671B3-B0DA-4A18-8A90-A7A0C944DFC8}"/>
              </a:ext>
            </a:extLst>
          </p:cNvPr>
          <p:cNvSpPr txBox="1"/>
          <p:nvPr/>
        </p:nvSpPr>
        <p:spPr>
          <a:xfrm>
            <a:off x="7231961" y="2136144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26C3F6-A56F-48E3-9090-F2F74BE4AB4C}"/>
              </a:ext>
            </a:extLst>
          </p:cNvPr>
          <p:cNvCxnSpPr>
            <a:cxnSpLocks/>
          </p:cNvCxnSpPr>
          <p:nvPr/>
        </p:nvCxnSpPr>
        <p:spPr>
          <a:xfrm flipH="1">
            <a:off x="5205392" y="1708084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FF70AF-62C8-4632-BA58-66552BA47C85}"/>
              </a:ext>
            </a:extLst>
          </p:cNvPr>
          <p:cNvCxnSpPr>
            <a:cxnSpLocks/>
          </p:cNvCxnSpPr>
          <p:nvPr/>
        </p:nvCxnSpPr>
        <p:spPr>
          <a:xfrm flipH="1">
            <a:off x="5156934" y="2875088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47363D-DA6D-4469-8B8A-68E9A9E5FE37}"/>
              </a:ext>
            </a:extLst>
          </p:cNvPr>
          <p:cNvCxnSpPr>
            <a:cxnSpLocks/>
          </p:cNvCxnSpPr>
          <p:nvPr/>
        </p:nvCxnSpPr>
        <p:spPr>
          <a:xfrm flipH="1">
            <a:off x="6687843" y="1779551"/>
            <a:ext cx="342901" cy="69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C724B5-196F-4068-90D1-29074E1C7907}"/>
              </a:ext>
            </a:extLst>
          </p:cNvPr>
          <p:cNvCxnSpPr>
            <a:cxnSpLocks/>
          </p:cNvCxnSpPr>
          <p:nvPr/>
        </p:nvCxnSpPr>
        <p:spPr>
          <a:xfrm flipH="1">
            <a:off x="6728492" y="2846469"/>
            <a:ext cx="338544" cy="6865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5" grpId="1" animBg="1"/>
      <p:bldP spid="15" grpId="2" animBg="1"/>
      <p:bldP spid="17" grpId="0" animBg="1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423602DC-0001-44F0-8E46-E3406AF578FE}"/>
              </a:ext>
            </a:extLst>
          </p:cNvPr>
          <p:cNvSpPr/>
          <p:nvPr/>
        </p:nvSpPr>
        <p:spPr bwMode="auto">
          <a:xfrm>
            <a:off x="1708827" y="146327"/>
            <a:ext cx="8758137" cy="3621142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5C035F8A-4674-4320-BD67-E6A4D914CE28}"/>
              </a:ext>
            </a:extLst>
          </p:cNvPr>
          <p:cNvSpPr txBox="1">
            <a:spLocks/>
          </p:cNvSpPr>
          <p:nvPr/>
        </p:nvSpPr>
        <p:spPr>
          <a:xfrm>
            <a:off x="1708827" y="43998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GB" sz="5400" dirty="0">
              <a:latin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A34D0-CEB9-4A2C-B237-ECB4F9C16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797">
            <a:off x="8048039" y="4422008"/>
            <a:ext cx="1087666" cy="1024097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8EC506CE-60B8-4F66-827D-F7F5F2C91739}"/>
              </a:ext>
            </a:extLst>
          </p:cNvPr>
          <p:cNvSpPr/>
          <p:nvPr/>
        </p:nvSpPr>
        <p:spPr>
          <a:xfrm>
            <a:off x="7507612" y="5556639"/>
            <a:ext cx="2766418" cy="114143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   </a:t>
            </a:r>
          </a:p>
        </p:txBody>
      </p: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1BE665DE-9548-4D64-96DE-1FBA62A49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5008">
            <a:off x="3147086" y="4446270"/>
            <a:ext cx="1062351" cy="10240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ED8E938-EE9F-4E98-B194-9C8AE3B18E2F}"/>
              </a:ext>
            </a:extLst>
          </p:cNvPr>
          <p:cNvSpPr/>
          <p:nvPr/>
        </p:nvSpPr>
        <p:spPr>
          <a:xfrm>
            <a:off x="3134422" y="5570234"/>
            <a:ext cx="2766417" cy="114143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6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GB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/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E9EB793-581B-4E12-862F-F1E9BC1A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422" y="1685952"/>
                <a:ext cx="3515442" cy="1884811"/>
              </a:xfrm>
              <a:prstGeom prst="rect">
                <a:avLst/>
              </a:prstGeom>
              <a:blipFill>
                <a:blip r:embed="rId7"/>
                <a:stretch>
                  <a:fillRect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/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AB193-DDB6-477F-B975-0B4C3324D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688" y="1753571"/>
                <a:ext cx="1154355" cy="18731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77A4CA0-AA10-4522-A85D-409E43ED7205}"/>
              </a:ext>
            </a:extLst>
          </p:cNvPr>
          <p:cNvSpPr txBox="1"/>
          <p:nvPr/>
        </p:nvSpPr>
        <p:spPr>
          <a:xfrm>
            <a:off x="5985669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/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7B1E10-3E95-4B7C-9405-B3B2DC7DE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31" y="1753571"/>
                <a:ext cx="1154355" cy="18731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D16D82DE-2E00-49DD-8A29-03A3F6AB8BF1}"/>
              </a:ext>
            </a:extLst>
          </p:cNvPr>
          <p:cNvSpPr txBox="1"/>
          <p:nvPr/>
        </p:nvSpPr>
        <p:spPr>
          <a:xfrm>
            <a:off x="7917412" y="21171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0" grpId="1" animBg="1"/>
      <p:bldP spid="20" grpId="2" animBg="1"/>
      <p:bldP spid="22" grpId="0" animBg="1"/>
      <p:bldP spid="23" grpId="0"/>
      <p:bldP spid="24" grpId="0"/>
      <p:bldP spid="25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8476D-4D1A-4B82-AFFE-CEDEA9B204F9}"/>
              </a:ext>
            </a:extLst>
          </p:cNvPr>
          <p:cNvSpPr/>
          <p:nvPr/>
        </p:nvSpPr>
        <p:spPr>
          <a:xfrm>
            <a:off x="5729041" y="5766972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23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8108E-0D25-412F-A261-7A2C112B6F93}"/>
              </a:ext>
            </a:extLst>
          </p:cNvPr>
          <p:cNvGrpSpPr/>
          <p:nvPr/>
        </p:nvGrpSpPr>
        <p:grpSpPr>
          <a:xfrm>
            <a:off x="6129120" y="5402843"/>
            <a:ext cx="7205967" cy="783362"/>
            <a:chOff x="6157576" y="5124027"/>
            <a:chExt cx="7205967" cy="7833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B80BF6-DFFC-4A7D-8F02-EE527200DE5A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C8F44F-9858-4BB6-8792-5BE58CBE3DF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43287B-5194-43F6-843D-DD2B7C22C9B4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439EB3-33E2-485A-B67C-A70668058B4A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0A0F48-D2E7-4306-8E39-70172F0FBE3B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11DBF2-6E0E-490D-B9DA-8BD7D949D5BA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AA1E31-3221-40CD-A81F-FEAA91EF89F9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3BADEB-DFA2-49D9-A3A7-5A66B2B84698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CEF40A-0808-471D-9E70-95C72DAD378C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679D1B-4066-474D-B62E-930E63773D36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2C69B31-7354-42F5-A82A-1DDE723CE2C4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E830E26-199F-4A2B-87F5-F18A18034661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BEA2-B725-4D48-88FE-8162FAF877E9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25B496-5700-4B3F-A7C8-945D0E717DE2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F6499E-C0F1-4259-AC00-9479F5E48A5D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66DF7B-D22B-4FFE-AA4F-C0EC23267688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0CB98D-3373-44FA-BAF2-842D7D54C826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B32F0E-FB3D-4664-BF7A-DD445B31F350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7415AE-35EF-4823-B11B-CDAFC848B263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EEF361-6BBE-4F56-B83A-80114F002FEB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E952D64-B62E-48FC-8D2E-7F745EE76330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0BAAE-6ED4-459D-B21F-09F5E5F109F2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EEE702-BE6B-42F5-B0BC-62E6CDD3DEE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44178D-6613-4DA3-A7FC-223358F4E90D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5" y="3864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8" y="77357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8462" y="-675432"/>
            <a:ext cx="10785629" cy="80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2AEDD4-9A20-4340-B298-D21D72949160}"/>
              </a:ext>
            </a:extLst>
          </p:cNvPr>
          <p:cNvSpPr/>
          <p:nvPr/>
        </p:nvSpPr>
        <p:spPr>
          <a:xfrm>
            <a:off x="-988510" y="2618447"/>
            <a:ext cx="6002158" cy="155419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1ECBD4-A17F-45B4-BCA6-0743A817B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5" y="3506718"/>
            <a:ext cx="812357" cy="1657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01FDA5-FBFA-4DF0-8369-61D9FFBAF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4" y="3437439"/>
            <a:ext cx="671936" cy="185412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7E78DE-46D8-4CFF-9939-F6F6ADA127B3}"/>
              </a:ext>
            </a:extLst>
          </p:cNvPr>
          <p:cNvSpPr/>
          <p:nvPr/>
        </p:nvSpPr>
        <p:spPr>
          <a:xfrm>
            <a:off x="6040269" y="6010415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66D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A79D7D7-0D70-4EC2-A658-0B2F6F781FE0}"/>
              </a:ext>
            </a:extLst>
          </p:cNvPr>
          <p:cNvGrpSpPr/>
          <p:nvPr/>
        </p:nvGrpSpPr>
        <p:grpSpPr>
          <a:xfrm flipH="1">
            <a:off x="6030243" y="5634736"/>
            <a:ext cx="6813396" cy="783362"/>
            <a:chOff x="6157576" y="5124027"/>
            <a:chExt cx="7205967" cy="783362"/>
          </a:xfrm>
          <a:solidFill>
            <a:srgbClr val="66D1BE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143610-2F5B-4255-9AD0-6BCDF401E184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53CC0C2-9940-4EAB-85C9-56014D427FA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82D7A7-0E9B-40F4-A8A2-5A937308912F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E3C2C7-8887-401C-9986-941917E14A1F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D3DBE7-F3B3-4333-B837-081DED81F9FD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17478D-4603-48D3-BE32-64A277C33E5D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07D2D2-9DB2-4EC8-876F-3D3BE08026FF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0CE757-CA27-4D84-8C93-0E59CCDC83D2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E03F3-48F2-475B-B109-556CD905DBDD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613799-6398-427A-872F-472E17213843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8D9E4F-51A7-4118-B3EA-EF739B531DEB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CFE580-EF06-4332-AD46-4E7C112460F5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45D05-D877-4FE6-8566-6FEA001B5668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1D9C60-2768-442E-861D-56BE89C77A29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99C9C4-7370-44B1-8127-770D56C7C758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F9046E-A46B-4241-B731-4E740A3C241A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954F860-CF7E-45DB-9BE4-B2D520AA67DE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AC967EA-D2CB-4A41-9E76-AE1DDD66C8E1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55F3CC-9F91-490B-9B04-0565EA0DD0F5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DB5603-6370-422A-A5F6-25AC568AAECD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361010-2CC7-4F4A-916B-CD8BD22A9998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B4D74A-3407-475F-AA18-56000860A52F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346D1B-7F4F-4AA7-93E3-ACEACC5C350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F9692D-1F74-4D2D-A9EB-E4DA434BCC7C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88B2E-0F9E-4EC0-A78A-4DD2B556AB1D}"/>
              </a:ext>
            </a:extLst>
          </p:cNvPr>
          <p:cNvSpPr/>
          <p:nvPr/>
        </p:nvSpPr>
        <p:spPr>
          <a:xfrm>
            <a:off x="5644452" y="6177348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46B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29" name="TOP 10 FREE 2D Intro Templates 2015 - Blender, Sony Vegas, Adobe After Effects &amp;amp; Cinema 4D #3">
            <a:hlinkClick r:id="" action="ppaction://media"/>
            <a:extLst>
              <a:ext uri="{FF2B5EF4-FFF2-40B4-BE49-F238E27FC236}">
                <a16:creationId xmlns:a16="http://schemas.microsoft.com/office/drawing/2014/main" id="{18DE2617-8A42-4C10-8273-D345101C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100" end="26832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2349112" y="3874900"/>
            <a:ext cx="1893062" cy="23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1778545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3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71158" y="-6923828"/>
            <a:ext cx="21168102" cy="158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7211928" y="1904531"/>
            <a:ext cx="3808072" cy="463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83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!!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 t="39403" r="15616"/>
          <a:stretch/>
        </p:blipFill>
        <p:spPr bwMode="auto">
          <a:xfrm>
            <a:off x="-2182960" y="-4222116"/>
            <a:ext cx="15035001" cy="158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3740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7" name="!!Cua">
            <a:extLst>
              <a:ext uri="{FF2B5EF4-FFF2-40B4-BE49-F238E27FC236}">
                <a16:creationId xmlns:a16="http://schemas.microsoft.com/office/drawing/2014/main" id="{1C415B56-1A42-4243-8712-8636C7B65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0" t="56521" r="26139" b="14918"/>
          <a:stretch/>
        </p:blipFill>
        <p:spPr bwMode="auto">
          <a:xfrm>
            <a:off x="3017522" y="0"/>
            <a:ext cx="6156956" cy="749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28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93" y="39981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36" y="741784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64472-AEC7-41D1-BE3C-3A34A3F22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5900" y="3810001"/>
            <a:ext cx="2803289" cy="3158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CDA8F-B617-49DD-BC02-E3ECB65D5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865">
            <a:off x="9632560" y="1340229"/>
            <a:ext cx="2253456" cy="2553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7F1744-C404-4A8E-B24A-B72BD30A0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55" y="-176622"/>
            <a:ext cx="2903611" cy="2903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3F96B5-125B-4C0D-962D-7B501F417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391">
            <a:off x="963958" y="1243116"/>
            <a:ext cx="2124440" cy="2419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0AC669-6548-49C1-89B6-2C39E6439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658">
            <a:off x="3874489" y="468233"/>
            <a:ext cx="2440981" cy="22927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D96936-912B-4CEE-8030-F0D4A69A28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87" flipH="1">
            <a:off x="9217151" y="4524363"/>
            <a:ext cx="1910449" cy="21748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DE2BF67-DD7E-46BA-B151-5D99F6AA185E}"/>
              </a:ext>
            </a:extLst>
          </p:cNvPr>
          <p:cNvSpPr txBox="1"/>
          <p:nvPr/>
        </p:nvSpPr>
        <p:spPr>
          <a:xfrm>
            <a:off x="2880352" y="2741525"/>
            <a:ext cx="709030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UTM Showcard" panose="02040603050506020204" pitchFamily="18" charset="0"/>
              </a:rPr>
              <a:t>Tạm</a:t>
            </a:r>
            <a:r>
              <a:rPr lang="en-US" sz="11500" dirty="0"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500" dirty="0" err="1">
                <a:latin typeface="UTM Showcard" panose="02040603050506020204" pitchFamily="18" charset="0"/>
              </a:rPr>
              <a:t>biệt</a:t>
            </a:r>
            <a:endParaRPr lang="en-PH" sz="11500" dirty="0"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3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4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4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9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4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300"/>
                            </p:stCondLst>
                            <p:childTnLst>
                              <p:par>
                                <p:cTn id="14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89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2" grpId="0"/>
      <p:bldP spid="4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1985963" y="255991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1985963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Tahoma" panose="020B0604030504040204" pitchFamily="34" charset="0"/>
              </a:rPr>
              <a:t>Thôi</a:t>
            </a:r>
            <a:r>
              <a:rPr lang="en-GB" dirty="0">
                <a:latin typeface="Tahoma" panose="020B0604030504040204" pitchFamily="34" charset="0"/>
              </a:rPr>
              <a:t>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 Sai </a:t>
            </a:r>
            <a:r>
              <a:rPr lang="en-GB" dirty="0" err="1">
                <a:latin typeface="Tahoma" panose="020B0604030504040204" pitchFamily="34" charset="0"/>
              </a:rPr>
              <a:t>rồi</a:t>
            </a:r>
            <a:r>
              <a:rPr lang="en-GB" dirty="0">
                <a:latin typeface="Tahoma" panose="020B0604030504040204" pitchFamily="34" charset="0"/>
              </a:rPr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1523999" y="3521754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Nhấn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mũi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tên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để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 quay </a:t>
            </a:r>
            <a:r>
              <a:rPr lang="en-GB" sz="2800" b="1" dirty="0" err="1">
                <a:solidFill>
                  <a:prstClr val="white"/>
                </a:solidFill>
                <a:latin typeface="Tahoma" panose="020B0604030504040204" pitchFamily="34" charset="0"/>
              </a:rPr>
              <a:t>lại</a:t>
            </a:r>
            <a:r>
              <a:rPr lang="en-GB" sz="2800" b="1" dirty="0">
                <a:solidFill>
                  <a:prstClr val="white"/>
                </a:solidFill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DBF5886-D02A-4806-8998-42A011BF631C}"/>
              </a:ext>
            </a:extLst>
          </p:cNvPr>
          <p:cNvSpPr/>
          <p:nvPr/>
        </p:nvSpPr>
        <p:spPr>
          <a:xfrm>
            <a:off x="5356697" y="4922196"/>
            <a:ext cx="1452666" cy="1556426"/>
          </a:xfrm>
          <a:prstGeom prst="actionButtonReturn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627492"/>
            <a:ext cx="12192000" cy="1728390"/>
          </a:xfrm>
          <a:prstGeom prst="rect">
            <a:avLst/>
          </a:prstGeom>
          <a:solidFill>
            <a:srgbClr val="DD619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/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err="1">
                    <a:latin typeface="UTM Showcard" panose="02040603050506020204" pitchFamily="18" charset="0"/>
                  </a:rPr>
                  <a:t>phân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số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:r>
                  <a:rPr lang="en-US" sz="6000" dirty="0" err="1">
                    <a:latin typeface="UTM Showcard" panose="02040603050506020204" pitchFamily="18" charset="0"/>
                  </a:rPr>
                  <a:t>bằng</a:t>
                </a:r>
                <a:r>
                  <a:rPr lang="en-US" sz="6000" dirty="0">
                    <a:latin typeface="UTM Showcard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>
                            <a:latin typeface="UTM Showcard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6000" dirty="0">
                    <a:latin typeface="UTM Showcard" panose="020406030505060202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5DC35D4-F716-43E8-ABE4-39AF92FF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821" y="610206"/>
                <a:ext cx="7554358" cy="1696811"/>
              </a:xfrm>
              <a:prstGeom prst="rect">
                <a:avLst/>
              </a:prstGeom>
              <a:blipFill>
                <a:blip r:embed="rId5"/>
                <a:stretch>
                  <a:fillRect l="-4839" r="-806" b="-5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" y="575130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103" y="49801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AFE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89" y="4130310"/>
                <a:ext cx="927725" cy="1694118"/>
              </a:xfrm>
              <a:prstGeom prst="rect">
                <a:avLst/>
              </a:prstGeom>
              <a:blipFill>
                <a:blip r:embed="rId10"/>
                <a:stretch>
                  <a:fillRect r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710" y="4130310"/>
                <a:ext cx="1021244" cy="1704634"/>
              </a:xfrm>
              <a:prstGeom prst="rect">
                <a:avLst/>
              </a:prstGeom>
              <a:blipFill>
                <a:blip r:embed="rId11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950" y="4130310"/>
                <a:ext cx="821251" cy="1705275"/>
              </a:xfrm>
              <a:prstGeom prst="rect">
                <a:avLst/>
              </a:prstGeom>
              <a:blipFill>
                <a:blip r:embed="rId12"/>
                <a:stretch>
                  <a:fillRect r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7197" y="4130310"/>
                <a:ext cx="596562" cy="16846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756" y="4130310"/>
                <a:ext cx="940344" cy="1704634"/>
              </a:xfrm>
              <a:prstGeom prst="rect">
                <a:avLst/>
              </a:prstGeom>
              <a:blipFill>
                <a:blip r:embed="rId14"/>
                <a:stretch>
                  <a:fillRect r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6866" y="2578115"/>
            <a:ext cx="1652527" cy="15521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1F42493-22C8-4964-9A41-E55D55FB16DD}"/>
              </a:ext>
            </a:extLst>
          </p:cNvPr>
          <p:cNvSpPr txBox="1"/>
          <p:nvPr/>
        </p:nvSpPr>
        <p:spPr>
          <a:xfrm>
            <a:off x="6407988" y="4544407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A7E2CD-D6B7-47E4-B3A8-982283E92447}"/>
              </a:ext>
            </a:extLst>
          </p:cNvPr>
          <p:cNvSpPr txBox="1"/>
          <p:nvPr/>
        </p:nvSpPr>
        <p:spPr>
          <a:xfrm>
            <a:off x="8058259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EC02FF-EF78-4F88-AB47-9391C1140531}"/>
              </a:ext>
            </a:extLst>
          </p:cNvPr>
          <p:cNvSpPr txBox="1"/>
          <p:nvPr/>
        </p:nvSpPr>
        <p:spPr>
          <a:xfrm>
            <a:off x="9323793" y="4497752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C56701-C9C9-4137-9F61-22B57FB1C4B5}"/>
              </a:ext>
            </a:extLst>
          </p:cNvPr>
          <p:cNvSpPr txBox="1"/>
          <p:nvPr/>
        </p:nvSpPr>
        <p:spPr>
          <a:xfrm>
            <a:off x="4739018" y="451095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998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10833 0.00301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3" grpId="1"/>
      <p:bldP spid="21" grpId="0"/>
      <p:bldP spid="22" grpId="0"/>
      <p:bldP spid="26" grpId="0"/>
      <p:bldP spid="26" grpId="1"/>
      <p:bldP spid="35" grpId="0"/>
      <p:bldP spid="35" grpId="1"/>
      <p:bldP spid="33" grpId="0"/>
      <p:bldP spid="38" grpId="0"/>
      <p:bldP spid="39" grpId="0"/>
      <p:bldP spid="39" grpId="1"/>
      <p:bldP spid="40" grpId="0"/>
      <p:bldP spid="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2786948" y="1256453"/>
            <a:ext cx="7355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9" y="857552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726" y="792620"/>
            <a:ext cx="1297008" cy="177952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511BB-30F2-4B57-BA8C-36536B4402E8}"/>
              </a:ext>
            </a:extLst>
          </p:cNvPr>
          <p:cNvSpPr/>
          <p:nvPr/>
        </p:nvSpPr>
        <p:spPr>
          <a:xfrm>
            <a:off x="698500" y="2621070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FD5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2" name="Rectangle 1439">
            <a:extLst>
              <a:ext uri="{FF2B5EF4-FFF2-40B4-BE49-F238E27FC236}">
                <a16:creationId xmlns:a16="http://schemas.microsoft.com/office/drawing/2014/main" id="{72AE69BA-297C-4E84-A2B9-133461AAB01A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gradFill>
            <a:gsLst>
              <a:gs pos="76000">
                <a:srgbClr val="5A3D28"/>
              </a:gs>
              <a:gs pos="0">
                <a:srgbClr val="9C6B46"/>
              </a:gs>
              <a:gs pos="30000">
                <a:srgbClr val="704D32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5FB6F80-9F81-42AB-9924-39C8CC5A6E3D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8" name="Picture 7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C0B3E702-287C-462F-B432-471B367E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4101" name="Picture 410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FF90406-E692-42A6-9EB1-186EB4E91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/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C9F59-E67F-49CD-9193-6625A6B2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840" y="3531491"/>
                <a:ext cx="1257301" cy="15257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/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18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B1A87-16FF-470F-99DC-A2975277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742" y="3530305"/>
                <a:ext cx="2602676" cy="15281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/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4015D6-18C0-49EB-B8AA-9C78328E2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876" y="3535851"/>
                <a:ext cx="711201" cy="15170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727D57-EE8E-4F58-A697-069E09203883}"/>
              </a:ext>
            </a:extLst>
          </p:cNvPr>
          <p:cNvSpPr txBox="1"/>
          <p:nvPr/>
        </p:nvSpPr>
        <p:spPr>
          <a:xfrm>
            <a:off x="5003800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9C960A-054C-421B-8133-D1632F5E56C2}"/>
              </a:ext>
            </a:extLst>
          </p:cNvPr>
          <p:cNvSpPr txBox="1"/>
          <p:nvPr/>
        </p:nvSpPr>
        <p:spPr>
          <a:xfrm>
            <a:off x="7956989" y="3832695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/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E3741F-C263-4883-A14D-F397D02FF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610" y="5248568"/>
                <a:ext cx="1257301" cy="12869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/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72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 : 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63224E-B1CA-48FD-A970-9773050AB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312" y="5247606"/>
                <a:ext cx="2602676" cy="12888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/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70D89D-EFFA-423F-9015-298988389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934" y="5252255"/>
                <a:ext cx="711201" cy="12795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1F3C0F9-939E-4B90-AE9E-BF619D6D2021}"/>
              </a:ext>
            </a:extLst>
          </p:cNvPr>
          <p:cNvSpPr txBox="1"/>
          <p:nvPr/>
        </p:nvSpPr>
        <p:spPr>
          <a:xfrm>
            <a:off x="419707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7ED50A-2CA2-4F46-89F8-14C8391F3000}"/>
              </a:ext>
            </a:extLst>
          </p:cNvPr>
          <p:cNvSpPr txBox="1"/>
          <p:nvPr/>
        </p:nvSpPr>
        <p:spPr>
          <a:xfrm>
            <a:off x="6380350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/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5561F7-4887-4AB1-964D-EEE914CBA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06" y="5247606"/>
                <a:ext cx="2602676" cy="12888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/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0B322B-3B08-41D8-9132-83BCA606A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101" y="5252255"/>
                <a:ext cx="711201" cy="127958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1A0BECB-D68A-4940-BF3B-0804252E51C2}"/>
              </a:ext>
            </a:extLst>
          </p:cNvPr>
          <p:cNvSpPr txBox="1"/>
          <p:nvPr/>
        </p:nvSpPr>
        <p:spPr>
          <a:xfrm>
            <a:off x="7494686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1FFA7A-5043-401E-A56D-F5190A65EBEB}"/>
              </a:ext>
            </a:extLst>
          </p:cNvPr>
          <p:cNvSpPr txBox="1"/>
          <p:nvPr/>
        </p:nvSpPr>
        <p:spPr>
          <a:xfrm>
            <a:off x="9176214" y="553810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07A3C612-39DB-4D80-8C46-D78500E01E6D}"/>
              </a:ext>
            </a:extLst>
          </p:cNvPr>
          <p:cNvSpPr/>
          <p:nvPr/>
        </p:nvSpPr>
        <p:spPr>
          <a:xfrm>
            <a:off x="3136900" y="5078819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39992D-9CFB-4B3B-851A-187EB16EFC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866" y="2214613"/>
            <a:ext cx="1652527" cy="2279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203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2" grpId="0" animBg="1"/>
      <p:bldP spid="32" grpId="0" animBg="1"/>
      <p:bldP spid="3" grpId="0"/>
      <p:bldP spid="21" grpId="0"/>
      <p:bldP spid="22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36" grpId="0"/>
      <p:bldP spid="37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1B844A-79DC-4E95-83C0-F1CAB858DD78}"/>
              </a:ext>
            </a:extLst>
          </p:cNvPr>
          <p:cNvGrpSpPr/>
          <p:nvPr/>
        </p:nvGrpSpPr>
        <p:grpSpPr>
          <a:xfrm>
            <a:off x="0" y="1"/>
            <a:ext cx="12192000" cy="1148079"/>
            <a:chOff x="0" y="1"/>
            <a:chExt cx="12192000" cy="1148079"/>
          </a:xfrm>
        </p:grpSpPr>
        <p:pic>
          <p:nvPicPr>
            <p:cNvPr id="410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447C9602-359B-4B96-990C-451CBE781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0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35019706-D717-4CBD-AF70-A97E892929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5027"/>
            <a:stretch/>
          </p:blipFill>
          <p:spPr bwMode="auto">
            <a:xfrm>
              <a:off x="4505974" y="1"/>
              <a:ext cx="4597414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ose Brick Pattern. Seamless Vector Stock Vector - Illustration of brick,  block: 120045469">
              <a:extLst>
                <a:ext uri="{FF2B5EF4-FFF2-40B4-BE49-F238E27FC236}">
                  <a16:creationId xmlns:a16="http://schemas.microsoft.com/office/drawing/2014/main" id="{F0AC5F61-F582-49D9-B35F-CBE2F0102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2818" b="75027"/>
            <a:stretch/>
          </p:blipFill>
          <p:spPr bwMode="auto">
            <a:xfrm>
              <a:off x="9103388" y="1"/>
              <a:ext cx="3088612" cy="114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7A28414-0460-4100-ACA3-7E3ABABB64A6}"/>
              </a:ext>
            </a:extLst>
          </p:cNvPr>
          <p:cNvSpPr/>
          <p:nvPr/>
        </p:nvSpPr>
        <p:spPr>
          <a:xfrm>
            <a:off x="0" y="1305378"/>
            <a:ext cx="12192000" cy="888832"/>
          </a:xfrm>
          <a:prstGeom prst="rect">
            <a:avLst/>
          </a:prstGeom>
          <a:solidFill>
            <a:srgbClr val="D965A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DC35D4-F716-43E8-ABE4-39AF92FF8F8B}"/>
              </a:ext>
            </a:extLst>
          </p:cNvPr>
          <p:cNvSpPr txBox="1"/>
          <p:nvPr/>
        </p:nvSpPr>
        <p:spPr>
          <a:xfrm>
            <a:off x="1287380" y="1256453"/>
            <a:ext cx="10069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Showcard" panose="02040603050506020204" pitchFamily="18" charset="0"/>
              </a:rPr>
              <a:t>Nêu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cách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rút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gọn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phân</a:t>
            </a:r>
            <a:r>
              <a:rPr lang="en-US" sz="5400" dirty="0"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atin typeface="UTM Showcard" panose="02040603050506020204" pitchFamily="18" charset="0"/>
              </a:rPr>
              <a:t>số</a:t>
            </a:r>
            <a:endParaRPr lang="en-PH" sz="5400" dirty="0">
              <a:latin typeface="UTM Showcard" panose="02040603050506020204" pitchFamily="18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9741BFC-AD5E-4950-B16A-A04F713A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" y="952038"/>
            <a:ext cx="1239106" cy="1671442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62D6A1E6-56E9-49EC-A89F-08C9C107A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04" y="843954"/>
            <a:ext cx="1297008" cy="1779526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4105E4-38E9-4ABE-AD9E-0B36FC4279ED}"/>
              </a:ext>
            </a:extLst>
          </p:cNvPr>
          <p:cNvSpPr/>
          <p:nvPr/>
        </p:nvSpPr>
        <p:spPr>
          <a:xfrm>
            <a:off x="829244" y="2618743"/>
            <a:ext cx="10985499" cy="4006869"/>
          </a:xfrm>
          <a:prstGeom prst="roundRect">
            <a:avLst>
              <a:gd name="adj" fmla="val 9471"/>
            </a:avLst>
          </a:prstGeom>
          <a:solidFill>
            <a:srgbClr val="F5CF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35" name="Rectangle 1439">
            <a:extLst>
              <a:ext uri="{FF2B5EF4-FFF2-40B4-BE49-F238E27FC236}">
                <a16:creationId xmlns:a16="http://schemas.microsoft.com/office/drawing/2014/main" id="{4334D5F1-981C-40A3-AF21-1FB29F148B02}"/>
              </a:ext>
            </a:extLst>
          </p:cNvPr>
          <p:cNvSpPr/>
          <p:nvPr/>
        </p:nvSpPr>
        <p:spPr>
          <a:xfrm>
            <a:off x="2171699" y="2621070"/>
            <a:ext cx="9517634" cy="888831"/>
          </a:xfrm>
          <a:custGeom>
            <a:avLst/>
            <a:gdLst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0 w 12409826"/>
              <a:gd name="connsiteY3" fmla="*/ 2345225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467 w 12409826"/>
              <a:gd name="connsiteY3" fmla="*/ 1650958 h 2345225"/>
              <a:gd name="connsiteX4" fmla="*/ 0 w 12409826"/>
              <a:gd name="connsiteY4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802306 w 12409826"/>
              <a:gd name="connsiteY3" fmla="*/ 1658789 h 2345225"/>
              <a:gd name="connsiteX4" fmla="*/ 8467 w 12409826"/>
              <a:gd name="connsiteY4" fmla="*/ 1650958 h 2345225"/>
              <a:gd name="connsiteX5" fmla="*/ 0 w 12409826"/>
              <a:gd name="connsiteY5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345225"/>
              <a:gd name="connsiteX1" fmla="*/ 12409826 w 12409826"/>
              <a:gd name="connsiteY1" fmla="*/ 0 h 2345225"/>
              <a:gd name="connsiteX2" fmla="*/ 12409826 w 12409826"/>
              <a:gd name="connsiteY2" fmla="*/ 2345225 h 2345225"/>
              <a:gd name="connsiteX3" fmla="*/ 1759040 w 12409826"/>
              <a:gd name="connsiteY3" fmla="*/ 1929722 h 2345225"/>
              <a:gd name="connsiteX4" fmla="*/ 802306 w 12409826"/>
              <a:gd name="connsiteY4" fmla="*/ 1658789 h 2345225"/>
              <a:gd name="connsiteX5" fmla="*/ 8467 w 12409826"/>
              <a:gd name="connsiteY5" fmla="*/ 1650958 h 2345225"/>
              <a:gd name="connsiteX6" fmla="*/ 0 w 12409826"/>
              <a:gd name="connsiteY6" fmla="*/ 0 h 2345225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48920"/>
              <a:gd name="connsiteX1" fmla="*/ 12409826 w 12409826"/>
              <a:gd name="connsiteY1" fmla="*/ 0 h 2448920"/>
              <a:gd name="connsiteX2" fmla="*/ 12409826 w 12409826"/>
              <a:gd name="connsiteY2" fmla="*/ 2345225 h 2448920"/>
              <a:gd name="connsiteX3" fmla="*/ 2902040 w 12409826"/>
              <a:gd name="connsiteY3" fmla="*/ 2039789 h 2448920"/>
              <a:gd name="connsiteX4" fmla="*/ 1759040 w 12409826"/>
              <a:gd name="connsiteY4" fmla="*/ 1929722 h 2448920"/>
              <a:gd name="connsiteX5" fmla="*/ 802306 w 12409826"/>
              <a:gd name="connsiteY5" fmla="*/ 1658789 h 2448920"/>
              <a:gd name="connsiteX6" fmla="*/ 8467 w 12409826"/>
              <a:gd name="connsiteY6" fmla="*/ 1650958 h 2448920"/>
              <a:gd name="connsiteX7" fmla="*/ 0 w 12409826"/>
              <a:gd name="connsiteY7" fmla="*/ 0 h 2448920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2948"/>
              <a:gd name="connsiteX1" fmla="*/ 12409826 w 12409826"/>
              <a:gd name="connsiteY1" fmla="*/ 0 h 2422948"/>
              <a:gd name="connsiteX2" fmla="*/ 12409826 w 12409826"/>
              <a:gd name="connsiteY2" fmla="*/ 2345225 h 2422948"/>
              <a:gd name="connsiteX3" fmla="*/ 3367706 w 12409826"/>
              <a:gd name="connsiteY3" fmla="*/ 1768856 h 2422948"/>
              <a:gd name="connsiteX4" fmla="*/ 1759040 w 12409826"/>
              <a:gd name="connsiteY4" fmla="*/ 1929722 h 2422948"/>
              <a:gd name="connsiteX5" fmla="*/ 802306 w 12409826"/>
              <a:gd name="connsiteY5" fmla="*/ 1658789 h 2422948"/>
              <a:gd name="connsiteX6" fmla="*/ 8467 w 12409826"/>
              <a:gd name="connsiteY6" fmla="*/ 1650958 h 2422948"/>
              <a:gd name="connsiteX7" fmla="*/ 0 w 12409826"/>
              <a:gd name="connsiteY7" fmla="*/ 0 h 2422948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26065"/>
              <a:gd name="connsiteX1" fmla="*/ 12409826 w 12409826"/>
              <a:gd name="connsiteY1" fmla="*/ 0 h 2426065"/>
              <a:gd name="connsiteX2" fmla="*/ 12409826 w 12409826"/>
              <a:gd name="connsiteY2" fmla="*/ 2345225 h 2426065"/>
              <a:gd name="connsiteX3" fmla="*/ 5035640 w 12409826"/>
              <a:gd name="connsiteY3" fmla="*/ 1853521 h 2426065"/>
              <a:gd name="connsiteX4" fmla="*/ 3367706 w 12409826"/>
              <a:gd name="connsiteY4" fmla="*/ 1768856 h 2426065"/>
              <a:gd name="connsiteX5" fmla="*/ 1759040 w 12409826"/>
              <a:gd name="connsiteY5" fmla="*/ 1929722 h 2426065"/>
              <a:gd name="connsiteX6" fmla="*/ 802306 w 12409826"/>
              <a:gd name="connsiteY6" fmla="*/ 1658789 h 2426065"/>
              <a:gd name="connsiteX7" fmla="*/ 8467 w 12409826"/>
              <a:gd name="connsiteY7" fmla="*/ 1650958 h 2426065"/>
              <a:gd name="connsiteX8" fmla="*/ 0 w 12409826"/>
              <a:gd name="connsiteY8" fmla="*/ 0 h 2426065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5457"/>
              <a:gd name="connsiteX1" fmla="*/ 12409826 w 12409826"/>
              <a:gd name="connsiteY1" fmla="*/ 0 h 2435457"/>
              <a:gd name="connsiteX2" fmla="*/ 12409826 w 12409826"/>
              <a:gd name="connsiteY2" fmla="*/ 2345225 h 2435457"/>
              <a:gd name="connsiteX3" fmla="*/ 6712040 w 12409826"/>
              <a:gd name="connsiteY3" fmla="*/ 1878921 h 2435457"/>
              <a:gd name="connsiteX4" fmla="*/ 5035640 w 12409826"/>
              <a:gd name="connsiteY4" fmla="*/ 1853521 h 2435457"/>
              <a:gd name="connsiteX5" fmla="*/ 3367706 w 12409826"/>
              <a:gd name="connsiteY5" fmla="*/ 1768856 h 2435457"/>
              <a:gd name="connsiteX6" fmla="*/ 1759040 w 12409826"/>
              <a:gd name="connsiteY6" fmla="*/ 1929722 h 2435457"/>
              <a:gd name="connsiteX7" fmla="*/ 802306 w 12409826"/>
              <a:gd name="connsiteY7" fmla="*/ 1658789 h 2435457"/>
              <a:gd name="connsiteX8" fmla="*/ 8467 w 12409826"/>
              <a:gd name="connsiteY8" fmla="*/ 1650958 h 2435457"/>
              <a:gd name="connsiteX9" fmla="*/ 0 w 12409826"/>
              <a:gd name="connsiteY9" fmla="*/ 0 h 2435457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31690"/>
              <a:gd name="connsiteX1" fmla="*/ 12409826 w 12409826"/>
              <a:gd name="connsiteY1" fmla="*/ 0 h 2431690"/>
              <a:gd name="connsiteX2" fmla="*/ 12409826 w 12409826"/>
              <a:gd name="connsiteY2" fmla="*/ 2345225 h 2431690"/>
              <a:gd name="connsiteX3" fmla="*/ 6449573 w 12409826"/>
              <a:gd name="connsiteY3" fmla="*/ 1836587 h 2431690"/>
              <a:gd name="connsiteX4" fmla="*/ 5035640 w 12409826"/>
              <a:gd name="connsiteY4" fmla="*/ 1853521 h 2431690"/>
              <a:gd name="connsiteX5" fmla="*/ 3367706 w 12409826"/>
              <a:gd name="connsiteY5" fmla="*/ 1768856 h 2431690"/>
              <a:gd name="connsiteX6" fmla="*/ 1759040 w 12409826"/>
              <a:gd name="connsiteY6" fmla="*/ 1929722 h 2431690"/>
              <a:gd name="connsiteX7" fmla="*/ 802306 w 12409826"/>
              <a:gd name="connsiteY7" fmla="*/ 1658789 h 2431690"/>
              <a:gd name="connsiteX8" fmla="*/ 8467 w 12409826"/>
              <a:gd name="connsiteY8" fmla="*/ 1650958 h 2431690"/>
              <a:gd name="connsiteX9" fmla="*/ 0 w 12409826"/>
              <a:gd name="connsiteY9" fmla="*/ 0 h 2431690"/>
              <a:gd name="connsiteX0" fmla="*/ 0 w 12409826"/>
              <a:gd name="connsiteY0" fmla="*/ 0 h 2400822"/>
              <a:gd name="connsiteX1" fmla="*/ 12409826 w 12409826"/>
              <a:gd name="connsiteY1" fmla="*/ 0 h 2400822"/>
              <a:gd name="connsiteX2" fmla="*/ 12409826 w 12409826"/>
              <a:gd name="connsiteY2" fmla="*/ 2345225 h 2400822"/>
              <a:gd name="connsiteX3" fmla="*/ 6449573 w 12409826"/>
              <a:gd name="connsiteY3" fmla="*/ 1836587 h 2400822"/>
              <a:gd name="connsiteX4" fmla="*/ 5035640 w 12409826"/>
              <a:gd name="connsiteY4" fmla="*/ 1853521 h 2400822"/>
              <a:gd name="connsiteX5" fmla="*/ 3367706 w 12409826"/>
              <a:gd name="connsiteY5" fmla="*/ 1768856 h 2400822"/>
              <a:gd name="connsiteX6" fmla="*/ 1759040 w 12409826"/>
              <a:gd name="connsiteY6" fmla="*/ 1929722 h 2400822"/>
              <a:gd name="connsiteX7" fmla="*/ 802306 w 12409826"/>
              <a:gd name="connsiteY7" fmla="*/ 1658789 h 2400822"/>
              <a:gd name="connsiteX8" fmla="*/ 8467 w 12409826"/>
              <a:gd name="connsiteY8" fmla="*/ 1650958 h 2400822"/>
              <a:gd name="connsiteX9" fmla="*/ 0 w 12409826"/>
              <a:gd name="connsiteY9" fmla="*/ 0 h 2400822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14968"/>
              <a:gd name="connsiteX1" fmla="*/ 12409826 w 12409826"/>
              <a:gd name="connsiteY1" fmla="*/ 0 h 2414968"/>
              <a:gd name="connsiteX2" fmla="*/ 12409826 w 12409826"/>
              <a:gd name="connsiteY2" fmla="*/ 2345225 h 2414968"/>
              <a:gd name="connsiteX3" fmla="*/ 7660306 w 12409826"/>
              <a:gd name="connsiteY3" fmla="*/ 1845054 h 2414968"/>
              <a:gd name="connsiteX4" fmla="*/ 6449573 w 12409826"/>
              <a:gd name="connsiteY4" fmla="*/ 1836587 h 2414968"/>
              <a:gd name="connsiteX5" fmla="*/ 5035640 w 12409826"/>
              <a:gd name="connsiteY5" fmla="*/ 1853521 h 2414968"/>
              <a:gd name="connsiteX6" fmla="*/ 3367706 w 12409826"/>
              <a:gd name="connsiteY6" fmla="*/ 1768856 h 2414968"/>
              <a:gd name="connsiteX7" fmla="*/ 1759040 w 12409826"/>
              <a:gd name="connsiteY7" fmla="*/ 1929722 h 2414968"/>
              <a:gd name="connsiteX8" fmla="*/ 802306 w 12409826"/>
              <a:gd name="connsiteY8" fmla="*/ 1658789 h 2414968"/>
              <a:gd name="connsiteX9" fmla="*/ 8467 w 12409826"/>
              <a:gd name="connsiteY9" fmla="*/ 1650958 h 2414968"/>
              <a:gd name="connsiteX10" fmla="*/ 0 w 12409826"/>
              <a:gd name="connsiteY10" fmla="*/ 0 h 2414968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31084"/>
              <a:gd name="connsiteX1" fmla="*/ 12409826 w 12409826"/>
              <a:gd name="connsiteY1" fmla="*/ 0 h 2431084"/>
              <a:gd name="connsiteX2" fmla="*/ 12409826 w 12409826"/>
              <a:gd name="connsiteY2" fmla="*/ 2345225 h 2431084"/>
              <a:gd name="connsiteX3" fmla="*/ 8947240 w 12409826"/>
              <a:gd name="connsiteY3" fmla="*/ 1828121 h 2431084"/>
              <a:gd name="connsiteX4" fmla="*/ 7660306 w 12409826"/>
              <a:gd name="connsiteY4" fmla="*/ 1845054 h 2431084"/>
              <a:gd name="connsiteX5" fmla="*/ 6449573 w 12409826"/>
              <a:gd name="connsiteY5" fmla="*/ 1836587 h 2431084"/>
              <a:gd name="connsiteX6" fmla="*/ 5035640 w 12409826"/>
              <a:gd name="connsiteY6" fmla="*/ 1853521 h 2431084"/>
              <a:gd name="connsiteX7" fmla="*/ 3367706 w 12409826"/>
              <a:gd name="connsiteY7" fmla="*/ 1768856 h 2431084"/>
              <a:gd name="connsiteX8" fmla="*/ 1759040 w 12409826"/>
              <a:gd name="connsiteY8" fmla="*/ 1929722 h 2431084"/>
              <a:gd name="connsiteX9" fmla="*/ 802306 w 12409826"/>
              <a:gd name="connsiteY9" fmla="*/ 1658789 h 2431084"/>
              <a:gd name="connsiteX10" fmla="*/ 8467 w 12409826"/>
              <a:gd name="connsiteY10" fmla="*/ 1650958 h 2431084"/>
              <a:gd name="connsiteX11" fmla="*/ 0 w 12409826"/>
              <a:gd name="connsiteY11" fmla="*/ 0 h 2431084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45268"/>
              <a:gd name="connsiteX1" fmla="*/ 12409826 w 12409826"/>
              <a:gd name="connsiteY1" fmla="*/ 0 h 2445268"/>
              <a:gd name="connsiteX2" fmla="*/ 12409826 w 12409826"/>
              <a:gd name="connsiteY2" fmla="*/ 2345225 h 2445268"/>
              <a:gd name="connsiteX3" fmla="*/ 9670293 w 12409826"/>
              <a:gd name="connsiteY3" fmla="*/ 2003967 h 2445268"/>
              <a:gd name="connsiteX4" fmla="*/ 8947240 w 12409826"/>
              <a:gd name="connsiteY4" fmla="*/ 1828121 h 2445268"/>
              <a:gd name="connsiteX5" fmla="*/ 7660306 w 12409826"/>
              <a:gd name="connsiteY5" fmla="*/ 1845054 h 2445268"/>
              <a:gd name="connsiteX6" fmla="*/ 6449573 w 12409826"/>
              <a:gd name="connsiteY6" fmla="*/ 1836587 h 2445268"/>
              <a:gd name="connsiteX7" fmla="*/ 5035640 w 12409826"/>
              <a:gd name="connsiteY7" fmla="*/ 1853521 h 2445268"/>
              <a:gd name="connsiteX8" fmla="*/ 3367706 w 12409826"/>
              <a:gd name="connsiteY8" fmla="*/ 1768856 h 2445268"/>
              <a:gd name="connsiteX9" fmla="*/ 1759040 w 12409826"/>
              <a:gd name="connsiteY9" fmla="*/ 1929722 h 2445268"/>
              <a:gd name="connsiteX10" fmla="*/ 802306 w 12409826"/>
              <a:gd name="connsiteY10" fmla="*/ 1658789 h 2445268"/>
              <a:gd name="connsiteX11" fmla="*/ 8467 w 12409826"/>
              <a:gd name="connsiteY11" fmla="*/ 1650958 h 2445268"/>
              <a:gd name="connsiteX12" fmla="*/ 0 w 12409826"/>
              <a:gd name="connsiteY12" fmla="*/ 0 h 2445268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50444"/>
              <a:gd name="connsiteX1" fmla="*/ 12409826 w 12409826"/>
              <a:gd name="connsiteY1" fmla="*/ 0 h 2450444"/>
              <a:gd name="connsiteX2" fmla="*/ 12409826 w 12409826"/>
              <a:gd name="connsiteY2" fmla="*/ 2345225 h 2450444"/>
              <a:gd name="connsiteX3" fmla="*/ 10720681 w 12409826"/>
              <a:gd name="connsiteY3" fmla="*/ 1952386 h 2450444"/>
              <a:gd name="connsiteX4" fmla="*/ 9670293 w 12409826"/>
              <a:gd name="connsiteY4" fmla="*/ 2003967 h 2450444"/>
              <a:gd name="connsiteX5" fmla="*/ 8947240 w 12409826"/>
              <a:gd name="connsiteY5" fmla="*/ 1828121 h 2450444"/>
              <a:gd name="connsiteX6" fmla="*/ 7660306 w 12409826"/>
              <a:gd name="connsiteY6" fmla="*/ 1845054 h 2450444"/>
              <a:gd name="connsiteX7" fmla="*/ 6449573 w 12409826"/>
              <a:gd name="connsiteY7" fmla="*/ 1836587 h 2450444"/>
              <a:gd name="connsiteX8" fmla="*/ 5035640 w 12409826"/>
              <a:gd name="connsiteY8" fmla="*/ 1853521 h 2450444"/>
              <a:gd name="connsiteX9" fmla="*/ 3367706 w 12409826"/>
              <a:gd name="connsiteY9" fmla="*/ 1768856 h 2450444"/>
              <a:gd name="connsiteX10" fmla="*/ 1759040 w 12409826"/>
              <a:gd name="connsiteY10" fmla="*/ 1929722 h 2450444"/>
              <a:gd name="connsiteX11" fmla="*/ 802306 w 12409826"/>
              <a:gd name="connsiteY11" fmla="*/ 1658789 h 2450444"/>
              <a:gd name="connsiteX12" fmla="*/ 8467 w 12409826"/>
              <a:gd name="connsiteY12" fmla="*/ 1650958 h 2450444"/>
              <a:gd name="connsiteX13" fmla="*/ 0 w 12409826"/>
              <a:gd name="connsiteY13" fmla="*/ 0 h 2450444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433357"/>
              <a:gd name="connsiteX1" fmla="*/ 12409826 w 12409826"/>
              <a:gd name="connsiteY1" fmla="*/ 0 h 2433357"/>
              <a:gd name="connsiteX2" fmla="*/ 12409826 w 12409826"/>
              <a:gd name="connsiteY2" fmla="*/ 2345225 h 2433357"/>
              <a:gd name="connsiteX3" fmla="*/ 11785136 w 12409826"/>
              <a:gd name="connsiteY3" fmla="*/ 1610072 h 2433357"/>
              <a:gd name="connsiteX4" fmla="*/ 10720681 w 12409826"/>
              <a:gd name="connsiteY4" fmla="*/ 1952386 h 2433357"/>
              <a:gd name="connsiteX5" fmla="*/ 9670293 w 12409826"/>
              <a:gd name="connsiteY5" fmla="*/ 2003967 h 2433357"/>
              <a:gd name="connsiteX6" fmla="*/ 8947240 w 12409826"/>
              <a:gd name="connsiteY6" fmla="*/ 1828121 h 2433357"/>
              <a:gd name="connsiteX7" fmla="*/ 7660306 w 12409826"/>
              <a:gd name="connsiteY7" fmla="*/ 1845054 h 2433357"/>
              <a:gd name="connsiteX8" fmla="*/ 6449573 w 12409826"/>
              <a:gd name="connsiteY8" fmla="*/ 1836587 h 2433357"/>
              <a:gd name="connsiteX9" fmla="*/ 5035640 w 12409826"/>
              <a:gd name="connsiteY9" fmla="*/ 1853521 h 2433357"/>
              <a:gd name="connsiteX10" fmla="*/ 3367706 w 12409826"/>
              <a:gd name="connsiteY10" fmla="*/ 1768856 h 2433357"/>
              <a:gd name="connsiteX11" fmla="*/ 1759040 w 12409826"/>
              <a:gd name="connsiteY11" fmla="*/ 1929722 h 2433357"/>
              <a:gd name="connsiteX12" fmla="*/ 802306 w 12409826"/>
              <a:gd name="connsiteY12" fmla="*/ 1658789 h 2433357"/>
              <a:gd name="connsiteX13" fmla="*/ 8467 w 12409826"/>
              <a:gd name="connsiteY13" fmla="*/ 1650958 h 2433357"/>
              <a:gd name="connsiteX14" fmla="*/ 0 w 12409826"/>
              <a:gd name="connsiteY14" fmla="*/ 0 h 2433357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  <a:gd name="connsiteX0" fmla="*/ 0 w 12409826"/>
              <a:gd name="connsiteY0" fmla="*/ 0 h 2342165"/>
              <a:gd name="connsiteX1" fmla="*/ 12409826 w 12409826"/>
              <a:gd name="connsiteY1" fmla="*/ 0 h 2342165"/>
              <a:gd name="connsiteX2" fmla="*/ 12348866 w 12409826"/>
              <a:gd name="connsiteY2" fmla="*/ 1566813 h 2342165"/>
              <a:gd name="connsiteX3" fmla="*/ 11785136 w 12409826"/>
              <a:gd name="connsiteY3" fmla="*/ 1610072 h 2342165"/>
              <a:gd name="connsiteX4" fmla="*/ 10720681 w 12409826"/>
              <a:gd name="connsiteY4" fmla="*/ 1952386 h 2342165"/>
              <a:gd name="connsiteX5" fmla="*/ 9670293 w 12409826"/>
              <a:gd name="connsiteY5" fmla="*/ 2003967 h 2342165"/>
              <a:gd name="connsiteX6" fmla="*/ 8947240 w 12409826"/>
              <a:gd name="connsiteY6" fmla="*/ 1828121 h 2342165"/>
              <a:gd name="connsiteX7" fmla="*/ 7660306 w 12409826"/>
              <a:gd name="connsiteY7" fmla="*/ 1845054 h 2342165"/>
              <a:gd name="connsiteX8" fmla="*/ 6449573 w 12409826"/>
              <a:gd name="connsiteY8" fmla="*/ 1836587 h 2342165"/>
              <a:gd name="connsiteX9" fmla="*/ 5035640 w 12409826"/>
              <a:gd name="connsiteY9" fmla="*/ 1853521 h 2342165"/>
              <a:gd name="connsiteX10" fmla="*/ 3367706 w 12409826"/>
              <a:gd name="connsiteY10" fmla="*/ 1768856 h 2342165"/>
              <a:gd name="connsiteX11" fmla="*/ 1759040 w 12409826"/>
              <a:gd name="connsiteY11" fmla="*/ 1929722 h 2342165"/>
              <a:gd name="connsiteX12" fmla="*/ 802306 w 12409826"/>
              <a:gd name="connsiteY12" fmla="*/ 1658789 h 2342165"/>
              <a:gd name="connsiteX13" fmla="*/ 8467 w 12409826"/>
              <a:gd name="connsiteY13" fmla="*/ 1650958 h 2342165"/>
              <a:gd name="connsiteX14" fmla="*/ 0 w 12409826"/>
              <a:gd name="connsiteY14" fmla="*/ 0 h 234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09826" h="2342165">
                <a:moveTo>
                  <a:pt x="0" y="0"/>
                </a:moveTo>
                <a:lnTo>
                  <a:pt x="12409826" y="0"/>
                </a:lnTo>
                <a:lnTo>
                  <a:pt x="12348866" y="1566813"/>
                </a:lnTo>
                <a:cubicBezTo>
                  <a:pt x="12319780" y="1742936"/>
                  <a:pt x="12207338" y="1638031"/>
                  <a:pt x="11785136" y="1610072"/>
                </a:cubicBezTo>
                <a:cubicBezTo>
                  <a:pt x="11503611" y="1624316"/>
                  <a:pt x="11260724" y="2390047"/>
                  <a:pt x="10720681" y="1952386"/>
                </a:cubicBezTo>
                <a:cubicBezTo>
                  <a:pt x="10390701" y="1665738"/>
                  <a:pt x="9923663" y="2065318"/>
                  <a:pt x="9670293" y="2003967"/>
                </a:cubicBezTo>
                <a:cubicBezTo>
                  <a:pt x="9388617" y="1950608"/>
                  <a:pt x="9225186" y="1681886"/>
                  <a:pt x="8947240" y="1828121"/>
                </a:cubicBezTo>
                <a:cubicBezTo>
                  <a:pt x="8648413" y="2076652"/>
                  <a:pt x="8341678" y="2839301"/>
                  <a:pt x="7660306" y="1845054"/>
                </a:cubicBezTo>
                <a:cubicBezTo>
                  <a:pt x="7230551" y="1317930"/>
                  <a:pt x="6764381" y="1654640"/>
                  <a:pt x="6449573" y="1836587"/>
                </a:cubicBezTo>
                <a:cubicBezTo>
                  <a:pt x="5663023" y="2352643"/>
                  <a:pt x="5454740" y="1475342"/>
                  <a:pt x="5035640" y="1853521"/>
                </a:cubicBezTo>
                <a:cubicBezTo>
                  <a:pt x="4053554" y="3069793"/>
                  <a:pt x="3870061" y="1544490"/>
                  <a:pt x="3367706" y="1768856"/>
                </a:cubicBezTo>
                <a:cubicBezTo>
                  <a:pt x="2379975" y="2317672"/>
                  <a:pt x="2605707" y="1681366"/>
                  <a:pt x="1759040" y="1929722"/>
                </a:cubicBezTo>
                <a:cubicBezTo>
                  <a:pt x="1118395" y="2237345"/>
                  <a:pt x="977283" y="1799900"/>
                  <a:pt x="802306" y="1658789"/>
                </a:cubicBezTo>
                <a:cubicBezTo>
                  <a:pt x="613893" y="1588446"/>
                  <a:pt x="493213" y="1509635"/>
                  <a:pt x="8467" y="1650958"/>
                </a:cubicBezTo>
                <a:cubicBezTo>
                  <a:pt x="5645" y="1100639"/>
                  <a:pt x="2822" y="550319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scene3d>
            <a:camera prst="orthographicFront"/>
            <a:lightRig rig="brightRoom" dir="t"/>
          </a:scene3d>
          <a:sp3d contourW="12700" prstMaterial="metal">
            <a:bevelT w="215900" h="101600"/>
            <a:bevelB w="165100" h="0"/>
            <a:contourClr>
              <a:srgbClr val="E5639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A6CAA7-2658-44D8-B0EA-9360B5D3122F}"/>
              </a:ext>
            </a:extLst>
          </p:cNvPr>
          <p:cNvGrpSpPr/>
          <p:nvPr/>
        </p:nvGrpSpPr>
        <p:grpSpPr>
          <a:xfrm>
            <a:off x="215900" y="2381832"/>
            <a:ext cx="2795055" cy="4476167"/>
            <a:chOff x="271920" y="2702560"/>
            <a:chExt cx="2958961" cy="3718560"/>
          </a:xfrm>
        </p:grpSpPr>
        <p:pic>
          <p:nvPicPr>
            <p:cNvPr id="37" name="Picture 36" descr="A red and white umbrella&#10;&#10;Description automatically generated with low confidence">
              <a:extLst>
                <a:ext uri="{FF2B5EF4-FFF2-40B4-BE49-F238E27FC236}">
                  <a16:creationId xmlns:a16="http://schemas.microsoft.com/office/drawing/2014/main" id="{1AD897CE-83FC-4930-ABA1-3B4D0544E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2" y="2702560"/>
              <a:ext cx="2882589" cy="3718560"/>
            </a:xfrm>
            <a:prstGeom prst="rect">
              <a:avLst/>
            </a:prstGeom>
          </p:spPr>
        </p:pic>
        <p:pic>
          <p:nvPicPr>
            <p:cNvPr id="38" name="Picture 3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36FE7415-60BC-4CDE-A3A5-BB7C2D5E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3" r="32815"/>
            <a:stretch/>
          </p:blipFill>
          <p:spPr>
            <a:xfrm rot="21407480">
              <a:off x="271920" y="4224568"/>
              <a:ext cx="1195351" cy="2093483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BD3F63-5AF5-4F60-9E66-AF7795FEAB57}"/>
              </a:ext>
            </a:extLst>
          </p:cNvPr>
          <p:cNvSpPr txBox="1"/>
          <p:nvPr/>
        </p:nvSpPr>
        <p:spPr>
          <a:xfrm>
            <a:off x="2845603" y="3609117"/>
            <a:ext cx="8422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vi-V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rút gọn phân số có thể làm như sau: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Xét xem tử số và mẫu số cùng chia hết cho số tự nhiên nào lớn hơn 1. 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Chia tử số và mẫu số cho số đó.</a:t>
            </a:r>
          </a:p>
          <a:p>
            <a:pPr indent="355600"/>
            <a:r>
              <a:rPr 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làm như thế cho đến khi nhận được phân số tối giản.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9FA0000-48FB-4EBD-8E9B-69D19B5F1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6099" y="1729911"/>
            <a:ext cx="1393175" cy="2883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2312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5" grpId="0"/>
      <p:bldP spid="34" grpId="0" animBg="1"/>
      <p:bldP spid="35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8476D-4D1A-4B82-AFFE-CEDEA9B204F9}"/>
              </a:ext>
            </a:extLst>
          </p:cNvPr>
          <p:cNvSpPr/>
          <p:nvPr/>
        </p:nvSpPr>
        <p:spPr>
          <a:xfrm>
            <a:off x="5729041" y="5766972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23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8108E-0D25-412F-A261-7A2C112B6F93}"/>
              </a:ext>
            </a:extLst>
          </p:cNvPr>
          <p:cNvGrpSpPr/>
          <p:nvPr/>
        </p:nvGrpSpPr>
        <p:grpSpPr>
          <a:xfrm>
            <a:off x="6129120" y="5402843"/>
            <a:ext cx="7205967" cy="783362"/>
            <a:chOff x="6157576" y="5124027"/>
            <a:chExt cx="7205967" cy="7833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B80BF6-DFFC-4A7D-8F02-EE527200DE5A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C8F44F-9858-4BB6-8792-5BE58CBE3DF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43287B-5194-43F6-843D-DD2B7C22C9B4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439EB3-33E2-485A-B67C-A70668058B4A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0A0F48-D2E7-4306-8E39-70172F0FBE3B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11DBF2-6E0E-490D-B9DA-8BD7D949D5BA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5AA1E31-3221-40CD-A81F-FEAA91EF89F9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43BADEB-DFA2-49D9-A3A7-5A66B2B84698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CEF40A-0808-471D-9E70-95C72DAD378C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679D1B-4066-474D-B62E-930E63773D36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2C69B31-7354-42F5-A82A-1DDE723CE2C4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E830E26-199F-4A2B-87F5-F18A18034661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1BEA2-B725-4D48-88FE-8162FAF877E9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C25B496-5700-4B3F-A7C8-945D0E717DE2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2F6499E-C0F1-4259-AC00-9479F5E48A5D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66DF7B-D22B-4FFE-AA4F-C0EC23267688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0CB98D-3373-44FA-BAF2-842D7D54C826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B32F0E-FB3D-4664-BF7A-DD445B31F350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57415AE-35EF-4823-B11B-CDAFC848B263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EEF361-6BBE-4F56-B83A-80114F002FEB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E952D64-B62E-48FC-8D2E-7F745EE76330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D0BAAE-6ED4-459D-B21F-09F5E5F109F2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CEEE702-BE6B-42F5-B0BC-62E6CDD3DEE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44178D-6613-4DA3-A7FC-223358F4E90D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solidFill>
              <a:srgbClr val="2380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1E58DC-2336-47F7-A605-8F00D69EDD52}"/>
              </a:ext>
            </a:extLst>
          </p:cNvPr>
          <p:cNvSpPr/>
          <p:nvPr/>
        </p:nvSpPr>
        <p:spPr>
          <a:xfrm>
            <a:off x="1152642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F9832B8-231C-44DF-98CA-2CBD96960340}"/>
              </a:ext>
            </a:extLst>
          </p:cNvPr>
          <p:cNvSpPr/>
          <p:nvPr/>
        </p:nvSpPr>
        <p:spPr>
          <a:xfrm>
            <a:off x="107986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1638C3D-EB76-4D7D-B422-05A019AB815C}"/>
              </a:ext>
            </a:extLst>
          </p:cNvPr>
          <p:cNvSpPr/>
          <p:nvPr/>
        </p:nvSpPr>
        <p:spPr>
          <a:xfrm>
            <a:off x="1007084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C65F49-736F-4C1F-9224-3918D11055F0}"/>
              </a:ext>
            </a:extLst>
          </p:cNvPr>
          <p:cNvSpPr/>
          <p:nvPr/>
        </p:nvSpPr>
        <p:spPr>
          <a:xfrm>
            <a:off x="934305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4465C-514D-4B20-B819-B72CB6C3075C}"/>
              </a:ext>
            </a:extLst>
          </p:cNvPr>
          <p:cNvSpPr/>
          <p:nvPr/>
        </p:nvSpPr>
        <p:spPr>
          <a:xfrm>
            <a:off x="8633930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392FAD-7CCB-4A55-8E2B-F55994C8A57E}"/>
              </a:ext>
            </a:extLst>
          </p:cNvPr>
          <p:cNvSpPr/>
          <p:nvPr/>
        </p:nvSpPr>
        <p:spPr>
          <a:xfrm>
            <a:off x="790614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B2B60C-5475-4741-88B9-882E81DFAAA9}"/>
              </a:ext>
            </a:extLst>
          </p:cNvPr>
          <p:cNvSpPr/>
          <p:nvPr/>
        </p:nvSpPr>
        <p:spPr>
          <a:xfrm>
            <a:off x="717835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7A004-F760-4773-A49C-3F275109C5A2}"/>
              </a:ext>
            </a:extLst>
          </p:cNvPr>
          <p:cNvSpPr/>
          <p:nvPr/>
        </p:nvSpPr>
        <p:spPr>
          <a:xfrm>
            <a:off x="645056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D6A5F9-5CF8-4C72-B8F4-3B08E180B8F6}"/>
              </a:ext>
            </a:extLst>
          </p:cNvPr>
          <p:cNvSpPr/>
          <p:nvPr/>
        </p:nvSpPr>
        <p:spPr>
          <a:xfrm>
            <a:off x="5741436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9A4267F-08F9-4977-B843-7CE9FC3875DC}"/>
              </a:ext>
            </a:extLst>
          </p:cNvPr>
          <p:cNvSpPr/>
          <p:nvPr/>
        </p:nvSpPr>
        <p:spPr>
          <a:xfrm>
            <a:off x="5013647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6C90DB6-AF5B-4BC0-8C01-D124AD84E79D}"/>
              </a:ext>
            </a:extLst>
          </p:cNvPr>
          <p:cNvSpPr/>
          <p:nvPr/>
        </p:nvSpPr>
        <p:spPr>
          <a:xfrm>
            <a:off x="4285858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17BA75C-F3CD-4798-B608-BF5CEBE78CC5}"/>
              </a:ext>
            </a:extLst>
          </p:cNvPr>
          <p:cNvSpPr/>
          <p:nvPr/>
        </p:nvSpPr>
        <p:spPr>
          <a:xfrm>
            <a:off x="35580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90A71A2-6A6B-4585-B543-DA6C4040D5CC}"/>
              </a:ext>
            </a:extLst>
          </p:cNvPr>
          <p:cNvSpPr/>
          <p:nvPr/>
        </p:nvSpPr>
        <p:spPr>
          <a:xfrm>
            <a:off x="2848942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601B63-D69E-418B-94BE-9FF4F033A7E4}"/>
              </a:ext>
            </a:extLst>
          </p:cNvPr>
          <p:cNvSpPr/>
          <p:nvPr/>
        </p:nvSpPr>
        <p:spPr>
          <a:xfrm>
            <a:off x="2121153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7C5987-C8E9-44EA-9AEA-C287419E6676}"/>
              </a:ext>
            </a:extLst>
          </p:cNvPr>
          <p:cNvSpPr/>
          <p:nvPr/>
        </p:nvSpPr>
        <p:spPr>
          <a:xfrm>
            <a:off x="1393364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BE369-377B-42F0-8285-8826A30FCE15}"/>
              </a:ext>
            </a:extLst>
          </p:cNvPr>
          <p:cNvSpPr/>
          <p:nvPr/>
        </p:nvSpPr>
        <p:spPr>
          <a:xfrm>
            <a:off x="66557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ABD81F-C9FA-40EC-9A51-2877DA0009D7}"/>
              </a:ext>
            </a:extLst>
          </p:cNvPr>
          <p:cNvSpPr/>
          <p:nvPr/>
        </p:nvSpPr>
        <p:spPr>
          <a:xfrm>
            <a:off x="-62214" y="0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1034" name="Picture 10" descr="transparent tumblr - uploaded by ｡ﾟ on We Heart It">
            <a:extLst>
              <a:ext uri="{FF2B5EF4-FFF2-40B4-BE49-F238E27FC236}">
                <a16:creationId xmlns:a16="http://schemas.microsoft.com/office/drawing/2014/main" id="{2ACBF37E-DEAE-4527-A358-50A3EA482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28" y="169762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ransparent tumblr - uploaded by ｡ﾟ on We Heart It">
            <a:extLst>
              <a:ext uri="{FF2B5EF4-FFF2-40B4-BE49-F238E27FC236}">
                <a16:creationId xmlns:a16="http://schemas.microsoft.com/office/drawing/2014/main" id="{67F40F59-3E56-41C5-B9C2-A2D2E5DD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45" y="386445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transparent tumblr - uploaded by ｡ﾟ on We Heart It">
            <a:extLst>
              <a:ext uri="{FF2B5EF4-FFF2-40B4-BE49-F238E27FC236}">
                <a16:creationId xmlns:a16="http://schemas.microsoft.com/office/drawing/2014/main" id="{11632E29-3261-4BE6-83AB-AB75947026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6" y="-149751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transparent tumblr - uploaded by ｡ﾟ on We Heart It">
            <a:extLst>
              <a:ext uri="{FF2B5EF4-FFF2-40B4-BE49-F238E27FC236}">
                <a16:creationId xmlns:a16="http://schemas.microsoft.com/office/drawing/2014/main" id="{F59E4C63-61B1-42E4-9950-1E3BAA9FA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58" y="773579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696BD-CE11-4B52-9440-853E4EBB1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35698" y="2533269"/>
            <a:ext cx="815513" cy="824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626B5-4730-483F-B015-C51DFDB550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50" y="2491086"/>
            <a:ext cx="1362884" cy="1169163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FC8D5B4-D1A3-4653-9487-17E8C84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738462" y="-675432"/>
            <a:ext cx="10785629" cy="806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693F85E-3927-4C62-B743-3B0233E123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4291" y="2255538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D04CDF5-62E2-499A-90EB-8AB2195CBB60}"/>
              </a:ext>
            </a:extLst>
          </p:cNvPr>
          <p:cNvSpPr txBox="1"/>
          <p:nvPr/>
        </p:nvSpPr>
        <p:spPr>
          <a:xfrm>
            <a:off x="5484396" y="1614556"/>
            <a:ext cx="6599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ahoma" panose="020B0604030504040204" pitchFamily="34" charset="0"/>
              </a:rPr>
              <a:t>Toán</a:t>
            </a:r>
            <a:endParaRPr lang="en-PH" sz="6000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4A282-41B9-4D15-836D-3CD38124C862}"/>
              </a:ext>
            </a:extLst>
          </p:cNvPr>
          <p:cNvSpPr txBox="1"/>
          <p:nvPr/>
        </p:nvSpPr>
        <p:spPr>
          <a:xfrm>
            <a:off x="6151084" y="2618447"/>
            <a:ext cx="5906127" cy="251074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9600" dirty="0">
                <a:solidFill>
                  <a:srgbClr val="D22E7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UVN Banh Mi" pitchFamily="2" charset="0"/>
              </a:rPr>
              <a:t>LUYỆN TẬP</a:t>
            </a:r>
            <a:endParaRPr lang="en-PH" sz="9600" dirty="0">
              <a:solidFill>
                <a:srgbClr val="D22E7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UVN Banh Mi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C117B-ED59-4762-9C18-F41693A66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9618" y="4097292"/>
            <a:ext cx="415083" cy="45672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9C86F79-A8F8-401A-BB43-95190EBF41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11455087" y="4319400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C2AEDD4-9A20-4340-B298-D21D72949160}"/>
              </a:ext>
            </a:extLst>
          </p:cNvPr>
          <p:cNvSpPr/>
          <p:nvPr/>
        </p:nvSpPr>
        <p:spPr>
          <a:xfrm>
            <a:off x="-988510" y="2618447"/>
            <a:ext cx="6002158" cy="155419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1ECBD4-A17F-45B4-BCA6-0743A817B6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5" y="3506718"/>
            <a:ext cx="812357" cy="16579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01FDA5-FBFA-4DF0-8369-61D9FFBAF9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4" y="3437439"/>
            <a:ext cx="671936" cy="185412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B7E78DE-46D8-4CFF-9939-F6F6ADA127B3}"/>
              </a:ext>
            </a:extLst>
          </p:cNvPr>
          <p:cNvSpPr/>
          <p:nvPr/>
        </p:nvSpPr>
        <p:spPr>
          <a:xfrm>
            <a:off x="6040269" y="6010415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66D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14:cNvPr>
              <p14:cNvContentPartPr/>
              <p14:nvPr/>
            </p14:nvContentPartPr>
            <p14:xfrm>
              <a:off x="14746404" y="229567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12B9FD-114B-4215-AE16-AB642FD1F2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737764" y="228667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2A79D7D7-0D70-4EC2-A658-0B2F6F781FE0}"/>
              </a:ext>
            </a:extLst>
          </p:cNvPr>
          <p:cNvGrpSpPr/>
          <p:nvPr/>
        </p:nvGrpSpPr>
        <p:grpSpPr>
          <a:xfrm flipH="1">
            <a:off x="6030243" y="5634736"/>
            <a:ext cx="6813396" cy="783362"/>
            <a:chOff x="6157576" y="5124027"/>
            <a:chExt cx="7205967" cy="783362"/>
          </a:xfrm>
          <a:solidFill>
            <a:srgbClr val="66D1BE"/>
          </a:solidFill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143610-2F5B-4255-9AD0-6BCDF401E184}"/>
                </a:ext>
              </a:extLst>
            </p:cNvPr>
            <p:cNvSpPr/>
            <p:nvPr/>
          </p:nvSpPr>
          <p:spPr>
            <a:xfrm>
              <a:off x="6372496" y="5326477"/>
              <a:ext cx="441961" cy="4001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53CC0C2-9940-4EAB-85C9-56014D427FA0}"/>
                </a:ext>
              </a:extLst>
            </p:cNvPr>
            <p:cNvSpPr/>
            <p:nvPr/>
          </p:nvSpPr>
          <p:spPr>
            <a:xfrm>
              <a:off x="7131499" y="5372418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282D7A7-0E9B-40F4-A8A2-5A937308912F}"/>
                </a:ext>
              </a:extLst>
            </p:cNvPr>
            <p:cNvSpPr/>
            <p:nvPr/>
          </p:nvSpPr>
          <p:spPr>
            <a:xfrm>
              <a:off x="7481195" y="524393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E3C2C7-8887-401C-9986-941917E14A1F}"/>
                </a:ext>
              </a:extLst>
            </p:cNvPr>
            <p:cNvSpPr/>
            <p:nvPr/>
          </p:nvSpPr>
          <p:spPr>
            <a:xfrm>
              <a:off x="7915223" y="5309886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D3DBE7-F3B3-4333-B837-081DED81F9FD}"/>
                </a:ext>
              </a:extLst>
            </p:cNvPr>
            <p:cNvSpPr/>
            <p:nvPr/>
          </p:nvSpPr>
          <p:spPr>
            <a:xfrm>
              <a:off x="9495533" y="512402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A17478D-4603-48D3-BE32-64A277C33E5D}"/>
                </a:ext>
              </a:extLst>
            </p:cNvPr>
            <p:cNvSpPr/>
            <p:nvPr/>
          </p:nvSpPr>
          <p:spPr>
            <a:xfrm>
              <a:off x="10968141" y="5211512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F07D2D2-9DB2-4EC8-876F-3D3BE08026FF}"/>
                </a:ext>
              </a:extLst>
            </p:cNvPr>
            <p:cNvSpPr/>
            <p:nvPr/>
          </p:nvSpPr>
          <p:spPr>
            <a:xfrm>
              <a:off x="11943899" y="5326477"/>
              <a:ext cx="575313" cy="4900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0CE757-CA27-4D84-8C93-0E59CCDC83D2}"/>
                </a:ext>
              </a:extLst>
            </p:cNvPr>
            <p:cNvSpPr/>
            <p:nvPr/>
          </p:nvSpPr>
          <p:spPr>
            <a:xfrm>
              <a:off x="13107936" y="561406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3DE03F3-48F2-475B-B109-556CD905DBDD}"/>
                </a:ext>
              </a:extLst>
            </p:cNvPr>
            <p:cNvSpPr/>
            <p:nvPr/>
          </p:nvSpPr>
          <p:spPr>
            <a:xfrm>
              <a:off x="12451540" y="5391853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613799-6398-427A-872F-472E17213843}"/>
                </a:ext>
              </a:extLst>
            </p:cNvPr>
            <p:cNvSpPr/>
            <p:nvPr/>
          </p:nvSpPr>
          <p:spPr>
            <a:xfrm>
              <a:off x="11814309" y="5365944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48D9E4F-51A7-4118-B3EA-EF739B531DEB}"/>
                </a:ext>
              </a:extLst>
            </p:cNvPr>
            <p:cNvSpPr/>
            <p:nvPr/>
          </p:nvSpPr>
          <p:spPr>
            <a:xfrm>
              <a:off x="11478658" y="5339808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BCFE580-EF06-4332-AD46-4E7C112460F5}"/>
                </a:ext>
              </a:extLst>
            </p:cNvPr>
            <p:cNvSpPr/>
            <p:nvPr/>
          </p:nvSpPr>
          <p:spPr>
            <a:xfrm>
              <a:off x="11667312" y="5306129"/>
              <a:ext cx="255607" cy="293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45D05-D877-4FE6-8566-6FEA001B5668}"/>
                </a:ext>
              </a:extLst>
            </p:cNvPr>
            <p:cNvSpPr/>
            <p:nvPr/>
          </p:nvSpPr>
          <p:spPr>
            <a:xfrm>
              <a:off x="10839180" y="536157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1D9C60-2768-442E-861D-56BE89C77A29}"/>
                </a:ext>
              </a:extLst>
            </p:cNvPr>
            <p:cNvSpPr/>
            <p:nvPr/>
          </p:nvSpPr>
          <p:spPr>
            <a:xfrm>
              <a:off x="9914583" y="530080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A99C9C4-7370-44B1-8127-770D56C7C758}"/>
                </a:ext>
              </a:extLst>
            </p:cNvPr>
            <p:cNvSpPr/>
            <p:nvPr/>
          </p:nvSpPr>
          <p:spPr>
            <a:xfrm>
              <a:off x="10008390" y="538417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F9046E-A46B-4241-B731-4E740A3C241A}"/>
                </a:ext>
              </a:extLst>
            </p:cNvPr>
            <p:cNvSpPr/>
            <p:nvPr/>
          </p:nvSpPr>
          <p:spPr>
            <a:xfrm>
              <a:off x="10341701" y="535383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954F860-CF7E-45DB-9BE4-B2D520AA67DE}"/>
                </a:ext>
              </a:extLst>
            </p:cNvPr>
            <p:cNvSpPr/>
            <p:nvPr/>
          </p:nvSpPr>
          <p:spPr>
            <a:xfrm>
              <a:off x="10615279" y="5339808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AC967EA-D2CB-4A41-9E76-AE1DDD66C8E1}"/>
                </a:ext>
              </a:extLst>
            </p:cNvPr>
            <p:cNvSpPr/>
            <p:nvPr/>
          </p:nvSpPr>
          <p:spPr>
            <a:xfrm>
              <a:off x="9279138" y="5406127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55F3CC-9F91-490B-9B04-0565EA0DD0F5}"/>
                </a:ext>
              </a:extLst>
            </p:cNvPr>
            <p:cNvSpPr/>
            <p:nvPr/>
          </p:nvSpPr>
          <p:spPr>
            <a:xfrm>
              <a:off x="8448348" y="5406126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DB5603-6370-422A-A5F6-25AC568AAECD}"/>
                </a:ext>
              </a:extLst>
            </p:cNvPr>
            <p:cNvSpPr/>
            <p:nvPr/>
          </p:nvSpPr>
          <p:spPr>
            <a:xfrm>
              <a:off x="6923344" y="5356609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361010-2CC7-4F4A-916B-CD8BD22A9998}"/>
                </a:ext>
              </a:extLst>
            </p:cNvPr>
            <p:cNvSpPr/>
            <p:nvPr/>
          </p:nvSpPr>
          <p:spPr>
            <a:xfrm>
              <a:off x="6157576" y="5554983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B4D74A-3407-475F-AA18-56000860A52F}"/>
                </a:ext>
              </a:extLst>
            </p:cNvPr>
            <p:cNvSpPr/>
            <p:nvPr/>
          </p:nvSpPr>
          <p:spPr>
            <a:xfrm>
              <a:off x="6633002" y="5387112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A346D1B-7F4F-4AA7-93E3-ACEACC5C350C}"/>
                </a:ext>
              </a:extLst>
            </p:cNvPr>
            <p:cNvSpPr/>
            <p:nvPr/>
          </p:nvSpPr>
          <p:spPr>
            <a:xfrm>
              <a:off x="8763964" y="5383244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EAF9692D-1F74-4D2D-A9EB-E4DA434BCC7C}"/>
                </a:ext>
              </a:extLst>
            </p:cNvPr>
            <p:cNvSpPr/>
            <p:nvPr/>
          </p:nvSpPr>
          <p:spPr>
            <a:xfrm>
              <a:off x="9008283" y="5292400"/>
              <a:ext cx="336034" cy="26477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88B2E-0F9E-4EC0-A78A-4DD2B556AB1D}"/>
              </a:ext>
            </a:extLst>
          </p:cNvPr>
          <p:cNvSpPr/>
          <p:nvPr/>
        </p:nvSpPr>
        <p:spPr>
          <a:xfrm>
            <a:off x="5644452" y="6177348"/>
            <a:ext cx="7644352" cy="989980"/>
          </a:xfrm>
          <a:prstGeom prst="roundRect">
            <a:avLst>
              <a:gd name="adj" fmla="val 50000"/>
            </a:avLst>
          </a:prstGeom>
          <a:solidFill>
            <a:srgbClr val="46B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7FDA18E-4F11-450C-BFCD-0E63B62D82CC}"/>
              </a:ext>
            </a:extLst>
          </p:cNvPr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AFB0EDC-D157-4885-A779-741690C07F7E}"/>
              </a:ext>
            </a:extLst>
          </p:cNvPr>
          <p:cNvSpPr/>
          <p:nvPr/>
        </p:nvSpPr>
        <p:spPr>
          <a:xfrm>
            <a:off x="4558146" y="1766455"/>
            <a:ext cx="3163455" cy="314844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55FB0A4-B1A3-448D-8DEA-0E8B4990B8F4}"/>
              </a:ext>
            </a:extLst>
          </p:cNvPr>
          <p:cNvSpPr/>
          <p:nvPr/>
        </p:nvSpPr>
        <p:spPr>
          <a:xfrm>
            <a:off x="4663830" y="1871637"/>
            <a:ext cx="2952087" cy="2938081"/>
          </a:xfrm>
          <a:prstGeom prst="ellipse">
            <a:avLst/>
          </a:prstGeom>
          <a:solidFill>
            <a:srgbClr val="FC653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C5F7DE3-A4D7-4FBE-9F82-56A46A9D237E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074427F-249E-4AAE-B67A-0FDF14475AB1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4B74478-2C49-47AE-92D3-AF1B433DCF0B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3AE483E-CF6A-4F5F-9367-8057164A7CFF}"/>
              </a:ext>
            </a:extLst>
          </p:cNvPr>
          <p:cNvSpPr/>
          <p:nvPr/>
        </p:nvSpPr>
        <p:spPr>
          <a:xfrm>
            <a:off x="-1150504" y="-3949700"/>
            <a:ext cx="14580754" cy="14580754"/>
          </a:xfrm>
          <a:prstGeom prst="ellipse">
            <a:avLst/>
          </a:prstGeom>
          <a:solidFill>
            <a:srgbClr val="FC6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29" name="TOP 10 FREE 2D Intro Templates 2015 - Blender, Sony Vegas, Adobe After Effects &amp;amp; Cinema 4D #3">
            <a:hlinkClick r:id="" action="ppaction://media"/>
            <a:extLst>
              <a:ext uri="{FF2B5EF4-FFF2-40B4-BE49-F238E27FC236}">
                <a16:creationId xmlns:a16="http://schemas.microsoft.com/office/drawing/2014/main" id="{18DE2617-8A42-4C10-8273-D345101C9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100" end="26832.1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5073" y="10736236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5FD66-9AA8-4396-8842-F8A235F4BC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39" y="1483569"/>
            <a:ext cx="4201923" cy="42019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255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50" presetClass="entr" presetSubtype="0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32" presetClass="emph" presetSubtype="0" repeatCount="indefinite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  <p:bldLst>
      <p:bldP spid="38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1" grpId="0"/>
      <p:bldP spid="2" grpId="0"/>
      <p:bldP spid="36" grpId="0" animBg="1"/>
      <p:bldP spid="37" grpId="0" animBg="1"/>
      <p:bldP spid="3" grpId="0" animBg="1"/>
      <p:bldP spid="120" grpId="0" animBg="1"/>
      <p:bldP spid="120" grpId="1" animBg="1"/>
      <p:bldP spid="120" grpId="2" animBg="1"/>
      <p:bldP spid="121" grpId="0" animBg="1"/>
      <p:bldP spid="121" grpId="1" animBg="1"/>
      <p:bldP spid="122" grpId="0" animBg="1"/>
      <p:bldP spid="122" grpId="1" animBg="1"/>
      <p:bldP spid="122" grpId="2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54" y="1527717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91E8BBD1-8C64-4E85-9005-A95C06791BAC}"/>
              </a:ext>
            </a:extLst>
          </p:cNvPr>
          <p:cNvSpPr/>
          <p:nvPr/>
        </p:nvSpPr>
        <p:spPr>
          <a:xfrm>
            <a:off x="-185726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C0BE04F4-D5B9-427D-8851-31EEC2625821}"/>
              </a:ext>
            </a:extLst>
          </p:cNvPr>
          <p:cNvGrpSpPr/>
          <p:nvPr/>
        </p:nvGrpSpPr>
        <p:grpSpPr>
          <a:xfrm>
            <a:off x="9666656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BEB587E2-22A0-4E5E-A8E1-09E152558694}"/>
              </a:ext>
            </a:extLst>
          </p:cNvPr>
          <p:cNvGrpSpPr/>
          <p:nvPr/>
        </p:nvGrpSpPr>
        <p:grpSpPr>
          <a:xfrm>
            <a:off x="232131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63" y="3485517"/>
            <a:ext cx="2237945" cy="311949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5721187-A9DE-463E-9152-1A267B6BE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0" y="3561825"/>
            <a:ext cx="2237945" cy="3119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E280D-8609-4F06-8932-737BC6B01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98" y="1691502"/>
            <a:ext cx="6139204" cy="3170195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42482A18-6C63-4C13-83E0-CBD8C81DD821}"/>
              </a:ext>
            </a:extLst>
          </p:cNvPr>
          <p:cNvSpPr txBox="1"/>
          <p:nvPr/>
        </p:nvSpPr>
        <p:spPr>
          <a:xfrm>
            <a:off x="3689136" y="2963611"/>
            <a:ext cx="46153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6600" dirty="0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600" dirty="0" err="1">
                <a:solidFill>
                  <a:srgbClr val="C220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6600" dirty="0">
              <a:solidFill>
                <a:srgbClr val="C220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914" y="3765784"/>
            <a:ext cx="833605" cy="10025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30" flipH="1">
            <a:off x="3549633" y="4066931"/>
            <a:ext cx="728717" cy="8447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328AE7E7-4CC5-4744-97DA-A12B20DF4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0702" flipH="1">
            <a:off x="8034776" y="3949590"/>
            <a:ext cx="861089" cy="10355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97AC7B43-3B3C-4D4C-A9FE-2271DE6B1F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35179" flipH="1">
            <a:off x="7596922" y="4101948"/>
            <a:ext cx="752743" cy="8726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6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" presetClass="emph" presetSubtype="10" repeatCount="indefinite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Clr clrSpc="hsl" dir="ccw">
                                          <p:cBhvr override="childStyle">
                                            <p:cTn id="88" dur="3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66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2" grpId="0" animBg="1"/>
          <p:bldP spid="276" grpId="0" animBg="1"/>
          <p:bldP spid="435" grpId="0"/>
          <p:bldP spid="435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/>
              <p:nvPr/>
            </p:nvSpPr>
            <p:spPr>
              <a:xfrm>
                <a:off x="1340909" y="2672645"/>
                <a:ext cx="1021244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519C830-460B-4380-897A-CC8414D74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909" y="2672645"/>
                <a:ext cx="1021244" cy="2062872"/>
              </a:xfrm>
              <a:prstGeom prst="rect">
                <a:avLst/>
              </a:prstGeom>
              <a:blipFill>
                <a:blip r:embed="rId4"/>
                <a:stretch>
                  <a:fillRect r="-37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/>
              <p:nvPr/>
            </p:nvSpPr>
            <p:spPr>
              <a:xfrm>
                <a:off x="3111149" y="2672645"/>
                <a:ext cx="821251" cy="2063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B6BA8F-D180-41CD-B310-A90E0B5DD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149" y="2672645"/>
                <a:ext cx="821251" cy="2063642"/>
              </a:xfrm>
              <a:prstGeom prst="rect">
                <a:avLst/>
              </a:prstGeom>
              <a:blipFill>
                <a:blip r:embed="rId5"/>
                <a:stretch>
                  <a:fillRect r="-4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/>
              <p:nvPr/>
            </p:nvSpPr>
            <p:spPr>
              <a:xfrm>
                <a:off x="4896568" y="2672645"/>
                <a:ext cx="1218009" cy="206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56AA67E-EC93-4A90-9E03-1FCD15000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68" y="2672645"/>
                <a:ext cx="1218009" cy="20653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/>
              <p:nvPr/>
            </p:nvSpPr>
            <p:spPr>
              <a:xfrm>
                <a:off x="6537817" y="2672645"/>
                <a:ext cx="1361829" cy="206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30D8D1-F57F-421E-B1F1-14B8FFDA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817" y="2672645"/>
                <a:ext cx="1361829" cy="20628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83E1A916-BD89-4085-A411-18A2D517875A}"/>
              </a:ext>
            </a:extLst>
          </p:cNvPr>
          <p:cNvSpPr txBox="1"/>
          <p:nvPr/>
        </p:nvSpPr>
        <p:spPr>
          <a:xfrm>
            <a:off x="2643787" y="308674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D3A18E-1936-451B-8179-8B43ADF2A994}"/>
              </a:ext>
            </a:extLst>
          </p:cNvPr>
          <p:cNvSpPr txBox="1"/>
          <p:nvPr/>
        </p:nvSpPr>
        <p:spPr>
          <a:xfrm>
            <a:off x="4348157" y="3040087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A2BCB6-02EA-4E55-B84E-EF41E803D7A3}"/>
              </a:ext>
            </a:extLst>
          </p:cNvPr>
          <p:cNvSpPr txBox="1"/>
          <p:nvPr/>
        </p:nvSpPr>
        <p:spPr>
          <a:xfrm>
            <a:off x="6111191" y="3024192"/>
            <a:ext cx="61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2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D47B99-D005-47F7-B2E8-209D8DBD19F7}"/>
              </a:ext>
            </a:extLst>
          </p:cNvPr>
          <p:cNvSpPr/>
          <p:nvPr/>
        </p:nvSpPr>
        <p:spPr>
          <a:xfrm>
            <a:off x="258016" y="1625389"/>
            <a:ext cx="11720624" cy="5021543"/>
          </a:xfrm>
          <a:prstGeom prst="roundRect">
            <a:avLst>
              <a:gd name="adj" fmla="val 12550"/>
            </a:avLst>
          </a:prstGeom>
          <a:solidFill>
            <a:schemeClr val="bg1"/>
          </a:solidFill>
          <a:ln w="38100">
            <a:solidFill>
              <a:srgbClr val="32BAC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7E2C6E-1AE6-4DAC-9DCB-033261F47792}"/>
              </a:ext>
            </a:extLst>
          </p:cNvPr>
          <p:cNvSpPr/>
          <p:nvPr/>
        </p:nvSpPr>
        <p:spPr>
          <a:xfrm>
            <a:off x="11535169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E7C862-C2A6-4E38-9B2F-E06E09EA0E4A}"/>
              </a:ext>
            </a:extLst>
          </p:cNvPr>
          <p:cNvSpPr/>
          <p:nvPr/>
        </p:nvSpPr>
        <p:spPr>
          <a:xfrm>
            <a:off x="10807380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3BEAC3-B0D0-4B9B-86B9-9BEB3901C742}"/>
              </a:ext>
            </a:extLst>
          </p:cNvPr>
          <p:cNvSpPr/>
          <p:nvPr/>
        </p:nvSpPr>
        <p:spPr>
          <a:xfrm>
            <a:off x="10079591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41852D-4E76-447F-9036-E802F037C270}"/>
              </a:ext>
            </a:extLst>
          </p:cNvPr>
          <p:cNvSpPr/>
          <p:nvPr/>
        </p:nvSpPr>
        <p:spPr>
          <a:xfrm>
            <a:off x="9351802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E47DA-8CF7-4B65-9131-BDABCB477E71}"/>
              </a:ext>
            </a:extLst>
          </p:cNvPr>
          <p:cNvSpPr/>
          <p:nvPr/>
        </p:nvSpPr>
        <p:spPr>
          <a:xfrm>
            <a:off x="8623771" y="1"/>
            <a:ext cx="731454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C6E6BB0-0BAB-47A0-8A82-51C316A46787}"/>
              </a:ext>
            </a:extLst>
          </p:cNvPr>
          <p:cNvSpPr/>
          <p:nvPr/>
        </p:nvSpPr>
        <p:spPr>
          <a:xfrm>
            <a:off x="7899646" y="1"/>
            <a:ext cx="724125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2F96BA-8DF2-4032-A989-98D6B8637AC4}"/>
              </a:ext>
            </a:extLst>
          </p:cNvPr>
          <p:cNvSpPr/>
          <p:nvPr/>
        </p:nvSpPr>
        <p:spPr>
          <a:xfrm>
            <a:off x="7171857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0CC2990-CCDB-434E-9E71-33A5F91B53C0}"/>
              </a:ext>
            </a:extLst>
          </p:cNvPr>
          <p:cNvSpPr/>
          <p:nvPr/>
        </p:nvSpPr>
        <p:spPr>
          <a:xfrm>
            <a:off x="6444068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5D1FEDE-3177-470C-B249-D6445599286B}"/>
              </a:ext>
            </a:extLst>
          </p:cNvPr>
          <p:cNvSpPr/>
          <p:nvPr/>
        </p:nvSpPr>
        <p:spPr>
          <a:xfrm>
            <a:off x="5719701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FB33F-7BF5-4C86-BD6E-2F126F62AB40}"/>
              </a:ext>
            </a:extLst>
          </p:cNvPr>
          <p:cNvSpPr/>
          <p:nvPr/>
        </p:nvSpPr>
        <p:spPr>
          <a:xfrm>
            <a:off x="499191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FD75DA-C92A-4842-BC3B-D93B61434BBC}"/>
              </a:ext>
            </a:extLst>
          </p:cNvPr>
          <p:cNvSpPr/>
          <p:nvPr/>
        </p:nvSpPr>
        <p:spPr>
          <a:xfrm>
            <a:off x="426412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8876A98-1D27-4DC5-82DF-AE9798108D79}"/>
              </a:ext>
            </a:extLst>
          </p:cNvPr>
          <p:cNvSpPr/>
          <p:nvPr/>
        </p:nvSpPr>
        <p:spPr>
          <a:xfrm>
            <a:off x="3536334" y="1"/>
            <a:ext cx="727789" cy="19202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F7B586B-5354-45DC-ADCC-72C37536B86A}"/>
              </a:ext>
            </a:extLst>
          </p:cNvPr>
          <p:cNvSpPr/>
          <p:nvPr/>
        </p:nvSpPr>
        <p:spPr>
          <a:xfrm>
            <a:off x="2808302" y="1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ABF991-4C9E-483B-A365-550A08797B94}"/>
              </a:ext>
            </a:extLst>
          </p:cNvPr>
          <p:cNvSpPr/>
          <p:nvPr/>
        </p:nvSpPr>
        <p:spPr>
          <a:xfrm>
            <a:off x="2080513" y="1"/>
            <a:ext cx="727789" cy="163067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494E98-D692-4D4D-9132-7070325BB3B5}"/>
              </a:ext>
            </a:extLst>
          </p:cNvPr>
          <p:cNvSpPr/>
          <p:nvPr/>
        </p:nvSpPr>
        <p:spPr>
          <a:xfrm>
            <a:off x="1352724" y="1"/>
            <a:ext cx="727789" cy="176783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F925F2-D607-48B9-8FE4-41FABFF24AE4}"/>
              </a:ext>
            </a:extLst>
          </p:cNvPr>
          <p:cNvSpPr/>
          <p:nvPr/>
        </p:nvSpPr>
        <p:spPr>
          <a:xfrm>
            <a:off x="624935" y="1"/>
            <a:ext cx="727789" cy="148356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853107-DA78-475C-AF35-E8A3E7017E5E}"/>
              </a:ext>
            </a:extLst>
          </p:cNvPr>
          <p:cNvSpPr/>
          <p:nvPr/>
        </p:nvSpPr>
        <p:spPr>
          <a:xfrm>
            <a:off x="-102854" y="0"/>
            <a:ext cx="727789" cy="1341119"/>
          </a:xfrm>
          <a:custGeom>
            <a:avLst/>
            <a:gdLst>
              <a:gd name="connsiteX0" fmla="*/ 0 w 727789"/>
              <a:gd name="connsiteY0" fmla="*/ 0 h 1483569"/>
              <a:gd name="connsiteX1" fmla="*/ 727789 w 727789"/>
              <a:gd name="connsiteY1" fmla="*/ 0 h 1483569"/>
              <a:gd name="connsiteX2" fmla="*/ 727789 w 727789"/>
              <a:gd name="connsiteY2" fmla="*/ 419878 h 1483569"/>
              <a:gd name="connsiteX3" fmla="*/ 727788 w 727789"/>
              <a:gd name="connsiteY3" fmla="*/ 419878 h 1483569"/>
              <a:gd name="connsiteX4" fmla="*/ 727788 w 727789"/>
              <a:gd name="connsiteY4" fmla="*/ 1119675 h 1483569"/>
              <a:gd name="connsiteX5" fmla="*/ 363894 w 727789"/>
              <a:gd name="connsiteY5" fmla="*/ 1483569 h 1483569"/>
              <a:gd name="connsiteX6" fmla="*/ 0 w 727789"/>
              <a:gd name="connsiteY6" fmla="*/ 1119675 h 1483569"/>
              <a:gd name="connsiteX7" fmla="*/ 0 w 727789"/>
              <a:gd name="connsiteY7" fmla="*/ 419878 h 1483569"/>
              <a:gd name="connsiteX8" fmla="*/ 0 w 727789"/>
              <a:gd name="connsiteY8" fmla="*/ 363895 h 148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789" h="1483569">
                <a:moveTo>
                  <a:pt x="0" y="0"/>
                </a:moveTo>
                <a:lnTo>
                  <a:pt x="727789" y="0"/>
                </a:lnTo>
                <a:lnTo>
                  <a:pt x="727789" y="419878"/>
                </a:lnTo>
                <a:lnTo>
                  <a:pt x="727788" y="419878"/>
                </a:lnTo>
                <a:lnTo>
                  <a:pt x="727788" y="1119675"/>
                </a:lnTo>
                <a:cubicBezTo>
                  <a:pt x="727788" y="1320648"/>
                  <a:pt x="564867" y="1483569"/>
                  <a:pt x="363894" y="1483569"/>
                </a:cubicBezTo>
                <a:cubicBezTo>
                  <a:pt x="162921" y="1483569"/>
                  <a:pt x="0" y="1320648"/>
                  <a:pt x="0" y="1119675"/>
                </a:cubicBezTo>
                <a:lnTo>
                  <a:pt x="0" y="419878"/>
                </a:lnTo>
                <a:lnTo>
                  <a:pt x="0" y="363895"/>
                </a:lnTo>
                <a:close/>
              </a:path>
            </a:pathLst>
          </a:custGeom>
          <a:solidFill>
            <a:srgbClr val="D965A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H" dirty="0">
              <a:latin typeface="Tahoma" panose="020B0604030504040204" pitchFamily="34" charset="0"/>
            </a:endParaRP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B21E2FD-1DC4-4DF3-A843-6FE4EBB1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3998" r="25669"/>
          <a:stretch/>
        </p:blipFill>
        <p:spPr>
          <a:xfrm>
            <a:off x="8538058" y="1226731"/>
            <a:ext cx="3708929" cy="5651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97210B-A76C-4B34-AA73-00CE8145EF15}"/>
              </a:ext>
            </a:extLst>
          </p:cNvPr>
          <p:cNvSpPr txBox="1"/>
          <p:nvPr/>
        </p:nvSpPr>
        <p:spPr>
          <a:xfrm>
            <a:off x="1340909" y="211068"/>
            <a:ext cx="951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Showcard" panose="02040603050506020204" pitchFamily="18" charset="0"/>
              </a:rPr>
              <a:t>1. </a:t>
            </a:r>
            <a:r>
              <a:rPr lang="en-US" sz="6000" dirty="0" err="1">
                <a:latin typeface="UTM Showcard" panose="02040603050506020204" pitchFamily="18" charset="0"/>
              </a:rPr>
              <a:t>Rút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gọn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các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phân</a:t>
            </a:r>
            <a:r>
              <a:rPr lang="en-US" sz="6000" dirty="0"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latin typeface="UTM Showcard" panose="02040603050506020204" pitchFamily="18" charset="0"/>
              </a:rPr>
              <a:t>số</a:t>
            </a:r>
            <a:endParaRPr lang="en-PH" sz="6000" dirty="0">
              <a:latin typeface="UTM Showcard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/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13B0C7-7C6B-4536-8A1E-20717106D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310" y="2458085"/>
                <a:ext cx="1257301" cy="1525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/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14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1F9E00E-570D-44C4-88F8-790466364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212" y="2456899"/>
                <a:ext cx="2602676" cy="15281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/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A8F6A5-D1A0-46B4-9C58-8467D957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46" y="2462445"/>
                <a:ext cx="711201" cy="1517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91E07DB3-748E-45A9-ADB2-1D3BFE8693C3}"/>
              </a:ext>
            </a:extLst>
          </p:cNvPr>
          <p:cNvSpPr txBox="1"/>
          <p:nvPr/>
        </p:nvSpPr>
        <p:spPr>
          <a:xfrm>
            <a:off x="2895270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648306-369D-41FB-9C0A-6CF326AA81C4}"/>
              </a:ext>
            </a:extLst>
          </p:cNvPr>
          <p:cNvSpPr txBox="1"/>
          <p:nvPr/>
        </p:nvSpPr>
        <p:spPr>
          <a:xfrm>
            <a:off x="5848459" y="2759289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/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6178-1A44-457B-921F-4BFC8BF5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080" y="4505362"/>
                <a:ext cx="1257301" cy="12869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/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 :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28 : 7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4D2B44-734D-4525-A17C-BD65C4014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82" y="4504400"/>
                <a:ext cx="2602676" cy="12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/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6748D9-C151-4ADA-BA53-9FC967804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404" y="4509049"/>
                <a:ext cx="711201" cy="12795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23F48A1-3486-4880-984E-89686B4B8557}"/>
              </a:ext>
            </a:extLst>
          </p:cNvPr>
          <p:cNvSpPr txBox="1"/>
          <p:nvPr/>
        </p:nvSpPr>
        <p:spPr>
          <a:xfrm>
            <a:off x="208854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478A99-907C-4836-914F-F8B426A4A51C}"/>
              </a:ext>
            </a:extLst>
          </p:cNvPr>
          <p:cNvSpPr txBox="1"/>
          <p:nvPr/>
        </p:nvSpPr>
        <p:spPr>
          <a:xfrm>
            <a:off x="4271820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/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: 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374A641-05AA-46A0-BCA4-7D2D3532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776" y="4504400"/>
                <a:ext cx="2602676" cy="12888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/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7E52A4-7717-4344-8350-059DEC5F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71" y="4509049"/>
                <a:ext cx="711201" cy="1279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D6DA25D-00B6-4BCD-A319-2C6021899A7E}"/>
              </a:ext>
            </a:extLst>
          </p:cNvPr>
          <p:cNvSpPr txBox="1"/>
          <p:nvPr/>
        </p:nvSpPr>
        <p:spPr>
          <a:xfrm>
            <a:off x="5386156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7D864-A69B-494D-9A8B-B780871C3443}"/>
              </a:ext>
            </a:extLst>
          </p:cNvPr>
          <p:cNvSpPr txBox="1"/>
          <p:nvPr/>
        </p:nvSpPr>
        <p:spPr>
          <a:xfrm>
            <a:off x="7067684" y="4794896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49" name="Double Bracket 48">
            <a:extLst>
              <a:ext uri="{FF2B5EF4-FFF2-40B4-BE49-F238E27FC236}">
                <a16:creationId xmlns:a16="http://schemas.microsoft.com/office/drawing/2014/main" id="{85F5DBCB-A428-4BE9-A846-05FE492AD20B}"/>
              </a:ext>
            </a:extLst>
          </p:cNvPr>
          <p:cNvSpPr/>
          <p:nvPr/>
        </p:nvSpPr>
        <p:spPr>
          <a:xfrm>
            <a:off x="1028370" y="4335613"/>
            <a:ext cx="7484402" cy="1525739"/>
          </a:xfrm>
          <a:prstGeom prst="bracketPair">
            <a:avLst>
              <a:gd name="adj" fmla="val 35812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9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2.3|1.5|0.9|1.4|1.1|1.4|1.4|1.1|1.7|1.1|1.3|1.3|1.2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1.7|1.6|1.8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7|3.1|3.1|1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1|0.8|1.6|1.6|1.4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|3.3|2.6|1.5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2|1.7|1.1|1.6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</TotalTime>
  <Words>383</Words>
  <Application>Microsoft Office PowerPoint</Application>
  <PresentationFormat>Widescreen</PresentationFormat>
  <Paragraphs>172</Paragraphs>
  <Slides>28</Slides>
  <Notes>5</Notes>
  <HiddenSlides>1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UTM Cookies</vt:lpstr>
      <vt:lpstr>UTM Showcard</vt:lpstr>
      <vt:lpstr>Calibri Light</vt:lpstr>
      <vt:lpstr>Times New Roman</vt:lpstr>
      <vt:lpstr>Arial</vt:lpstr>
      <vt:lpstr>Cambria Math</vt:lpstr>
      <vt:lpstr>UVN Bach Dang Nang</vt:lpstr>
      <vt:lpstr>UVN Banh Mi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114</dc:title>
  <dc:subject>Toan 4</dc:subject>
  <dc:creator>KTUTS</dc:creator>
  <cp:keywords>HaiHa</cp:keywords>
  <cp:lastModifiedBy>Nguyen Huu Hieu</cp:lastModifiedBy>
  <cp:revision>51</cp:revision>
  <dcterms:created xsi:type="dcterms:W3CDTF">2021-05-20T08:42:48Z</dcterms:created>
  <dcterms:modified xsi:type="dcterms:W3CDTF">2022-01-16T16:45:45Z</dcterms:modified>
  <cp:version>B31</cp:version>
</cp:coreProperties>
</file>