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1496" r:id="rId4"/>
    <p:sldId id="1512" r:id="rId5"/>
    <p:sldId id="1513" r:id="rId6"/>
    <p:sldId id="1511" r:id="rId7"/>
    <p:sldId id="1514" r:id="rId8"/>
    <p:sldId id="1504" r:id="rId9"/>
    <p:sldId id="1497" r:id="rId10"/>
    <p:sldId id="1515" r:id="rId11"/>
    <p:sldId id="1498" r:id="rId12"/>
    <p:sldId id="1516" r:id="rId13"/>
    <p:sldId id="1517" r:id="rId14"/>
    <p:sldId id="1520" r:id="rId15"/>
    <p:sldId id="1521" r:id="rId16"/>
    <p:sldId id="1518" r:id="rId17"/>
    <p:sldId id="257" r:id="rId18"/>
    <p:sldId id="1499" r:id="rId19"/>
    <p:sldId id="1495" r:id="rId20"/>
    <p:sldId id="1501" r:id="rId21"/>
    <p:sldId id="261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SimSun" panose="02010600030101010101" pitchFamily="2" charset="-122"/>
      <p:regular r:id="rId26"/>
    </p:embeddedFont>
    <p:embeddedFont>
      <p:font typeface="Cambria Math" panose="02040503050406030204" pitchFamily="18" charset="0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VNI-Times" panose="020B0604020202020204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5C"/>
    <a:srgbClr val="C9A6E4"/>
    <a:srgbClr val="AA72D4"/>
    <a:srgbClr val="A7D971"/>
    <a:srgbClr val="92C98B"/>
    <a:srgbClr val="F9A9B4"/>
    <a:srgbClr val="F1583F"/>
    <a:srgbClr val="4DFDAD"/>
    <a:srgbClr val="F48769"/>
    <a:srgbClr val="268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95" autoAdjust="0"/>
  </p:normalViewPr>
  <p:slideViewPr>
    <p:cSldViewPr snapToGrid="0">
      <p:cViewPr varScale="1">
        <p:scale>
          <a:sx n="59" d="100"/>
          <a:sy n="59" d="100"/>
        </p:scale>
        <p:origin x="118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B0D37064-38B1-4CC0-8C41-BE1DD545D7B2}" type="datetimeFigureOut">
              <a:rPr lang="zh-CN" altLang="en-US" smtClean="0"/>
              <a:pPr/>
              <a:t>2022/1/24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C4DB70A-EDCD-4BF3-9A28-FF66F625ED2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7594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6470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56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280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24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4918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7019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352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8350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4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321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307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8265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30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5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Chuối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Việt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Quất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Dâu</a:t>
            </a:r>
            <a:r>
              <a:rPr lang="en-US" altLang="zh-CN" baseline="0" dirty="0"/>
              <a:t>, Cherry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còn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nửa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hấu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2854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869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83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43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2773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4DB70A-EDCD-4BF3-9A28-FF66F625ED2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538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47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9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4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0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3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2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92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09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F6CFE3-8F1B-4778-AB85-73BE8D03A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91CB3F-74B5-4A3D-98F2-6531CC566FC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69950B-2FF4-4B56-9481-C63DBBBB06B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C55EB1-DA5C-45E5-8856-7DECD43E2D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17B4E6-CA88-4027-9AC2-DE8F569BD8C1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444FB-E3CB-4A77-BCEC-E4179292C2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microsoft.com/office/2007/relationships/hdphoto" Target="../media/hdphoto7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61.png"/><Relationship Id="rId3" Type="http://schemas.openxmlformats.org/officeDocument/2006/relationships/image" Target="../media/image21.png"/><Relationship Id="rId21" Type="http://schemas.openxmlformats.org/officeDocument/2006/relationships/image" Target="../media/image64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microsoft.com/office/2007/relationships/hdphoto" Target="../media/hdphoto7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19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56.png"/><Relationship Id="rId14" Type="http://schemas.openxmlformats.org/officeDocument/2006/relationships/image" Target="../media/image59.png"/><Relationship Id="rId2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12" Type="http://schemas.openxmlformats.org/officeDocument/2006/relationships/image" Target="../media/image6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6.png"/><Relationship Id="rId11" Type="http://schemas.openxmlformats.org/officeDocument/2006/relationships/image" Target="../media/image680.png"/><Relationship Id="rId5" Type="http://schemas.openxmlformats.org/officeDocument/2006/relationships/image" Target="../media/image7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6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50.pn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7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20.xml"/><Relationship Id="rId9" Type="http://schemas.microsoft.com/office/2007/relationships/hdphoto" Target="../media/hdphoto4.wdp"/><Relationship Id="rId14" Type="http://schemas.openxmlformats.org/officeDocument/2006/relationships/image" Target="../media/image57.png"/><Relationship Id="rId22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38736" y="474494"/>
            <a:ext cx="9700610" cy="7769221"/>
            <a:chOff x="472664" y="1077634"/>
            <a:chExt cx="5924666" cy="77692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775596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</a:t>
              </a:r>
              <a:r>
                <a:rPr lang="ko-KR" altLang="en-US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 </a:t>
              </a: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TẬP 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70458" y="1077634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A7D971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LUYỆN TẬP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0103" y="711206"/>
            <a:ext cx="7309337" cy="7090215"/>
            <a:chOff x="5050103" y="711206"/>
            <a:chExt cx="7309337" cy="7090215"/>
          </a:xfrm>
        </p:grpSpPr>
        <p:pic>
          <p:nvPicPr>
            <p:cNvPr id="10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779" y="711206"/>
              <a:ext cx="5317661" cy="7090215"/>
            </a:xfrm>
            <a:prstGeom prst="rect">
              <a:avLst/>
            </a:prstGeom>
          </p:spPr>
        </p:pic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4" t="46004" r="65237" b="44625"/>
            <a:stretch/>
          </p:blipFill>
          <p:spPr>
            <a:xfrm>
              <a:off x="10155328" y="5649686"/>
              <a:ext cx="2036672" cy="1208313"/>
            </a:xfrm>
            <a:prstGeom prst="rect">
              <a:avLst/>
            </a:prstGeom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86" r="43016" b="6465"/>
            <a:stretch/>
          </p:blipFill>
          <p:spPr>
            <a:xfrm>
              <a:off x="7037444" y="4385750"/>
              <a:ext cx="2663165" cy="2445745"/>
            </a:xfrm>
            <a:prstGeom prst="rect">
              <a:avLst/>
            </a:prstGeom>
          </p:spPr>
        </p:pic>
        <p:pic>
          <p:nvPicPr>
            <p:cNvPr id="13" name="图片 7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5050103" y="4969565"/>
              <a:ext cx="2757508" cy="1825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a,Viết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1256130" y="1743140"/>
            <a:ext cx="2476500" cy="1371600"/>
            <a:chOff x="384" y="1536"/>
            <a:chExt cx="1680" cy="1056"/>
          </a:xfrm>
        </p:grpSpPr>
        <p:grpSp>
          <p:nvGrpSpPr>
            <p:cNvPr id="34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8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pic>
        <p:nvPicPr>
          <p:cNvPr id="4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5" y="1590740"/>
            <a:ext cx="1981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0"/>
          <p:cNvGrpSpPr>
            <a:grpSpLocks/>
          </p:cNvGrpSpPr>
          <p:nvPr/>
        </p:nvGrpSpPr>
        <p:grpSpPr bwMode="auto">
          <a:xfrm>
            <a:off x="9139659" y="1590740"/>
            <a:ext cx="2063751" cy="1524000"/>
            <a:chOff x="4272" y="1200"/>
            <a:chExt cx="1152" cy="1008"/>
          </a:xfrm>
        </p:grpSpPr>
        <p:sp>
          <p:nvSpPr>
            <p:cNvPr id="42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04269" y="329412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2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</a:rPr>
              <a:t>Hình</a:t>
            </a:r>
            <a:r>
              <a:rPr lang="en-US" altLang="en-US" sz="2800" b="1" dirty="0">
                <a:latin typeface="Times New Roman" pitchFamily="18" charset="0"/>
              </a:rPr>
              <a:t> 3</a:t>
            </a:r>
            <a:endParaRPr lang="en-US" altLang="en-US" sz="2800" b="1" dirty="0">
              <a:latin typeface="Times New Roman" pitchFamily="18" charset="0"/>
              <a:cs typeface="Arial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8880" y="3343344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latin typeface="VNI-Times" pitchFamily="2" charset="0"/>
              </a:rPr>
              <a:t> </a:t>
            </a:r>
            <a:r>
              <a:rPr lang="en-US" altLang="en-US" sz="2800" b="1">
                <a:latin typeface="Times New Roman" pitchFamily="18" charset="0"/>
              </a:rPr>
              <a:t>Hình 1</a:t>
            </a:r>
            <a:endParaRPr lang="en-US" altLang="en-US" sz="2800" b="1">
              <a:latin typeface="Times New Roman" pitchFamily="18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1430" y="4095168"/>
                <a:ext cx="1422712" cy="905441"/>
              </a:xfrm>
              <a:prstGeom prst="rect">
                <a:avLst/>
              </a:prstGeom>
              <a:blipFill>
                <a:blip r:embed="rId5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05633"/>
              </a:xfrm>
              <a:prstGeom prst="rect">
                <a:avLst/>
              </a:prstGeom>
              <a:blipFill>
                <a:blip r:embed="rId6"/>
                <a:stretch>
                  <a:fillRect l="-11159" b="-7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8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a,Viết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549583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322780" y="3275202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664247" y="3363833"/>
            <a:ext cx="156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55" y="4158799"/>
                <a:ext cx="1680164" cy="905441"/>
              </a:xfrm>
              <a:prstGeom prst="rect">
                <a:avLst/>
              </a:prstGeom>
              <a:blipFill>
                <a:blip r:embed="rId4"/>
                <a:stretch>
                  <a:fillRect l="-9058" b="-6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551056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562" y="4095168"/>
                <a:ext cx="1422712" cy="910634"/>
              </a:xfrm>
              <a:prstGeom prst="rect">
                <a:avLst/>
              </a:prstGeom>
              <a:blipFill>
                <a:blip r:embed="rId5"/>
                <a:stretch>
                  <a:fillRect l="-11159" b="-7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38846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242" y="4095168"/>
                <a:ext cx="1422712" cy="900439"/>
              </a:xfrm>
              <a:prstGeom prst="rect">
                <a:avLst/>
              </a:prstGeom>
              <a:blipFill>
                <a:blip r:embed="rId6"/>
                <a:stretch>
                  <a:fillRect l="-10684" b="-8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8154532" y="5064269"/>
            <a:ext cx="3966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551056" y="5816093"/>
            <a:ext cx="1115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1048222" y="2144629"/>
            <a:ext cx="2971800" cy="990600"/>
            <a:chOff x="528" y="1200"/>
            <a:chExt cx="2352" cy="864"/>
          </a:xfrm>
        </p:grpSpPr>
        <p:sp>
          <p:nvSpPr>
            <p:cNvPr id="25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55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6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57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0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4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850696" y="1920461"/>
            <a:ext cx="2501878" cy="1102707"/>
            <a:chOff x="7368562" y="1572393"/>
            <a:chExt cx="2411793" cy="914400"/>
          </a:xfrm>
        </p:grpSpPr>
        <p:sp>
          <p:nvSpPr>
            <p:cNvPr id="70" name="AutoShape 34"/>
            <p:cNvSpPr>
              <a:spLocks noChangeArrowheads="1"/>
            </p:cNvSpPr>
            <p:nvPr/>
          </p:nvSpPr>
          <p:spPr bwMode="auto">
            <a:xfrm>
              <a:off x="7959228" y="1572393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utoShape 38"/>
            <p:cNvSpPr>
              <a:spLocks noChangeArrowheads="1"/>
            </p:cNvSpPr>
            <p:nvPr/>
          </p:nvSpPr>
          <p:spPr bwMode="auto">
            <a:xfrm>
              <a:off x="7668263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utoShape 39"/>
            <p:cNvSpPr>
              <a:spLocks noChangeArrowheads="1"/>
            </p:cNvSpPr>
            <p:nvPr/>
          </p:nvSpPr>
          <p:spPr bwMode="auto">
            <a:xfrm>
              <a:off x="8310291" y="2112720"/>
              <a:ext cx="535954" cy="374073"/>
            </a:xfrm>
            <a:custGeom>
              <a:avLst/>
              <a:gdLst>
                <a:gd name="T0" fmla="*/ 0 w 480"/>
                <a:gd name="T1" fmla="*/ 165 h 432"/>
                <a:gd name="T2" fmla="*/ 183 w 480"/>
                <a:gd name="T3" fmla="*/ 165 h 432"/>
                <a:gd name="T4" fmla="*/ 240 w 480"/>
                <a:gd name="T5" fmla="*/ 0 h 432"/>
                <a:gd name="T6" fmla="*/ 297 w 480"/>
                <a:gd name="T7" fmla="*/ 165 h 432"/>
                <a:gd name="T8" fmla="*/ 480 w 480"/>
                <a:gd name="T9" fmla="*/ 165 h 432"/>
                <a:gd name="T10" fmla="*/ 332 w 480"/>
                <a:gd name="T11" fmla="*/ 267 h 432"/>
                <a:gd name="T12" fmla="*/ 388 w 480"/>
                <a:gd name="T13" fmla="*/ 432 h 432"/>
                <a:gd name="T14" fmla="*/ 240 w 480"/>
                <a:gd name="T15" fmla="*/ 330 h 432"/>
                <a:gd name="T16" fmla="*/ 92 w 480"/>
                <a:gd name="T17" fmla="*/ 432 h 432"/>
                <a:gd name="T18" fmla="*/ 148 w 480"/>
                <a:gd name="T19" fmla="*/ 267 h 432"/>
                <a:gd name="T20" fmla="*/ 0 w 480"/>
                <a:gd name="T21" fmla="*/ 165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432"/>
                <a:gd name="T35" fmla="*/ 480 w 480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432">
                  <a:moveTo>
                    <a:pt x="0" y="165"/>
                  </a:moveTo>
                  <a:lnTo>
                    <a:pt x="183" y="165"/>
                  </a:lnTo>
                  <a:lnTo>
                    <a:pt x="240" y="0"/>
                  </a:lnTo>
                  <a:lnTo>
                    <a:pt x="297" y="165"/>
                  </a:lnTo>
                  <a:lnTo>
                    <a:pt x="480" y="165"/>
                  </a:lnTo>
                  <a:lnTo>
                    <a:pt x="332" y="267"/>
                  </a:lnTo>
                  <a:lnTo>
                    <a:pt x="388" y="432"/>
                  </a:lnTo>
                  <a:lnTo>
                    <a:pt x="240" y="330"/>
                  </a:lnTo>
                  <a:lnTo>
                    <a:pt x="92" y="432"/>
                  </a:lnTo>
                  <a:lnTo>
                    <a:pt x="148" y="267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utoShape 35"/>
            <p:cNvSpPr>
              <a:spLocks noChangeArrowheads="1"/>
            </p:cNvSpPr>
            <p:nvPr/>
          </p:nvSpPr>
          <p:spPr bwMode="auto">
            <a:xfrm>
              <a:off x="8601256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utoShape 36"/>
            <p:cNvSpPr>
              <a:spLocks noChangeArrowheads="1"/>
            </p:cNvSpPr>
            <p:nvPr/>
          </p:nvSpPr>
          <p:spPr bwMode="auto">
            <a:xfrm>
              <a:off x="9244401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utoShape 40"/>
            <p:cNvSpPr>
              <a:spLocks noChangeArrowheads="1"/>
            </p:cNvSpPr>
            <p:nvPr/>
          </p:nvSpPr>
          <p:spPr bwMode="auto">
            <a:xfrm>
              <a:off x="8953436" y="2112720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utoShape 41"/>
            <p:cNvSpPr>
              <a:spLocks noChangeArrowheads="1"/>
            </p:cNvSpPr>
            <p:nvPr/>
          </p:nvSpPr>
          <p:spPr bwMode="auto">
            <a:xfrm>
              <a:off x="7368562" y="1572393"/>
              <a:ext cx="535954" cy="374073"/>
            </a:xfrm>
            <a:custGeom>
              <a:avLst/>
              <a:gdLst>
                <a:gd name="T0" fmla="*/ 0 w 762000"/>
                <a:gd name="T1" fmla="*/ 0 h 685800"/>
                <a:gd name="T2" fmla="*/ 0 w 762000"/>
                <a:gd name="T3" fmla="*/ 0 h 685800"/>
                <a:gd name="T4" fmla="*/ 0 w 762000"/>
                <a:gd name="T5" fmla="*/ 0 h 685800"/>
                <a:gd name="T6" fmla="*/ 0 w 762000"/>
                <a:gd name="T7" fmla="*/ 0 h 685800"/>
                <a:gd name="T8" fmla="*/ 0 w 762000"/>
                <a:gd name="T9" fmla="*/ 0 h 685800"/>
                <a:gd name="T10" fmla="*/ 0 w 762000"/>
                <a:gd name="T11" fmla="*/ 0 h 685800"/>
                <a:gd name="T12" fmla="*/ 0 w 762000"/>
                <a:gd name="T13" fmla="*/ 0 h 685800"/>
                <a:gd name="T14" fmla="*/ 0 w 762000"/>
                <a:gd name="T15" fmla="*/ 0 h 685800"/>
                <a:gd name="T16" fmla="*/ 0 w 762000"/>
                <a:gd name="T17" fmla="*/ 0 h 685800"/>
                <a:gd name="T18" fmla="*/ 0 w 762000"/>
                <a:gd name="T19" fmla="*/ 0 h 685800"/>
                <a:gd name="T20" fmla="*/ 0 w 762000"/>
                <a:gd name="T21" fmla="*/ 0 h 685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2000"/>
                <a:gd name="T34" fmla="*/ 0 h 685800"/>
                <a:gd name="T35" fmla="*/ 762000 w 762000"/>
                <a:gd name="T36" fmla="*/ 685800 h 685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2000" h="685800">
                  <a:moveTo>
                    <a:pt x="1" y="261952"/>
                  </a:moveTo>
                  <a:lnTo>
                    <a:pt x="291060" y="261953"/>
                  </a:lnTo>
                  <a:lnTo>
                    <a:pt x="381000" y="0"/>
                  </a:lnTo>
                  <a:lnTo>
                    <a:pt x="470940" y="261953"/>
                  </a:lnTo>
                  <a:lnTo>
                    <a:pt x="761999" y="261952"/>
                  </a:lnTo>
                  <a:lnTo>
                    <a:pt x="526527" y="423846"/>
                  </a:lnTo>
                  <a:lnTo>
                    <a:pt x="616471" y="685798"/>
                  </a:lnTo>
                  <a:lnTo>
                    <a:pt x="381000" y="523901"/>
                  </a:lnTo>
                  <a:lnTo>
                    <a:pt x="145529" y="685798"/>
                  </a:lnTo>
                  <a:lnTo>
                    <a:pt x="235473" y="423846"/>
                  </a:lnTo>
                  <a:lnTo>
                    <a:pt x="1" y="261952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61" y="1612437"/>
            <a:ext cx="1950720" cy="1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53"/>
          <p:cNvSpPr txBox="1">
            <a:spLocks noChangeArrowheads="1"/>
          </p:cNvSpPr>
          <p:nvPr/>
        </p:nvSpPr>
        <p:spPr bwMode="auto">
          <a:xfrm>
            <a:off x="152401" y="367748"/>
            <a:ext cx="468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27598"/>
              </p:ext>
            </p:extLst>
          </p:nvPr>
        </p:nvGraphicFramePr>
        <p:xfrm>
          <a:off x="6236113" y="1217657"/>
          <a:ext cx="4622799" cy="4252913"/>
        </p:xfrm>
        <a:graphic>
          <a:graphicData uri="http://schemas.openxmlformats.org/drawingml/2006/table">
            <a:tbl>
              <a:tblPr/>
              <a:tblGrid>
                <a:gridCol w="154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55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SimSun" pitchFamily="2" charset="-122"/>
                        <a:cs typeface="Arial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376621"/>
              </p:ext>
            </p:extLst>
          </p:nvPr>
        </p:nvGraphicFramePr>
        <p:xfrm>
          <a:off x="1476784" y="1217657"/>
          <a:ext cx="4456114" cy="4252913"/>
        </p:xfrm>
        <a:graphic>
          <a:graphicData uri="http://schemas.openxmlformats.org/drawingml/2006/table">
            <a:tbl>
              <a:tblPr/>
              <a:tblGrid>
                <a:gridCol w="153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8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Phân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Tử số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Mẫu số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2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99063" marR="9906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60"/>
              <p:cNvSpPr txBox="1"/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1903413"/>
                <a:ext cx="1120775" cy="9001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62"/>
              <p:cNvSpPr txBox="1"/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Object 2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3098072"/>
                <a:ext cx="1108075" cy="9001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ct 263"/>
              <p:cNvSpPr txBox="1"/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Object 2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4348957"/>
                <a:ext cx="1171575" cy="9001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264"/>
              <p:cNvSpPr txBox="1"/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Object 2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71089" y="3098072"/>
                <a:ext cx="1120775" cy="9001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ct 261"/>
              <p:cNvSpPr txBox="1"/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0" name="Object 2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0489" y="1870329"/>
                <a:ext cx="677863" cy="1066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65"/>
              <p:cNvSpPr txBox="1"/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1" name="Object 2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6847" y="4320071"/>
                <a:ext cx="1120775" cy="1066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266"/>
          <p:cNvSpPr txBox="1">
            <a:spLocks noChangeArrowheads="1"/>
          </p:cNvSpPr>
          <p:nvPr/>
        </p:nvSpPr>
        <p:spPr bwMode="auto">
          <a:xfrm>
            <a:off x="4898840" y="2089805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11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Text Box 267"/>
          <p:cNvSpPr txBox="1">
            <a:spLocks noChangeArrowheads="1"/>
          </p:cNvSpPr>
          <p:nvPr/>
        </p:nvSpPr>
        <p:spPr bwMode="auto">
          <a:xfrm>
            <a:off x="3525949" y="2093912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6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Text Box 268"/>
          <p:cNvSpPr txBox="1">
            <a:spLocks noChangeArrowheads="1"/>
          </p:cNvSpPr>
          <p:nvPr/>
        </p:nvSpPr>
        <p:spPr bwMode="auto">
          <a:xfrm>
            <a:off x="3556443" y="327547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8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59" name="Text Box 269"/>
          <p:cNvSpPr txBox="1">
            <a:spLocks noChangeArrowheads="1"/>
          </p:cNvSpPr>
          <p:nvPr/>
        </p:nvSpPr>
        <p:spPr bwMode="auto">
          <a:xfrm>
            <a:off x="3554385" y="4539456"/>
            <a:ext cx="495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charset="0"/>
              </a:rPr>
              <a:t>5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0" name="Text Box 270"/>
          <p:cNvSpPr txBox="1">
            <a:spLocks noChangeArrowheads="1"/>
          </p:cNvSpPr>
          <p:nvPr/>
        </p:nvSpPr>
        <p:spPr bwMode="auto">
          <a:xfrm>
            <a:off x="4923279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10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271"/>
          <p:cNvSpPr txBox="1">
            <a:spLocks noChangeArrowheads="1"/>
          </p:cNvSpPr>
          <p:nvPr/>
        </p:nvSpPr>
        <p:spPr bwMode="auto">
          <a:xfrm>
            <a:off x="4923279" y="4521891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12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272"/>
          <p:cNvSpPr txBox="1">
            <a:spLocks noChangeArrowheads="1"/>
          </p:cNvSpPr>
          <p:nvPr/>
        </p:nvSpPr>
        <p:spPr bwMode="auto">
          <a:xfrm>
            <a:off x="8225656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18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273"/>
          <p:cNvSpPr txBox="1">
            <a:spLocks noChangeArrowheads="1"/>
          </p:cNvSpPr>
          <p:nvPr/>
        </p:nvSpPr>
        <p:spPr bwMode="auto">
          <a:xfrm>
            <a:off x="9819522" y="3275476"/>
            <a:ext cx="66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25</a:t>
            </a:r>
            <a:endParaRPr lang="en-US" altLang="en-US" sz="28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1708862" y="1164129"/>
            <a:ext cx="73297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Hai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/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mưởi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mưởi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0" y="367748"/>
            <a:ext cx="125630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Object 260"/>
              <p:cNvSpPr txBox="1"/>
              <p:nvPr/>
            </p:nvSpPr>
            <p:spPr bwMode="auto">
              <a:xfrm>
                <a:off x="2188351" y="1305958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8351" y="1305958"/>
                <a:ext cx="1120775" cy="900112"/>
              </a:xfrm>
              <a:prstGeom prst="rect">
                <a:avLst/>
              </a:prstGeom>
              <a:blipFill>
                <a:blip r:embed="rId18"/>
                <a:stretch>
                  <a:fillRect l="-543" b="-331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Object 260"/>
              <p:cNvSpPr txBox="1"/>
              <p:nvPr/>
            </p:nvSpPr>
            <p:spPr bwMode="auto">
              <a:xfrm>
                <a:off x="3055162" y="1323588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5162" y="1323588"/>
                <a:ext cx="1120775" cy="900112"/>
              </a:xfrm>
              <a:prstGeom prst="rect">
                <a:avLst/>
              </a:prstGeom>
              <a:blipFill>
                <a:blip r:embed="rId19"/>
                <a:stretch>
                  <a:fillRect b="-317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260"/>
              <p:cNvSpPr txBox="1"/>
              <p:nvPr/>
            </p:nvSpPr>
            <p:spPr bwMode="auto">
              <a:xfrm>
                <a:off x="4229477" y="1280759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9477" y="1280759"/>
                <a:ext cx="1120775" cy="900112"/>
              </a:xfrm>
              <a:prstGeom prst="rect">
                <a:avLst/>
              </a:prstGeom>
              <a:blipFill>
                <a:blip r:embed="rId20"/>
                <a:stretch>
                  <a:fillRect b="-317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260"/>
              <p:cNvSpPr txBox="1"/>
              <p:nvPr/>
            </p:nvSpPr>
            <p:spPr bwMode="auto">
              <a:xfrm>
                <a:off x="5448872" y="1252130"/>
                <a:ext cx="1120775" cy="90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8872" y="1252130"/>
                <a:ext cx="1120775" cy="900112"/>
              </a:xfrm>
              <a:prstGeom prst="rect">
                <a:avLst/>
              </a:prstGeom>
              <a:blipFill>
                <a:blip r:embed="rId21"/>
                <a:stretch>
                  <a:fillRect b="-317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260"/>
              <p:cNvSpPr txBox="1"/>
              <p:nvPr/>
            </p:nvSpPr>
            <p:spPr bwMode="auto">
              <a:xfrm>
                <a:off x="6623187" y="1201331"/>
                <a:ext cx="1606339" cy="1366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Object 2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3187" y="1201331"/>
                <a:ext cx="1606339" cy="13660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7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600448" y="611571"/>
            <a:ext cx="9695784" cy="5201424"/>
            <a:chOff x="377819" y="1090886"/>
            <a:chExt cx="5921717" cy="52014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 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377819" y="1090886"/>
              <a:ext cx="5826872" cy="52014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VẬN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6600" b="1" dirty="0">
                  <a:solidFill>
                    <a:srgbClr val="C9A6E4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DỤNG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407658" y="322623"/>
            <a:ext cx="6440595" cy="7000740"/>
            <a:chOff x="-407658" y="322623"/>
            <a:chExt cx="6440595" cy="7000740"/>
          </a:xfrm>
        </p:grpSpPr>
        <p:pic>
          <p:nvPicPr>
            <p:cNvPr id="14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3" y="322623"/>
              <a:ext cx="5966264" cy="4963492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7" t="4030" r="15788" b="2016"/>
            <a:stretch/>
          </p:blipFill>
          <p:spPr>
            <a:xfrm>
              <a:off x="-407658" y="3067050"/>
              <a:ext cx="3134101" cy="3790950"/>
            </a:xfrm>
            <a:prstGeom prst="rect">
              <a:avLst/>
            </a:prstGeom>
          </p:spPr>
        </p:pic>
        <p:pic>
          <p:nvPicPr>
            <p:cNvPr id="19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553" y="3703748"/>
              <a:ext cx="3619615" cy="3619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13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187" y="2305050"/>
            <a:ext cx="12702412" cy="4670095"/>
          </a:xfrm>
          <a:prstGeom prst="rect">
            <a:avLst/>
          </a:prstGeom>
        </p:spPr>
      </p:pic>
      <p:sp>
        <p:nvSpPr>
          <p:cNvPr id="30" name="文本框 24"/>
          <p:cNvSpPr txBox="1"/>
          <p:nvPr/>
        </p:nvSpPr>
        <p:spPr>
          <a:xfrm>
            <a:off x="248922" y="168381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  <p:sp>
        <p:nvSpPr>
          <p:cNvPr id="4" name="文本框 24">
            <a:extLst>
              <a:ext uri="{FF2B5EF4-FFF2-40B4-BE49-F238E27FC236}">
                <a16:creationId xmlns:a16="http://schemas.microsoft.com/office/drawing/2014/main" id="{17ABF788-FF33-4006-9788-9D3BA51AB932}"/>
              </a:ext>
            </a:extLst>
          </p:cNvPr>
          <p:cNvSpPr txBox="1"/>
          <p:nvPr/>
        </p:nvSpPr>
        <p:spPr>
          <a:xfrm>
            <a:off x="156549" y="118504"/>
            <a:ext cx="11736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CƠN MƯA </a:t>
            </a:r>
          </a:p>
          <a:p>
            <a:pPr algn="ctr"/>
            <a:r>
              <a:rPr lang="en-US" altLang="zh-CN" sz="96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rPr>
              <a:t>TRÁI CÂY</a:t>
            </a:r>
            <a:endParaRPr lang="zh-CN" altLang="en-US" sz="9600" dirty="0">
              <a:gradFill flip="none" rotWithShape="1">
                <a:gsLst>
                  <a:gs pos="41000">
                    <a:srgbClr val="FC745C"/>
                  </a:gs>
                  <a:gs pos="0">
                    <a:srgbClr val="00863D"/>
                  </a:gs>
                  <a:gs pos="99000">
                    <a:srgbClr val="FFFF00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Loko" panose="02040603050506020204" pitchFamily="18" charset="0"/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7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9074631" y="-3578165"/>
            <a:ext cx="2455737" cy="257552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 flipH="1">
            <a:off x="9279675" y="-2541817"/>
            <a:ext cx="3676650" cy="27717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19072956">
            <a:off x="6259699" y="-3375257"/>
            <a:ext cx="1938338" cy="26003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7860066" y="-3375256"/>
            <a:ext cx="1938338" cy="2600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1390652" y="-3341652"/>
            <a:ext cx="3676650" cy="2771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-676275" y="-2437040"/>
            <a:ext cx="3676650" cy="27717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040" l="0" r="3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911" b="54950"/>
          <a:stretch/>
        </p:blipFill>
        <p:spPr>
          <a:xfrm rot="2748537">
            <a:off x="3537753" y="-2351316"/>
            <a:ext cx="1938338" cy="26003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>
            <a:off x="4664078" y="-2075092"/>
            <a:ext cx="1952625" cy="2047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2145509" y="-2541817"/>
            <a:ext cx="1947862" cy="2514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155" b="99835" l="16911" r="80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51980" r="19756"/>
          <a:stretch/>
        </p:blipFill>
        <p:spPr>
          <a:xfrm>
            <a:off x="5383105" y="-2437040"/>
            <a:ext cx="3676650" cy="27717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6" b="45710" l="32033" r="66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8581" r="34553" b="55941"/>
          <a:stretch/>
        </p:blipFill>
        <p:spPr>
          <a:xfrm rot="5990203">
            <a:off x="8372338" y="-1962140"/>
            <a:ext cx="1952625" cy="20478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" b="44224" l="661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48" b="56436"/>
          <a:stretch/>
        </p:blipFill>
        <p:spPr>
          <a:xfrm>
            <a:off x="9192527" y="-2626551"/>
            <a:ext cx="1947862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Đọc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8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8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80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35" y="1333112"/>
                <a:ext cx="9878025" cy="2124941"/>
              </a:xfrm>
              <a:prstGeom prst="rect">
                <a:avLst/>
              </a:prstGeom>
              <a:blipFill>
                <a:blip r:embed="rId12"/>
                <a:stretch>
                  <a:fillRect l="-5309" b="-11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1.1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48148E-6 L 1.04167E-6 1.0298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8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3.7037E-6 L 1.45833E-6 1.077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1.45833E-6 1.07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75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75E-6 -4.81481E-6 L -3.75E-6 1.030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7.40741E-7 L -2.5E-6 1.01875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45833E-6 7.40741E-7 L -1.45833E-6 1.02731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08333E-7 7.40741E-7 L -2.08333E-7 1.0210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0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25E-7 -1.48148E-6 L 6.25E-7 1.02755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7.40741E-7 L 2.29167E-6 1.01875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2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-4.44444E-6 L 3.125E-6 1.03195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9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16667E-6 -1.48148E-6 L -4.16667E-6 1.03565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441059" y="-2498223"/>
            <a:ext cx="2104572" cy="21481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9822228">
            <a:off x="-169929" y="-2133601"/>
            <a:ext cx="2081571" cy="22932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988645" flipH="1">
            <a:off x="1298006" y="-1766922"/>
            <a:ext cx="1626935" cy="17923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4437028" flipH="1">
            <a:off x="2332260" y="-2465544"/>
            <a:ext cx="1626935" cy="1792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3229177" flipH="1">
            <a:off x="2562887" y="-2162653"/>
            <a:ext cx="2345337" cy="25838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3956681" y="-2073302"/>
            <a:ext cx="2104572" cy="21481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7398741" flipH="1">
            <a:off x="3346289" y="-2475888"/>
            <a:ext cx="940154" cy="103576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726544" flipH="1">
            <a:off x="5171451" y="-1615524"/>
            <a:ext cx="1626935" cy="17923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662460" flipH="1">
            <a:off x="5679115" y="-2304978"/>
            <a:ext cx="1083874" cy="11940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2044337" flipH="1">
            <a:off x="6524564" y="-2852629"/>
            <a:ext cx="2977181" cy="32799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8930536" y="-1980087"/>
            <a:ext cx="2093050" cy="23059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5400000" flipH="1">
            <a:off x="9243185" y="-2932773"/>
            <a:ext cx="1078763" cy="1188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792212" flipH="1">
            <a:off x="10721875" y="-1947483"/>
            <a:ext cx="1954719" cy="21535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6005888" y="-1282493"/>
            <a:ext cx="1275753" cy="1302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9863485" y="-2108289"/>
            <a:ext cx="1791453" cy="18285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8625" r="18888" b="18730"/>
          <a:stretch/>
        </p:blipFill>
        <p:spPr>
          <a:xfrm>
            <a:off x="8612286" y="-719331"/>
            <a:ext cx="743821" cy="7592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6667341" flipH="1">
            <a:off x="10330955" y="-1070984"/>
            <a:ext cx="1078763" cy="11884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22046" r="60547" b="44515"/>
          <a:stretch/>
        </p:blipFill>
        <p:spPr>
          <a:xfrm rot="1108854" flipH="1">
            <a:off x="11320755" y="-2481897"/>
            <a:ext cx="782128" cy="861667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22393" y="926529"/>
            <a:ext cx="10877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9,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</p:txBody>
      </p:sp>
      <p:pic>
        <p:nvPicPr>
          <p:cNvPr id="42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800" b="1" i="0" smtClean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8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47" y="1677165"/>
                <a:ext cx="1755609" cy="26915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1.03102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6 0 L -4.16667E-6 1.0136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7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91667E-6 1.85185E-6 L 2.91667E-6 1.0284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4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3.7037E-6 L -2.70833E-6 1.02014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9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1.85185E-6 L -2.08333E-7 1.0050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70833E-6 1.85185E-6 L 2.70833E-6 1.00694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3.33333E-6 L -8.33333E-7 0.9710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5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1.11111E-6 L 4.58333E-6 1.0106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5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75E-6 4.07407E-6 L 3.75E-6 0.98773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7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1.45833E-6 1.00648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1.85185E-6 L 6.25E-7 1.00092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4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2.22222E-6 L -3.75E-6 0.97801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8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1.85185E-6 L 4.79167E-6 0.996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8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875E-6 -3.7037E-7 L -1.875E-6 1.00648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2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875E-6 4.07407E-6 L -1.875E-6 0.96134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0.9997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54167E-6 4.44444E-6 L 3.54167E-6 1.0027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1.00601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1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1489" y="372965"/>
            <a:ext cx="5966414" cy="4345928"/>
            <a:chOff x="472664" y="1084608"/>
            <a:chExt cx="5966414" cy="4345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612206" y="1084608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3800" b="1" dirty="0">
                  <a:solidFill>
                    <a:srgbClr val="FECC43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KHỞI ĐỘNG</a:t>
              </a:r>
              <a:endParaRPr lang="ko-KR" altLang="en-US" sz="13800" b="1" cap="none" dirty="0">
                <a:solidFill>
                  <a:srgbClr val="FECC43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22" y="372965"/>
            <a:ext cx="8276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3615550" y="1902367"/>
            <a:ext cx="1029021" cy="7807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20213308">
            <a:off x="9299022" y="4313248"/>
            <a:ext cx="2028102" cy="17417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638648">
            <a:off x="9375705" y="4876075"/>
            <a:ext cx="3606246" cy="230777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 rot="3243902">
            <a:off x="8382690" y="4028177"/>
            <a:ext cx="1861890" cy="211891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1481458" y="4313249"/>
            <a:ext cx="2028102" cy="174171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5" b="39154"/>
          <a:stretch/>
        </p:blipFill>
        <p:spPr>
          <a:xfrm>
            <a:off x="3615550" y="2895654"/>
            <a:ext cx="3666645" cy="4172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745">
            <a:off x="2260358" y="3454630"/>
            <a:ext cx="4151325" cy="415132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24479" r="17327" b="23880"/>
          <a:stretch/>
        </p:blipFill>
        <p:spPr>
          <a:xfrm rot="928284">
            <a:off x="1891412" y="5467600"/>
            <a:ext cx="2028809" cy="157126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361373">
            <a:off x="-619930" y="4593854"/>
            <a:ext cx="3606246" cy="23077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20436266">
            <a:off x="-370697" y="5207111"/>
            <a:ext cx="1715699" cy="188247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706970">
            <a:off x="6252354" y="4205417"/>
            <a:ext cx="2028102" cy="174171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20934459">
            <a:off x="5597214" y="5412594"/>
            <a:ext cx="2532611" cy="16207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58412" r="21146" b="7937"/>
          <a:stretch/>
        </p:blipFill>
        <p:spPr>
          <a:xfrm rot="3231486">
            <a:off x="7107132" y="5129251"/>
            <a:ext cx="2532611" cy="16207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21"/>
          <a:stretch/>
        </p:blipFill>
        <p:spPr>
          <a:xfrm rot="19712305">
            <a:off x="6723225" y="5297212"/>
            <a:ext cx="2028102" cy="174171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5" t="17390" r="10979" b="43598"/>
          <a:stretch/>
        </p:blipFill>
        <p:spPr>
          <a:xfrm rot="835200">
            <a:off x="8727236" y="5114097"/>
            <a:ext cx="1715699" cy="18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6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81" y="736280"/>
                <a:ext cx="11509882" cy="1922129"/>
              </a:xfrm>
              <a:prstGeom prst="rect">
                <a:avLst/>
              </a:prstGeom>
              <a:blipFill>
                <a:blip r:embed="rId21"/>
                <a:stretch>
                  <a:fillRect l="-2595" r="-2648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39877" y="-93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76" grpId="0" animBg="1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204212"/>
            <a:ext cx="12293600" cy="7344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266032" y="252860"/>
            <a:ext cx="9687977" cy="4343107"/>
            <a:chOff x="472664" y="1087429"/>
            <a:chExt cx="5916949" cy="43431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文本框 10"/>
            <p:cNvSpPr txBox="1">
              <a:spLocks/>
            </p:cNvSpPr>
            <p:nvPr/>
          </p:nvSpPr>
          <p:spPr>
            <a:xfrm>
              <a:off x="472664" y="1090886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  <p:sp>
          <p:nvSpPr>
            <p:cNvPr id="24" name="文本框 10"/>
            <p:cNvSpPr txBox="1">
              <a:spLocks/>
            </p:cNvSpPr>
            <p:nvPr/>
          </p:nvSpPr>
          <p:spPr>
            <a:xfrm>
              <a:off x="562741" y="1087429"/>
              <a:ext cx="5826872" cy="433965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TẠM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3800" b="1" dirty="0">
                  <a:solidFill>
                    <a:srgbClr val="FC745C"/>
                  </a:solidFill>
                  <a:latin typeface="UTM Futura Extra" panose="02040603050506020204" pitchFamily="18" charset="0"/>
                  <a:ea typeface="字魂52号-阿开漫画体" panose="00000500000000000000" pitchFamily="2" charset="-122"/>
                </a:rPr>
                <a:t>BIỆT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33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741" b="90000" l="63100" r="99200">
                        <a14:foregroundMark x1="82100" y1="67593" x2="87800" y2="66111"/>
                        <a14:foregroundMark x1="64200" y1="49352" x2="68000" y2="51852"/>
                        <a14:foregroundMark x1="77100" y1="83241" x2="78300" y2="84167"/>
                        <a14:foregroundMark x1="82700" y1="87407" x2="83400" y2="85000"/>
                        <a14:foregroundMark x1="90600" y1="85000" x2="90900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50" t="45555" b="10278"/>
          <a:stretch/>
        </p:blipFill>
        <p:spPr>
          <a:xfrm flipH="1">
            <a:off x="2668987" y="3662892"/>
            <a:ext cx="2308225" cy="3028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0833" l="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50" b="59167"/>
          <a:stretch/>
        </p:blipFill>
        <p:spPr>
          <a:xfrm>
            <a:off x="5093776" y="3891492"/>
            <a:ext cx="2079625" cy="28003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" b="44167" l="31100" r="67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0" r="32450" b="55972"/>
          <a:stretch/>
        </p:blipFill>
        <p:spPr>
          <a:xfrm>
            <a:off x="9832625" y="3435450"/>
            <a:ext cx="2266951" cy="30194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852" b="89815" l="1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9" r="66050" b="10417"/>
          <a:stretch/>
        </p:blipFill>
        <p:spPr>
          <a:xfrm>
            <a:off x="7444150" y="3385979"/>
            <a:ext cx="2155825" cy="32194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19" b="88333" l="34500" r="6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00" t="51805" r="34700" b="13334"/>
          <a:stretch/>
        </p:blipFill>
        <p:spPr>
          <a:xfrm>
            <a:off x="259678" y="4214654"/>
            <a:ext cx="1885950" cy="23907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96644"/>
            <a:ext cx="1144920" cy="8687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07820" y="1398226"/>
            <a:ext cx="1144920" cy="8687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09842"/>
            <a:ext cx="7708817" cy="1048199"/>
            <a:chOff x="1619391" y="281465"/>
            <a:chExt cx="7913879" cy="125201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C39E603-0F78-4919-A9EB-EFA3F12DF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43" b="67821"/>
            <a:stretch/>
          </p:blipFill>
          <p:spPr>
            <a:xfrm flipH="1">
              <a:off x="1619391" y="281465"/>
              <a:ext cx="1790589" cy="1252018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029FB4A-5F8F-4D0D-8D8F-4879F9C478D3}"/>
                </a:ext>
              </a:extLst>
            </p:cNvPr>
            <p:cNvSpPr txBox="1"/>
            <p:nvPr/>
          </p:nvSpPr>
          <p:spPr>
            <a:xfrm>
              <a:off x="2087323" y="533420"/>
              <a:ext cx="7445947" cy="9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gradFill flip="none" rotWithShape="1">
                    <a:gsLst>
                      <a:gs pos="41000">
                        <a:srgbClr val="FC745C"/>
                      </a:gs>
                      <a:gs pos="0">
                        <a:srgbClr val="00863D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ĐẠI TIỆC VITAMIN</a:t>
              </a:r>
              <a:endParaRPr lang="zh-CN" altLang="en-US" sz="4800" dirty="0">
                <a:gradFill flip="none" rotWithShape="1">
                  <a:gsLst>
                    <a:gs pos="41000">
                      <a:srgbClr val="FC745C"/>
                    </a:gs>
                    <a:gs pos="0">
                      <a:srgbClr val="00863D"/>
                    </a:gs>
                    <a:gs pos="99000">
                      <a:srgbClr val="FFFF0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4167" l="70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0" b="55972"/>
          <a:stretch/>
        </p:blipFill>
        <p:spPr>
          <a:xfrm>
            <a:off x="8805860" y="221307"/>
            <a:ext cx="1898650" cy="30194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36357" y="1461237"/>
            <a:ext cx="1144920" cy="868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35657" y="1354581"/>
            <a:ext cx="1144920" cy="8687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164194" y="1761703"/>
            <a:ext cx="1144920" cy="8687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25162" r="18056" b="25833"/>
          <a:stretch/>
        </p:blipFill>
        <p:spPr>
          <a:xfrm>
            <a:off x="7263494" y="1273999"/>
            <a:ext cx="1144920" cy="868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2083" r="16186" b="13611"/>
          <a:stretch/>
        </p:blipFill>
        <p:spPr>
          <a:xfrm>
            <a:off x="6274618" y="73253"/>
            <a:ext cx="2963043" cy="323214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7" y="2126917"/>
            <a:ext cx="1112598" cy="11125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81" y="2126917"/>
            <a:ext cx="1112598" cy="111259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580" y="2126917"/>
            <a:ext cx="1112598" cy="11125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2122443"/>
            <a:ext cx="1112598" cy="11125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06" y="2142751"/>
            <a:ext cx="1112598" cy="11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5612 -4.07407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53515 0.2731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36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32409 0.2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287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1198 0.2138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069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6172 0.26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3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4935 0.2817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07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4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-1.45833E-6 -0.02708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4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33333E-6 -3.7037E-6 L 3.33333E-6 -0.02708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6 -3.7037E-6 L -2.08333E-6 -0.02708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08333E-6 7.40741E-7 L 2.08333E-6 -0.02708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repeatCount="105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48148E-6 L 3.33333E-6 -0.027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425" y="1456116"/>
            <a:ext cx="7891547" cy="1862048"/>
            <a:chOff x="61483" y="1642131"/>
            <a:chExt cx="7891547" cy="1862048"/>
          </a:xfrm>
        </p:grpSpPr>
        <p:sp>
          <p:nvSpPr>
            <p:cNvPr id="16" name="文本框 22"/>
            <p:cNvSpPr txBox="1"/>
            <p:nvPr/>
          </p:nvSpPr>
          <p:spPr>
            <a:xfrm>
              <a:off x="61483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18" name="文本框 22"/>
            <p:cNvSpPr txBox="1"/>
            <p:nvPr/>
          </p:nvSpPr>
          <p:spPr>
            <a:xfrm>
              <a:off x="213141" y="1642131"/>
              <a:ext cx="77398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 dirty="0">
                  <a:solidFill>
                    <a:srgbClr val="FC745C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PHÂN SỐ</a:t>
              </a:r>
              <a:endParaRPr lang="zh-CN" altLang="en-US" sz="11500" dirty="0">
                <a:solidFill>
                  <a:srgbClr val="FC745C"/>
                </a:solidFill>
                <a:latin typeface="UTM Loko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76360" y="758249"/>
            <a:ext cx="5847914" cy="774004"/>
            <a:chOff x="776360" y="758249"/>
            <a:chExt cx="5847914" cy="7740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10AA0E-C551-4BED-AF03-B11F50B5FBAA}"/>
                </a:ext>
              </a:extLst>
            </p:cNvPr>
            <p:cNvSpPr txBox="1"/>
            <p:nvPr/>
          </p:nvSpPr>
          <p:spPr>
            <a:xfrm>
              <a:off x="776360" y="762812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  <p:sp>
          <p:nvSpPr>
            <p:cNvPr id="21" name="文本框 22"/>
            <p:cNvSpPr txBox="1"/>
            <p:nvPr/>
          </p:nvSpPr>
          <p:spPr>
            <a:xfrm>
              <a:off x="822928" y="758249"/>
              <a:ext cx="58013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dirty="0">
                  <a:solidFill>
                    <a:srgbClr val="92C98B"/>
                  </a:solidFill>
                  <a:latin typeface="UTM Alberta Heavy" panose="02040603050506020204" pitchFamily="18" charset="0"/>
                  <a:ea typeface="字魂52号-阿开漫画体" panose="00000500000000000000" pitchFamily="2" charset="-122"/>
                </a:rPr>
                <a:t>TOÁN</a:t>
              </a:r>
              <a:endParaRPr lang="zh-CN" altLang="en-US" sz="4400" dirty="0">
                <a:solidFill>
                  <a:srgbClr val="92C98B"/>
                </a:solidFill>
                <a:latin typeface="UTM Alberta Heavy" panose="02040603050506020204" pitchFamily="18" charset="0"/>
                <a:ea typeface="字魂52号-阿开漫画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898567" y="646771"/>
            <a:ext cx="6997970" cy="4401205"/>
            <a:chOff x="472664" y="1090886"/>
            <a:chExt cx="5944111" cy="4401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25683D-F924-4368-8366-9137F0A70526}"/>
                </a:ext>
              </a:extLst>
            </p:cNvPr>
            <p:cNvSpPr txBox="1">
              <a:spLocks/>
            </p:cNvSpPr>
            <p:nvPr/>
          </p:nvSpPr>
          <p:spPr>
            <a:xfrm>
              <a:off x="472664" y="1090886"/>
              <a:ext cx="5826872" cy="440120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14000" b="1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0" b="1" cap="none" dirty="0"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4000" b="1" cap="none" dirty="0">
                <a:latin typeface="UTM Loko" panose="02040603050506020204" pitchFamily="18" charset="0"/>
                <a:ea typeface="微软雅黑" charset="0"/>
              </a:endParaRPr>
            </a:p>
          </p:txBody>
        </p:sp>
        <p:sp>
          <p:nvSpPr>
            <p:cNvPr id="15" name="文本框 10"/>
            <p:cNvSpPr txBox="1">
              <a:spLocks/>
            </p:cNvSpPr>
            <p:nvPr/>
          </p:nvSpPr>
          <p:spPr>
            <a:xfrm>
              <a:off x="589903" y="1090886"/>
              <a:ext cx="5826872" cy="440120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>
              <a:spAutoFit/>
            </a:bodyPr>
            <a:lstStyle/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0" b="1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KHÁM</a:t>
              </a:r>
            </a:p>
            <a:p>
              <a:pPr marL="0" indent="0" algn="ctr" defTabSz="914400" eaLnBrk="0" fontAlgn="auto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0" b="1" cap="none" dirty="0">
                  <a:solidFill>
                    <a:srgbClr val="F9A9B4"/>
                  </a:solidFill>
                  <a:latin typeface="UTM Loko" panose="02040603050506020204" pitchFamily="18" charset="0"/>
                  <a:ea typeface="字魂52号-阿开漫画体" panose="00000500000000000000" pitchFamily="2" charset="-122"/>
                </a:rPr>
                <a:t>PHÁ</a:t>
              </a:r>
              <a:endParaRPr lang="ko-KR" altLang="en-US" sz="14000" b="1" cap="none" dirty="0">
                <a:solidFill>
                  <a:srgbClr val="F9A9B4"/>
                </a:solidFill>
                <a:latin typeface="UTM Loko" panose="02040603050506020204" pitchFamily="18" charset="0"/>
                <a:ea typeface="微软雅黑" charset="0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442" b="8400"/>
          <a:stretch/>
        </p:blipFill>
        <p:spPr>
          <a:xfrm flipH="1">
            <a:off x="103983" y="646771"/>
            <a:ext cx="5584053" cy="6081766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4790" y="4821565"/>
            <a:ext cx="3137210" cy="20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4164">
            <a:off x="-864153" y="1076040"/>
            <a:ext cx="7125498" cy="475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>
            <a:off x="1472547" y="3373882"/>
            <a:ext cx="2463158" cy="26316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37314">
            <a:off x="407603" y="2746357"/>
            <a:ext cx="2419815" cy="2631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63960" flipH="1" flipV="1">
            <a:off x="2572864" y="2768684"/>
            <a:ext cx="2445472" cy="2631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7170341">
            <a:off x="424809" y="1507680"/>
            <a:ext cx="2419815" cy="2631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10800000">
            <a:off x="1490109" y="901226"/>
            <a:ext cx="2467898" cy="26316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10381" r="14670" b="17668"/>
          <a:stretch/>
        </p:blipFill>
        <p:spPr>
          <a:xfrm rot="3627991" flipH="1" flipV="1">
            <a:off x="2595820" y="1529984"/>
            <a:ext cx="2419815" cy="2631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9" y="-738398"/>
            <a:ext cx="7875178" cy="787517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64">
            <a:off x="-1015036" y="931616"/>
            <a:ext cx="7508681" cy="50076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28244" y="1231160"/>
            <a:ext cx="2622121" cy="45112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38740" y="1223054"/>
            <a:ext cx="2721204" cy="45193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5758" y="3396185"/>
            <a:ext cx="5285677" cy="785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5297">
            <a:off x="1197365" y="4715046"/>
            <a:ext cx="963907" cy="9469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02" flipH="1">
            <a:off x="3205230" y="4696908"/>
            <a:ext cx="976697" cy="9595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840" flipH="1">
            <a:off x="4280035" y="2719430"/>
            <a:ext cx="976697" cy="959521"/>
          </a:xfrm>
          <a:prstGeom prst="rect">
            <a:avLst/>
          </a:prstGeom>
        </p:spPr>
      </p:pic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4795136" y="276025"/>
            <a:ext cx="694709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7416" y="69130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>
            <a:off x="4820899" y="1335117"/>
            <a:ext cx="76771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Ta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396" y="2289224"/>
                <a:ext cx="1422712" cy="803682"/>
              </a:xfrm>
              <a:prstGeom prst="rect">
                <a:avLst/>
              </a:prstGeom>
              <a:blipFill>
                <a:blip r:embed="rId12"/>
                <a:stretch>
                  <a:fillRect l="-9013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7484873" y="2438377"/>
            <a:ext cx="4057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Ta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154" y="3170501"/>
                <a:ext cx="4499048" cy="803682"/>
              </a:xfrm>
              <a:prstGeom prst="rect">
                <a:avLst/>
              </a:prstGeom>
              <a:blipFill>
                <a:blip r:embed="rId13"/>
                <a:stretch>
                  <a:fillRect l="-2846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tử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5,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</a:t>
                </a:r>
                <a:r>
                  <a:rPr lang="en-US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724" y="4081825"/>
                <a:ext cx="6796357" cy="803682"/>
              </a:xfrm>
              <a:prstGeom prst="rect">
                <a:avLst/>
              </a:prstGeom>
              <a:blipFill>
                <a:blip r:embed="rId14"/>
                <a:stretch>
                  <a:fillRect l="-1883" r="-269" b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20026 -0.593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19166 -0.5960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-2981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35365 -0.009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82" y="-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9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4453 0.0444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2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7037E-6 L -4.79167E-6 0.07384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9" presetClass="path" presetSubtype="0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0.03997 0.03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" y="16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4.07407E-6 L -0.03476 -0.0347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173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1.85185E-6 L 2.5E-6 -0.06783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3.7037E-6 L 0.03333 -0.030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3" grpId="1"/>
      <p:bldP spid="64" grpId="0"/>
      <p:bldP spid="64" grpId="1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26892" y="1272208"/>
            <a:ext cx="5583697" cy="372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15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11500" b="1" i="0" smtClean="0">
                              <a:solidFill>
                                <a:srgbClr val="00206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15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62" y="1398985"/>
                <a:ext cx="1853199" cy="34703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410240" y="3587443"/>
            <a:ext cx="63974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5317475" y="765847"/>
            <a:ext cx="64902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số tự nhiên viết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gạch ngang.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 số </a:t>
            </a:r>
            <a:r>
              <a:rPr lang="vi-VN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vi-VN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phần bằng nhau đã được tô màu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6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76461" y="369621"/>
            <a:ext cx="1147098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i="1" u="sng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b="1" i="1" dirty="0">
                <a:solidFill>
                  <a:srgbClr val="FC7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7" y="1290371"/>
            <a:ext cx="19208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1" y="1290371"/>
            <a:ext cx="2871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8" y="1330059"/>
            <a:ext cx="20955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402020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7385" y="2954115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9269956" y="2948049"/>
            <a:ext cx="132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728" y="3614441"/>
                <a:ext cx="1422712" cy="905633"/>
              </a:xfrm>
              <a:prstGeom prst="rect">
                <a:avLst/>
              </a:prstGeom>
              <a:blipFill>
                <a:blip r:embed="rId7"/>
                <a:stretch>
                  <a:fillRect l="-1115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73" y="3614440"/>
                <a:ext cx="1422712" cy="905633"/>
              </a:xfrm>
              <a:prstGeom prst="rect">
                <a:avLst/>
              </a:prstGeom>
              <a:blipFill>
                <a:blip r:embed="rId8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9000" y="3614440"/>
                <a:ext cx="1422712" cy="900439"/>
              </a:xfrm>
              <a:prstGeom prst="rect">
                <a:avLst/>
              </a:prstGeom>
              <a:blipFill>
                <a:blip r:embed="rId9"/>
                <a:stretch>
                  <a:fillRect l="-10684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4220706" y="4657178"/>
            <a:ext cx="3534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7955806" y="4663246"/>
            <a:ext cx="3949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79354" y="4663246"/>
            <a:ext cx="39661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8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dirty="0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6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284" y="1083276"/>
                <a:ext cx="11256830" cy="176965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6461" y="369621"/>
            <a:ext cx="11470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="1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76461" y="3289378"/>
            <a:ext cx="1147098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3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725</Words>
  <Application>Microsoft Office PowerPoint</Application>
  <PresentationFormat>Widescreen</PresentationFormat>
  <Paragraphs>143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微软雅黑</vt:lpstr>
      <vt:lpstr>Arial</vt:lpstr>
      <vt:lpstr>UTM Futura Extra</vt:lpstr>
      <vt:lpstr>SimSun</vt:lpstr>
      <vt:lpstr>UTM Loko</vt:lpstr>
      <vt:lpstr>Cambria Math</vt:lpstr>
      <vt:lpstr>等线</vt:lpstr>
      <vt:lpstr>Times New Roman</vt:lpstr>
      <vt:lpstr>VNI-Times</vt:lpstr>
      <vt:lpstr>字魂52号-阿开漫画体</vt:lpstr>
      <vt:lpstr>UTM Alberta Heavy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千图3</dc:title>
  <dc:creator>Wssc0816</dc:creator>
  <cp:lastModifiedBy>MTC</cp:lastModifiedBy>
  <cp:revision>57</cp:revision>
  <dcterms:created xsi:type="dcterms:W3CDTF">2019-07-13T05:37:06Z</dcterms:created>
  <dcterms:modified xsi:type="dcterms:W3CDTF">2022-01-24T02:51:03Z</dcterms:modified>
  <cp:version>X023</cp:version>
</cp:coreProperties>
</file>