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20"/>
  </p:notesMasterIdLst>
  <p:sldIdLst>
    <p:sldId id="289" r:id="rId2"/>
    <p:sldId id="261" r:id="rId3"/>
    <p:sldId id="263" r:id="rId4"/>
    <p:sldId id="291" r:id="rId5"/>
    <p:sldId id="292" r:id="rId6"/>
    <p:sldId id="290" r:id="rId7"/>
    <p:sldId id="294" r:id="rId8"/>
    <p:sldId id="293" r:id="rId9"/>
    <p:sldId id="295" r:id="rId10"/>
    <p:sldId id="297" r:id="rId11"/>
    <p:sldId id="262" r:id="rId12"/>
    <p:sldId id="298" r:id="rId13"/>
    <p:sldId id="299" r:id="rId14"/>
    <p:sldId id="303" r:id="rId15"/>
    <p:sldId id="302" r:id="rId16"/>
    <p:sldId id="300" r:id="rId17"/>
    <p:sldId id="301" r:id="rId18"/>
    <p:sldId id="288" r:id="rId19"/>
  </p:sldIdLst>
  <p:sldSz cx="12192000" cy="6858000"/>
  <p:notesSz cx="6858000" cy="9144000"/>
  <p:embeddedFontLst>
    <p:embeddedFont>
      <p:font typeface="Verdana" panose="020B0604030504040204" pitchFamily="34" charset="0"/>
      <p:regular r:id="rId21"/>
      <p:bold r:id="rId22"/>
      <p:italic r:id="rId23"/>
      <p:boldItalic r:id="rId24"/>
    </p:embeddedFont>
    <p:embeddedFont>
      <p:font typeface="Helvetica" panose="020B0604020202020204" pitchFamily="34" charset="0"/>
      <p:regular r:id="rId25"/>
      <p:bold r:id="rId26"/>
      <p:italic r:id="rId27"/>
      <p:boldItalic r:id="rId28"/>
    </p:embeddedFont>
    <p:embeddedFont>
      <p:font typeface="等线" panose="020B0604020202020204" charset="-122"/>
      <p:regular r:id="rId29"/>
    </p:embeddedFont>
    <p:embeddedFont>
      <p:font typeface="Wingdings 2" panose="05020102010507070707" pitchFamily="18" charset="2"/>
      <p:regular r:id="rId30"/>
    </p:embeddedFont>
  </p:embeddedFontLst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D9D9"/>
    <a:srgbClr val="FB705A"/>
    <a:srgbClr val="E6E6E6"/>
    <a:srgbClr val="FFD85D"/>
    <a:srgbClr val="2E3747"/>
    <a:srgbClr val="FF9409"/>
    <a:srgbClr val="F995C2"/>
    <a:srgbClr val="F769A9"/>
    <a:srgbClr val="ADDB7B"/>
    <a:srgbClr val="A5F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1" autoAdjust="0"/>
    <p:restoredTop sz="94660"/>
  </p:normalViewPr>
  <p:slideViewPr>
    <p:cSldViewPr snapToGrid="0">
      <p:cViewPr varScale="1">
        <p:scale>
          <a:sx n="71" d="100"/>
          <a:sy n="71" d="100"/>
        </p:scale>
        <p:origin x="762" y="-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391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88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88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832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739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961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445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60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93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957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320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114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203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10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74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8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00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083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769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045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68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56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398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46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93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72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92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043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8ED2DE-48B9-48AA-B2B6-F405DE968FC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000" y="200787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1E17C1-4DB2-4FA7-BE55-EAEFEDA64A0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5D1F24-FEA0-4A25-868D-427758C6530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60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EA3CC3-FC5E-4A2C-B722-04458B382939}"/>
              </a:ext>
            </a:extLst>
          </p:cNvPr>
          <p:cNvSpPr txBox="1"/>
          <p:nvPr userDrawn="1"/>
        </p:nvSpPr>
        <p:spPr>
          <a:xfrm>
            <a:off x="1973790" y="8723122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0E9ABB-02CF-4D8C-983F-6A538A057F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FB04E0-F30F-4266-ACB2-3660F7297CB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-13042900"/>
            <a:ext cx="1881378" cy="1625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03E986-599B-4D38-9C7F-DDEB2EB8E26A}"/>
              </a:ext>
            </a:extLst>
          </p:cNvPr>
          <p:cNvSpPr txBox="1"/>
          <p:nvPr userDrawn="1"/>
        </p:nvSpPr>
        <p:spPr>
          <a:xfrm>
            <a:off x="11382712" y="26894"/>
            <a:ext cx="78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UVN Phuong Tay" panose="04040805070802020D02" pitchFamily="82" charset="0"/>
              </a:rPr>
              <a:t>KTUTS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6FAA7-0582-4E8A-812F-B7D12054EC6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7" r:id="rId3"/>
    <p:sldLayoutId id="2147483666" r:id="rId4"/>
    <p:sldLayoutId id="2147483665" r:id="rId5"/>
    <p:sldLayoutId id="2147483664" r:id="rId6"/>
    <p:sldLayoutId id="2147483663" r:id="rId7"/>
    <p:sldLayoutId id="2147483662" r:id="rId8"/>
    <p:sldLayoutId id="2147483661" r:id="rId9"/>
    <p:sldLayoutId id="2147483660" r:id="rId10"/>
    <p:sldLayoutId id="2147483659" r:id="rId11"/>
    <p:sldLayoutId id="2147483658" r:id="rId12"/>
    <p:sldLayoutId id="2147483657" r:id="rId13"/>
    <p:sldLayoutId id="2147483655" r:id="rId14"/>
    <p:sldLayoutId id="2147483654" r:id="rId15"/>
    <p:sldLayoutId id="214748365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em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7036" y="734078"/>
            <a:ext cx="13680878" cy="684348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DA5D3DC-E5DD-48B8-ACE9-AF6501F8B65E}"/>
              </a:ext>
            </a:extLst>
          </p:cNvPr>
          <p:cNvSpPr txBox="1"/>
          <p:nvPr/>
        </p:nvSpPr>
        <p:spPr>
          <a:xfrm>
            <a:off x="4572340" y="-38141"/>
            <a:ext cx="3047311" cy="8921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4800" b="1" dirty="0">
                <a:solidFill>
                  <a:srgbClr val="FB705A"/>
                </a:solidFill>
                <a:latin typeface="UTM Duepuntozero" panose="02040603050506020204" pitchFamily="18" charset="0"/>
                <a:cs typeface="+mn-ea"/>
                <a:sym typeface="+mn-lt"/>
              </a:rPr>
              <a:t>TOÁN</a:t>
            </a:r>
          </a:p>
        </p:txBody>
      </p:sp>
      <p:pic>
        <p:nvPicPr>
          <p:cNvPr id="18" name="Piano Tribute Conservatory - Tim McGraw">
            <a:hlinkClick r:id="" action="ppaction://media"/>
            <a:extLst>
              <a:ext uri="{FF2B5EF4-FFF2-40B4-BE49-F238E27FC236}">
                <a16:creationId xmlns:a16="http://schemas.microsoft.com/office/drawing/2014/main" id="{CF81AB38-FA2C-4720-B402-774927D5D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7304" y="-3623185"/>
            <a:ext cx="609600" cy="609600"/>
          </a:xfrm>
          <a:prstGeom prst="rect">
            <a:avLst/>
          </a:prstGeom>
        </p:spPr>
      </p:pic>
      <p:sp>
        <p:nvSpPr>
          <p:cNvPr id="19" name="文本框 13"/>
          <p:cNvSpPr txBox="1"/>
          <p:nvPr/>
        </p:nvSpPr>
        <p:spPr>
          <a:xfrm>
            <a:off x="3190857" y="579942"/>
            <a:ext cx="6072415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DIỆN TÍCH</a:t>
            </a:r>
          </a:p>
        </p:txBody>
      </p:sp>
      <p:sp>
        <p:nvSpPr>
          <p:cNvPr id="20" name="文本框 13"/>
          <p:cNvSpPr txBox="1"/>
          <p:nvPr/>
        </p:nvSpPr>
        <p:spPr>
          <a:xfrm>
            <a:off x="594360" y="1796693"/>
            <a:ext cx="11265408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HÌNH BÌNH HÀNH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F2A402-8555-4811-91FE-C10BAC68A3CB}"/>
              </a:ext>
            </a:extLst>
          </p:cNvPr>
          <p:cNvSpPr txBox="1"/>
          <p:nvPr/>
        </p:nvSpPr>
        <p:spPr>
          <a:xfrm rot="762615">
            <a:off x="11206443" y="2947630"/>
            <a:ext cx="78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40000"/>
                    <a:lumOff val="60000"/>
                  </a:schemeClr>
                </a:solidFill>
                <a:latin typeface="UVN Phuong Tay" panose="04040805070802020D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4190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9" grpId="0"/>
      <p:bldP spid="19" grpId="1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03151" y="481378"/>
            <a:ext cx="3206352" cy="1583305"/>
            <a:chOff x="8760776" y="136386"/>
            <a:chExt cx="3206352" cy="1583305"/>
          </a:xfrm>
        </p:grpSpPr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949832">
              <a:off x="9733381" y="239307"/>
              <a:ext cx="2233747" cy="1480384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59168">
              <a:off x="8760776" y="136386"/>
              <a:ext cx="1682416" cy="1304762"/>
            </a:xfrm>
            <a:prstGeom prst="rect">
              <a:avLst/>
            </a:prstGeom>
          </p:spPr>
        </p:pic>
      </p:grpSp>
      <p:grpSp>
        <p:nvGrpSpPr>
          <p:cNvPr id="16" name="组合 4"/>
          <p:cNvGrpSpPr/>
          <p:nvPr/>
        </p:nvGrpSpPr>
        <p:grpSpPr>
          <a:xfrm rot="866752">
            <a:off x="-584617" y="561692"/>
            <a:ext cx="3502518" cy="5840135"/>
            <a:chOff x="1705545" y="2171064"/>
            <a:chExt cx="2251735" cy="3870338"/>
          </a:xfrm>
        </p:grpSpPr>
        <p:pic>
          <p:nvPicPr>
            <p:cNvPr id="17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05545" y="2171064"/>
              <a:ext cx="2226384" cy="3838756"/>
            </a:xfrm>
            <a:prstGeom prst="rect">
              <a:avLst/>
            </a:prstGeom>
          </p:spPr>
        </p:pic>
        <p:pic>
          <p:nvPicPr>
            <p:cNvPr id="21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297195" flipH="1">
              <a:off x="2053915" y="2759600"/>
              <a:ext cx="1903365" cy="3281802"/>
            </a:xfrm>
            <a:prstGeom prst="rect">
              <a:avLst/>
            </a:prstGeom>
          </p:spPr>
        </p:pic>
      </p:grpSp>
      <p:sp>
        <p:nvSpPr>
          <p:cNvPr id="15" name="文本框 13"/>
          <p:cNvSpPr txBox="1"/>
          <p:nvPr/>
        </p:nvSpPr>
        <p:spPr>
          <a:xfrm>
            <a:off x="83713" y="1836073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rgbClr val="FFD8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LUYỆN TẬP</a:t>
            </a:r>
          </a:p>
        </p:txBody>
      </p:sp>
      <p:grpSp>
        <p:nvGrpSpPr>
          <p:cNvPr id="22" name="组合 14"/>
          <p:cNvGrpSpPr/>
          <p:nvPr/>
        </p:nvGrpSpPr>
        <p:grpSpPr>
          <a:xfrm rot="20754843">
            <a:off x="2964175" y="4778056"/>
            <a:ext cx="1346457" cy="1830248"/>
            <a:chOff x="2546350" y="1435101"/>
            <a:chExt cx="1100138" cy="1495425"/>
          </a:xfrm>
        </p:grpSpPr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2630488" y="1519238"/>
              <a:ext cx="931863" cy="1325563"/>
            </a:xfrm>
            <a:custGeom>
              <a:avLst/>
              <a:gdLst>
                <a:gd name="T0" fmla="*/ 98 w 99"/>
                <a:gd name="T1" fmla="*/ 113 h 140"/>
                <a:gd name="T2" fmla="*/ 99 w 99"/>
                <a:gd name="T3" fmla="*/ 132 h 140"/>
                <a:gd name="T4" fmla="*/ 14 w 99"/>
                <a:gd name="T5" fmla="*/ 140 h 140"/>
                <a:gd name="T6" fmla="*/ 13 w 99"/>
                <a:gd name="T7" fmla="*/ 121 h 140"/>
                <a:gd name="T8" fmla="*/ 46 w 99"/>
                <a:gd name="T9" fmla="*/ 118 h 140"/>
                <a:gd name="T10" fmla="*/ 38 w 99"/>
                <a:gd name="T11" fmla="*/ 25 h 140"/>
                <a:gd name="T12" fmla="*/ 32 w 99"/>
                <a:gd name="T13" fmla="*/ 32 h 140"/>
                <a:gd name="T14" fmla="*/ 23 w 99"/>
                <a:gd name="T15" fmla="*/ 39 h 140"/>
                <a:gd name="T16" fmla="*/ 12 w 99"/>
                <a:gd name="T17" fmla="*/ 44 h 140"/>
                <a:gd name="T18" fmla="*/ 1 w 99"/>
                <a:gd name="T19" fmla="*/ 47 h 140"/>
                <a:gd name="T20" fmla="*/ 0 w 99"/>
                <a:gd name="T21" fmla="*/ 27 h 140"/>
                <a:gd name="T22" fmla="*/ 11 w 99"/>
                <a:gd name="T23" fmla="*/ 23 h 140"/>
                <a:gd name="T24" fmla="*/ 23 w 99"/>
                <a:gd name="T25" fmla="*/ 15 h 140"/>
                <a:gd name="T26" fmla="*/ 32 w 99"/>
                <a:gd name="T27" fmla="*/ 7 h 140"/>
                <a:gd name="T28" fmla="*/ 36 w 99"/>
                <a:gd name="T29" fmla="*/ 2 h 140"/>
                <a:gd name="T30" fmla="*/ 58 w 99"/>
                <a:gd name="T31" fmla="*/ 0 h 140"/>
                <a:gd name="T32" fmla="*/ 68 w 99"/>
                <a:gd name="T33" fmla="*/ 116 h 140"/>
                <a:gd name="T34" fmla="*/ 98 w 99"/>
                <a:gd name="T35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9" h="140">
                  <a:moveTo>
                    <a:pt x="98" y="113"/>
                  </a:moveTo>
                  <a:cubicBezTo>
                    <a:pt x="99" y="132"/>
                    <a:pt x="99" y="132"/>
                    <a:pt x="99" y="132"/>
                  </a:cubicBezTo>
                  <a:cubicBezTo>
                    <a:pt x="14" y="140"/>
                    <a:pt x="14" y="140"/>
                    <a:pt x="14" y="140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7" y="27"/>
                    <a:pt x="35" y="30"/>
                    <a:pt x="32" y="32"/>
                  </a:cubicBezTo>
                  <a:cubicBezTo>
                    <a:pt x="29" y="34"/>
                    <a:pt x="26" y="37"/>
                    <a:pt x="23" y="39"/>
                  </a:cubicBezTo>
                  <a:cubicBezTo>
                    <a:pt x="19" y="41"/>
                    <a:pt x="15" y="43"/>
                    <a:pt x="12" y="44"/>
                  </a:cubicBezTo>
                  <a:cubicBezTo>
                    <a:pt x="8" y="46"/>
                    <a:pt x="4" y="47"/>
                    <a:pt x="1" y="4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7" y="26"/>
                    <a:pt x="11" y="23"/>
                  </a:cubicBezTo>
                  <a:cubicBezTo>
                    <a:pt x="15" y="21"/>
                    <a:pt x="19" y="18"/>
                    <a:pt x="23" y="15"/>
                  </a:cubicBezTo>
                  <a:cubicBezTo>
                    <a:pt x="26" y="13"/>
                    <a:pt x="29" y="10"/>
                    <a:pt x="32" y="7"/>
                  </a:cubicBezTo>
                  <a:cubicBezTo>
                    <a:pt x="34" y="4"/>
                    <a:pt x="36" y="3"/>
                    <a:pt x="36" y="2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8" y="116"/>
                    <a:pt x="68" y="116"/>
                    <a:pt x="68" y="116"/>
                  </a:cubicBezTo>
                  <a:lnTo>
                    <a:pt x="98" y="113"/>
                  </a:lnTo>
                  <a:close/>
                </a:path>
              </a:pathLst>
            </a:custGeom>
            <a:solidFill>
              <a:srgbClr val="71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Freeform 8"/>
            <p:cNvSpPr>
              <a:spLocks noEditPoints="1"/>
            </p:cNvSpPr>
            <p:nvPr/>
          </p:nvSpPr>
          <p:spPr bwMode="auto">
            <a:xfrm>
              <a:off x="2546350" y="1435101"/>
              <a:ext cx="1100138" cy="1495425"/>
            </a:xfrm>
            <a:custGeom>
              <a:avLst/>
              <a:gdLst>
                <a:gd name="T0" fmla="*/ 67 w 117"/>
                <a:gd name="T1" fmla="*/ 9 h 158"/>
                <a:gd name="T2" fmla="*/ 77 w 117"/>
                <a:gd name="T3" fmla="*/ 125 h 158"/>
                <a:gd name="T4" fmla="*/ 107 w 117"/>
                <a:gd name="T5" fmla="*/ 122 h 158"/>
                <a:gd name="T6" fmla="*/ 108 w 117"/>
                <a:gd name="T7" fmla="*/ 141 h 158"/>
                <a:gd name="T8" fmla="*/ 23 w 117"/>
                <a:gd name="T9" fmla="*/ 149 h 158"/>
                <a:gd name="T10" fmla="*/ 22 w 117"/>
                <a:gd name="T11" fmla="*/ 130 h 158"/>
                <a:gd name="T12" fmla="*/ 55 w 117"/>
                <a:gd name="T13" fmla="*/ 127 h 158"/>
                <a:gd name="T14" fmla="*/ 47 w 117"/>
                <a:gd name="T15" fmla="*/ 34 h 158"/>
                <a:gd name="T16" fmla="*/ 41 w 117"/>
                <a:gd name="T17" fmla="*/ 41 h 158"/>
                <a:gd name="T18" fmla="*/ 32 w 117"/>
                <a:gd name="T19" fmla="*/ 48 h 158"/>
                <a:gd name="T20" fmla="*/ 21 w 117"/>
                <a:gd name="T21" fmla="*/ 53 h 158"/>
                <a:gd name="T22" fmla="*/ 10 w 117"/>
                <a:gd name="T23" fmla="*/ 56 h 158"/>
                <a:gd name="T24" fmla="*/ 9 w 117"/>
                <a:gd name="T25" fmla="*/ 36 h 158"/>
                <a:gd name="T26" fmla="*/ 20 w 117"/>
                <a:gd name="T27" fmla="*/ 32 h 158"/>
                <a:gd name="T28" fmla="*/ 32 w 117"/>
                <a:gd name="T29" fmla="*/ 24 h 158"/>
                <a:gd name="T30" fmla="*/ 41 w 117"/>
                <a:gd name="T31" fmla="*/ 16 h 158"/>
                <a:gd name="T32" fmla="*/ 45 w 117"/>
                <a:gd name="T33" fmla="*/ 11 h 158"/>
                <a:gd name="T34" fmla="*/ 67 w 117"/>
                <a:gd name="T35" fmla="*/ 9 h 158"/>
                <a:gd name="T36" fmla="*/ 66 w 117"/>
                <a:gd name="T37" fmla="*/ 0 h 158"/>
                <a:gd name="T38" fmla="*/ 45 w 117"/>
                <a:gd name="T39" fmla="*/ 2 h 158"/>
                <a:gd name="T40" fmla="*/ 38 w 117"/>
                <a:gd name="T41" fmla="*/ 7 h 158"/>
                <a:gd name="T42" fmla="*/ 35 w 117"/>
                <a:gd name="T43" fmla="*/ 10 h 158"/>
                <a:gd name="T44" fmla="*/ 26 w 117"/>
                <a:gd name="T45" fmla="*/ 18 h 158"/>
                <a:gd name="T46" fmla="*/ 16 w 117"/>
                <a:gd name="T47" fmla="*/ 25 h 158"/>
                <a:gd name="T48" fmla="*/ 8 w 117"/>
                <a:gd name="T49" fmla="*/ 28 h 158"/>
                <a:gd name="T50" fmla="*/ 0 w 117"/>
                <a:gd name="T51" fmla="*/ 37 h 158"/>
                <a:gd name="T52" fmla="*/ 2 w 117"/>
                <a:gd name="T53" fmla="*/ 57 h 158"/>
                <a:gd name="T54" fmla="*/ 11 w 117"/>
                <a:gd name="T55" fmla="*/ 65 h 158"/>
                <a:gd name="T56" fmla="*/ 24 w 117"/>
                <a:gd name="T57" fmla="*/ 61 h 158"/>
                <a:gd name="T58" fmla="*/ 36 w 117"/>
                <a:gd name="T59" fmla="*/ 55 h 158"/>
                <a:gd name="T60" fmla="*/ 40 w 117"/>
                <a:gd name="T61" fmla="*/ 52 h 158"/>
                <a:gd name="T62" fmla="*/ 46 w 117"/>
                <a:gd name="T63" fmla="*/ 119 h 158"/>
                <a:gd name="T64" fmla="*/ 21 w 117"/>
                <a:gd name="T65" fmla="*/ 121 h 158"/>
                <a:gd name="T66" fmla="*/ 13 w 117"/>
                <a:gd name="T67" fmla="*/ 131 h 158"/>
                <a:gd name="T68" fmla="*/ 15 w 117"/>
                <a:gd name="T69" fmla="*/ 150 h 158"/>
                <a:gd name="T70" fmla="*/ 24 w 117"/>
                <a:gd name="T71" fmla="*/ 157 h 158"/>
                <a:gd name="T72" fmla="*/ 109 w 117"/>
                <a:gd name="T73" fmla="*/ 150 h 158"/>
                <a:gd name="T74" fmla="*/ 117 w 117"/>
                <a:gd name="T75" fmla="*/ 141 h 158"/>
                <a:gd name="T76" fmla="*/ 115 w 117"/>
                <a:gd name="T77" fmla="*/ 122 h 158"/>
                <a:gd name="T78" fmla="*/ 106 w 117"/>
                <a:gd name="T79" fmla="*/ 114 h 158"/>
                <a:gd name="T80" fmla="*/ 84 w 117"/>
                <a:gd name="T81" fmla="*/ 116 h 158"/>
                <a:gd name="T82" fmla="*/ 75 w 117"/>
                <a:gd name="T83" fmla="*/ 8 h 158"/>
                <a:gd name="T84" fmla="*/ 66 w 117"/>
                <a:gd name="T85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7" h="158">
                  <a:moveTo>
                    <a:pt x="67" y="9"/>
                  </a:moveTo>
                  <a:cubicBezTo>
                    <a:pt x="77" y="125"/>
                    <a:pt x="77" y="125"/>
                    <a:pt x="77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23" y="149"/>
                    <a:pt x="23" y="149"/>
                    <a:pt x="23" y="149"/>
                  </a:cubicBezTo>
                  <a:cubicBezTo>
                    <a:pt x="22" y="130"/>
                    <a:pt x="22" y="130"/>
                    <a:pt x="22" y="130"/>
                  </a:cubicBezTo>
                  <a:cubicBezTo>
                    <a:pt x="55" y="127"/>
                    <a:pt x="55" y="127"/>
                    <a:pt x="55" y="127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6" y="36"/>
                    <a:pt x="44" y="39"/>
                    <a:pt x="41" y="41"/>
                  </a:cubicBezTo>
                  <a:cubicBezTo>
                    <a:pt x="38" y="43"/>
                    <a:pt x="35" y="46"/>
                    <a:pt x="32" y="48"/>
                  </a:cubicBezTo>
                  <a:cubicBezTo>
                    <a:pt x="28" y="50"/>
                    <a:pt x="24" y="52"/>
                    <a:pt x="21" y="53"/>
                  </a:cubicBezTo>
                  <a:cubicBezTo>
                    <a:pt x="17" y="55"/>
                    <a:pt x="13" y="56"/>
                    <a:pt x="10" y="5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2" y="36"/>
                    <a:pt x="16" y="35"/>
                    <a:pt x="20" y="32"/>
                  </a:cubicBezTo>
                  <a:cubicBezTo>
                    <a:pt x="24" y="30"/>
                    <a:pt x="28" y="27"/>
                    <a:pt x="32" y="24"/>
                  </a:cubicBezTo>
                  <a:cubicBezTo>
                    <a:pt x="35" y="22"/>
                    <a:pt x="38" y="19"/>
                    <a:pt x="41" y="16"/>
                  </a:cubicBezTo>
                  <a:cubicBezTo>
                    <a:pt x="43" y="13"/>
                    <a:pt x="45" y="12"/>
                    <a:pt x="45" y="11"/>
                  </a:cubicBezTo>
                  <a:cubicBezTo>
                    <a:pt x="67" y="9"/>
                    <a:pt x="67" y="9"/>
                    <a:pt x="67" y="9"/>
                  </a:cubicBezTo>
                  <a:moveTo>
                    <a:pt x="66" y="0"/>
                  </a:move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39" y="4"/>
                    <a:pt x="38" y="7"/>
                  </a:cubicBezTo>
                  <a:cubicBezTo>
                    <a:pt x="37" y="7"/>
                    <a:pt x="37" y="8"/>
                    <a:pt x="35" y="10"/>
                  </a:cubicBezTo>
                  <a:cubicBezTo>
                    <a:pt x="32" y="13"/>
                    <a:pt x="30" y="15"/>
                    <a:pt x="26" y="18"/>
                  </a:cubicBezTo>
                  <a:cubicBezTo>
                    <a:pt x="23" y="21"/>
                    <a:pt x="19" y="23"/>
                    <a:pt x="16" y="25"/>
                  </a:cubicBezTo>
                  <a:cubicBezTo>
                    <a:pt x="13" y="27"/>
                    <a:pt x="10" y="28"/>
                    <a:pt x="8" y="28"/>
                  </a:cubicBezTo>
                  <a:cubicBezTo>
                    <a:pt x="3" y="28"/>
                    <a:pt x="0" y="32"/>
                    <a:pt x="0" y="3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2" y="62"/>
                    <a:pt x="6" y="65"/>
                    <a:pt x="11" y="65"/>
                  </a:cubicBezTo>
                  <a:cubicBezTo>
                    <a:pt x="15" y="64"/>
                    <a:pt x="19" y="63"/>
                    <a:pt x="24" y="61"/>
                  </a:cubicBezTo>
                  <a:cubicBezTo>
                    <a:pt x="28" y="60"/>
                    <a:pt x="32" y="57"/>
                    <a:pt x="36" y="55"/>
                  </a:cubicBezTo>
                  <a:cubicBezTo>
                    <a:pt x="38" y="54"/>
                    <a:pt x="39" y="53"/>
                    <a:pt x="40" y="5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16" y="122"/>
                    <a:pt x="13" y="126"/>
                    <a:pt x="13" y="131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54"/>
                    <a:pt x="19" y="158"/>
                    <a:pt x="24" y="157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14" y="149"/>
                    <a:pt x="117" y="145"/>
                    <a:pt x="117" y="141"/>
                  </a:cubicBezTo>
                  <a:cubicBezTo>
                    <a:pt x="115" y="122"/>
                    <a:pt x="115" y="122"/>
                    <a:pt x="115" y="122"/>
                  </a:cubicBezTo>
                  <a:cubicBezTo>
                    <a:pt x="115" y="117"/>
                    <a:pt x="111" y="114"/>
                    <a:pt x="106" y="114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5" y="3"/>
                    <a:pt x="71" y="0"/>
                    <a:pt x="66" y="0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5" name="组合 13"/>
          <p:cNvGrpSpPr/>
          <p:nvPr/>
        </p:nvGrpSpPr>
        <p:grpSpPr>
          <a:xfrm>
            <a:off x="5535604" y="4274679"/>
            <a:ext cx="1521322" cy="1853564"/>
            <a:chOff x="3816350" y="1301751"/>
            <a:chExt cx="1243013" cy="1514475"/>
          </a:xfrm>
        </p:grpSpPr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3910013" y="1377951"/>
              <a:ext cx="1063625" cy="1363663"/>
            </a:xfrm>
            <a:custGeom>
              <a:avLst/>
              <a:gdLst>
                <a:gd name="T0" fmla="*/ 8 w 113"/>
                <a:gd name="T1" fmla="*/ 144 h 144"/>
                <a:gd name="T2" fmla="*/ 8 w 113"/>
                <a:gd name="T3" fmla="*/ 126 h 144"/>
                <a:gd name="T4" fmla="*/ 12 w 113"/>
                <a:gd name="T5" fmla="*/ 109 h 144"/>
                <a:gd name="T6" fmla="*/ 23 w 113"/>
                <a:gd name="T7" fmla="*/ 94 h 144"/>
                <a:gd name="T8" fmla="*/ 41 w 113"/>
                <a:gd name="T9" fmla="*/ 78 h 144"/>
                <a:gd name="T10" fmla="*/ 55 w 113"/>
                <a:gd name="T11" fmla="*/ 70 h 144"/>
                <a:gd name="T12" fmla="*/ 68 w 113"/>
                <a:gd name="T13" fmla="*/ 61 h 144"/>
                <a:gd name="T14" fmla="*/ 77 w 113"/>
                <a:gd name="T15" fmla="*/ 51 h 144"/>
                <a:gd name="T16" fmla="*/ 80 w 113"/>
                <a:gd name="T17" fmla="*/ 39 h 144"/>
                <a:gd name="T18" fmla="*/ 77 w 113"/>
                <a:gd name="T19" fmla="*/ 32 h 144"/>
                <a:gd name="T20" fmla="*/ 71 w 113"/>
                <a:gd name="T21" fmla="*/ 25 h 144"/>
                <a:gd name="T22" fmla="*/ 62 w 113"/>
                <a:gd name="T23" fmla="*/ 21 h 144"/>
                <a:gd name="T24" fmla="*/ 49 w 113"/>
                <a:gd name="T25" fmla="*/ 20 h 144"/>
                <a:gd name="T26" fmla="*/ 37 w 113"/>
                <a:gd name="T27" fmla="*/ 23 h 144"/>
                <a:gd name="T28" fmla="*/ 27 w 113"/>
                <a:gd name="T29" fmla="*/ 29 h 144"/>
                <a:gd name="T30" fmla="*/ 20 w 113"/>
                <a:gd name="T31" fmla="*/ 36 h 144"/>
                <a:gd name="T32" fmla="*/ 15 w 113"/>
                <a:gd name="T33" fmla="*/ 42 h 144"/>
                <a:gd name="T34" fmla="*/ 0 w 113"/>
                <a:gd name="T35" fmla="*/ 28 h 144"/>
                <a:gd name="T36" fmla="*/ 6 w 113"/>
                <a:gd name="T37" fmla="*/ 22 h 144"/>
                <a:gd name="T38" fmla="*/ 16 w 113"/>
                <a:gd name="T39" fmla="*/ 13 h 144"/>
                <a:gd name="T40" fmla="*/ 32 w 113"/>
                <a:gd name="T41" fmla="*/ 6 h 144"/>
                <a:gd name="T42" fmla="*/ 52 w 113"/>
                <a:gd name="T43" fmla="*/ 1 h 144"/>
                <a:gd name="T44" fmla="*/ 72 w 113"/>
                <a:gd name="T45" fmla="*/ 2 h 144"/>
                <a:gd name="T46" fmla="*/ 87 w 113"/>
                <a:gd name="T47" fmla="*/ 9 h 144"/>
                <a:gd name="T48" fmla="*/ 97 w 113"/>
                <a:gd name="T49" fmla="*/ 21 h 144"/>
                <a:gd name="T50" fmla="*/ 102 w 113"/>
                <a:gd name="T51" fmla="*/ 35 h 144"/>
                <a:gd name="T52" fmla="*/ 99 w 113"/>
                <a:gd name="T53" fmla="*/ 52 h 144"/>
                <a:gd name="T54" fmla="*/ 91 w 113"/>
                <a:gd name="T55" fmla="*/ 65 h 144"/>
                <a:gd name="T56" fmla="*/ 79 w 113"/>
                <a:gd name="T57" fmla="*/ 75 h 144"/>
                <a:gd name="T58" fmla="*/ 68 w 113"/>
                <a:gd name="T59" fmla="*/ 82 h 144"/>
                <a:gd name="T60" fmla="*/ 56 w 113"/>
                <a:gd name="T61" fmla="*/ 89 h 144"/>
                <a:gd name="T62" fmla="*/ 45 w 113"/>
                <a:gd name="T63" fmla="*/ 99 h 144"/>
                <a:gd name="T64" fmla="*/ 35 w 113"/>
                <a:gd name="T65" fmla="*/ 110 h 144"/>
                <a:gd name="T66" fmla="*/ 31 w 113"/>
                <a:gd name="T67" fmla="*/ 123 h 144"/>
                <a:gd name="T68" fmla="*/ 112 w 113"/>
                <a:gd name="T69" fmla="*/ 116 h 144"/>
                <a:gd name="T70" fmla="*/ 113 w 113"/>
                <a:gd name="T71" fmla="*/ 135 h 144"/>
                <a:gd name="T72" fmla="*/ 8 w 113"/>
                <a:gd name="T7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3" h="144">
                  <a:moveTo>
                    <a:pt x="8" y="144"/>
                  </a:moveTo>
                  <a:cubicBezTo>
                    <a:pt x="7" y="137"/>
                    <a:pt x="7" y="131"/>
                    <a:pt x="8" y="126"/>
                  </a:cubicBezTo>
                  <a:cubicBezTo>
                    <a:pt x="8" y="120"/>
                    <a:pt x="10" y="115"/>
                    <a:pt x="12" y="109"/>
                  </a:cubicBezTo>
                  <a:cubicBezTo>
                    <a:pt x="15" y="104"/>
                    <a:pt x="18" y="99"/>
                    <a:pt x="23" y="94"/>
                  </a:cubicBezTo>
                  <a:cubicBezTo>
                    <a:pt x="27" y="89"/>
                    <a:pt x="33" y="84"/>
                    <a:pt x="41" y="78"/>
                  </a:cubicBezTo>
                  <a:cubicBezTo>
                    <a:pt x="46" y="75"/>
                    <a:pt x="50" y="73"/>
                    <a:pt x="55" y="70"/>
                  </a:cubicBezTo>
                  <a:cubicBezTo>
                    <a:pt x="60" y="67"/>
                    <a:pt x="64" y="64"/>
                    <a:pt x="68" y="61"/>
                  </a:cubicBezTo>
                  <a:cubicBezTo>
                    <a:pt x="71" y="58"/>
                    <a:pt x="74" y="54"/>
                    <a:pt x="77" y="51"/>
                  </a:cubicBezTo>
                  <a:cubicBezTo>
                    <a:pt x="79" y="48"/>
                    <a:pt x="80" y="44"/>
                    <a:pt x="80" y="39"/>
                  </a:cubicBezTo>
                  <a:cubicBezTo>
                    <a:pt x="80" y="37"/>
                    <a:pt x="79" y="34"/>
                    <a:pt x="77" y="32"/>
                  </a:cubicBezTo>
                  <a:cubicBezTo>
                    <a:pt x="76" y="29"/>
                    <a:pt x="74" y="27"/>
                    <a:pt x="71" y="25"/>
                  </a:cubicBezTo>
                  <a:cubicBezTo>
                    <a:pt x="69" y="23"/>
                    <a:pt x="65" y="22"/>
                    <a:pt x="62" y="21"/>
                  </a:cubicBezTo>
                  <a:cubicBezTo>
                    <a:pt x="58" y="20"/>
                    <a:pt x="54" y="19"/>
                    <a:pt x="49" y="20"/>
                  </a:cubicBezTo>
                  <a:cubicBezTo>
                    <a:pt x="45" y="20"/>
                    <a:pt x="40" y="21"/>
                    <a:pt x="37" y="23"/>
                  </a:cubicBezTo>
                  <a:cubicBezTo>
                    <a:pt x="33" y="25"/>
                    <a:pt x="30" y="27"/>
                    <a:pt x="27" y="29"/>
                  </a:cubicBezTo>
                  <a:cubicBezTo>
                    <a:pt x="24" y="31"/>
                    <a:pt x="22" y="33"/>
                    <a:pt x="20" y="36"/>
                  </a:cubicBezTo>
                  <a:cubicBezTo>
                    <a:pt x="17" y="38"/>
                    <a:pt x="16" y="40"/>
                    <a:pt x="15" y="4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7"/>
                    <a:pt x="3" y="25"/>
                    <a:pt x="6" y="22"/>
                  </a:cubicBezTo>
                  <a:cubicBezTo>
                    <a:pt x="8" y="19"/>
                    <a:pt x="12" y="16"/>
                    <a:pt x="16" y="13"/>
                  </a:cubicBezTo>
                  <a:cubicBezTo>
                    <a:pt x="21" y="11"/>
                    <a:pt x="26" y="8"/>
                    <a:pt x="32" y="6"/>
                  </a:cubicBezTo>
                  <a:cubicBezTo>
                    <a:pt x="38" y="3"/>
                    <a:pt x="44" y="2"/>
                    <a:pt x="52" y="1"/>
                  </a:cubicBezTo>
                  <a:cubicBezTo>
                    <a:pt x="59" y="0"/>
                    <a:pt x="66" y="1"/>
                    <a:pt x="72" y="2"/>
                  </a:cubicBezTo>
                  <a:cubicBezTo>
                    <a:pt x="78" y="4"/>
                    <a:pt x="83" y="6"/>
                    <a:pt x="87" y="9"/>
                  </a:cubicBezTo>
                  <a:cubicBezTo>
                    <a:pt x="91" y="12"/>
                    <a:pt x="95" y="16"/>
                    <a:pt x="97" y="21"/>
                  </a:cubicBezTo>
                  <a:cubicBezTo>
                    <a:pt x="100" y="25"/>
                    <a:pt x="102" y="30"/>
                    <a:pt x="102" y="35"/>
                  </a:cubicBezTo>
                  <a:cubicBezTo>
                    <a:pt x="103" y="41"/>
                    <a:pt x="102" y="47"/>
                    <a:pt x="99" y="52"/>
                  </a:cubicBezTo>
                  <a:cubicBezTo>
                    <a:pt x="97" y="56"/>
                    <a:pt x="94" y="61"/>
                    <a:pt x="91" y="65"/>
                  </a:cubicBezTo>
                  <a:cubicBezTo>
                    <a:pt x="87" y="68"/>
                    <a:pt x="83" y="72"/>
                    <a:pt x="79" y="75"/>
                  </a:cubicBezTo>
                  <a:cubicBezTo>
                    <a:pt x="75" y="77"/>
                    <a:pt x="71" y="80"/>
                    <a:pt x="68" y="82"/>
                  </a:cubicBezTo>
                  <a:cubicBezTo>
                    <a:pt x="64" y="84"/>
                    <a:pt x="61" y="86"/>
                    <a:pt x="56" y="89"/>
                  </a:cubicBezTo>
                  <a:cubicBezTo>
                    <a:pt x="52" y="92"/>
                    <a:pt x="48" y="95"/>
                    <a:pt x="45" y="99"/>
                  </a:cubicBezTo>
                  <a:cubicBezTo>
                    <a:pt x="41" y="102"/>
                    <a:pt x="38" y="106"/>
                    <a:pt x="35" y="110"/>
                  </a:cubicBezTo>
                  <a:cubicBezTo>
                    <a:pt x="33" y="114"/>
                    <a:pt x="31" y="118"/>
                    <a:pt x="31" y="123"/>
                  </a:cubicBezTo>
                  <a:cubicBezTo>
                    <a:pt x="112" y="116"/>
                    <a:pt x="112" y="116"/>
                    <a:pt x="112" y="116"/>
                  </a:cubicBezTo>
                  <a:cubicBezTo>
                    <a:pt x="113" y="135"/>
                    <a:pt x="113" y="135"/>
                    <a:pt x="113" y="135"/>
                  </a:cubicBezTo>
                  <a:lnTo>
                    <a:pt x="8" y="144"/>
                  </a:lnTo>
                  <a:close/>
                </a:path>
              </a:pathLst>
            </a:custGeom>
            <a:solidFill>
              <a:srgbClr val="FCB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Freeform 10"/>
            <p:cNvSpPr>
              <a:spLocks noEditPoints="1"/>
            </p:cNvSpPr>
            <p:nvPr/>
          </p:nvSpPr>
          <p:spPr bwMode="auto">
            <a:xfrm>
              <a:off x="3816350" y="1301751"/>
              <a:ext cx="1243013" cy="1514475"/>
            </a:xfrm>
            <a:custGeom>
              <a:avLst/>
              <a:gdLst>
                <a:gd name="T0" fmla="*/ 82 w 132"/>
                <a:gd name="T1" fmla="*/ 10 h 160"/>
                <a:gd name="T2" fmla="*/ 107 w 132"/>
                <a:gd name="T3" fmla="*/ 29 h 160"/>
                <a:gd name="T4" fmla="*/ 109 w 132"/>
                <a:gd name="T5" fmla="*/ 60 h 160"/>
                <a:gd name="T6" fmla="*/ 89 w 132"/>
                <a:gd name="T7" fmla="*/ 83 h 160"/>
                <a:gd name="T8" fmla="*/ 66 w 132"/>
                <a:gd name="T9" fmla="*/ 97 h 160"/>
                <a:gd name="T10" fmla="*/ 45 w 132"/>
                <a:gd name="T11" fmla="*/ 118 h 160"/>
                <a:gd name="T12" fmla="*/ 122 w 132"/>
                <a:gd name="T13" fmla="*/ 124 h 160"/>
                <a:gd name="T14" fmla="*/ 18 w 132"/>
                <a:gd name="T15" fmla="*/ 152 h 160"/>
                <a:gd name="T16" fmla="*/ 22 w 132"/>
                <a:gd name="T17" fmla="*/ 117 h 160"/>
                <a:gd name="T18" fmla="*/ 51 w 132"/>
                <a:gd name="T19" fmla="*/ 86 h 160"/>
                <a:gd name="T20" fmla="*/ 78 w 132"/>
                <a:gd name="T21" fmla="*/ 69 h 160"/>
                <a:gd name="T22" fmla="*/ 90 w 132"/>
                <a:gd name="T23" fmla="*/ 47 h 160"/>
                <a:gd name="T24" fmla="*/ 81 w 132"/>
                <a:gd name="T25" fmla="*/ 33 h 160"/>
                <a:gd name="T26" fmla="*/ 59 w 132"/>
                <a:gd name="T27" fmla="*/ 28 h 160"/>
                <a:gd name="T28" fmla="*/ 37 w 132"/>
                <a:gd name="T29" fmla="*/ 37 h 160"/>
                <a:gd name="T30" fmla="*/ 25 w 132"/>
                <a:gd name="T31" fmla="*/ 50 h 160"/>
                <a:gd name="T32" fmla="*/ 16 w 132"/>
                <a:gd name="T33" fmla="*/ 30 h 160"/>
                <a:gd name="T34" fmla="*/ 42 w 132"/>
                <a:gd name="T35" fmla="*/ 14 h 160"/>
                <a:gd name="T36" fmla="*/ 61 w 132"/>
                <a:gd name="T37" fmla="*/ 1 h 160"/>
                <a:gd name="T38" fmla="*/ 22 w 132"/>
                <a:gd name="T39" fmla="*/ 14 h 160"/>
                <a:gd name="T40" fmla="*/ 3 w 132"/>
                <a:gd name="T41" fmla="*/ 31 h 160"/>
                <a:gd name="T42" fmla="*/ 19 w 132"/>
                <a:gd name="T43" fmla="*/ 56 h 160"/>
                <a:gd name="T44" fmla="*/ 25 w 132"/>
                <a:gd name="T45" fmla="*/ 59 h 160"/>
                <a:gd name="T46" fmla="*/ 36 w 132"/>
                <a:gd name="T47" fmla="*/ 49 h 160"/>
                <a:gd name="T48" fmla="*/ 50 w 132"/>
                <a:gd name="T49" fmla="*/ 39 h 160"/>
                <a:gd name="T50" fmla="*/ 70 w 132"/>
                <a:gd name="T51" fmla="*/ 37 h 160"/>
                <a:gd name="T52" fmla="*/ 80 w 132"/>
                <a:gd name="T53" fmla="*/ 44 h 160"/>
                <a:gd name="T54" fmla="*/ 80 w 132"/>
                <a:gd name="T55" fmla="*/ 54 h 160"/>
                <a:gd name="T56" fmla="*/ 60 w 132"/>
                <a:gd name="T57" fmla="*/ 70 h 160"/>
                <a:gd name="T58" fmla="*/ 46 w 132"/>
                <a:gd name="T59" fmla="*/ 79 h 160"/>
                <a:gd name="T60" fmla="*/ 15 w 132"/>
                <a:gd name="T61" fmla="*/ 114 h 160"/>
                <a:gd name="T62" fmla="*/ 9 w 132"/>
                <a:gd name="T63" fmla="*/ 152 h 160"/>
                <a:gd name="T64" fmla="*/ 19 w 132"/>
                <a:gd name="T65" fmla="*/ 160 h 160"/>
                <a:gd name="T66" fmla="*/ 132 w 132"/>
                <a:gd name="T67" fmla="*/ 142 h 160"/>
                <a:gd name="T68" fmla="*/ 121 w 132"/>
                <a:gd name="T69" fmla="*/ 115 h 160"/>
                <a:gd name="T70" fmla="*/ 61 w 132"/>
                <a:gd name="T71" fmla="*/ 113 h 160"/>
                <a:gd name="T72" fmla="*/ 82 w 132"/>
                <a:gd name="T73" fmla="*/ 97 h 160"/>
                <a:gd name="T74" fmla="*/ 107 w 132"/>
                <a:gd name="T75" fmla="*/ 78 h 160"/>
                <a:gd name="T76" fmla="*/ 121 w 132"/>
                <a:gd name="T77" fmla="*/ 42 h 160"/>
                <a:gd name="T78" fmla="*/ 102 w 132"/>
                <a:gd name="T79" fmla="*/ 10 h 160"/>
                <a:gd name="T80" fmla="*/ 61 w 132"/>
                <a:gd name="T81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2" h="160">
                  <a:moveTo>
                    <a:pt x="62" y="9"/>
                  </a:moveTo>
                  <a:cubicBezTo>
                    <a:pt x="69" y="8"/>
                    <a:pt x="76" y="9"/>
                    <a:pt x="82" y="10"/>
                  </a:cubicBezTo>
                  <a:cubicBezTo>
                    <a:pt x="88" y="12"/>
                    <a:pt x="93" y="14"/>
                    <a:pt x="97" y="17"/>
                  </a:cubicBezTo>
                  <a:cubicBezTo>
                    <a:pt x="101" y="20"/>
                    <a:pt x="105" y="24"/>
                    <a:pt x="107" y="29"/>
                  </a:cubicBezTo>
                  <a:cubicBezTo>
                    <a:pt x="110" y="33"/>
                    <a:pt x="112" y="38"/>
                    <a:pt x="112" y="43"/>
                  </a:cubicBezTo>
                  <a:cubicBezTo>
                    <a:pt x="113" y="49"/>
                    <a:pt x="112" y="55"/>
                    <a:pt x="109" y="60"/>
                  </a:cubicBezTo>
                  <a:cubicBezTo>
                    <a:pt x="107" y="64"/>
                    <a:pt x="104" y="69"/>
                    <a:pt x="101" y="73"/>
                  </a:cubicBezTo>
                  <a:cubicBezTo>
                    <a:pt x="97" y="76"/>
                    <a:pt x="93" y="80"/>
                    <a:pt x="89" y="83"/>
                  </a:cubicBezTo>
                  <a:cubicBezTo>
                    <a:pt x="85" y="85"/>
                    <a:pt x="81" y="88"/>
                    <a:pt x="78" y="90"/>
                  </a:cubicBezTo>
                  <a:cubicBezTo>
                    <a:pt x="74" y="92"/>
                    <a:pt x="71" y="94"/>
                    <a:pt x="66" y="97"/>
                  </a:cubicBezTo>
                  <a:cubicBezTo>
                    <a:pt x="62" y="100"/>
                    <a:pt x="58" y="103"/>
                    <a:pt x="55" y="107"/>
                  </a:cubicBezTo>
                  <a:cubicBezTo>
                    <a:pt x="51" y="110"/>
                    <a:pt x="48" y="114"/>
                    <a:pt x="45" y="118"/>
                  </a:cubicBezTo>
                  <a:cubicBezTo>
                    <a:pt x="43" y="122"/>
                    <a:pt x="41" y="126"/>
                    <a:pt x="41" y="131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7" y="145"/>
                    <a:pt x="17" y="139"/>
                    <a:pt x="18" y="134"/>
                  </a:cubicBezTo>
                  <a:cubicBezTo>
                    <a:pt x="18" y="128"/>
                    <a:pt x="20" y="123"/>
                    <a:pt x="22" y="117"/>
                  </a:cubicBezTo>
                  <a:cubicBezTo>
                    <a:pt x="25" y="112"/>
                    <a:pt x="28" y="107"/>
                    <a:pt x="33" y="102"/>
                  </a:cubicBezTo>
                  <a:cubicBezTo>
                    <a:pt x="37" y="97"/>
                    <a:pt x="43" y="92"/>
                    <a:pt x="51" y="86"/>
                  </a:cubicBezTo>
                  <a:cubicBezTo>
                    <a:pt x="56" y="83"/>
                    <a:pt x="60" y="81"/>
                    <a:pt x="65" y="78"/>
                  </a:cubicBezTo>
                  <a:cubicBezTo>
                    <a:pt x="70" y="75"/>
                    <a:pt x="74" y="72"/>
                    <a:pt x="78" y="69"/>
                  </a:cubicBezTo>
                  <a:cubicBezTo>
                    <a:pt x="81" y="66"/>
                    <a:pt x="84" y="62"/>
                    <a:pt x="87" y="59"/>
                  </a:cubicBezTo>
                  <a:cubicBezTo>
                    <a:pt x="89" y="56"/>
                    <a:pt x="90" y="52"/>
                    <a:pt x="90" y="47"/>
                  </a:cubicBezTo>
                  <a:cubicBezTo>
                    <a:pt x="90" y="45"/>
                    <a:pt x="89" y="42"/>
                    <a:pt x="87" y="40"/>
                  </a:cubicBezTo>
                  <a:cubicBezTo>
                    <a:pt x="86" y="37"/>
                    <a:pt x="84" y="35"/>
                    <a:pt x="81" y="33"/>
                  </a:cubicBezTo>
                  <a:cubicBezTo>
                    <a:pt x="79" y="31"/>
                    <a:pt x="75" y="30"/>
                    <a:pt x="72" y="29"/>
                  </a:cubicBezTo>
                  <a:cubicBezTo>
                    <a:pt x="68" y="28"/>
                    <a:pt x="64" y="27"/>
                    <a:pt x="59" y="28"/>
                  </a:cubicBezTo>
                  <a:cubicBezTo>
                    <a:pt x="55" y="28"/>
                    <a:pt x="50" y="29"/>
                    <a:pt x="47" y="31"/>
                  </a:cubicBezTo>
                  <a:cubicBezTo>
                    <a:pt x="43" y="33"/>
                    <a:pt x="40" y="35"/>
                    <a:pt x="37" y="37"/>
                  </a:cubicBezTo>
                  <a:cubicBezTo>
                    <a:pt x="34" y="39"/>
                    <a:pt x="32" y="41"/>
                    <a:pt x="30" y="44"/>
                  </a:cubicBezTo>
                  <a:cubicBezTo>
                    <a:pt x="27" y="46"/>
                    <a:pt x="26" y="48"/>
                    <a:pt x="25" y="50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5"/>
                    <a:pt x="13" y="33"/>
                    <a:pt x="16" y="30"/>
                  </a:cubicBezTo>
                  <a:cubicBezTo>
                    <a:pt x="18" y="27"/>
                    <a:pt x="22" y="24"/>
                    <a:pt x="26" y="21"/>
                  </a:cubicBezTo>
                  <a:cubicBezTo>
                    <a:pt x="31" y="19"/>
                    <a:pt x="36" y="16"/>
                    <a:pt x="42" y="14"/>
                  </a:cubicBezTo>
                  <a:cubicBezTo>
                    <a:pt x="48" y="11"/>
                    <a:pt x="54" y="10"/>
                    <a:pt x="62" y="9"/>
                  </a:cubicBezTo>
                  <a:moveTo>
                    <a:pt x="61" y="1"/>
                  </a:moveTo>
                  <a:cubicBezTo>
                    <a:pt x="53" y="1"/>
                    <a:pt x="45" y="3"/>
                    <a:pt x="39" y="6"/>
                  </a:cubicBezTo>
                  <a:cubicBezTo>
                    <a:pt x="32" y="8"/>
                    <a:pt x="26" y="11"/>
                    <a:pt x="22" y="14"/>
                  </a:cubicBezTo>
                  <a:cubicBezTo>
                    <a:pt x="17" y="18"/>
                    <a:pt x="13" y="21"/>
                    <a:pt x="10" y="24"/>
                  </a:cubicBezTo>
                  <a:cubicBezTo>
                    <a:pt x="7" y="27"/>
                    <a:pt x="4" y="29"/>
                    <a:pt x="3" y="31"/>
                  </a:cubicBezTo>
                  <a:cubicBezTo>
                    <a:pt x="0" y="35"/>
                    <a:pt x="1" y="39"/>
                    <a:pt x="4" y="42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20" y="58"/>
                    <a:pt x="23" y="59"/>
                    <a:pt x="25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8" y="58"/>
                    <a:pt x="30" y="57"/>
                    <a:pt x="32" y="55"/>
                  </a:cubicBezTo>
                  <a:cubicBezTo>
                    <a:pt x="33" y="53"/>
                    <a:pt x="34" y="51"/>
                    <a:pt x="36" y="49"/>
                  </a:cubicBezTo>
                  <a:cubicBezTo>
                    <a:pt x="38" y="47"/>
                    <a:pt x="40" y="45"/>
                    <a:pt x="42" y="44"/>
                  </a:cubicBezTo>
                  <a:cubicBezTo>
                    <a:pt x="44" y="42"/>
                    <a:pt x="47" y="40"/>
                    <a:pt x="50" y="39"/>
                  </a:cubicBezTo>
                  <a:cubicBezTo>
                    <a:pt x="53" y="37"/>
                    <a:pt x="56" y="37"/>
                    <a:pt x="60" y="36"/>
                  </a:cubicBezTo>
                  <a:cubicBezTo>
                    <a:pt x="64" y="36"/>
                    <a:pt x="67" y="36"/>
                    <a:pt x="70" y="37"/>
                  </a:cubicBezTo>
                  <a:cubicBezTo>
                    <a:pt x="72" y="38"/>
                    <a:pt x="74" y="39"/>
                    <a:pt x="76" y="40"/>
                  </a:cubicBezTo>
                  <a:cubicBezTo>
                    <a:pt x="78" y="41"/>
                    <a:pt x="79" y="42"/>
                    <a:pt x="80" y="44"/>
                  </a:cubicBezTo>
                  <a:cubicBezTo>
                    <a:pt x="81" y="45"/>
                    <a:pt x="81" y="47"/>
                    <a:pt x="81" y="48"/>
                  </a:cubicBezTo>
                  <a:cubicBezTo>
                    <a:pt x="82" y="51"/>
                    <a:pt x="81" y="52"/>
                    <a:pt x="80" y="54"/>
                  </a:cubicBezTo>
                  <a:cubicBezTo>
                    <a:pt x="78" y="57"/>
                    <a:pt x="75" y="60"/>
                    <a:pt x="72" y="62"/>
                  </a:cubicBezTo>
                  <a:cubicBezTo>
                    <a:pt x="69" y="65"/>
                    <a:pt x="65" y="68"/>
                    <a:pt x="60" y="70"/>
                  </a:cubicBezTo>
                  <a:cubicBezTo>
                    <a:pt x="56" y="73"/>
                    <a:pt x="51" y="76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38" y="85"/>
                    <a:pt x="31" y="91"/>
                    <a:pt x="26" y="96"/>
                  </a:cubicBezTo>
                  <a:cubicBezTo>
                    <a:pt x="21" y="102"/>
                    <a:pt x="17" y="108"/>
                    <a:pt x="15" y="114"/>
                  </a:cubicBezTo>
                  <a:cubicBezTo>
                    <a:pt x="12" y="120"/>
                    <a:pt x="10" y="126"/>
                    <a:pt x="9" y="133"/>
                  </a:cubicBezTo>
                  <a:cubicBezTo>
                    <a:pt x="9" y="139"/>
                    <a:pt x="9" y="146"/>
                    <a:pt x="9" y="152"/>
                  </a:cubicBezTo>
                  <a:cubicBezTo>
                    <a:pt x="10" y="155"/>
                    <a:pt x="11" y="157"/>
                    <a:pt x="12" y="158"/>
                  </a:cubicBezTo>
                  <a:cubicBezTo>
                    <a:pt x="14" y="160"/>
                    <a:pt x="16" y="160"/>
                    <a:pt x="19" y="160"/>
                  </a:cubicBezTo>
                  <a:cubicBezTo>
                    <a:pt x="124" y="151"/>
                    <a:pt x="124" y="151"/>
                    <a:pt x="124" y="151"/>
                  </a:cubicBezTo>
                  <a:cubicBezTo>
                    <a:pt x="129" y="151"/>
                    <a:pt x="132" y="146"/>
                    <a:pt x="132" y="142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18"/>
                    <a:pt x="126" y="115"/>
                    <a:pt x="121" y="115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5" y="118"/>
                    <a:pt x="58" y="115"/>
                    <a:pt x="61" y="113"/>
                  </a:cubicBezTo>
                  <a:cubicBezTo>
                    <a:pt x="64" y="110"/>
                    <a:pt x="67" y="107"/>
                    <a:pt x="71" y="104"/>
                  </a:cubicBezTo>
                  <a:cubicBezTo>
                    <a:pt x="75" y="101"/>
                    <a:pt x="79" y="99"/>
                    <a:pt x="82" y="97"/>
                  </a:cubicBezTo>
                  <a:cubicBezTo>
                    <a:pt x="86" y="95"/>
                    <a:pt x="89" y="92"/>
                    <a:pt x="94" y="90"/>
                  </a:cubicBezTo>
                  <a:cubicBezTo>
                    <a:pt x="98" y="86"/>
                    <a:pt x="103" y="83"/>
                    <a:pt x="107" y="78"/>
                  </a:cubicBezTo>
                  <a:cubicBezTo>
                    <a:pt x="111" y="74"/>
                    <a:pt x="114" y="69"/>
                    <a:pt x="117" y="63"/>
                  </a:cubicBezTo>
                  <a:cubicBezTo>
                    <a:pt x="120" y="57"/>
                    <a:pt x="121" y="50"/>
                    <a:pt x="121" y="42"/>
                  </a:cubicBezTo>
                  <a:cubicBezTo>
                    <a:pt x="120" y="36"/>
                    <a:pt x="118" y="30"/>
                    <a:pt x="115" y="24"/>
                  </a:cubicBezTo>
                  <a:cubicBezTo>
                    <a:pt x="112" y="19"/>
                    <a:pt x="107" y="14"/>
                    <a:pt x="102" y="10"/>
                  </a:cubicBezTo>
                  <a:cubicBezTo>
                    <a:pt x="97" y="7"/>
                    <a:pt x="91" y="4"/>
                    <a:pt x="84" y="2"/>
                  </a:cubicBezTo>
                  <a:cubicBezTo>
                    <a:pt x="77" y="0"/>
                    <a:pt x="69" y="0"/>
                    <a:pt x="61" y="1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8" name="组合 12"/>
          <p:cNvGrpSpPr/>
          <p:nvPr/>
        </p:nvGrpSpPr>
        <p:grpSpPr>
          <a:xfrm rot="1387767">
            <a:off x="8281897" y="4705800"/>
            <a:ext cx="1379692" cy="1966277"/>
            <a:chOff x="5275263" y="1189038"/>
            <a:chExt cx="1262063" cy="1798638"/>
          </a:xfrm>
        </p:grpSpPr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5359400" y="1263651"/>
              <a:ext cx="1092200" cy="1647825"/>
            </a:xfrm>
            <a:custGeom>
              <a:avLst/>
              <a:gdLst>
                <a:gd name="T0" fmla="*/ 79 w 116"/>
                <a:gd name="T1" fmla="*/ 80 h 174"/>
                <a:gd name="T2" fmla="*/ 104 w 116"/>
                <a:gd name="T3" fmla="*/ 92 h 174"/>
                <a:gd name="T4" fmla="*/ 116 w 116"/>
                <a:gd name="T5" fmla="*/ 119 h 174"/>
                <a:gd name="T6" fmla="*/ 113 w 116"/>
                <a:gd name="T7" fmla="*/ 139 h 174"/>
                <a:gd name="T8" fmla="*/ 103 w 116"/>
                <a:gd name="T9" fmla="*/ 156 h 174"/>
                <a:gd name="T10" fmla="*/ 86 w 116"/>
                <a:gd name="T11" fmla="*/ 167 h 174"/>
                <a:gd name="T12" fmla="*/ 63 w 116"/>
                <a:gd name="T13" fmla="*/ 173 h 174"/>
                <a:gd name="T14" fmla="*/ 31 w 116"/>
                <a:gd name="T15" fmla="*/ 169 h 174"/>
                <a:gd name="T16" fmla="*/ 8 w 116"/>
                <a:gd name="T17" fmla="*/ 151 h 174"/>
                <a:gd name="T18" fmla="*/ 21 w 116"/>
                <a:gd name="T19" fmla="*/ 136 h 174"/>
                <a:gd name="T20" fmla="*/ 37 w 116"/>
                <a:gd name="T21" fmla="*/ 150 h 174"/>
                <a:gd name="T22" fmla="*/ 61 w 116"/>
                <a:gd name="T23" fmla="*/ 154 h 174"/>
                <a:gd name="T24" fmla="*/ 87 w 116"/>
                <a:gd name="T25" fmla="*/ 144 h 174"/>
                <a:gd name="T26" fmla="*/ 94 w 116"/>
                <a:gd name="T27" fmla="*/ 121 h 174"/>
                <a:gd name="T28" fmla="*/ 82 w 116"/>
                <a:gd name="T29" fmla="*/ 98 h 174"/>
                <a:gd name="T30" fmla="*/ 52 w 116"/>
                <a:gd name="T31" fmla="*/ 92 h 174"/>
                <a:gd name="T32" fmla="*/ 46 w 116"/>
                <a:gd name="T33" fmla="*/ 92 h 174"/>
                <a:gd name="T34" fmla="*/ 44 w 116"/>
                <a:gd name="T35" fmla="*/ 75 h 174"/>
                <a:gd name="T36" fmla="*/ 51 w 116"/>
                <a:gd name="T37" fmla="*/ 74 h 174"/>
                <a:gd name="T38" fmla="*/ 76 w 116"/>
                <a:gd name="T39" fmla="*/ 64 h 174"/>
                <a:gd name="T40" fmla="*/ 84 w 116"/>
                <a:gd name="T41" fmla="*/ 42 h 174"/>
                <a:gd name="T42" fmla="*/ 73 w 116"/>
                <a:gd name="T43" fmla="*/ 24 h 174"/>
                <a:gd name="T44" fmla="*/ 51 w 116"/>
                <a:gd name="T45" fmla="*/ 20 h 174"/>
                <a:gd name="T46" fmla="*/ 28 w 116"/>
                <a:gd name="T47" fmla="*/ 27 h 174"/>
                <a:gd name="T48" fmla="*/ 14 w 116"/>
                <a:gd name="T49" fmla="*/ 44 h 174"/>
                <a:gd name="T50" fmla="*/ 0 w 116"/>
                <a:gd name="T51" fmla="*/ 32 h 174"/>
                <a:gd name="T52" fmla="*/ 8 w 116"/>
                <a:gd name="T53" fmla="*/ 21 h 174"/>
                <a:gd name="T54" fmla="*/ 19 w 116"/>
                <a:gd name="T55" fmla="*/ 11 h 174"/>
                <a:gd name="T56" fmla="*/ 34 w 116"/>
                <a:gd name="T57" fmla="*/ 4 h 174"/>
                <a:gd name="T58" fmla="*/ 51 w 116"/>
                <a:gd name="T59" fmla="*/ 1 h 174"/>
                <a:gd name="T60" fmla="*/ 72 w 116"/>
                <a:gd name="T61" fmla="*/ 2 h 174"/>
                <a:gd name="T62" fmla="*/ 89 w 116"/>
                <a:gd name="T63" fmla="*/ 9 h 174"/>
                <a:gd name="T64" fmla="*/ 100 w 116"/>
                <a:gd name="T65" fmla="*/ 22 h 174"/>
                <a:gd name="T66" fmla="*/ 105 w 116"/>
                <a:gd name="T67" fmla="*/ 39 h 174"/>
                <a:gd name="T68" fmla="*/ 105 w 116"/>
                <a:gd name="T69" fmla="*/ 53 h 174"/>
                <a:gd name="T70" fmla="*/ 100 w 116"/>
                <a:gd name="T71" fmla="*/ 65 h 174"/>
                <a:gd name="T72" fmla="*/ 91 w 116"/>
                <a:gd name="T73" fmla="*/ 74 h 174"/>
                <a:gd name="T74" fmla="*/ 79 w 116"/>
                <a:gd name="T75" fmla="*/ 8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74">
                  <a:moveTo>
                    <a:pt x="79" y="80"/>
                  </a:moveTo>
                  <a:cubicBezTo>
                    <a:pt x="89" y="81"/>
                    <a:pt x="98" y="85"/>
                    <a:pt x="104" y="92"/>
                  </a:cubicBezTo>
                  <a:cubicBezTo>
                    <a:pt x="111" y="99"/>
                    <a:pt x="115" y="108"/>
                    <a:pt x="116" y="119"/>
                  </a:cubicBezTo>
                  <a:cubicBezTo>
                    <a:pt x="116" y="126"/>
                    <a:pt x="115" y="133"/>
                    <a:pt x="113" y="139"/>
                  </a:cubicBezTo>
                  <a:cubicBezTo>
                    <a:pt x="111" y="146"/>
                    <a:pt x="108" y="151"/>
                    <a:pt x="103" y="156"/>
                  </a:cubicBezTo>
                  <a:cubicBezTo>
                    <a:pt x="98" y="161"/>
                    <a:pt x="93" y="164"/>
                    <a:pt x="86" y="167"/>
                  </a:cubicBezTo>
                  <a:cubicBezTo>
                    <a:pt x="79" y="170"/>
                    <a:pt x="72" y="172"/>
                    <a:pt x="63" y="173"/>
                  </a:cubicBezTo>
                  <a:cubicBezTo>
                    <a:pt x="51" y="174"/>
                    <a:pt x="40" y="172"/>
                    <a:pt x="31" y="169"/>
                  </a:cubicBezTo>
                  <a:cubicBezTo>
                    <a:pt x="21" y="165"/>
                    <a:pt x="14" y="159"/>
                    <a:pt x="8" y="151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25" y="142"/>
                    <a:pt x="30" y="147"/>
                    <a:pt x="37" y="150"/>
                  </a:cubicBezTo>
                  <a:cubicBezTo>
                    <a:pt x="43" y="153"/>
                    <a:pt x="51" y="155"/>
                    <a:pt x="61" y="154"/>
                  </a:cubicBezTo>
                  <a:cubicBezTo>
                    <a:pt x="72" y="153"/>
                    <a:pt x="81" y="150"/>
                    <a:pt x="87" y="144"/>
                  </a:cubicBezTo>
                  <a:cubicBezTo>
                    <a:pt x="92" y="139"/>
                    <a:pt x="95" y="131"/>
                    <a:pt x="94" y="121"/>
                  </a:cubicBezTo>
                  <a:cubicBezTo>
                    <a:pt x="93" y="111"/>
                    <a:pt x="89" y="103"/>
                    <a:pt x="82" y="98"/>
                  </a:cubicBezTo>
                  <a:cubicBezTo>
                    <a:pt x="75" y="93"/>
                    <a:pt x="65" y="91"/>
                    <a:pt x="52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62" y="73"/>
                    <a:pt x="71" y="70"/>
                    <a:pt x="76" y="64"/>
                  </a:cubicBezTo>
                  <a:cubicBezTo>
                    <a:pt x="82" y="58"/>
                    <a:pt x="84" y="51"/>
                    <a:pt x="84" y="42"/>
                  </a:cubicBezTo>
                  <a:cubicBezTo>
                    <a:pt x="83" y="34"/>
                    <a:pt x="79" y="28"/>
                    <a:pt x="73" y="24"/>
                  </a:cubicBezTo>
                  <a:cubicBezTo>
                    <a:pt x="67" y="21"/>
                    <a:pt x="59" y="19"/>
                    <a:pt x="51" y="20"/>
                  </a:cubicBezTo>
                  <a:cubicBezTo>
                    <a:pt x="42" y="21"/>
                    <a:pt x="34" y="23"/>
                    <a:pt x="28" y="27"/>
                  </a:cubicBezTo>
                  <a:cubicBezTo>
                    <a:pt x="22" y="32"/>
                    <a:pt x="17" y="37"/>
                    <a:pt x="14" y="4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28"/>
                    <a:pt x="4" y="24"/>
                    <a:pt x="8" y="21"/>
                  </a:cubicBezTo>
                  <a:cubicBezTo>
                    <a:pt x="11" y="17"/>
                    <a:pt x="15" y="14"/>
                    <a:pt x="19" y="11"/>
                  </a:cubicBezTo>
                  <a:cubicBezTo>
                    <a:pt x="24" y="8"/>
                    <a:pt x="29" y="6"/>
                    <a:pt x="34" y="4"/>
                  </a:cubicBezTo>
                  <a:cubicBezTo>
                    <a:pt x="39" y="3"/>
                    <a:pt x="45" y="2"/>
                    <a:pt x="51" y="1"/>
                  </a:cubicBezTo>
                  <a:cubicBezTo>
                    <a:pt x="59" y="0"/>
                    <a:pt x="65" y="1"/>
                    <a:pt x="72" y="2"/>
                  </a:cubicBezTo>
                  <a:cubicBezTo>
                    <a:pt x="78" y="4"/>
                    <a:pt x="84" y="6"/>
                    <a:pt x="89" y="9"/>
                  </a:cubicBezTo>
                  <a:cubicBezTo>
                    <a:pt x="94" y="13"/>
                    <a:pt x="97" y="17"/>
                    <a:pt x="100" y="22"/>
                  </a:cubicBezTo>
                  <a:cubicBezTo>
                    <a:pt x="103" y="27"/>
                    <a:pt x="105" y="33"/>
                    <a:pt x="105" y="39"/>
                  </a:cubicBezTo>
                  <a:cubicBezTo>
                    <a:pt x="106" y="44"/>
                    <a:pt x="106" y="48"/>
                    <a:pt x="105" y="53"/>
                  </a:cubicBezTo>
                  <a:cubicBezTo>
                    <a:pt x="104" y="57"/>
                    <a:pt x="102" y="61"/>
                    <a:pt x="100" y="65"/>
                  </a:cubicBezTo>
                  <a:cubicBezTo>
                    <a:pt x="97" y="68"/>
                    <a:pt x="94" y="72"/>
                    <a:pt x="91" y="74"/>
                  </a:cubicBezTo>
                  <a:cubicBezTo>
                    <a:pt x="87" y="77"/>
                    <a:pt x="83" y="79"/>
                    <a:pt x="79" y="80"/>
                  </a:cubicBezTo>
                  <a:close/>
                </a:path>
              </a:pathLst>
            </a:custGeom>
            <a:solidFill>
              <a:srgbClr val="FE7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Freeform 12"/>
            <p:cNvSpPr>
              <a:spLocks noEditPoints="1"/>
            </p:cNvSpPr>
            <p:nvPr/>
          </p:nvSpPr>
          <p:spPr bwMode="auto">
            <a:xfrm>
              <a:off x="5275263" y="1189038"/>
              <a:ext cx="1262063" cy="1798638"/>
            </a:xfrm>
            <a:custGeom>
              <a:avLst/>
              <a:gdLst>
                <a:gd name="T0" fmla="*/ 81 w 134"/>
                <a:gd name="T1" fmla="*/ 10 h 190"/>
                <a:gd name="T2" fmla="*/ 109 w 134"/>
                <a:gd name="T3" fmla="*/ 30 h 190"/>
                <a:gd name="T4" fmla="*/ 114 w 134"/>
                <a:gd name="T5" fmla="*/ 61 h 190"/>
                <a:gd name="T6" fmla="*/ 100 w 134"/>
                <a:gd name="T7" fmla="*/ 82 h 190"/>
                <a:gd name="T8" fmla="*/ 113 w 134"/>
                <a:gd name="T9" fmla="*/ 100 h 190"/>
                <a:gd name="T10" fmla="*/ 122 w 134"/>
                <a:gd name="T11" fmla="*/ 147 h 190"/>
                <a:gd name="T12" fmla="*/ 95 w 134"/>
                <a:gd name="T13" fmla="*/ 175 h 190"/>
                <a:gd name="T14" fmla="*/ 40 w 134"/>
                <a:gd name="T15" fmla="*/ 177 h 190"/>
                <a:gd name="T16" fmla="*/ 30 w 134"/>
                <a:gd name="T17" fmla="*/ 144 h 190"/>
                <a:gd name="T18" fmla="*/ 70 w 134"/>
                <a:gd name="T19" fmla="*/ 162 h 190"/>
                <a:gd name="T20" fmla="*/ 103 w 134"/>
                <a:gd name="T21" fmla="*/ 129 h 190"/>
                <a:gd name="T22" fmla="*/ 61 w 134"/>
                <a:gd name="T23" fmla="*/ 100 h 190"/>
                <a:gd name="T24" fmla="*/ 53 w 134"/>
                <a:gd name="T25" fmla="*/ 83 h 190"/>
                <a:gd name="T26" fmla="*/ 85 w 134"/>
                <a:gd name="T27" fmla="*/ 72 h 190"/>
                <a:gd name="T28" fmla="*/ 82 w 134"/>
                <a:gd name="T29" fmla="*/ 32 h 190"/>
                <a:gd name="T30" fmla="*/ 37 w 134"/>
                <a:gd name="T31" fmla="*/ 35 h 190"/>
                <a:gd name="T32" fmla="*/ 9 w 134"/>
                <a:gd name="T33" fmla="*/ 40 h 190"/>
                <a:gd name="T34" fmla="*/ 28 w 134"/>
                <a:gd name="T35" fmla="*/ 19 h 190"/>
                <a:gd name="T36" fmla="*/ 60 w 134"/>
                <a:gd name="T37" fmla="*/ 9 h 190"/>
                <a:gd name="T38" fmla="*/ 40 w 134"/>
                <a:gd name="T39" fmla="*/ 4 h 190"/>
                <a:gd name="T40" fmla="*/ 11 w 134"/>
                <a:gd name="T41" fmla="*/ 23 h 190"/>
                <a:gd name="T42" fmla="*/ 4 w 134"/>
                <a:gd name="T43" fmla="*/ 47 h 190"/>
                <a:gd name="T44" fmla="*/ 24 w 134"/>
                <a:gd name="T45" fmla="*/ 61 h 190"/>
                <a:gd name="T46" fmla="*/ 31 w 134"/>
                <a:gd name="T47" fmla="*/ 56 h 190"/>
                <a:gd name="T48" fmla="*/ 60 w 134"/>
                <a:gd name="T49" fmla="*/ 36 h 190"/>
                <a:gd name="T50" fmla="*/ 84 w 134"/>
                <a:gd name="T51" fmla="*/ 51 h 190"/>
                <a:gd name="T52" fmla="*/ 59 w 134"/>
                <a:gd name="T53" fmla="*/ 74 h 190"/>
                <a:gd name="T54" fmla="*/ 45 w 134"/>
                <a:gd name="T55" fmla="*/ 83 h 190"/>
                <a:gd name="T56" fmla="*/ 55 w 134"/>
                <a:gd name="T57" fmla="*/ 109 h 190"/>
                <a:gd name="T58" fmla="*/ 86 w 134"/>
                <a:gd name="T59" fmla="*/ 113 h 190"/>
                <a:gd name="T60" fmla="*/ 90 w 134"/>
                <a:gd name="T61" fmla="*/ 146 h 190"/>
                <a:gd name="T62" fmla="*/ 49 w 134"/>
                <a:gd name="T63" fmla="*/ 151 h 190"/>
                <a:gd name="T64" fmla="*/ 30 w 134"/>
                <a:gd name="T65" fmla="*/ 136 h 190"/>
                <a:gd name="T66" fmla="*/ 23 w 134"/>
                <a:gd name="T67" fmla="*/ 139 h 190"/>
                <a:gd name="T68" fmla="*/ 10 w 134"/>
                <a:gd name="T69" fmla="*/ 164 h 190"/>
                <a:gd name="T70" fmla="*/ 73 w 134"/>
                <a:gd name="T71" fmla="*/ 189 h 190"/>
                <a:gd name="T72" fmla="*/ 118 w 134"/>
                <a:gd name="T73" fmla="*/ 170 h 190"/>
                <a:gd name="T74" fmla="*/ 133 w 134"/>
                <a:gd name="T75" fmla="*/ 126 h 190"/>
                <a:gd name="T76" fmla="*/ 109 w 134"/>
                <a:gd name="T77" fmla="*/ 86 h 190"/>
                <a:gd name="T78" fmla="*/ 122 w 134"/>
                <a:gd name="T79" fmla="*/ 62 h 190"/>
                <a:gd name="T80" fmla="*/ 117 w 134"/>
                <a:gd name="T81" fmla="*/ 26 h 190"/>
                <a:gd name="T82" fmla="*/ 83 w 134"/>
                <a:gd name="T83" fmla="*/ 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4" h="190">
                  <a:moveTo>
                    <a:pt x="60" y="9"/>
                  </a:moveTo>
                  <a:cubicBezTo>
                    <a:pt x="68" y="8"/>
                    <a:pt x="74" y="9"/>
                    <a:pt x="81" y="10"/>
                  </a:cubicBezTo>
                  <a:cubicBezTo>
                    <a:pt x="87" y="12"/>
                    <a:pt x="93" y="14"/>
                    <a:pt x="98" y="17"/>
                  </a:cubicBezTo>
                  <a:cubicBezTo>
                    <a:pt x="103" y="21"/>
                    <a:pt x="106" y="25"/>
                    <a:pt x="109" y="30"/>
                  </a:cubicBezTo>
                  <a:cubicBezTo>
                    <a:pt x="112" y="35"/>
                    <a:pt x="114" y="41"/>
                    <a:pt x="114" y="47"/>
                  </a:cubicBezTo>
                  <a:cubicBezTo>
                    <a:pt x="115" y="52"/>
                    <a:pt x="115" y="56"/>
                    <a:pt x="114" y="61"/>
                  </a:cubicBezTo>
                  <a:cubicBezTo>
                    <a:pt x="113" y="65"/>
                    <a:pt x="111" y="69"/>
                    <a:pt x="109" y="73"/>
                  </a:cubicBezTo>
                  <a:cubicBezTo>
                    <a:pt x="106" y="76"/>
                    <a:pt x="103" y="80"/>
                    <a:pt x="100" y="82"/>
                  </a:cubicBezTo>
                  <a:cubicBezTo>
                    <a:pt x="96" y="85"/>
                    <a:pt x="92" y="87"/>
                    <a:pt x="88" y="88"/>
                  </a:cubicBezTo>
                  <a:cubicBezTo>
                    <a:pt x="98" y="89"/>
                    <a:pt x="107" y="93"/>
                    <a:pt x="113" y="100"/>
                  </a:cubicBezTo>
                  <a:cubicBezTo>
                    <a:pt x="120" y="107"/>
                    <a:pt x="124" y="116"/>
                    <a:pt x="125" y="127"/>
                  </a:cubicBezTo>
                  <a:cubicBezTo>
                    <a:pt x="125" y="134"/>
                    <a:pt x="124" y="141"/>
                    <a:pt x="122" y="147"/>
                  </a:cubicBezTo>
                  <a:cubicBezTo>
                    <a:pt x="120" y="154"/>
                    <a:pt x="117" y="159"/>
                    <a:pt x="112" y="164"/>
                  </a:cubicBezTo>
                  <a:cubicBezTo>
                    <a:pt x="107" y="169"/>
                    <a:pt x="102" y="172"/>
                    <a:pt x="95" y="175"/>
                  </a:cubicBezTo>
                  <a:cubicBezTo>
                    <a:pt x="88" y="178"/>
                    <a:pt x="81" y="180"/>
                    <a:pt x="72" y="181"/>
                  </a:cubicBezTo>
                  <a:cubicBezTo>
                    <a:pt x="60" y="182"/>
                    <a:pt x="49" y="180"/>
                    <a:pt x="40" y="177"/>
                  </a:cubicBezTo>
                  <a:cubicBezTo>
                    <a:pt x="30" y="173"/>
                    <a:pt x="23" y="167"/>
                    <a:pt x="17" y="159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34" y="150"/>
                    <a:pt x="39" y="155"/>
                    <a:pt x="46" y="158"/>
                  </a:cubicBezTo>
                  <a:cubicBezTo>
                    <a:pt x="52" y="161"/>
                    <a:pt x="60" y="163"/>
                    <a:pt x="70" y="162"/>
                  </a:cubicBezTo>
                  <a:cubicBezTo>
                    <a:pt x="81" y="161"/>
                    <a:pt x="90" y="158"/>
                    <a:pt x="96" y="152"/>
                  </a:cubicBezTo>
                  <a:cubicBezTo>
                    <a:pt x="101" y="147"/>
                    <a:pt x="104" y="139"/>
                    <a:pt x="103" y="129"/>
                  </a:cubicBezTo>
                  <a:cubicBezTo>
                    <a:pt x="102" y="119"/>
                    <a:pt x="98" y="111"/>
                    <a:pt x="91" y="106"/>
                  </a:cubicBezTo>
                  <a:cubicBezTo>
                    <a:pt x="84" y="101"/>
                    <a:pt x="74" y="99"/>
                    <a:pt x="61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71" y="81"/>
                    <a:pt x="80" y="78"/>
                    <a:pt x="85" y="72"/>
                  </a:cubicBezTo>
                  <a:cubicBezTo>
                    <a:pt x="91" y="66"/>
                    <a:pt x="93" y="59"/>
                    <a:pt x="93" y="50"/>
                  </a:cubicBezTo>
                  <a:cubicBezTo>
                    <a:pt x="92" y="42"/>
                    <a:pt x="88" y="36"/>
                    <a:pt x="82" y="32"/>
                  </a:cubicBezTo>
                  <a:cubicBezTo>
                    <a:pt x="76" y="29"/>
                    <a:pt x="68" y="27"/>
                    <a:pt x="60" y="28"/>
                  </a:cubicBezTo>
                  <a:cubicBezTo>
                    <a:pt x="51" y="29"/>
                    <a:pt x="43" y="31"/>
                    <a:pt x="37" y="35"/>
                  </a:cubicBezTo>
                  <a:cubicBezTo>
                    <a:pt x="31" y="40"/>
                    <a:pt x="26" y="45"/>
                    <a:pt x="23" y="5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1" y="36"/>
                    <a:pt x="13" y="32"/>
                    <a:pt x="17" y="29"/>
                  </a:cubicBezTo>
                  <a:cubicBezTo>
                    <a:pt x="20" y="25"/>
                    <a:pt x="24" y="22"/>
                    <a:pt x="28" y="19"/>
                  </a:cubicBezTo>
                  <a:cubicBezTo>
                    <a:pt x="33" y="16"/>
                    <a:pt x="38" y="14"/>
                    <a:pt x="43" y="12"/>
                  </a:cubicBezTo>
                  <a:cubicBezTo>
                    <a:pt x="48" y="11"/>
                    <a:pt x="54" y="10"/>
                    <a:pt x="60" y="9"/>
                  </a:cubicBezTo>
                  <a:moveTo>
                    <a:pt x="59" y="1"/>
                  </a:moveTo>
                  <a:cubicBezTo>
                    <a:pt x="53" y="1"/>
                    <a:pt x="46" y="2"/>
                    <a:pt x="40" y="4"/>
                  </a:cubicBezTo>
                  <a:cubicBezTo>
                    <a:pt x="34" y="6"/>
                    <a:pt x="29" y="9"/>
                    <a:pt x="24" y="12"/>
                  </a:cubicBezTo>
                  <a:cubicBezTo>
                    <a:pt x="19" y="15"/>
                    <a:pt x="14" y="19"/>
                    <a:pt x="11" y="23"/>
                  </a:cubicBezTo>
                  <a:cubicBezTo>
                    <a:pt x="7" y="27"/>
                    <a:pt x="4" y="32"/>
                    <a:pt x="1" y="37"/>
                  </a:cubicBezTo>
                  <a:cubicBezTo>
                    <a:pt x="0" y="40"/>
                    <a:pt x="1" y="44"/>
                    <a:pt x="4" y="47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9" y="60"/>
                    <a:pt x="22" y="61"/>
                    <a:pt x="24" y="61"/>
                  </a:cubicBezTo>
                  <a:cubicBezTo>
                    <a:pt x="24" y="61"/>
                    <a:pt x="25" y="61"/>
                    <a:pt x="25" y="61"/>
                  </a:cubicBezTo>
                  <a:cubicBezTo>
                    <a:pt x="28" y="60"/>
                    <a:pt x="30" y="58"/>
                    <a:pt x="31" y="56"/>
                  </a:cubicBezTo>
                  <a:cubicBezTo>
                    <a:pt x="33" y="50"/>
                    <a:pt x="37" y="46"/>
                    <a:pt x="42" y="42"/>
                  </a:cubicBezTo>
                  <a:cubicBezTo>
                    <a:pt x="47" y="39"/>
                    <a:pt x="53" y="37"/>
                    <a:pt x="60" y="36"/>
                  </a:cubicBezTo>
                  <a:cubicBezTo>
                    <a:pt x="67" y="36"/>
                    <a:pt x="73" y="37"/>
                    <a:pt x="78" y="40"/>
                  </a:cubicBezTo>
                  <a:cubicBezTo>
                    <a:pt x="80" y="41"/>
                    <a:pt x="83" y="44"/>
                    <a:pt x="84" y="51"/>
                  </a:cubicBezTo>
                  <a:cubicBezTo>
                    <a:pt x="85" y="57"/>
                    <a:pt x="83" y="62"/>
                    <a:pt x="79" y="66"/>
                  </a:cubicBezTo>
                  <a:cubicBezTo>
                    <a:pt x="75" y="70"/>
                    <a:pt x="68" y="73"/>
                    <a:pt x="59" y="74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48" y="75"/>
                    <a:pt x="44" y="79"/>
                    <a:pt x="45" y="83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6"/>
                    <a:pt x="51" y="109"/>
                    <a:pt x="55" y="109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72" y="107"/>
                    <a:pt x="80" y="109"/>
                    <a:pt x="86" y="113"/>
                  </a:cubicBezTo>
                  <a:cubicBezTo>
                    <a:pt x="91" y="117"/>
                    <a:pt x="94" y="122"/>
                    <a:pt x="95" y="130"/>
                  </a:cubicBezTo>
                  <a:cubicBezTo>
                    <a:pt x="95" y="137"/>
                    <a:pt x="94" y="142"/>
                    <a:pt x="90" y="146"/>
                  </a:cubicBezTo>
                  <a:cubicBezTo>
                    <a:pt x="85" y="150"/>
                    <a:pt x="79" y="152"/>
                    <a:pt x="70" y="153"/>
                  </a:cubicBezTo>
                  <a:cubicBezTo>
                    <a:pt x="61" y="154"/>
                    <a:pt x="55" y="153"/>
                    <a:pt x="49" y="151"/>
                  </a:cubicBezTo>
                  <a:cubicBezTo>
                    <a:pt x="44" y="148"/>
                    <a:pt x="40" y="144"/>
                    <a:pt x="37" y="139"/>
                  </a:cubicBezTo>
                  <a:cubicBezTo>
                    <a:pt x="35" y="137"/>
                    <a:pt x="33" y="136"/>
                    <a:pt x="30" y="136"/>
                  </a:cubicBezTo>
                  <a:cubicBezTo>
                    <a:pt x="30" y="136"/>
                    <a:pt x="29" y="136"/>
                    <a:pt x="29" y="136"/>
                  </a:cubicBezTo>
                  <a:cubicBezTo>
                    <a:pt x="27" y="136"/>
                    <a:pt x="25" y="137"/>
                    <a:pt x="23" y="139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8" y="157"/>
                    <a:pt x="8" y="161"/>
                    <a:pt x="10" y="164"/>
                  </a:cubicBezTo>
                  <a:cubicBezTo>
                    <a:pt x="17" y="173"/>
                    <a:pt x="26" y="180"/>
                    <a:pt x="37" y="185"/>
                  </a:cubicBezTo>
                  <a:cubicBezTo>
                    <a:pt x="47" y="189"/>
                    <a:pt x="60" y="190"/>
                    <a:pt x="73" y="189"/>
                  </a:cubicBezTo>
                  <a:cubicBezTo>
                    <a:pt x="82" y="188"/>
                    <a:pt x="91" y="186"/>
                    <a:pt x="98" y="183"/>
                  </a:cubicBezTo>
                  <a:cubicBezTo>
                    <a:pt x="106" y="180"/>
                    <a:pt x="113" y="175"/>
                    <a:pt x="118" y="170"/>
                  </a:cubicBezTo>
                  <a:cubicBezTo>
                    <a:pt x="124" y="164"/>
                    <a:pt x="128" y="158"/>
                    <a:pt x="130" y="150"/>
                  </a:cubicBezTo>
                  <a:cubicBezTo>
                    <a:pt x="133" y="143"/>
                    <a:pt x="134" y="135"/>
                    <a:pt x="133" y="126"/>
                  </a:cubicBezTo>
                  <a:cubicBezTo>
                    <a:pt x="132" y="113"/>
                    <a:pt x="127" y="102"/>
                    <a:pt x="119" y="94"/>
                  </a:cubicBezTo>
                  <a:cubicBezTo>
                    <a:pt x="116" y="91"/>
                    <a:pt x="113" y="88"/>
                    <a:pt x="109" y="86"/>
                  </a:cubicBezTo>
                  <a:cubicBezTo>
                    <a:pt x="112" y="83"/>
                    <a:pt x="114" y="80"/>
                    <a:pt x="116" y="77"/>
                  </a:cubicBezTo>
                  <a:cubicBezTo>
                    <a:pt x="119" y="73"/>
                    <a:pt x="121" y="68"/>
                    <a:pt x="122" y="62"/>
                  </a:cubicBezTo>
                  <a:cubicBezTo>
                    <a:pt x="123" y="57"/>
                    <a:pt x="123" y="52"/>
                    <a:pt x="123" y="46"/>
                  </a:cubicBezTo>
                  <a:cubicBezTo>
                    <a:pt x="122" y="39"/>
                    <a:pt x="120" y="32"/>
                    <a:pt x="117" y="26"/>
                  </a:cubicBezTo>
                  <a:cubicBezTo>
                    <a:pt x="113" y="19"/>
                    <a:pt x="108" y="14"/>
                    <a:pt x="102" y="10"/>
                  </a:cubicBezTo>
                  <a:cubicBezTo>
                    <a:pt x="97" y="7"/>
                    <a:pt x="90" y="4"/>
                    <a:pt x="83" y="2"/>
                  </a:cubicBezTo>
                  <a:cubicBezTo>
                    <a:pt x="76" y="0"/>
                    <a:pt x="68" y="0"/>
                    <a:pt x="59" y="1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621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>
            <a:off x="1819072" y="1167320"/>
            <a:ext cx="8667345" cy="2490280"/>
          </a:xfrm>
          <a:prstGeom prst="parallelogram">
            <a:avLst>
              <a:gd name="adj" fmla="val 695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3570051" y="1167319"/>
            <a:ext cx="0" cy="2500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321031" y="3657600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95369" y="1915809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570051" y="3371784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1444970" y="4458492"/>
            <a:ext cx="8808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S = a x h = </a:t>
            </a:r>
            <a:r>
              <a:rPr lang="en-US" altLang="en-US" sz="5400" b="1" dirty="0">
                <a:cs typeface="Arial" panose="020B0604020202020204" pitchFamily="34" charset="0"/>
              </a:rPr>
              <a:t>9 x 5 = 45 (cm</a:t>
            </a:r>
            <a:r>
              <a:rPr lang="en-US" altLang="en-US" sz="5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5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77" y="553638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40" y="554432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7" y="554432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224" y="554590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87" y="555384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24" y="555384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72" y="5541840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835" y="5549777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72" y="5549777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719" y="5551365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682" y="5559302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19" y="5559302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503" y="553638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466" y="554432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 flipH="1">
            <a:off x="1819072" y="1167320"/>
            <a:ext cx="8667345" cy="2490280"/>
          </a:xfrm>
          <a:prstGeom prst="parallelogram">
            <a:avLst>
              <a:gd name="adj" fmla="val 695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8745166" y="1157591"/>
            <a:ext cx="0" cy="2500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152744" y="3668122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13cm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589461" y="1972787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745166" y="3362056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1444970" y="4458492"/>
            <a:ext cx="919354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S = a x h = </a:t>
            </a:r>
            <a:r>
              <a:rPr lang="en-US" altLang="en-US" sz="5400" b="1" dirty="0">
                <a:cs typeface="Arial" panose="020B0604020202020204" pitchFamily="34" charset="0"/>
              </a:rPr>
              <a:t>13 x 4 = 52 (cm</a:t>
            </a:r>
            <a:r>
              <a:rPr lang="en-US" altLang="en-US" sz="5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5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11" y="552586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4" y="553379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1" y="5533798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58" y="5535386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21" y="5543323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158" y="5543323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906" y="553131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869" y="553925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06" y="553925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753" y="554084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16" y="554878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653" y="554878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37" y="552586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500" y="553379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>
            <a:off x="111178" y="1030185"/>
            <a:ext cx="5421441" cy="3687851"/>
          </a:xfrm>
          <a:prstGeom prst="parallelogram">
            <a:avLst>
              <a:gd name="adj" fmla="val 4760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871886" y="1030185"/>
            <a:ext cx="0" cy="36878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512127" y="4735498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007402" y="2755811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99893" y="4432220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4894781" y="2596674"/>
            <a:ext cx="89184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S = a x h </a:t>
            </a:r>
            <a:r>
              <a:rPr lang="en-US" altLang="en-US" sz="4400" b="1" dirty="0">
                <a:cs typeface="Arial" panose="020B0604020202020204" pitchFamily="34" charset="0"/>
              </a:rPr>
              <a:t>=</a:t>
            </a:r>
            <a:r>
              <a:rPr lang="en-US" alt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>
                <a:cs typeface="Arial" panose="020B0604020202020204" pitchFamily="34" charset="0"/>
              </a:rPr>
              <a:t>7 x 9 = 63 (cm</a:t>
            </a:r>
            <a:r>
              <a:rPr lang="en-US" altLang="en-US" sz="4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4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30" y="568023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93" y="568816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0" y="5688168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577" y="5689756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40" y="5697693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77" y="5697693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25" y="568568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188" y="569362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125" y="569362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072" y="569521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035" y="570315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972" y="570315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856" y="568023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19" y="568816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u="sng" dirty="0" smtClean="0">
                <a:solidFill>
                  <a:srgbClr val="00B050"/>
                </a:solidFill>
                <a:cs typeface="Arial" panose="020B0604020202020204" pitchFamily="34" charset="0"/>
              </a:rPr>
              <a:t>2:</a:t>
            </a:r>
            <a:r>
              <a:rPr lang="en-US" altLang="en-US" sz="40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altLang="en-US" sz="40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  <a:endParaRPr lang="en-US" altLang="en-US" sz="40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77621" y="3502256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695369" y="1915809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75097" y="1654199"/>
            <a:ext cx="32675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3"/>
          <p:cNvSpPr>
            <a:spLocks noChangeArrowheads="1"/>
          </p:cNvSpPr>
          <p:nvPr/>
        </p:nvSpPr>
        <p:spPr bwMode="auto">
          <a:xfrm>
            <a:off x="4874613" y="1280104"/>
            <a:ext cx="3519196" cy="2044959"/>
          </a:xfrm>
          <a:prstGeom prst="rect">
            <a:avLst/>
          </a:prstGeom>
          <a:solidFill>
            <a:srgbClr val="FB705A"/>
          </a:solidFill>
          <a:ln w="28575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-629772" y="3982494"/>
            <a:ext cx="1004309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36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giải</a:t>
            </a:r>
            <a:r>
              <a:rPr lang="en-US" altLang="en-US" sz="3600" b="1" i="1" u="sng" dirty="0" smtClean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  <a:endParaRPr lang="en-US" altLang="en-US" sz="3600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3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3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    </a:t>
            </a:r>
            <a:r>
              <a:rPr lang="en-US" altLang="en-US" sz="3600" dirty="0" smtClean="0">
                <a:solidFill>
                  <a:srgbClr val="0000FF"/>
                </a:solidFill>
                <a:cs typeface="Arial" panose="020B0604020202020204" pitchFamily="34" charset="0"/>
              </a:rPr>
              <a:t>5 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x </a:t>
            </a:r>
            <a:r>
              <a:rPr lang="en-US" altLang="en-US" sz="3600" dirty="0" smtClean="0">
                <a:solidFill>
                  <a:srgbClr val="0000FF"/>
                </a:solidFill>
                <a:cs typeface="Arial" panose="020B0604020202020204" pitchFamily="34" charset="0"/>
              </a:rPr>
              <a:t>10 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= </a:t>
            </a:r>
            <a:r>
              <a:rPr lang="en-US" altLang="en-US" sz="3600" dirty="0" smtClean="0">
                <a:solidFill>
                  <a:srgbClr val="0000FF"/>
                </a:solidFill>
                <a:cs typeface="Arial" panose="020B0604020202020204" pitchFamily="34" charset="0"/>
              </a:rPr>
              <a:t>50 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(cm</a:t>
            </a:r>
            <a:r>
              <a:rPr lang="en-US" altLang="en-US" sz="3600" baseline="30000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  <a:p>
            <a:pPr algn="ctr" eaLnBrk="1" hangingPunct="1"/>
            <a:r>
              <a:rPr lang="en-US" altLang="en-US" sz="3600" b="1" dirty="0">
                <a:solidFill>
                  <a:srgbClr val="FF0066"/>
                </a:solidFill>
                <a:cs typeface="Arial" panose="020B0604020202020204" pitchFamily="34" charset="0"/>
              </a:rPr>
              <a:t>                    </a:t>
            </a:r>
            <a:r>
              <a:rPr lang="en-US" altLang="en-US" sz="36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Đáp</a:t>
            </a:r>
            <a:r>
              <a:rPr lang="en-US" altLang="en-US" sz="3600" b="1" u="sng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số</a:t>
            </a:r>
            <a:r>
              <a:rPr lang="en-US" altLang="en-US" sz="3600" b="1" u="sng" dirty="0">
                <a:solidFill>
                  <a:srgbClr val="FF0066"/>
                </a:solidFill>
                <a:cs typeface="Arial" panose="020B0604020202020204" pitchFamily="34" charset="0"/>
              </a:rPr>
              <a:t>:</a:t>
            </a:r>
            <a:r>
              <a:rPr lang="en-US" altLang="en-US" sz="3600" b="1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smtClean="0">
                <a:solidFill>
                  <a:srgbClr val="FF0066"/>
                </a:solidFill>
                <a:cs typeface="Arial" panose="020B0604020202020204" pitchFamily="34" charset="0"/>
              </a:rPr>
              <a:t>50 </a:t>
            </a:r>
            <a:r>
              <a:rPr lang="en-US" altLang="en-US" sz="3600" b="1" dirty="0">
                <a:solidFill>
                  <a:srgbClr val="FF0066"/>
                </a:solidFill>
                <a:cs typeface="Arial" panose="020B0604020202020204" pitchFamily="34" charset="0"/>
              </a:rPr>
              <a:t>cm</a:t>
            </a:r>
            <a:r>
              <a:rPr lang="en-US" altLang="en-US" sz="3600" b="1" baseline="30000" dirty="0">
                <a:solidFill>
                  <a:srgbClr val="FF0066"/>
                </a:solidFill>
                <a:cs typeface="Arial" panose="020B0604020202020204" pitchFamily="34" charset="0"/>
              </a:rPr>
              <a:t>2</a:t>
            </a:r>
            <a:r>
              <a:rPr lang="en-US" altLang="en-US" sz="3600" b="1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8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u="sng" dirty="0" smtClean="0">
                <a:solidFill>
                  <a:srgbClr val="00B050"/>
                </a:solidFill>
                <a:cs typeface="Arial" panose="020B0604020202020204" pitchFamily="34" charset="0"/>
              </a:rPr>
              <a:t>2:</a:t>
            </a:r>
            <a:r>
              <a:rPr lang="en-US" altLang="en-US" sz="40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altLang="en-US" sz="40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  <a:endParaRPr lang="en-US" altLang="en-US" sz="40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7" name="Parallelogram 26"/>
          <p:cNvSpPr/>
          <p:nvPr/>
        </p:nvSpPr>
        <p:spPr>
          <a:xfrm>
            <a:off x="1819072" y="1167320"/>
            <a:ext cx="8667345" cy="2490280"/>
          </a:xfrm>
          <a:prstGeom prst="parallelogram">
            <a:avLst>
              <a:gd name="adj" fmla="val 695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3570051" y="1167319"/>
            <a:ext cx="0" cy="2500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321031" y="3657600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695369" y="1915809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570051" y="3371784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427826" y="1167319"/>
            <a:ext cx="21467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-35784" y="4406089"/>
            <a:ext cx="1004309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36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giải</a:t>
            </a:r>
            <a:r>
              <a:rPr lang="en-US" altLang="en-US" sz="3600" b="1" i="1" u="sng" dirty="0" smtClean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  <a:endParaRPr lang="en-US" altLang="en-US" sz="3600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bình</a:t>
            </a:r>
            <a:r>
              <a:rPr lang="en-US" altLang="en-US" sz="3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3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    </a:t>
            </a:r>
            <a:r>
              <a:rPr lang="en-US" altLang="en-US" sz="3600" dirty="0" smtClean="0">
                <a:solidFill>
                  <a:srgbClr val="0000FF"/>
                </a:solidFill>
                <a:cs typeface="Arial" panose="020B0604020202020204" pitchFamily="34" charset="0"/>
              </a:rPr>
              <a:t>5 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x </a:t>
            </a:r>
            <a:r>
              <a:rPr lang="en-US" altLang="en-US" sz="3600" dirty="0" smtClean="0">
                <a:solidFill>
                  <a:srgbClr val="0000FF"/>
                </a:solidFill>
                <a:cs typeface="Arial" panose="020B0604020202020204" pitchFamily="34" charset="0"/>
              </a:rPr>
              <a:t>10 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= </a:t>
            </a:r>
            <a:r>
              <a:rPr lang="en-US" altLang="en-US" sz="3600" dirty="0" smtClean="0">
                <a:solidFill>
                  <a:srgbClr val="0000FF"/>
                </a:solidFill>
                <a:cs typeface="Arial" panose="020B0604020202020204" pitchFamily="34" charset="0"/>
              </a:rPr>
              <a:t>50 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(cm</a:t>
            </a:r>
            <a:r>
              <a:rPr lang="en-US" altLang="en-US" sz="3600" baseline="30000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  <a:p>
            <a:pPr algn="ctr" eaLnBrk="1" hangingPunct="1"/>
            <a:r>
              <a:rPr lang="en-US" altLang="en-US" sz="3600" b="1" dirty="0">
                <a:solidFill>
                  <a:srgbClr val="FF0066"/>
                </a:solidFill>
                <a:cs typeface="Arial" panose="020B0604020202020204" pitchFamily="34" charset="0"/>
              </a:rPr>
              <a:t>                    </a:t>
            </a:r>
            <a:r>
              <a:rPr lang="en-US" altLang="en-US" sz="36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Đáp</a:t>
            </a:r>
            <a:r>
              <a:rPr lang="en-US" altLang="en-US" sz="3600" b="1" u="sng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số</a:t>
            </a:r>
            <a:r>
              <a:rPr lang="en-US" altLang="en-US" sz="3600" b="1" u="sng" dirty="0">
                <a:solidFill>
                  <a:srgbClr val="FF0066"/>
                </a:solidFill>
                <a:cs typeface="Arial" panose="020B0604020202020204" pitchFamily="34" charset="0"/>
              </a:rPr>
              <a:t>:</a:t>
            </a:r>
            <a:r>
              <a:rPr lang="en-US" altLang="en-US" sz="3600" b="1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smtClean="0">
                <a:solidFill>
                  <a:srgbClr val="FF0066"/>
                </a:solidFill>
                <a:cs typeface="Arial" panose="020B0604020202020204" pitchFamily="34" charset="0"/>
              </a:rPr>
              <a:t>50 </a:t>
            </a:r>
            <a:r>
              <a:rPr lang="en-US" altLang="en-US" sz="3600" b="1" dirty="0">
                <a:solidFill>
                  <a:srgbClr val="FF0066"/>
                </a:solidFill>
                <a:cs typeface="Arial" panose="020B0604020202020204" pitchFamily="34" charset="0"/>
              </a:rPr>
              <a:t>cm</a:t>
            </a:r>
            <a:r>
              <a:rPr lang="en-US" altLang="en-US" sz="3600" b="1" baseline="30000" dirty="0">
                <a:solidFill>
                  <a:srgbClr val="FF0066"/>
                </a:solidFill>
                <a:cs typeface="Arial" panose="020B0604020202020204" pitchFamily="34" charset="0"/>
              </a:rPr>
              <a:t>2</a:t>
            </a:r>
            <a:r>
              <a:rPr lang="en-US" altLang="en-US" sz="3600" b="1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4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73" y="70806"/>
            <a:ext cx="113197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rot="20909488">
            <a:off x="128834" y="377871"/>
            <a:ext cx="6484568" cy="3161489"/>
            <a:chOff x="1876637" y="706284"/>
            <a:chExt cx="6800436" cy="3161489"/>
          </a:xfrm>
        </p:grpSpPr>
        <p:grpSp>
          <p:nvGrpSpPr>
            <p:cNvPr id="4" name="组合 28"/>
            <p:cNvGrpSpPr/>
            <p:nvPr/>
          </p:nvGrpSpPr>
          <p:grpSpPr>
            <a:xfrm>
              <a:off x="1971094" y="706284"/>
              <a:ext cx="6705979" cy="3161489"/>
              <a:chOff x="6307931" y="1847056"/>
              <a:chExt cx="2554287" cy="1133476"/>
            </a:xfrm>
          </p:grpSpPr>
          <p:sp>
            <p:nvSpPr>
              <p:cNvPr id="6" name="Freeform 8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C0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Freeform 9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6307931" y="1847056"/>
                <a:ext cx="2503488" cy="1044575"/>
              </a:xfrm>
              <a:custGeom>
                <a:avLst/>
                <a:gdLst>
                  <a:gd name="T0" fmla="*/ 0 w 1577"/>
                  <a:gd name="T1" fmla="*/ 516 h 658"/>
                  <a:gd name="T2" fmla="*/ 117 w 1577"/>
                  <a:gd name="T3" fmla="*/ 0 h 658"/>
                  <a:gd name="T4" fmla="*/ 1577 w 1577"/>
                  <a:gd name="T5" fmla="*/ 257 h 658"/>
                  <a:gd name="T6" fmla="*/ 1446 w 1577"/>
                  <a:gd name="T7" fmla="*/ 658 h 658"/>
                  <a:gd name="T8" fmla="*/ 0 w 1577"/>
                  <a:gd name="T9" fmla="*/ 516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7" h="658">
                    <a:moveTo>
                      <a:pt x="0" y="516"/>
                    </a:moveTo>
                    <a:lnTo>
                      <a:pt x="117" y="0"/>
                    </a:lnTo>
                    <a:lnTo>
                      <a:pt x="1577" y="257"/>
                    </a:lnTo>
                    <a:lnTo>
                      <a:pt x="1446" y="658"/>
                    </a:lnTo>
                    <a:lnTo>
                      <a:pt x="0" y="516"/>
                    </a:lnTo>
                    <a:close/>
                  </a:path>
                </a:pathLst>
              </a:custGeom>
              <a:solidFill>
                <a:srgbClr val="70D9D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 rot="690512">
              <a:off x="1876637" y="1955953"/>
              <a:ext cx="6626684" cy="66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a)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Độ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dài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đáy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4dm,</a:t>
              </a:r>
              <a:b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</a:b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chiều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cao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34 cm</a:t>
              </a:r>
            </a:p>
          </p:txBody>
        </p:sp>
      </p:grp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2382370" y="2738835"/>
            <a:ext cx="10043094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giải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Đổi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  4dm = 40 cm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bình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    40 x 34 = 1360 (cm</a:t>
            </a:r>
            <a:r>
              <a:rPr lang="en-US" altLang="en-US" sz="5000" baseline="30000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  <a:p>
            <a:pPr algn="ctr" eaLnBrk="1" hangingPunct="1"/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                  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Đáp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số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: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1360 cm</a:t>
            </a:r>
            <a:r>
              <a:rPr lang="en-US" altLang="en-US" sz="5000" b="1" baseline="30000" dirty="0">
                <a:solidFill>
                  <a:srgbClr val="FF0066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29297">
            <a:off x="9283298" y="631924"/>
            <a:ext cx="2658192" cy="2773557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497" y="3413003"/>
            <a:ext cx="2979907" cy="328460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137823" y="1936232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72159" y="2594471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73" y="70806"/>
            <a:ext cx="113197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rot="20909488">
            <a:off x="128834" y="377871"/>
            <a:ext cx="6484568" cy="3161489"/>
            <a:chOff x="1876637" y="706284"/>
            <a:chExt cx="6800436" cy="3161489"/>
          </a:xfrm>
        </p:grpSpPr>
        <p:grpSp>
          <p:nvGrpSpPr>
            <p:cNvPr id="4" name="组合 28"/>
            <p:cNvGrpSpPr/>
            <p:nvPr/>
          </p:nvGrpSpPr>
          <p:grpSpPr>
            <a:xfrm>
              <a:off x="1971094" y="706284"/>
              <a:ext cx="6705979" cy="3161489"/>
              <a:chOff x="6307931" y="1847056"/>
              <a:chExt cx="2554287" cy="1133476"/>
            </a:xfrm>
          </p:grpSpPr>
          <p:sp>
            <p:nvSpPr>
              <p:cNvPr id="6" name="Freeform 8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C0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Freeform 9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6307931" y="1847056"/>
                <a:ext cx="2503488" cy="1044575"/>
              </a:xfrm>
              <a:custGeom>
                <a:avLst/>
                <a:gdLst>
                  <a:gd name="T0" fmla="*/ 0 w 1577"/>
                  <a:gd name="T1" fmla="*/ 516 h 658"/>
                  <a:gd name="T2" fmla="*/ 117 w 1577"/>
                  <a:gd name="T3" fmla="*/ 0 h 658"/>
                  <a:gd name="T4" fmla="*/ 1577 w 1577"/>
                  <a:gd name="T5" fmla="*/ 257 h 658"/>
                  <a:gd name="T6" fmla="*/ 1446 w 1577"/>
                  <a:gd name="T7" fmla="*/ 658 h 658"/>
                  <a:gd name="T8" fmla="*/ 0 w 1577"/>
                  <a:gd name="T9" fmla="*/ 516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7" h="658">
                    <a:moveTo>
                      <a:pt x="0" y="516"/>
                    </a:moveTo>
                    <a:lnTo>
                      <a:pt x="117" y="0"/>
                    </a:lnTo>
                    <a:lnTo>
                      <a:pt x="1577" y="257"/>
                    </a:lnTo>
                    <a:lnTo>
                      <a:pt x="1446" y="658"/>
                    </a:lnTo>
                    <a:lnTo>
                      <a:pt x="0" y="516"/>
                    </a:lnTo>
                    <a:close/>
                  </a:path>
                </a:pathLst>
              </a:custGeom>
              <a:solidFill>
                <a:srgbClr val="70D9D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 rot="690512">
              <a:off x="1876637" y="1955953"/>
              <a:ext cx="6626684" cy="66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b)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Độ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dài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đáy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4m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,</a:t>
              </a:r>
              <a:b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</a:b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chiều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cao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13</a:t>
              </a:r>
              <a:r>
                <a:rPr lang="en-US" altLang="en-US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d</a:t>
              </a:r>
              <a:r>
                <a:rPr lang="en-US" altLang="en-US" sz="4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m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2382370" y="2738835"/>
            <a:ext cx="10043094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giải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Đổi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  </a:t>
            </a:r>
            <a:r>
              <a:rPr lang="en-US" altLang="en-US" sz="5000" dirty="0" smtClean="0">
                <a:solidFill>
                  <a:srgbClr val="0000FF"/>
                </a:solidFill>
                <a:cs typeface="Arial" panose="020B0604020202020204" pitchFamily="34" charset="0"/>
              </a:rPr>
              <a:t>4m 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= 40 </a:t>
            </a:r>
            <a:r>
              <a:rPr lang="en-US" altLang="en-US" sz="50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dm</a:t>
            </a:r>
            <a:endParaRPr lang="en-US" altLang="en-US" sz="5000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bình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    40 x </a:t>
            </a:r>
            <a:r>
              <a:rPr lang="en-US" altLang="en-US" sz="5000" dirty="0" smtClean="0">
                <a:solidFill>
                  <a:srgbClr val="0000FF"/>
                </a:solidFill>
                <a:cs typeface="Arial" panose="020B0604020202020204" pitchFamily="34" charset="0"/>
              </a:rPr>
              <a:t>13 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= </a:t>
            </a:r>
            <a:r>
              <a:rPr lang="en-US" altLang="en-US" sz="5000" dirty="0" smtClean="0">
                <a:solidFill>
                  <a:srgbClr val="0000FF"/>
                </a:solidFill>
                <a:cs typeface="Arial" panose="020B0604020202020204" pitchFamily="34" charset="0"/>
              </a:rPr>
              <a:t>520 (dm</a:t>
            </a:r>
            <a:r>
              <a:rPr lang="en-US" altLang="en-US" sz="5000" baseline="30000" dirty="0" smtClean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  <a:p>
            <a:pPr algn="ctr" eaLnBrk="1" hangingPunct="1"/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                  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Đáp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số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: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dirty="0" smtClean="0">
                <a:solidFill>
                  <a:srgbClr val="FF0066"/>
                </a:solidFill>
                <a:cs typeface="Arial" panose="020B0604020202020204" pitchFamily="34" charset="0"/>
              </a:rPr>
              <a:t>520 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d</a:t>
            </a:r>
            <a:r>
              <a:rPr lang="en-US" altLang="en-US" sz="5000" b="1" dirty="0" smtClean="0">
                <a:solidFill>
                  <a:srgbClr val="FF0066"/>
                </a:solidFill>
                <a:cs typeface="Arial" panose="020B0604020202020204" pitchFamily="34" charset="0"/>
              </a:rPr>
              <a:t>m</a:t>
            </a:r>
            <a:r>
              <a:rPr lang="en-US" altLang="en-US" sz="5000" b="1" baseline="30000" dirty="0" smtClean="0">
                <a:solidFill>
                  <a:srgbClr val="FF0066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b="1" dirty="0" smtClean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endParaRPr lang="en-US" altLang="en-US" sz="5000" b="1" dirty="0">
              <a:solidFill>
                <a:srgbClr val="FF0066"/>
              </a:solidFill>
              <a:cs typeface="Arial" panose="020B0604020202020204" pitchFamily="34" charset="0"/>
            </a:endParaRPr>
          </a:p>
        </p:txBody>
      </p:sp>
      <p:pic>
        <p:nvPicPr>
          <p:cNvPr id="1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29297">
            <a:off x="9283298" y="631924"/>
            <a:ext cx="2658192" cy="2773557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497" y="3413003"/>
            <a:ext cx="2979907" cy="328460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137823" y="1936232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72159" y="2594471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76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0421" y="635179"/>
            <a:ext cx="13680878" cy="6843486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94F81B89-7656-4DD5-B8CF-03567FB6D147}"/>
              </a:ext>
            </a:extLst>
          </p:cNvPr>
          <p:cNvSpPr/>
          <p:nvPr/>
        </p:nvSpPr>
        <p:spPr>
          <a:xfrm>
            <a:off x="5046627" y="3395441"/>
            <a:ext cx="469761" cy="469760"/>
          </a:xfrm>
          <a:prstGeom prst="ellipse">
            <a:avLst/>
          </a:prstGeom>
          <a:solidFill>
            <a:srgbClr val="70D9D9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8CAA60C7-8DE4-44F4-BB7D-CCF7F78DBFFC}"/>
              </a:ext>
            </a:extLst>
          </p:cNvPr>
          <p:cNvSpPr/>
          <p:nvPr/>
        </p:nvSpPr>
        <p:spPr>
          <a:xfrm>
            <a:off x="5783298" y="3395441"/>
            <a:ext cx="469761" cy="469760"/>
          </a:xfrm>
          <a:prstGeom prst="ellipse">
            <a:avLst/>
          </a:prstGeom>
          <a:solidFill>
            <a:srgbClr val="FABC23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EE5932A-146A-473B-B8FC-EBFD840B4BFA}"/>
              </a:ext>
            </a:extLst>
          </p:cNvPr>
          <p:cNvSpPr/>
          <p:nvPr/>
        </p:nvSpPr>
        <p:spPr>
          <a:xfrm>
            <a:off x="6519968" y="3395441"/>
            <a:ext cx="469761" cy="469760"/>
          </a:xfrm>
          <a:prstGeom prst="ellipse">
            <a:avLst/>
          </a:prstGeom>
          <a:solidFill>
            <a:srgbClr val="FB705A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椭圆 10">
            <a:extLst>
              <a:ext uri="{FF2B5EF4-FFF2-40B4-BE49-F238E27FC236}">
                <a16:creationId xmlns:a16="http://schemas.microsoft.com/office/drawing/2014/main" id="{389917B4-0DF3-4D93-BBD0-375B18D5D4C2}"/>
              </a:ext>
            </a:extLst>
          </p:cNvPr>
          <p:cNvSpPr/>
          <p:nvPr/>
        </p:nvSpPr>
        <p:spPr>
          <a:xfrm>
            <a:off x="5158480" y="3507478"/>
            <a:ext cx="246054" cy="245685"/>
          </a:xfrm>
          <a:custGeom>
            <a:avLst/>
            <a:gdLst>
              <a:gd name="T0" fmla="*/ 12689 w 13001"/>
              <a:gd name="T1" fmla="*/ 11121 h 13001"/>
              <a:gd name="T2" fmla="*/ 10057 w 13001"/>
              <a:gd name="T3" fmla="*/ 8489 h 13001"/>
              <a:gd name="T4" fmla="*/ 10527 w 13001"/>
              <a:gd name="T5" fmla="*/ 7612 h 13001"/>
              <a:gd name="T6" fmla="*/ 10957 w 13001"/>
              <a:gd name="T7" fmla="*/ 5479 h 13001"/>
              <a:gd name="T8" fmla="*/ 10527 w 13001"/>
              <a:gd name="T9" fmla="*/ 3345 h 13001"/>
              <a:gd name="T10" fmla="*/ 9353 w 13001"/>
              <a:gd name="T11" fmla="*/ 1604 h 13001"/>
              <a:gd name="T12" fmla="*/ 7612 w 13001"/>
              <a:gd name="T13" fmla="*/ 431 h 13001"/>
              <a:gd name="T14" fmla="*/ 5479 w 13001"/>
              <a:gd name="T15" fmla="*/ 0 h 13001"/>
              <a:gd name="T16" fmla="*/ 3345 w 13001"/>
              <a:gd name="T17" fmla="*/ 431 h 13001"/>
              <a:gd name="T18" fmla="*/ 1604 w 13001"/>
              <a:gd name="T19" fmla="*/ 1604 h 13001"/>
              <a:gd name="T20" fmla="*/ 431 w 13001"/>
              <a:gd name="T21" fmla="*/ 3345 h 13001"/>
              <a:gd name="T22" fmla="*/ 0 w 13001"/>
              <a:gd name="T23" fmla="*/ 5479 h 13001"/>
              <a:gd name="T24" fmla="*/ 431 w 13001"/>
              <a:gd name="T25" fmla="*/ 7612 h 13001"/>
              <a:gd name="T26" fmla="*/ 1604 w 13001"/>
              <a:gd name="T27" fmla="*/ 9353 h 13001"/>
              <a:gd name="T28" fmla="*/ 3345 w 13001"/>
              <a:gd name="T29" fmla="*/ 10527 h 13001"/>
              <a:gd name="T30" fmla="*/ 5479 w 13001"/>
              <a:gd name="T31" fmla="*/ 10957 h 13001"/>
              <a:gd name="T32" fmla="*/ 7612 w 13001"/>
              <a:gd name="T33" fmla="*/ 10527 h 13001"/>
              <a:gd name="T34" fmla="*/ 8489 w 13001"/>
              <a:gd name="T35" fmla="*/ 10057 h 13001"/>
              <a:gd name="T36" fmla="*/ 11121 w 13001"/>
              <a:gd name="T37" fmla="*/ 12689 h 13001"/>
              <a:gd name="T38" fmla="*/ 12253 w 13001"/>
              <a:gd name="T39" fmla="*/ 12689 h 13001"/>
              <a:gd name="T40" fmla="*/ 12689 w 13001"/>
              <a:gd name="T41" fmla="*/ 12253 h 13001"/>
              <a:gd name="T42" fmla="*/ 12689 w 13001"/>
              <a:gd name="T43" fmla="*/ 11121 h 13001"/>
              <a:gd name="T44" fmla="*/ 2976 w 13001"/>
              <a:gd name="T45" fmla="*/ 6479 h 13001"/>
              <a:gd name="T46" fmla="*/ 1976 w 13001"/>
              <a:gd name="T47" fmla="*/ 5479 h 13001"/>
              <a:gd name="T48" fmla="*/ 2976 w 13001"/>
              <a:gd name="T49" fmla="*/ 4479 h 13001"/>
              <a:gd name="T50" fmla="*/ 4479 w 13001"/>
              <a:gd name="T51" fmla="*/ 4479 h 13001"/>
              <a:gd name="T52" fmla="*/ 4479 w 13001"/>
              <a:gd name="T53" fmla="*/ 2976 h 13001"/>
              <a:gd name="T54" fmla="*/ 5479 w 13001"/>
              <a:gd name="T55" fmla="*/ 1976 h 13001"/>
              <a:gd name="T56" fmla="*/ 6479 w 13001"/>
              <a:gd name="T57" fmla="*/ 2976 h 13001"/>
              <a:gd name="T58" fmla="*/ 6479 w 13001"/>
              <a:gd name="T59" fmla="*/ 4479 h 13001"/>
              <a:gd name="T60" fmla="*/ 7981 w 13001"/>
              <a:gd name="T61" fmla="*/ 4479 h 13001"/>
              <a:gd name="T62" fmla="*/ 8981 w 13001"/>
              <a:gd name="T63" fmla="*/ 5479 h 13001"/>
              <a:gd name="T64" fmla="*/ 7981 w 13001"/>
              <a:gd name="T65" fmla="*/ 6479 h 13001"/>
              <a:gd name="T66" fmla="*/ 6479 w 13001"/>
              <a:gd name="T67" fmla="*/ 6479 h 13001"/>
              <a:gd name="T68" fmla="*/ 6479 w 13001"/>
              <a:gd name="T69" fmla="*/ 7981 h 13001"/>
              <a:gd name="T70" fmla="*/ 5479 w 13001"/>
              <a:gd name="T71" fmla="*/ 8981 h 13001"/>
              <a:gd name="T72" fmla="*/ 4479 w 13001"/>
              <a:gd name="T73" fmla="*/ 7981 h 13001"/>
              <a:gd name="T74" fmla="*/ 4479 w 13001"/>
              <a:gd name="T75" fmla="*/ 6479 h 13001"/>
              <a:gd name="T76" fmla="*/ 2976 w 13001"/>
              <a:gd name="T77" fmla="*/ 6479 h 13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001" h="13001">
                <a:moveTo>
                  <a:pt x="12689" y="11121"/>
                </a:moveTo>
                <a:lnTo>
                  <a:pt x="10057" y="8489"/>
                </a:lnTo>
                <a:cubicBezTo>
                  <a:pt x="10240" y="8213"/>
                  <a:pt x="10396" y="7920"/>
                  <a:pt x="10527" y="7612"/>
                </a:cubicBezTo>
                <a:cubicBezTo>
                  <a:pt x="10812" y="6936"/>
                  <a:pt x="10957" y="6219"/>
                  <a:pt x="10957" y="5479"/>
                </a:cubicBezTo>
                <a:cubicBezTo>
                  <a:pt x="10957" y="4739"/>
                  <a:pt x="10812" y="4021"/>
                  <a:pt x="10527" y="3345"/>
                </a:cubicBezTo>
                <a:cubicBezTo>
                  <a:pt x="10251" y="2693"/>
                  <a:pt x="9856" y="2107"/>
                  <a:pt x="9353" y="1604"/>
                </a:cubicBezTo>
                <a:cubicBezTo>
                  <a:pt x="8851" y="1101"/>
                  <a:pt x="8264" y="707"/>
                  <a:pt x="7612" y="431"/>
                </a:cubicBezTo>
                <a:cubicBezTo>
                  <a:pt x="6936" y="145"/>
                  <a:pt x="6219" y="0"/>
                  <a:pt x="5479" y="0"/>
                </a:cubicBezTo>
                <a:cubicBezTo>
                  <a:pt x="4739" y="0"/>
                  <a:pt x="4021" y="144"/>
                  <a:pt x="3345" y="431"/>
                </a:cubicBezTo>
                <a:cubicBezTo>
                  <a:pt x="2693" y="707"/>
                  <a:pt x="2107" y="1101"/>
                  <a:pt x="1604" y="1604"/>
                </a:cubicBezTo>
                <a:cubicBezTo>
                  <a:pt x="1101" y="2107"/>
                  <a:pt x="707" y="2693"/>
                  <a:pt x="431" y="3345"/>
                </a:cubicBezTo>
                <a:cubicBezTo>
                  <a:pt x="145" y="4021"/>
                  <a:pt x="0" y="4739"/>
                  <a:pt x="0" y="5479"/>
                </a:cubicBezTo>
                <a:cubicBezTo>
                  <a:pt x="0" y="6219"/>
                  <a:pt x="145" y="6936"/>
                  <a:pt x="431" y="7612"/>
                </a:cubicBezTo>
                <a:cubicBezTo>
                  <a:pt x="707" y="8264"/>
                  <a:pt x="1101" y="8851"/>
                  <a:pt x="1604" y="9353"/>
                </a:cubicBezTo>
                <a:cubicBezTo>
                  <a:pt x="2107" y="9856"/>
                  <a:pt x="2693" y="10251"/>
                  <a:pt x="3345" y="10527"/>
                </a:cubicBezTo>
                <a:cubicBezTo>
                  <a:pt x="4021" y="10812"/>
                  <a:pt x="4739" y="10957"/>
                  <a:pt x="5479" y="10957"/>
                </a:cubicBezTo>
                <a:cubicBezTo>
                  <a:pt x="6219" y="10957"/>
                  <a:pt x="6936" y="10812"/>
                  <a:pt x="7612" y="10527"/>
                </a:cubicBezTo>
                <a:cubicBezTo>
                  <a:pt x="7920" y="10396"/>
                  <a:pt x="8213" y="10239"/>
                  <a:pt x="8489" y="10057"/>
                </a:cubicBezTo>
                <a:lnTo>
                  <a:pt x="11121" y="12689"/>
                </a:lnTo>
                <a:cubicBezTo>
                  <a:pt x="11433" y="13001"/>
                  <a:pt x="11940" y="13001"/>
                  <a:pt x="12253" y="12689"/>
                </a:cubicBezTo>
                <a:lnTo>
                  <a:pt x="12689" y="12253"/>
                </a:lnTo>
                <a:cubicBezTo>
                  <a:pt x="13001" y="11940"/>
                  <a:pt x="13001" y="11433"/>
                  <a:pt x="12689" y="11121"/>
                </a:cubicBezTo>
                <a:close/>
                <a:moveTo>
                  <a:pt x="2976" y="6479"/>
                </a:moveTo>
                <a:cubicBezTo>
                  <a:pt x="2424" y="6479"/>
                  <a:pt x="1976" y="6031"/>
                  <a:pt x="1976" y="5479"/>
                </a:cubicBezTo>
                <a:cubicBezTo>
                  <a:pt x="1976" y="4927"/>
                  <a:pt x="2424" y="4479"/>
                  <a:pt x="2976" y="4479"/>
                </a:cubicBezTo>
                <a:lnTo>
                  <a:pt x="4479" y="4479"/>
                </a:lnTo>
                <a:lnTo>
                  <a:pt x="4479" y="2976"/>
                </a:lnTo>
                <a:cubicBezTo>
                  <a:pt x="4479" y="2424"/>
                  <a:pt x="4927" y="1976"/>
                  <a:pt x="5479" y="1976"/>
                </a:cubicBezTo>
                <a:cubicBezTo>
                  <a:pt x="6031" y="1976"/>
                  <a:pt x="6479" y="2424"/>
                  <a:pt x="6479" y="2976"/>
                </a:cubicBezTo>
                <a:lnTo>
                  <a:pt x="6479" y="4479"/>
                </a:lnTo>
                <a:lnTo>
                  <a:pt x="7981" y="4479"/>
                </a:lnTo>
                <a:cubicBezTo>
                  <a:pt x="8533" y="4479"/>
                  <a:pt x="8981" y="4927"/>
                  <a:pt x="8981" y="5479"/>
                </a:cubicBezTo>
                <a:cubicBezTo>
                  <a:pt x="8981" y="6031"/>
                  <a:pt x="8533" y="6479"/>
                  <a:pt x="7981" y="6479"/>
                </a:cubicBezTo>
                <a:lnTo>
                  <a:pt x="6479" y="6479"/>
                </a:lnTo>
                <a:lnTo>
                  <a:pt x="6479" y="7981"/>
                </a:lnTo>
                <a:cubicBezTo>
                  <a:pt x="6479" y="8533"/>
                  <a:pt x="6031" y="8981"/>
                  <a:pt x="5479" y="8981"/>
                </a:cubicBezTo>
                <a:cubicBezTo>
                  <a:pt x="4927" y="8981"/>
                  <a:pt x="4479" y="8533"/>
                  <a:pt x="4479" y="7981"/>
                </a:cubicBezTo>
                <a:lnTo>
                  <a:pt x="4479" y="6479"/>
                </a:lnTo>
                <a:lnTo>
                  <a:pt x="2976" y="64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1">
            <a:extLst>
              <a:ext uri="{FF2B5EF4-FFF2-40B4-BE49-F238E27FC236}">
                <a16:creationId xmlns:a16="http://schemas.microsoft.com/office/drawing/2014/main" id="{B45454C3-BE7E-453C-BE65-92467F27DCC5}"/>
              </a:ext>
            </a:extLst>
          </p:cNvPr>
          <p:cNvSpPr/>
          <p:nvPr/>
        </p:nvSpPr>
        <p:spPr>
          <a:xfrm>
            <a:off x="5895151" y="3540802"/>
            <a:ext cx="246054" cy="179038"/>
          </a:xfrm>
          <a:custGeom>
            <a:avLst/>
            <a:gdLst>
              <a:gd name="connsiteX0" fmla="*/ 202379 w 606724"/>
              <a:gd name="connsiteY0" fmla="*/ 264752 h 441476"/>
              <a:gd name="connsiteX1" fmla="*/ 277521 w 606724"/>
              <a:gd name="connsiteY1" fmla="*/ 264752 h 441476"/>
              <a:gd name="connsiteX2" fmla="*/ 366033 w 606724"/>
              <a:gd name="connsiteY2" fmla="*/ 349892 h 441476"/>
              <a:gd name="connsiteX3" fmla="*/ 328692 w 606724"/>
              <a:gd name="connsiteY3" fmla="*/ 349892 h 441476"/>
              <a:gd name="connsiteX4" fmla="*/ 311635 w 606724"/>
              <a:gd name="connsiteY4" fmla="*/ 340228 h 441476"/>
              <a:gd name="connsiteX5" fmla="*/ 277521 w 606724"/>
              <a:gd name="connsiteY5" fmla="*/ 316757 h 441476"/>
              <a:gd name="connsiteX6" fmla="*/ 202379 w 606724"/>
              <a:gd name="connsiteY6" fmla="*/ 316757 h 441476"/>
              <a:gd name="connsiteX7" fmla="*/ 165960 w 606724"/>
              <a:gd name="connsiteY7" fmla="*/ 353114 h 441476"/>
              <a:gd name="connsiteX8" fmla="*/ 202379 w 606724"/>
              <a:gd name="connsiteY8" fmla="*/ 389471 h 441476"/>
              <a:gd name="connsiteX9" fmla="*/ 242485 w 606724"/>
              <a:gd name="connsiteY9" fmla="*/ 389471 h 441476"/>
              <a:gd name="connsiteX10" fmla="*/ 314401 w 606724"/>
              <a:gd name="connsiteY10" fmla="*/ 433652 h 441476"/>
              <a:gd name="connsiteX11" fmla="*/ 277521 w 606724"/>
              <a:gd name="connsiteY11" fmla="*/ 441476 h 441476"/>
              <a:gd name="connsiteX12" fmla="*/ 202379 w 606724"/>
              <a:gd name="connsiteY12" fmla="*/ 441476 h 441476"/>
              <a:gd name="connsiteX13" fmla="*/ 113867 w 606724"/>
              <a:gd name="connsiteY13" fmla="*/ 353114 h 441476"/>
              <a:gd name="connsiteX14" fmla="*/ 202379 w 606724"/>
              <a:gd name="connsiteY14" fmla="*/ 264752 h 441476"/>
              <a:gd name="connsiteX15" fmla="*/ 328704 w 606724"/>
              <a:gd name="connsiteY15" fmla="*/ 241209 h 441476"/>
              <a:gd name="connsiteX16" fmla="*/ 403863 w 606724"/>
              <a:gd name="connsiteY16" fmla="*/ 241209 h 441476"/>
              <a:gd name="connsiteX17" fmla="*/ 492856 w 606724"/>
              <a:gd name="connsiteY17" fmla="*/ 329637 h 441476"/>
              <a:gd name="connsiteX18" fmla="*/ 403863 w 606724"/>
              <a:gd name="connsiteY18" fmla="*/ 418525 h 441476"/>
              <a:gd name="connsiteX19" fmla="*/ 328704 w 606724"/>
              <a:gd name="connsiteY19" fmla="*/ 418525 h 441476"/>
              <a:gd name="connsiteX20" fmla="*/ 320404 w 606724"/>
              <a:gd name="connsiteY20" fmla="*/ 418064 h 441476"/>
              <a:gd name="connsiteX21" fmla="*/ 316715 w 606724"/>
              <a:gd name="connsiteY21" fmla="*/ 417604 h 441476"/>
              <a:gd name="connsiteX22" fmla="*/ 240172 w 606724"/>
              <a:gd name="connsiteY22" fmla="*/ 332861 h 441476"/>
              <a:gd name="connsiteX23" fmla="*/ 277521 w 606724"/>
              <a:gd name="connsiteY23" fmla="*/ 332861 h 441476"/>
              <a:gd name="connsiteX24" fmla="*/ 294582 w 606724"/>
              <a:gd name="connsiteY24" fmla="*/ 342532 h 441476"/>
              <a:gd name="connsiteX25" fmla="*/ 328704 w 606724"/>
              <a:gd name="connsiteY25" fmla="*/ 366021 h 441476"/>
              <a:gd name="connsiteX26" fmla="*/ 383114 w 606724"/>
              <a:gd name="connsiteY26" fmla="*/ 366021 h 441476"/>
              <a:gd name="connsiteX27" fmla="*/ 403863 w 606724"/>
              <a:gd name="connsiteY27" fmla="*/ 366021 h 441476"/>
              <a:gd name="connsiteX28" fmla="*/ 440290 w 606724"/>
              <a:gd name="connsiteY28" fmla="*/ 329637 h 441476"/>
              <a:gd name="connsiteX29" fmla="*/ 403863 w 606724"/>
              <a:gd name="connsiteY29" fmla="*/ 293252 h 441476"/>
              <a:gd name="connsiteX30" fmla="*/ 364208 w 606724"/>
              <a:gd name="connsiteY30" fmla="*/ 293252 h 441476"/>
              <a:gd name="connsiteX31" fmla="*/ 291815 w 606724"/>
              <a:gd name="connsiteY31" fmla="*/ 249499 h 441476"/>
              <a:gd name="connsiteX32" fmla="*/ 328704 w 606724"/>
              <a:gd name="connsiteY32" fmla="*/ 241209 h 441476"/>
              <a:gd name="connsiteX33" fmla="*/ 260025 w 606724"/>
              <a:gd name="connsiteY33" fmla="*/ 0 h 441476"/>
              <a:gd name="connsiteX34" fmla="*/ 349466 w 606724"/>
              <a:gd name="connsiteY34" fmla="*/ 29925 h 441476"/>
              <a:gd name="connsiteX35" fmla="*/ 360069 w 606724"/>
              <a:gd name="connsiteY35" fmla="*/ 33148 h 441476"/>
              <a:gd name="connsiteX36" fmla="*/ 367446 w 606724"/>
              <a:gd name="connsiteY36" fmla="*/ 32687 h 441476"/>
              <a:gd name="connsiteX37" fmla="*/ 473945 w 606724"/>
              <a:gd name="connsiteY37" fmla="*/ 86553 h 441476"/>
              <a:gd name="connsiteX38" fmla="*/ 485471 w 606724"/>
              <a:gd name="connsiteY38" fmla="*/ 92998 h 441476"/>
              <a:gd name="connsiteX39" fmla="*/ 606724 w 606724"/>
              <a:gd name="connsiteY39" fmla="*/ 224669 h 441476"/>
              <a:gd name="connsiteX40" fmla="*/ 516822 w 606724"/>
              <a:gd name="connsiteY40" fmla="*/ 349894 h 441476"/>
              <a:gd name="connsiteX41" fmla="*/ 518666 w 606724"/>
              <a:gd name="connsiteY41" fmla="*/ 329637 h 441476"/>
              <a:gd name="connsiteX42" fmla="*/ 513134 w 606724"/>
              <a:gd name="connsiteY42" fmla="*/ 294648 h 441476"/>
              <a:gd name="connsiteX43" fmla="*/ 554166 w 606724"/>
              <a:gd name="connsiteY43" fmla="*/ 224669 h 441476"/>
              <a:gd name="connsiteX44" fmla="*/ 473945 w 606724"/>
              <a:gd name="connsiteY44" fmla="*/ 144561 h 441476"/>
              <a:gd name="connsiteX45" fmla="*/ 466108 w 606724"/>
              <a:gd name="connsiteY45" fmla="*/ 145022 h 441476"/>
              <a:gd name="connsiteX46" fmla="*/ 439829 w 606724"/>
              <a:gd name="connsiteY46" fmla="*/ 130289 h 441476"/>
              <a:gd name="connsiteX47" fmla="*/ 367446 w 606724"/>
              <a:gd name="connsiteY47" fmla="*/ 84711 h 441476"/>
              <a:gd name="connsiteX48" fmla="*/ 351310 w 606724"/>
              <a:gd name="connsiteY48" fmla="*/ 86553 h 441476"/>
              <a:gd name="connsiteX49" fmla="*/ 327797 w 606724"/>
              <a:gd name="connsiteY49" fmla="*/ 79647 h 441476"/>
              <a:gd name="connsiteX50" fmla="*/ 260025 w 606724"/>
              <a:gd name="connsiteY50" fmla="*/ 52024 h 441476"/>
              <a:gd name="connsiteX51" fmla="*/ 166434 w 606724"/>
              <a:gd name="connsiteY51" fmla="*/ 125225 h 441476"/>
              <a:gd name="connsiteX52" fmla="*/ 139233 w 606724"/>
              <a:gd name="connsiteY52" fmla="*/ 145022 h 441476"/>
              <a:gd name="connsiteX53" fmla="*/ 132317 w 606724"/>
              <a:gd name="connsiteY53" fmla="*/ 144561 h 441476"/>
              <a:gd name="connsiteX54" fmla="*/ 52097 w 606724"/>
              <a:gd name="connsiteY54" fmla="*/ 224669 h 441476"/>
              <a:gd name="connsiteX55" fmla="*/ 101428 w 606724"/>
              <a:gd name="connsiteY55" fmla="*/ 298791 h 441476"/>
              <a:gd name="connsiteX56" fmla="*/ 88058 w 606724"/>
              <a:gd name="connsiteY56" fmla="*/ 348973 h 441476"/>
              <a:gd name="connsiteX57" fmla="*/ 0 w 606724"/>
              <a:gd name="connsiteY57" fmla="*/ 224669 h 441476"/>
              <a:gd name="connsiteX58" fmla="*/ 113876 w 606724"/>
              <a:gd name="connsiteY58" fmla="*/ 93459 h 441476"/>
              <a:gd name="connsiteX59" fmla="*/ 125863 w 606724"/>
              <a:gd name="connsiteY59" fmla="*/ 84711 h 441476"/>
              <a:gd name="connsiteX60" fmla="*/ 260025 w 606724"/>
              <a:gd name="connsiteY60" fmla="*/ 0 h 44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06724" h="441476">
                <a:moveTo>
                  <a:pt x="202379" y="264752"/>
                </a:moveTo>
                <a:lnTo>
                  <a:pt x="277521" y="264752"/>
                </a:lnTo>
                <a:cubicBezTo>
                  <a:pt x="325465" y="264752"/>
                  <a:pt x="364650" y="302490"/>
                  <a:pt x="366033" y="349892"/>
                </a:cubicBezTo>
                <a:lnTo>
                  <a:pt x="328692" y="349892"/>
                </a:lnTo>
                <a:cubicBezTo>
                  <a:pt x="321316" y="349892"/>
                  <a:pt x="314401" y="346211"/>
                  <a:pt x="311635" y="340228"/>
                </a:cubicBezTo>
                <a:cubicBezTo>
                  <a:pt x="305642" y="325961"/>
                  <a:pt x="293195" y="316757"/>
                  <a:pt x="277521" y="316757"/>
                </a:cubicBezTo>
                <a:lnTo>
                  <a:pt x="202379" y="316757"/>
                </a:lnTo>
                <a:cubicBezTo>
                  <a:pt x="182556" y="316757"/>
                  <a:pt x="165960" y="332864"/>
                  <a:pt x="165960" y="353114"/>
                </a:cubicBezTo>
                <a:cubicBezTo>
                  <a:pt x="165960" y="373364"/>
                  <a:pt x="182556" y="389471"/>
                  <a:pt x="202379" y="389471"/>
                </a:cubicBezTo>
                <a:lnTo>
                  <a:pt x="242485" y="389471"/>
                </a:lnTo>
                <a:cubicBezTo>
                  <a:pt x="259081" y="412942"/>
                  <a:pt x="284897" y="429510"/>
                  <a:pt x="314401" y="433652"/>
                </a:cubicBezTo>
                <a:cubicBezTo>
                  <a:pt x="303337" y="438715"/>
                  <a:pt x="290890" y="441476"/>
                  <a:pt x="277521" y="441476"/>
                </a:cubicBezTo>
                <a:lnTo>
                  <a:pt x="202379" y="441476"/>
                </a:lnTo>
                <a:cubicBezTo>
                  <a:pt x="153513" y="441476"/>
                  <a:pt x="113867" y="401897"/>
                  <a:pt x="113867" y="353114"/>
                </a:cubicBezTo>
                <a:cubicBezTo>
                  <a:pt x="113867" y="304331"/>
                  <a:pt x="153513" y="264752"/>
                  <a:pt x="202379" y="264752"/>
                </a:cubicBezTo>
                <a:close/>
                <a:moveTo>
                  <a:pt x="328704" y="241209"/>
                </a:moveTo>
                <a:lnTo>
                  <a:pt x="403863" y="241209"/>
                </a:lnTo>
                <a:cubicBezTo>
                  <a:pt x="452740" y="241209"/>
                  <a:pt x="492856" y="280817"/>
                  <a:pt x="492856" y="329637"/>
                </a:cubicBezTo>
                <a:cubicBezTo>
                  <a:pt x="492856" y="378456"/>
                  <a:pt x="452740" y="418525"/>
                  <a:pt x="403863" y="418525"/>
                </a:cubicBezTo>
                <a:lnTo>
                  <a:pt x="328704" y="418525"/>
                </a:lnTo>
                <a:cubicBezTo>
                  <a:pt x="325937" y="418525"/>
                  <a:pt x="323170" y="418064"/>
                  <a:pt x="320404" y="418064"/>
                </a:cubicBezTo>
                <a:lnTo>
                  <a:pt x="316715" y="417604"/>
                </a:lnTo>
                <a:cubicBezTo>
                  <a:pt x="265994" y="411617"/>
                  <a:pt x="240172" y="364639"/>
                  <a:pt x="240172" y="332861"/>
                </a:cubicBezTo>
                <a:lnTo>
                  <a:pt x="277521" y="332861"/>
                </a:lnTo>
                <a:cubicBezTo>
                  <a:pt x="284438" y="332861"/>
                  <a:pt x="291815" y="336085"/>
                  <a:pt x="294582" y="342532"/>
                </a:cubicBezTo>
                <a:cubicBezTo>
                  <a:pt x="305649" y="366482"/>
                  <a:pt x="327320" y="366021"/>
                  <a:pt x="328704" y="366021"/>
                </a:cubicBezTo>
                <a:lnTo>
                  <a:pt x="383114" y="366021"/>
                </a:lnTo>
                <a:lnTo>
                  <a:pt x="403863" y="366021"/>
                </a:lnTo>
                <a:cubicBezTo>
                  <a:pt x="424152" y="366021"/>
                  <a:pt x="440290" y="349901"/>
                  <a:pt x="440290" y="329637"/>
                </a:cubicBezTo>
                <a:cubicBezTo>
                  <a:pt x="440290" y="309833"/>
                  <a:pt x="424152" y="293252"/>
                  <a:pt x="403863" y="293252"/>
                </a:cubicBezTo>
                <a:lnTo>
                  <a:pt x="364208" y="293252"/>
                </a:lnTo>
                <a:cubicBezTo>
                  <a:pt x="347609" y="269764"/>
                  <a:pt x="321787" y="253184"/>
                  <a:pt x="291815" y="249499"/>
                </a:cubicBezTo>
                <a:cubicBezTo>
                  <a:pt x="303343" y="243972"/>
                  <a:pt x="315793" y="241209"/>
                  <a:pt x="328704" y="241209"/>
                </a:cubicBezTo>
                <a:close/>
                <a:moveTo>
                  <a:pt x="260025" y="0"/>
                </a:moveTo>
                <a:cubicBezTo>
                  <a:pt x="292758" y="0"/>
                  <a:pt x="323648" y="10589"/>
                  <a:pt x="349466" y="29925"/>
                </a:cubicBezTo>
                <a:cubicBezTo>
                  <a:pt x="352232" y="32227"/>
                  <a:pt x="355920" y="33148"/>
                  <a:pt x="360069" y="33148"/>
                </a:cubicBezTo>
                <a:cubicBezTo>
                  <a:pt x="362375" y="32687"/>
                  <a:pt x="365141" y="32687"/>
                  <a:pt x="367446" y="32687"/>
                </a:cubicBezTo>
                <a:cubicBezTo>
                  <a:pt x="409861" y="32687"/>
                  <a:pt x="449511" y="53405"/>
                  <a:pt x="473945" y="86553"/>
                </a:cubicBezTo>
                <a:cubicBezTo>
                  <a:pt x="476712" y="90236"/>
                  <a:pt x="480861" y="92538"/>
                  <a:pt x="485471" y="92998"/>
                </a:cubicBezTo>
                <a:cubicBezTo>
                  <a:pt x="553244" y="98523"/>
                  <a:pt x="606724" y="155611"/>
                  <a:pt x="606724" y="224669"/>
                </a:cubicBezTo>
                <a:cubicBezTo>
                  <a:pt x="606724" y="282678"/>
                  <a:pt x="568919" y="331939"/>
                  <a:pt x="516822" y="349894"/>
                </a:cubicBezTo>
                <a:cubicBezTo>
                  <a:pt x="518205" y="343449"/>
                  <a:pt x="518666" y="336543"/>
                  <a:pt x="518666" y="329637"/>
                </a:cubicBezTo>
                <a:cubicBezTo>
                  <a:pt x="518666" y="317667"/>
                  <a:pt x="516822" y="305697"/>
                  <a:pt x="513134" y="294648"/>
                </a:cubicBezTo>
                <a:cubicBezTo>
                  <a:pt x="537569" y="280836"/>
                  <a:pt x="554166" y="254594"/>
                  <a:pt x="554166" y="224669"/>
                </a:cubicBezTo>
                <a:cubicBezTo>
                  <a:pt x="554166" y="180472"/>
                  <a:pt x="518205" y="144561"/>
                  <a:pt x="473945" y="144561"/>
                </a:cubicBezTo>
                <a:cubicBezTo>
                  <a:pt x="471179" y="144561"/>
                  <a:pt x="468874" y="144561"/>
                  <a:pt x="466108" y="145022"/>
                </a:cubicBezTo>
                <a:cubicBezTo>
                  <a:pt x="455043" y="145943"/>
                  <a:pt x="444439" y="139958"/>
                  <a:pt x="439829" y="130289"/>
                </a:cubicBezTo>
                <a:cubicBezTo>
                  <a:pt x="426459" y="102206"/>
                  <a:pt x="398797" y="84711"/>
                  <a:pt x="367446" y="84711"/>
                </a:cubicBezTo>
                <a:cubicBezTo>
                  <a:pt x="361914" y="84711"/>
                  <a:pt x="356381" y="85632"/>
                  <a:pt x="351310" y="86553"/>
                </a:cubicBezTo>
                <a:cubicBezTo>
                  <a:pt x="342550" y="88394"/>
                  <a:pt x="333790" y="85632"/>
                  <a:pt x="327797" y="79647"/>
                </a:cubicBezTo>
                <a:cubicBezTo>
                  <a:pt x="309355" y="62152"/>
                  <a:pt x="285382" y="52024"/>
                  <a:pt x="260025" y="52024"/>
                </a:cubicBezTo>
                <a:cubicBezTo>
                  <a:pt x="215765" y="52024"/>
                  <a:pt x="177499" y="82409"/>
                  <a:pt x="166434" y="125225"/>
                </a:cubicBezTo>
                <a:cubicBezTo>
                  <a:pt x="163668" y="137656"/>
                  <a:pt x="151681" y="145943"/>
                  <a:pt x="139233" y="145022"/>
                </a:cubicBezTo>
                <a:cubicBezTo>
                  <a:pt x="136928" y="144561"/>
                  <a:pt x="134623" y="144561"/>
                  <a:pt x="132317" y="144561"/>
                </a:cubicBezTo>
                <a:cubicBezTo>
                  <a:pt x="88058" y="144561"/>
                  <a:pt x="52097" y="180472"/>
                  <a:pt x="52097" y="224669"/>
                </a:cubicBezTo>
                <a:cubicBezTo>
                  <a:pt x="52097" y="257817"/>
                  <a:pt x="72844" y="286361"/>
                  <a:pt x="101428" y="298791"/>
                </a:cubicBezTo>
                <a:cubicBezTo>
                  <a:pt x="93590" y="313523"/>
                  <a:pt x="88519" y="331018"/>
                  <a:pt x="88058" y="348973"/>
                </a:cubicBezTo>
                <a:cubicBezTo>
                  <a:pt x="36883" y="331018"/>
                  <a:pt x="0" y="282217"/>
                  <a:pt x="0" y="224669"/>
                </a:cubicBezTo>
                <a:cubicBezTo>
                  <a:pt x="0" y="157913"/>
                  <a:pt x="49331" y="102666"/>
                  <a:pt x="113876" y="93459"/>
                </a:cubicBezTo>
                <a:cubicBezTo>
                  <a:pt x="118947" y="92998"/>
                  <a:pt x="123558" y="89775"/>
                  <a:pt x="125863" y="84711"/>
                </a:cubicBezTo>
                <a:cubicBezTo>
                  <a:pt x="150298" y="33608"/>
                  <a:pt x="201934" y="0"/>
                  <a:pt x="2600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2">
            <a:extLst>
              <a:ext uri="{FF2B5EF4-FFF2-40B4-BE49-F238E27FC236}">
                <a16:creationId xmlns:a16="http://schemas.microsoft.com/office/drawing/2014/main" id="{CF915EF0-D4B8-4198-A05C-2EF94EF11EA2}"/>
              </a:ext>
            </a:extLst>
          </p:cNvPr>
          <p:cNvSpPr/>
          <p:nvPr/>
        </p:nvSpPr>
        <p:spPr>
          <a:xfrm>
            <a:off x="6660835" y="3507294"/>
            <a:ext cx="188028" cy="246054"/>
          </a:xfrm>
          <a:custGeom>
            <a:avLst/>
            <a:gdLst>
              <a:gd name="connsiteX0" fmla="*/ 230149 w 460298"/>
              <a:gd name="connsiteY0" fmla="*/ 291294 h 602347"/>
              <a:gd name="connsiteX1" fmla="*/ 265679 w 460298"/>
              <a:gd name="connsiteY1" fmla="*/ 326859 h 602347"/>
              <a:gd name="connsiteX2" fmla="*/ 230149 w 460298"/>
              <a:gd name="connsiteY2" fmla="*/ 362424 h 602347"/>
              <a:gd name="connsiteX3" fmla="*/ 194619 w 460298"/>
              <a:gd name="connsiteY3" fmla="*/ 326859 h 602347"/>
              <a:gd name="connsiteX4" fmla="*/ 230149 w 460298"/>
              <a:gd name="connsiteY4" fmla="*/ 291294 h 602347"/>
              <a:gd name="connsiteX5" fmla="*/ 203738 w 460298"/>
              <a:gd name="connsiteY5" fmla="*/ 110858 h 602347"/>
              <a:gd name="connsiteX6" fmla="*/ 256561 w 460298"/>
              <a:gd name="connsiteY6" fmla="*/ 110858 h 602347"/>
              <a:gd name="connsiteX7" fmla="*/ 275228 w 460298"/>
              <a:gd name="connsiteY7" fmla="*/ 118787 h 602347"/>
              <a:gd name="connsiteX8" fmla="*/ 281186 w 460298"/>
              <a:gd name="connsiteY8" fmla="*/ 137620 h 602347"/>
              <a:gd name="connsiteX9" fmla="*/ 280987 w 460298"/>
              <a:gd name="connsiteY9" fmla="*/ 138214 h 602347"/>
              <a:gd name="connsiteX10" fmla="*/ 259739 w 460298"/>
              <a:gd name="connsiteY10" fmla="*/ 261515 h 602347"/>
              <a:gd name="connsiteX11" fmla="*/ 200561 w 460298"/>
              <a:gd name="connsiteY11" fmla="*/ 261515 h 602347"/>
              <a:gd name="connsiteX12" fmla="*/ 179114 w 460298"/>
              <a:gd name="connsiteY12" fmla="*/ 137620 h 602347"/>
              <a:gd name="connsiteX13" fmla="*/ 185071 w 460298"/>
              <a:gd name="connsiteY13" fmla="*/ 118787 h 602347"/>
              <a:gd name="connsiteX14" fmla="*/ 203738 w 460298"/>
              <a:gd name="connsiteY14" fmla="*/ 110858 h 602347"/>
              <a:gd name="connsiteX15" fmla="*/ 230149 w 460298"/>
              <a:gd name="connsiteY15" fmla="*/ 65231 h 602347"/>
              <a:gd name="connsiteX16" fmla="*/ 63544 w 460298"/>
              <a:gd name="connsiteY16" fmla="*/ 231581 h 602347"/>
              <a:gd name="connsiteX17" fmla="*/ 230149 w 460298"/>
              <a:gd name="connsiteY17" fmla="*/ 397930 h 602347"/>
              <a:gd name="connsiteX18" fmla="*/ 396754 w 460298"/>
              <a:gd name="connsiteY18" fmla="*/ 231581 h 602347"/>
              <a:gd name="connsiteX19" fmla="*/ 230149 w 460298"/>
              <a:gd name="connsiteY19" fmla="*/ 65231 h 602347"/>
              <a:gd name="connsiteX20" fmla="*/ 230149 w 460298"/>
              <a:gd name="connsiteY20" fmla="*/ 0 h 602347"/>
              <a:gd name="connsiteX21" fmla="*/ 460298 w 460298"/>
              <a:gd name="connsiteY21" fmla="*/ 229796 h 602347"/>
              <a:gd name="connsiteX22" fmla="*/ 372726 w 460298"/>
              <a:gd name="connsiteY22" fmla="*/ 462368 h 602347"/>
              <a:gd name="connsiteX23" fmla="*/ 230149 w 460298"/>
              <a:gd name="connsiteY23" fmla="*/ 602347 h 602347"/>
              <a:gd name="connsiteX24" fmla="*/ 86579 w 460298"/>
              <a:gd name="connsiteY24" fmla="*/ 462368 h 602347"/>
              <a:gd name="connsiteX25" fmla="*/ 0 w 460298"/>
              <a:gd name="connsiteY25" fmla="*/ 229796 h 602347"/>
              <a:gd name="connsiteX26" fmla="*/ 230149 w 460298"/>
              <a:gd name="connsiteY26" fmla="*/ 0 h 60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0298" h="602347">
                <a:moveTo>
                  <a:pt x="230149" y="291294"/>
                </a:moveTo>
                <a:cubicBezTo>
                  <a:pt x="249772" y="291294"/>
                  <a:pt x="265679" y="307217"/>
                  <a:pt x="265679" y="326859"/>
                </a:cubicBezTo>
                <a:cubicBezTo>
                  <a:pt x="265679" y="346501"/>
                  <a:pt x="249772" y="362424"/>
                  <a:pt x="230149" y="362424"/>
                </a:cubicBezTo>
                <a:cubicBezTo>
                  <a:pt x="210526" y="362424"/>
                  <a:pt x="194619" y="346501"/>
                  <a:pt x="194619" y="326859"/>
                </a:cubicBezTo>
                <a:cubicBezTo>
                  <a:pt x="194619" y="307217"/>
                  <a:pt x="210526" y="291294"/>
                  <a:pt x="230149" y="291294"/>
                </a:cubicBezTo>
                <a:close/>
                <a:moveTo>
                  <a:pt x="203738" y="110858"/>
                </a:moveTo>
                <a:lnTo>
                  <a:pt x="256561" y="110858"/>
                </a:lnTo>
                <a:cubicBezTo>
                  <a:pt x="263909" y="110858"/>
                  <a:pt x="270462" y="113633"/>
                  <a:pt x="275228" y="118787"/>
                </a:cubicBezTo>
                <a:cubicBezTo>
                  <a:pt x="279796" y="123941"/>
                  <a:pt x="281980" y="130681"/>
                  <a:pt x="281186" y="137620"/>
                </a:cubicBezTo>
                <a:lnTo>
                  <a:pt x="280987" y="138214"/>
                </a:lnTo>
                <a:lnTo>
                  <a:pt x="259739" y="261515"/>
                </a:lnTo>
                <a:lnTo>
                  <a:pt x="200561" y="261515"/>
                </a:lnTo>
                <a:lnTo>
                  <a:pt x="179114" y="137620"/>
                </a:lnTo>
                <a:cubicBezTo>
                  <a:pt x="178319" y="130681"/>
                  <a:pt x="180504" y="123941"/>
                  <a:pt x="185071" y="118787"/>
                </a:cubicBezTo>
                <a:cubicBezTo>
                  <a:pt x="189837" y="113633"/>
                  <a:pt x="196390" y="110858"/>
                  <a:pt x="203738" y="110858"/>
                </a:cubicBezTo>
                <a:close/>
                <a:moveTo>
                  <a:pt x="230149" y="65231"/>
                </a:moveTo>
                <a:cubicBezTo>
                  <a:pt x="138208" y="65231"/>
                  <a:pt x="63544" y="139781"/>
                  <a:pt x="63544" y="231581"/>
                </a:cubicBezTo>
                <a:cubicBezTo>
                  <a:pt x="63544" y="323380"/>
                  <a:pt x="138208" y="397930"/>
                  <a:pt x="230149" y="397930"/>
                </a:cubicBezTo>
                <a:cubicBezTo>
                  <a:pt x="322090" y="397930"/>
                  <a:pt x="396754" y="323380"/>
                  <a:pt x="396754" y="231581"/>
                </a:cubicBezTo>
                <a:cubicBezTo>
                  <a:pt x="396754" y="139781"/>
                  <a:pt x="322090" y="65231"/>
                  <a:pt x="230149" y="65231"/>
                </a:cubicBezTo>
                <a:close/>
                <a:moveTo>
                  <a:pt x="230149" y="0"/>
                </a:moveTo>
                <a:cubicBezTo>
                  <a:pt x="357039" y="0"/>
                  <a:pt x="460298" y="103101"/>
                  <a:pt x="460298" y="229796"/>
                </a:cubicBezTo>
                <a:cubicBezTo>
                  <a:pt x="460298" y="297803"/>
                  <a:pt x="415023" y="394361"/>
                  <a:pt x="372726" y="462368"/>
                </a:cubicBezTo>
                <a:cubicBezTo>
                  <a:pt x="330430" y="529978"/>
                  <a:pt x="270857" y="602347"/>
                  <a:pt x="230149" y="602347"/>
                </a:cubicBezTo>
                <a:cubicBezTo>
                  <a:pt x="188250" y="602347"/>
                  <a:pt x="128478" y="529978"/>
                  <a:pt x="86579" y="462368"/>
                </a:cubicBezTo>
                <a:cubicBezTo>
                  <a:pt x="44679" y="394758"/>
                  <a:pt x="0" y="298200"/>
                  <a:pt x="0" y="229796"/>
                </a:cubicBezTo>
                <a:cubicBezTo>
                  <a:pt x="0" y="103101"/>
                  <a:pt x="103259" y="0"/>
                  <a:pt x="2301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3"/>
          <p:cNvSpPr txBox="1"/>
          <p:nvPr/>
        </p:nvSpPr>
        <p:spPr>
          <a:xfrm>
            <a:off x="3104997" y="0"/>
            <a:ext cx="6072415" cy="20478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15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CHÀO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08500" y="1368374"/>
            <a:ext cx="11265408" cy="20478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15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173711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5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5" grpId="0" animBg="1"/>
      <p:bldP spid="16" grpId="0" animBg="1"/>
      <p:bldP spid="17" grpId="0" animBg="1"/>
      <p:bldP spid="13" grpId="0"/>
      <p:bldP spid="13" grpId="1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sp>
        <p:nvSpPr>
          <p:cNvPr id="15" name="文本框 13"/>
          <p:cNvSpPr txBox="1"/>
          <p:nvPr/>
        </p:nvSpPr>
        <p:spPr>
          <a:xfrm>
            <a:off x="89209" y="1770339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rgbClr val="A5FD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KHỞI ĐỘNG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936895" y="-93328"/>
            <a:ext cx="2972608" cy="2028861"/>
            <a:chOff x="8936895" y="-93328"/>
            <a:chExt cx="2972608" cy="2028861"/>
          </a:xfrm>
        </p:grpSpPr>
        <p:pic>
          <p:nvPicPr>
            <p:cNvPr id="19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5791643">
              <a:off x="8822206" y="21361"/>
              <a:ext cx="2028861" cy="1799483"/>
            </a:xfrm>
            <a:prstGeom prst="rect">
              <a:avLst/>
            </a:prstGeom>
          </p:spPr>
        </p:pic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80642" y="248803"/>
              <a:ext cx="2028861" cy="134459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202" y="3837761"/>
            <a:ext cx="6599157" cy="2931037"/>
            <a:chOff x="1202" y="3837761"/>
            <a:chExt cx="6599157" cy="2931037"/>
          </a:xfrm>
        </p:grpSpPr>
        <p:pic>
          <p:nvPicPr>
            <p:cNvPr id="16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2" y="3837761"/>
              <a:ext cx="3769113" cy="2931037"/>
            </a:xfrm>
            <a:prstGeom prst="rect">
              <a:avLst/>
            </a:prstGeom>
          </p:spPr>
        </p:pic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937132">
              <a:off x="2848444" y="4478257"/>
              <a:ext cx="2019756" cy="2228502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52274">
              <a:off x="4175968" y="4613881"/>
              <a:ext cx="2424391" cy="1885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726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>
            <a:off x="8008774" y="405134"/>
            <a:ext cx="3859763" cy="2439600"/>
            <a:chOff x="8008774" y="405134"/>
            <a:chExt cx="3859763" cy="2439600"/>
          </a:xfrm>
        </p:grpSpPr>
        <p:sp>
          <p:nvSpPr>
            <p:cNvPr id="60" name="Freeform 16"/>
            <p:cNvSpPr>
              <a:spLocks/>
            </p:cNvSpPr>
            <p:nvPr/>
          </p:nvSpPr>
          <p:spPr bwMode="auto">
            <a:xfrm>
              <a:off x="8008774" y="405134"/>
              <a:ext cx="3859763" cy="1908628"/>
            </a:xfrm>
            <a:custGeom>
              <a:avLst/>
              <a:gdLst>
                <a:gd name="T0" fmla="*/ 2147483647 w 1824"/>
                <a:gd name="T1" fmla="*/ 0 h 576"/>
                <a:gd name="T2" fmla="*/ 2147483647 w 1824"/>
                <a:gd name="T3" fmla="*/ 0 h 576"/>
                <a:gd name="T4" fmla="*/ 2147483647 w 1824"/>
                <a:gd name="T5" fmla="*/ 2147483647 h 576"/>
                <a:gd name="T6" fmla="*/ 0 w 1824"/>
                <a:gd name="T7" fmla="*/ 2147483647 h 576"/>
                <a:gd name="T8" fmla="*/ 2147483647 w 1824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4"/>
                <a:gd name="T16" fmla="*/ 0 h 576"/>
                <a:gd name="T17" fmla="*/ 1824 w 1824"/>
                <a:gd name="T18" fmla="*/ 576 h 5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4" h="576">
                  <a:moveTo>
                    <a:pt x="528" y="0"/>
                  </a:moveTo>
                  <a:lnTo>
                    <a:pt x="1584" y="0"/>
                  </a:lnTo>
                  <a:lnTo>
                    <a:pt x="1824" y="576"/>
                  </a:lnTo>
                  <a:lnTo>
                    <a:pt x="0" y="576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23"/>
            <p:cNvSpPr>
              <a:spLocks noChangeArrowheads="1"/>
            </p:cNvSpPr>
            <p:nvPr/>
          </p:nvSpPr>
          <p:spPr bwMode="auto">
            <a:xfrm>
              <a:off x="9383487" y="2325621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3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985934" y="3553779"/>
            <a:ext cx="3519196" cy="2176851"/>
            <a:chOff x="811763" y="3228391"/>
            <a:chExt cx="3519196" cy="2176851"/>
          </a:xfrm>
        </p:grpSpPr>
        <p:sp>
          <p:nvSpPr>
            <p:cNvPr id="61" name="AutoShape 17"/>
            <p:cNvSpPr>
              <a:spLocks noChangeArrowheads="1"/>
            </p:cNvSpPr>
            <p:nvPr/>
          </p:nvSpPr>
          <p:spPr bwMode="auto">
            <a:xfrm>
              <a:off x="811763" y="3228391"/>
              <a:ext cx="3519196" cy="16359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69A9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Rectangle 24"/>
            <p:cNvSpPr>
              <a:spLocks noChangeArrowheads="1"/>
            </p:cNvSpPr>
            <p:nvPr/>
          </p:nvSpPr>
          <p:spPr bwMode="auto">
            <a:xfrm>
              <a:off x="1879211" y="4886129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008774" y="3166558"/>
            <a:ext cx="3519196" cy="2564072"/>
            <a:chOff x="7864151" y="3228391"/>
            <a:chExt cx="3519196" cy="2564072"/>
          </a:xfrm>
        </p:grpSpPr>
        <p:sp>
          <p:nvSpPr>
            <p:cNvPr id="63" name="Rectangle 33"/>
            <p:cNvSpPr>
              <a:spLocks noChangeArrowheads="1"/>
            </p:cNvSpPr>
            <p:nvPr/>
          </p:nvSpPr>
          <p:spPr bwMode="auto">
            <a:xfrm>
              <a:off x="7864151" y="3228391"/>
              <a:ext cx="3519196" cy="2044959"/>
            </a:xfrm>
            <a:prstGeom prst="rect">
              <a:avLst/>
            </a:prstGeom>
            <a:solidFill>
              <a:srgbClr val="FB705A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8" name="Rectangle 25"/>
            <p:cNvSpPr>
              <a:spLocks noChangeArrowheads="1"/>
            </p:cNvSpPr>
            <p:nvPr/>
          </p:nvSpPr>
          <p:spPr bwMode="auto">
            <a:xfrm>
              <a:off x="9007151" y="5273350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5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18322" y="405134"/>
            <a:ext cx="4086808" cy="2293485"/>
            <a:chOff x="401994" y="444759"/>
            <a:chExt cx="4086808" cy="2293485"/>
          </a:xfrm>
        </p:grpSpPr>
        <p:sp>
          <p:nvSpPr>
            <p:cNvPr id="64" name="AutoShape 37"/>
            <p:cNvSpPr>
              <a:spLocks noChangeArrowheads="1"/>
            </p:cNvSpPr>
            <p:nvPr/>
          </p:nvSpPr>
          <p:spPr bwMode="auto">
            <a:xfrm>
              <a:off x="401994" y="444759"/>
              <a:ext cx="4086808" cy="1772298"/>
            </a:xfrm>
            <a:prstGeom prst="parallelogram">
              <a:avLst>
                <a:gd name="adj" fmla="val 69231"/>
              </a:avLst>
            </a:prstGeom>
            <a:solidFill>
              <a:srgbClr val="A5FDC2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800">
                <a:solidFill>
                  <a:srgbClr val="CCFF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69" name="Rectangle 38"/>
            <p:cNvSpPr>
              <a:spLocks noChangeArrowheads="1"/>
            </p:cNvSpPr>
            <p:nvPr/>
          </p:nvSpPr>
          <p:spPr bwMode="auto">
            <a:xfrm>
              <a:off x="1351383" y="2219131"/>
              <a:ext cx="18288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1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121727" y="997096"/>
            <a:ext cx="2270449" cy="3541680"/>
            <a:chOff x="5076630" y="713159"/>
            <a:chExt cx="2270449" cy="3541680"/>
          </a:xfrm>
        </p:grpSpPr>
        <p:sp>
          <p:nvSpPr>
            <p:cNvPr id="62" name="AutoShape 18"/>
            <p:cNvSpPr>
              <a:spLocks noChangeArrowheads="1"/>
            </p:cNvSpPr>
            <p:nvPr/>
          </p:nvSpPr>
          <p:spPr bwMode="auto">
            <a:xfrm>
              <a:off x="5076630" y="713159"/>
              <a:ext cx="2270449" cy="3007795"/>
            </a:xfrm>
            <a:prstGeom prst="parallelogram">
              <a:avLst>
                <a:gd name="adj" fmla="val 25000"/>
              </a:avLst>
            </a:prstGeom>
            <a:solidFill>
              <a:srgbClr val="FFFF00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5" name="Rectangle 22"/>
            <p:cNvSpPr>
              <a:spLocks noChangeArrowheads="1"/>
            </p:cNvSpPr>
            <p:nvPr/>
          </p:nvSpPr>
          <p:spPr bwMode="auto">
            <a:xfrm>
              <a:off x="5300825" y="3735726"/>
              <a:ext cx="13716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76" name="Rectangle 75"/>
          <p:cNvSpPr/>
          <p:nvPr/>
        </p:nvSpPr>
        <p:spPr>
          <a:xfrm>
            <a:off x="742259" y="5937404"/>
            <a:ext cx="10880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345358" y="4646802"/>
            <a:ext cx="767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048000" y="31058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文本框 7"/>
          <p:cNvSpPr txBox="1"/>
          <p:nvPr/>
        </p:nvSpPr>
        <p:spPr bwMode="auto">
          <a:xfrm>
            <a:off x="2576844" y="5293133"/>
            <a:ext cx="8512629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74" y="4883126"/>
            <a:ext cx="1818155" cy="189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8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0.20925 -2.22222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0.05482 0.1886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942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77" grpId="0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7036" y="734078"/>
            <a:ext cx="13680878" cy="684348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DA5D3DC-E5DD-48B8-ACE9-AF6501F8B65E}"/>
              </a:ext>
            </a:extLst>
          </p:cNvPr>
          <p:cNvSpPr txBox="1"/>
          <p:nvPr/>
        </p:nvSpPr>
        <p:spPr>
          <a:xfrm>
            <a:off x="4572340" y="-38141"/>
            <a:ext cx="3047311" cy="8921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4800" b="1" dirty="0">
                <a:solidFill>
                  <a:srgbClr val="FB705A"/>
                </a:solidFill>
                <a:latin typeface="UTM Duepuntozero" panose="02040603050506020204" pitchFamily="18" charset="0"/>
                <a:cs typeface="+mn-ea"/>
                <a:sym typeface="+mn-lt"/>
              </a:rPr>
              <a:t>TOÁN</a:t>
            </a:r>
          </a:p>
        </p:txBody>
      </p:sp>
      <p:pic>
        <p:nvPicPr>
          <p:cNvPr id="18" name="Piano Tribute Conservatory - Tim McGraw">
            <a:hlinkClick r:id="" action="ppaction://media"/>
            <a:extLst>
              <a:ext uri="{FF2B5EF4-FFF2-40B4-BE49-F238E27FC236}">
                <a16:creationId xmlns:a16="http://schemas.microsoft.com/office/drawing/2014/main" id="{CF81AB38-FA2C-4720-B402-774927D5D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7304" y="-3623185"/>
            <a:ext cx="609600" cy="609600"/>
          </a:xfrm>
          <a:prstGeom prst="rect">
            <a:avLst/>
          </a:prstGeom>
        </p:spPr>
      </p:pic>
      <p:sp>
        <p:nvSpPr>
          <p:cNvPr id="19" name="文本框 13"/>
          <p:cNvSpPr txBox="1"/>
          <p:nvPr/>
        </p:nvSpPr>
        <p:spPr>
          <a:xfrm>
            <a:off x="3190857" y="579942"/>
            <a:ext cx="6072415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DIỆN TÍCH</a:t>
            </a:r>
          </a:p>
        </p:txBody>
      </p:sp>
      <p:sp>
        <p:nvSpPr>
          <p:cNvPr id="20" name="文本框 13"/>
          <p:cNvSpPr txBox="1"/>
          <p:nvPr/>
        </p:nvSpPr>
        <p:spPr>
          <a:xfrm>
            <a:off x="594360" y="1796693"/>
            <a:ext cx="11265408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HÌNH BÌNH HÀNH</a:t>
            </a:r>
          </a:p>
        </p:txBody>
      </p:sp>
    </p:spTree>
    <p:extLst>
      <p:ext uri="{BB962C8B-B14F-4D97-AF65-F5344CB8AC3E}">
        <p14:creationId xmlns:p14="http://schemas.microsoft.com/office/powerpoint/2010/main" val="17020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9" grpId="0"/>
      <p:bldP spid="19" grpId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sp>
        <p:nvSpPr>
          <p:cNvPr id="15" name="文本框 13"/>
          <p:cNvSpPr txBox="1"/>
          <p:nvPr/>
        </p:nvSpPr>
        <p:spPr>
          <a:xfrm>
            <a:off x="89209" y="1826325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KHÁM PHÁ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417358" y="28641"/>
            <a:ext cx="3549770" cy="2028861"/>
            <a:chOff x="8417358" y="28641"/>
            <a:chExt cx="3549770" cy="2028861"/>
          </a:xfrm>
        </p:grpSpPr>
        <p:pic>
          <p:nvPicPr>
            <p:cNvPr id="19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3784342">
              <a:off x="8302669" y="143330"/>
              <a:ext cx="2028861" cy="1799483"/>
            </a:xfrm>
            <a:prstGeom prst="rect">
              <a:avLst/>
            </a:prstGeom>
          </p:spPr>
        </p:pic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949832">
              <a:off x="9733381" y="239307"/>
              <a:ext cx="2233747" cy="1480384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859168">
              <a:off x="8760776" y="136386"/>
              <a:ext cx="1682416" cy="130476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9209" y="3673329"/>
            <a:ext cx="5696972" cy="3184671"/>
            <a:chOff x="89209" y="3673329"/>
            <a:chExt cx="5696972" cy="3184671"/>
          </a:xfrm>
        </p:grpSpPr>
        <p:pic>
          <p:nvPicPr>
            <p:cNvPr id="10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09" y="3673329"/>
              <a:ext cx="2360986" cy="3184671"/>
            </a:xfrm>
            <a:prstGeom prst="rect">
              <a:avLst/>
            </a:prstGeom>
          </p:spPr>
        </p:pic>
        <p:pic>
          <p:nvPicPr>
            <p:cNvPr id="13" name="图片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04169" y="4813602"/>
              <a:ext cx="2489129" cy="1935662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74783">
              <a:off x="1878260" y="4171687"/>
              <a:ext cx="1601071" cy="1245067"/>
            </a:xfrm>
            <a:prstGeom prst="rect">
              <a:avLst/>
            </a:prstGeom>
          </p:spPr>
        </p:pic>
        <p:pic>
          <p:nvPicPr>
            <p:cNvPr id="18" name="图片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24790" y="5129048"/>
              <a:ext cx="1561391" cy="1658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29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/>
          <p:cNvCxnSpPr/>
          <p:nvPr/>
        </p:nvCxnSpPr>
        <p:spPr>
          <a:xfrm>
            <a:off x="3019564" y="886407"/>
            <a:ext cx="0" cy="33310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57255" y="196101"/>
            <a:ext cx="11773905" cy="4208539"/>
            <a:chOff x="257255" y="196101"/>
            <a:chExt cx="11773905" cy="4208539"/>
          </a:xfrm>
        </p:grpSpPr>
        <p:sp>
          <p:nvSpPr>
            <p:cNvPr id="6" name="Flowchart: Data 5"/>
            <p:cNvSpPr/>
            <p:nvPr/>
          </p:nvSpPr>
          <p:spPr>
            <a:xfrm>
              <a:off x="867746" y="886407"/>
              <a:ext cx="10562254" cy="3331029"/>
            </a:xfrm>
            <a:prstGeom prst="flowChartInputOutpu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354689" y="196101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439331" y="198425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9604310" y="3635199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57255" y="3633329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>
            <a:off x="849084" y="4936348"/>
            <a:ext cx="8472198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39946" y="4936348"/>
            <a:ext cx="2390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dáy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020980" y="5526832"/>
            <a:ext cx="82557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4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>
          <a:xfrm rot="5400000">
            <a:off x="2875361" y="268837"/>
            <a:ext cx="4192036" cy="406541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909" y="-1803688"/>
            <a:ext cx="2771192" cy="2771192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520804" y="4192757"/>
            <a:ext cx="5918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025297" y="3827896"/>
            <a:ext cx="361743" cy="38012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9559" y="5620207"/>
            <a:ext cx="120786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3239101" y="935367"/>
            <a:ext cx="0" cy="3237219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3340058" y="2084049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9321282" y="4252954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19874" y="4252954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3415321" y="2096973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085183" y="491212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9434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3.125E-6 0.477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84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47" grpId="0"/>
      <p:bldP spid="47" grpId="1"/>
      <p:bldP spid="53" grpId="0"/>
      <p:bldP spid="54" grpId="0" animBg="1"/>
      <p:bldP spid="55" grpId="0"/>
      <p:bldP spid="59" grpId="0"/>
      <p:bldP spid="59" grpId="1"/>
      <p:bldP spid="67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08858" y="4947702"/>
            <a:ext cx="105466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ADH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ABIH</a:t>
            </a:r>
          </a:p>
        </p:txBody>
      </p:sp>
      <p:sp>
        <p:nvSpPr>
          <p:cNvPr id="35" name="Freeform: Shape 34"/>
          <p:cNvSpPr/>
          <p:nvPr/>
        </p:nvSpPr>
        <p:spPr>
          <a:xfrm>
            <a:off x="725955" y="1219201"/>
            <a:ext cx="1240004" cy="2290916"/>
          </a:xfrm>
          <a:custGeom>
            <a:avLst/>
            <a:gdLst>
              <a:gd name="connsiteX0" fmla="*/ 1231482 w 1240004"/>
              <a:gd name="connsiteY0" fmla="*/ 0 h 2290916"/>
              <a:gd name="connsiteX1" fmla="*/ 1240004 w 1240004"/>
              <a:gd name="connsiteY1" fmla="*/ 0 h 2290916"/>
              <a:gd name="connsiteX2" fmla="*/ 1240004 w 1240004"/>
              <a:gd name="connsiteY2" fmla="*/ 2290916 h 2290916"/>
              <a:gd name="connsiteX3" fmla="*/ 0 w 1240004"/>
              <a:gd name="connsiteY3" fmla="*/ 2290916 h 2290916"/>
              <a:gd name="connsiteX4" fmla="*/ 1231482 w 1240004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004" h="2290916">
                <a:moveTo>
                  <a:pt x="1231482" y="0"/>
                </a:moveTo>
                <a:lnTo>
                  <a:pt x="1240004" y="0"/>
                </a:lnTo>
                <a:lnTo>
                  <a:pt x="1240004" y="2290916"/>
                </a:lnTo>
                <a:lnTo>
                  <a:pt x="0" y="2290916"/>
                </a:lnTo>
                <a:lnTo>
                  <a:pt x="1231482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/>
          <p:cNvSpPr/>
          <p:nvPr/>
        </p:nvSpPr>
        <p:spPr>
          <a:xfrm>
            <a:off x="1965958" y="1219201"/>
            <a:ext cx="4171180" cy="2290916"/>
          </a:xfrm>
          <a:custGeom>
            <a:avLst/>
            <a:gdLst>
              <a:gd name="connsiteX0" fmla="*/ 0 w 4171180"/>
              <a:gd name="connsiteY0" fmla="*/ 0 h 2290916"/>
              <a:gd name="connsiteX1" fmla="*/ 4171180 w 4171180"/>
              <a:gd name="connsiteY1" fmla="*/ 0 h 2290916"/>
              <a:gd name="connsiteX2" fmla="*/ 2939698 w 4171180"/>
              <a:gd name="connsiteY2" fmla="*/ 2290916 h 2290916"/>
              <a:gd name="connsiteX3" fmla="*/ 0 w 4171180"/>
              <a:gd name="connsiteY3" fmla="*/ 2290916 h 2290916"/>
              <a:gd name="connsiteX4" fmla="*/ 0 w 4171180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1180" h="2290916">
                <a:moveTo>
                  <a:pt x="0" y="0"/>
                </a:moveTo>
                <a:lnTo>
                  <a:pt x="4171180" y="0"/>
                </a:lnTo>
                <a:lnTo>
                  <a:pt x="2939698" y="2290916"/>
                </a:lnTo>
                <a:lnTo>
                  <a:pt x="0" y="2290916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055545" y="63885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911364" y="3444128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420738" y="3480565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0194" y="3030920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529462" y="63885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973629" y="3201972"/>
            <a:ext cx="265298" cy="3042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/>
          <p:cNvSpPr/>
          <p:nvPr/>
        </p:nvSpPr>
        <p:spPr>
          <a:xfrm>
            <a:off x="726874" y="1221160"/>
            <a:ext cx="1240004" cy="2286997"/>
          </a:xfrm>
          <a:custGeom>
            <a:avLst/>
            <a:gdLst>
              <a:gd name="connsiteX0" fmla="*/ 1231482 w 1240004"/>
              <a:gd name="connsiteY0" fmla="*/ 0 h 2290916"/>
              <a:gd name="connsiteX1" fmla="*/ 1240004 w 1240004"/>
              <a:gd name="connsiteY1" fmla="*/ 0 h 2290916"/>
              <a:gd name="connsiteX2" fmla="*/ 1240004 w 1240004"/>
              <a:gd name="connsiteY2" fmla="*/ 2290916 h 2290916"/>
              <a:gd name="connsiteX3" fmla="*/ 0 w 1240004"/>
              <a:gd name="connsiteY3" fmla="*/ 2290916 h 2290916"/>
              <a:gd name="connsiteX4" fmla="*/ 1231482 w 1240004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004" h="2290916">
                <a:moveTo>
                  <a:pt x="1231482" y="0"/>
                </a:moveTo>
                <a:lnTo>
                  <a:pt x="1240004" y="0"/>
                </a:lnTo>
                <a:lnTo>
                  <a:pt x="1240004" y="2290916"/>
                </a:lnTo>
                <a:lnTo>
                  <a:pt x="0" y="2290916"/>
                </a:lnTo>
                <a:lnTo>
                  <a:pt x="1231482" y="0"/>
                </a:ln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018354" y="197132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701977" y="4064198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28641" y="4189592"/>
            <a:ext cx="4182724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901938" y="3501118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03778" y="3536009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32"/>
          <p:cNvSpPr txBox="1">
            <a:spLocks noChangeArrowheads="1"/>
          </p:cNvSpPr>
          <p:nvPr/>
        </p:nvSpPr>
        <p:spPr bwMode="auto">
          <a:xfrm rot="16200000">
            <a:off x="1487876" y="3127548"/>
            <a:ext cx="990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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16" y="1198927"/>
            <a:ext cx="4270382" cy="235544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6562358" y="634232"/>
            <a:ext cx="5211234" cy="4102558"/>
            <a:chOff x="6562358" y="634232"/>
            <a:chExt cx="5211234" cy="4102558"/>
          </a:xfrm>
        </p:grpSpPr>
        <p:sp>
          <p:nvSpPr>
            <p:cNvPr id="55" name="Rectangle 54"/>
            <p:cNvSpPr/>
            <p:nvPr/>
          </p:nvSpPr>
          <p:spPr>
            <a:xfrm>
              <a:off x="11255501" y="63423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729418" y="63423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1358093" y="3028421"/>
              <a:ext cx="3129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562358" y="302842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7092208" y="3473666"/>
              <a:ext cx="4207888" cy="1263124"/>
              <a:chOff x="7092208" y="3473666"/>
              <a:chExt cx="4207888" cy="1263124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7092208" y="3473666"/>
                <a:ext cx="4207888" cy="688474"/>
                <a:chOff x="7111664" y="3473666"/>
                <a:chExt cx="4207888" cy="688474"/>
              </a:xfrm>
            </p:grpSpPr>
            <p:cxnSp>
              <p:nvCxnSpPr>
                <p:cNvPr id="59" name="Straight Arrow Connector 58"/>
                <p:cNvCxnSpPr/>
                <p:nvPr/>
              </p:nvCxnSpPr>
              <p:spPr>
                <a:xfrm>
                  <a:off x="7136527" y="4162140"/>
                  <a:ext cx="4182724" cy="0"/>
                </a:xfrm>
                <a:prstGeom prst="straightConnector1">
                  <a:avLst/>
                </a:prstGeom>
                <a:ln w="57150">
                  <a:solidFill>
                    <a:srgbClr val="0070C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1319552" y="3473666"/>
                  <a:ext cx="0" cy="67958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7111664" y="3508557"/>
                  <a:ext cx="0" cy="65358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Rectangle 62"/>
              <p:cNvSpPr/>
              <p:nvPr/>
            </p:nvSpPr>
            <p:spPr>
              <a:xfrm>
                <a:off x="8987860" y="4090459"/>
                <a:ext cx="44114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2" y="1210091"/>
            <a:ext cx="5516176" cy="2329034"/>
          </a:xfrm>
          <a:prstGeom prst="rect">
            <a:avLst/>
          </a:prstGeom>
        </p:spPr>
      </p:pic>
      <p:sp>
        <p:nvSpPr>
          <p:cNvPr id="69" name="Rectangle 50"/>
          <p:cNvSpPr>
            <a:spLocks noChangeArrowheads="1"/>
          </p:cNvSpPr>
          <p:nvPr/>
        </p:nvSpPr>
        <p:spPr bwMode="auto">
          <a:xfrm>
            <a:off x="151070" y="4927482"/>
            <a:ext cx="1209405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400" b="1" dirty="0" err="1">
                <a:cs typeface="Arial" panose="020B0604020202020204" pitchFamily="34" charset="0"/>
              </a:rPr>
              <a:t>Diện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tích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chữ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nhật</a:t>
            </a:r>
            <a:r>
              <a:rPr lang="en-US" altLang="en-US" sz="4400" b="1" dirty="0">
                <a:cs typeface="Arial" panose="020B0604020202020204" pitchFamily="34" charset="0"/>
              </a:rPr>
              <a:t> ABIH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400" b="1" dirty="0">
                <a:cs typeface="Arial" panose="020B0604020202020204" pitchFamily="34" charset="0"/>
              </a:rPr>
              <a:t>……… </a:t>
            </a:r>
            <a:r>
              <a:rPr lang="en-US" altLang="en-US" sz="4400" b="1" dirty="0" err="1">
                <a:cs typeface="Arial" panose="020B0604020202020204" pitchFamily="34" charset="0"/>
              </a:rPr>
              <a:t>diện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tích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bình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hành</a:t>
            </a:r>
            <a:r>
              <a:rPr lang="en-US" altLang="en-US" sz="4400" b="1" dirty="0">
                <a:cs typeface="Arial" panose="020B0604020202020204" pitchFamily="34" charset="0"/>
              </a:rPr>
              <a:t> ABCD.</a:t>
            </a:r>
          </a:p>
        </p:txBody>
      </p:sp>
      <p:sp>
        <p:nvSpPr>
          <p:cNvPr id="70" name="Rectangle 51"/>
          <p:cNvSpPr>
            <a:spLocks noChangeArrowheads="1"/>
          </p:cNvSpPr>
          <p:nvPr/>
        </p:nvSpPr>
        <p:spPr bwMode="auto">
          <a:xfrm>
            <a:off x="1250221" y="5429051"/>
            <a:ext cx="17121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bằng</a:t>
            </a:r>
            <a:endParaRPr lang="en-US" altLang="en-US" sz="4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637342" y="3470030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651062" y="1994975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13364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2.08333E-7 -0.3541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34362 4.07407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4211 2.22222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55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35" grpId="0" animBg="1"/>
      <p:bldP spid="34" grpId="0" animBg="1"/>
      <p:bldP spid="44" grpId="0" animBg="1"/>
      <p:bldP spid="44" grpId="1" animBg="1"/>
      <p:bldP spid="44" grpId="2" animBg="1"/>
      <p:bldP spid="53" grpId="1"/>
      <p:bldP spid="53" grpId="2"/>
      <p:bldP spid="53" grpId="3"/>
      <p:bldP spid="69" grpId="0"/>
      <p:bldP spid="70" grpId="0"/>
      <p:bldP spid="71" grpId="0"/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" y="709965"/>
            <a:ext cx="6074613" cy="2584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00" y="709965"/>
            <a:ext cx="4685171" cy="258422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073904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830615" y="3028422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3312" y="3195623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142617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569485" y="18279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699139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1667526" y="3028422"/>
            <a:ext cx="312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484852" y="3028422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7018027" y="3965407"/>
            <a:ext cx="4649499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1657798" y="3285823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018027" y="3302096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9266725" y="335158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153584" y="3935102"/>
            <a:ext cx="4649499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793355" y="3255518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53584" y="3271791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2402282" y="3321282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562461" y="1605971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517038" y="1605971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100875" y="3242197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545556" y="2970161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0013289" y="3242196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2" name="Rectangle 56"/>
          <p:cNvSpPr>
            <a:spLocks noChangeArrowheads="1"/>
          </p:cNvSpPr>
          <p:nvPr/>
        </p:nvSpPr>
        <p:spPr bwMode="auto">
          <a:xfrm>
            <a:off x="446600" y="4669132"/>
            <a:ext cx="104809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dirty="0">
                <a:cs typeface="Arial" panose="020B0604020202020204" pitchFamily="34" charset="0"/>
              </a:rPr>
              <a:t>   </a:t>
            </a:r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cs typeface="Arial" panose="020B0604020202020204" pitchFamily="34" charset="0"/>
              </a:rPr>
              <a:t> ABIH </a:t>
            </a:r>
            <a:r>
              <a:rPr lang="en-US" altLang="en-US" sz="4000" b="1" dirty="0" err="1"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cs typeface="Arial" panose="020B0604020202020204" pitchFamily="34" charset="0"/>
              </a:rPr>
              <a:t> …………</a:t>
            </a:r>
          </a:p>
        </p:txBody>
      </p:sp>
      <p:sp>
        <p:nvSpPr>
          <p:cNvPr id="63" name="Rectangle 58"/>
          <p:cNvSpPr>
            <a:spLocks noChangeArrowheads="1"/>
          </p:cNvSpPr>
          <p:nvPr/>
        </p:nvSpPr>
        <p:spPr bwMode="auto">
          <a:xfrm>
            <a:off x="422357" y="5560457"/>
            <a:ext cx="116719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dirty="0" err="1">
                <a:cs typeface="Arial" panose="020B0604020202020204" pitchFamily="34" charset="0"/>
              </a:rPr>
              <a:t>Vậy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cs typeface="Arial" panose="020B0604020202020204" pitchFamily="34" charset="0"/>
              </a:rPr>
              <a:t> ABCD </a:t>
            </a:r>
            <a:r>
              <a:rPr lang="en-US" altLang="en-US" sz="4000" b="1" dirty="0" err="1"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cs typeface="Arial" panose="020B0604020202020204" pitchFamily="34" charset="0"/>
              </a:rPr>
              <a:t> ………… </a:t>
            </a:r>
          </a:p>
        </p:txBody>
      </p:sp>
      <p:sp>
        <p:nvSpPr>
          <p:cNvPr id="64" name="Rectangle 57"/>
          <p:cNvSpPr>
            <a:spLocks noChangeArrowheads="1"/>
          </p:cNvSpPr>
          <p:nvPr/>
        </p:nvSpPr>
        <p:spPr bwMode="auto">
          <a:xfrm>
            <a:off x="8996971" y="4472011"/>
            <a:ext cx="22092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a x h      </a:t>
            </a:r>
          </a:p>
        </p:txBody>
      </p:sp>
      <p:sp>
        <p:nvSpPr>
          <p:cNvPr id="65" name="Rectangle 59"/>
          <p:cNvSpPr>
            <a:spLocks noChangeArrowheads="1"/>
          </p:cNvSpPr>
          <p:nvPr/>
        </p:nvSpPr>
        <p:spPr bwMode="auto">
          <a:xfrm>
            <a:off x="10013289" y="5342080"/>
            <a:ext cx="13532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a x h</a:t>
            </a:r>
          </a:p>
        </p:txBody>
      </p:sp>
    </p:spTree>
    <p:extLst>
      <p:ext uri="{BB962C8B-B14F-4D97-AF65-F5344CB8AC3E}">
        <p14:creationId xmlns:p14="http://schemas.microsoft.com/office/powerpoint/2010/main" val="20351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77" y="320857"/>
            <a:ext cx="8621328" cy="3667637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2116077" y="4265843"/>
            <a:ext cx="6638817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386964" y="457200"/>
            <a:ext cx="0" cy="341383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435485" y="4167589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500214" y="162542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8" name="Rectangle 33"/>
          <p:cNvSpPr>
            <a:spLocks noChangeArrowheads="1"/>
          </p:cNvSpPr>
          <p:nvPr/>
        </p:nvSpPr>
        <p:spPr bwMode="auto">
          <a:xfrm>
            <a:off x="512019" y="4993015"/>
            <a:ext cx="1119035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bằng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độ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dài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đáy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nhân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cao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cs typeface="Arial" panose="020B0604020202020204" pitchFamily="34" charset="0"/>
              </a:rPr>
              <a:t>(</a:t>
            </a:r>
            <a:r>
              <a:rPr lang="en-US" altLang="en-US" sz="4000" b="1" dirty="0" err="1">
                <a:cs typeface="Arial" panose="020B0604020202020204" pitchFamily="34" charset="0"/>
              </a:rPr>
              <a:t>cùng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một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đơn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vị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đo</a:t>
            </a:r>
            <a:r>
              <a:rPr lang="en-US" altLang="en-US" sz="4000" b="1" dirty="0"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9" name="Group 43"/>
          <p:cNvGrpSpPr>
            <a:grpSpLocks/>
          </p:cNvGrpSpPr>
          <p:nvPr/>
        </p:nvGrpSpPr>
        <p:grpSpPr bwMode="auto">
          <a:xfrm>
            <a:off x="5685667" y="822207"/>
            <a:ext cx="3405575" cy="830263"/>
            <a:chOff x="2208" y="3168"/>
            <a:chExt cx="1884" cy="523"/>
          </a:xfrm>
        </p:grpSpPr>
        <p:sp>
          <p:nvSpPr>
            <p:cNvPr id="50" name="Rectangle 41"/>
            <p:cNvSpPr>
              <a:spLocks noChangeArrowheads="1"/>
            </p:cNvSpPr>
            <p:nvPr/>
          </p:nvSpPr>
          <p:spPr bwMode="auto">
            <a:xfrm>
              <a:off x="2208" y="3168"/>
              <a:ext cx="1815" cy="523"/>
            </a:xfrm>
            <a:prstGeom prst="rect">
              <a:avLst/>
            </a:prstGeom>
            <a:solidFill>
              <a:srgbClr val="FFFF00"/>
            </a:solidFill>
            <a:ln w="76200" cmpd="tri">
              <a:solidFill>
                <a:srgbClr val="99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0000"/>
                </a:solidFill>
              </a:endParaRPr>
            </a:p>
          </p:txBody>
        </p:sp>
        <p:sp>
          <p:nvSpPr>
            <p:cNvPr id="51" name="Rectangle 42"/>
            <p:cNvSpPr>
              <a:spLocks noChangeArrowheads="1"/>
            </p:cNvSpPr>
            <p:nvPr/>
          </p:nvSpPr>
          <p:spPr bwMode="auto">
            <a:xfrm>
              <a:off x="2385" y="3168"/>
              <a:ext cx="1707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800" b="1" dirty="0">
                  <a:solidFill>
                    <a:srgbClr val="0000CC"/>
                  </a:solidFill>
                  <a:cs typeface="Arial" panose="020B0604020202020204" pitchFamily="34" charset="0"/>
                </a:rPr>
                <a:t>S = a x h</a:t>
              </a:r>
            </a:p>
          </p:txBody>
        </p:sp>
      </p:grpSp>
      <p:sp>
        <p:nvSpPr>
          <p:cNvPr id="52" name="Rectangle 34"/>
          <p:cNvSpPr>
            <a:spLocks noChangeArrowheads="1"/>
          </p:cNvSpPr>
          <p:nvPr/>
        </p:nvSpPr>
        <p:spPr bwMode="auto">
          <a:xfrm>
            <a:off x="6107196" y="1791145"/>
            <a:ext cx="7772400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S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a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độ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đáy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cao</a:t>
            </a:r>
            <a:endParaRPr lang="en-US" altLang="en-US" sz="28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-97164716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cqmgfryz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1205</TotalTime>
  <Words>522</Words>
  <Application>Microsoft Office PowerPoint</Application>
  <PresentationFormat>Widescreen</PresentationFormat>
  <Paragraphs>135</Paragraphs>
  <Slides>18</Slides>
  <Notes>15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Verdana</vt:lpstr>
      <vt:lpstr>Helvetica</vt:lpstr>
      <vt:lpstr>等线</vt:lpstr>
      <vt:lpstr>Times New Roman</vt:lpstr>
      <vt:lpstr>UTM Futura Extra</vt:lpstr>
      <vt:lpstr>UTM Duepuntozero</vt:lpstr>
      <vt:lpstr>Arial</vt:lpstr>
      <vt:lpstr>UVN Phuong Tay</vt:lpstr>
      <vt:lpstr>Wingdings 2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MTC</cp:lastModifiedBy>
  <cp:revision>94</cp:revision>
  <dcterms:created xsi:type="dcterms:W3CDTF">2017-08-18T03:02:00Z</dcterms:created>
  <dcterms:modified xsi:type="dcterms:W3CDTF">2022-01-19T02:02:10Z</dcterms:modified>
  <cp:version>N03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