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301" r:id="rId4"/>
    <p:sldId id="303" r:id="rId5"/>
    <p:sldId id="271" r:id="rId6"/>
    <p:sldId id="263" r:id="rId7"/>
    <p:sldId id="313" r:id="rId8"/>
    <p:sldId id="294" r:id="rId9"/>
    <p:sldId id="314" r:id="rId10"/>
    <p:sldId id="312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0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4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96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09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89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86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4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2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53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5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1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5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5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89.png"/><Relationship Id="rId3" Type="http://schemas.openxmlformats.org/officeDocument/2006/relationships/image" Target="../media/image52.png"/><Relationship Id="rId7" Type="http://schemas.openxmlformats.org/officeDocument/2006/relationships/image" Target="../media/image83.png"/><Relationship Id="rId12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87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../media/image85.png"/><Relationship Id="rId1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sáu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11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2022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632075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endParaRPr lang="vi-VN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770633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2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3855" y="0"/>
                <a:ext cx="12330545" cy="1724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4913" indent="-1204913"/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marL="1204913" indent="-1204913"/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0"/>
                <a:ext cx="12330545" cy="1724190"/>
              </a:xfrm>
              <a:prstGeom prst="rect">
                <a:avLst/>
              </a:prstGeom>
              <a:blipFill>
                <a:blip r:embed="rId2"/>
                <a:stretch>
                  <a:fillRect l="-1483" t="-5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9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13855" y="0"/>
            <a:ext cx="12330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4913" indent="-1204913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 marL="1204913" indent="-1204913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479986" y="2729929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438881" y="2727568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312326" y="3645654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5977570" y="4199979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565424" y="3872406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5424" y="3872406"/>
                <a:ext cx="1379446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63670" y="4226112"/>
            <a:ext cx="351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6416713" y="3863391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6713" y="3863391"/>
                <a:ext cx="1379446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9699100" y="3898742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9100" y="3898742"/>
                <a:ext cx="681102" cy="1261307"/>
              </a:xfrm>
              <a:prstGeom prst="rect">
                <a:avLst/>
              </a:prstGeom>
              <a:blipFill>
                <a:blip r:embed="rId4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525988" y="3870811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988" y="3870811"/>
                <a:ext cx="2348963" cy="1257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8589083" y="385695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9083" y="3856956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617" y="2720275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8 = 3)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336289" y="5339203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9" y="5339203"/>
                <a:ext cx="10586074" cy="1080424"/>
              </a:xfrm>
              <a:prstGeom prst="rect">
                <a:avLst/>
              </a:prstGeom>
              <a:blipFill>
                <a:blip r:embed="rId7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864914" y="555409"/>
                <a:ext cx="10799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4913" indent="-120491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14" y="555409"/>
                <a:ext cx="107995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45337" y="211149"/>
                <a:ext cx="448587" cy="12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4913" indent="-120491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37" y="211149"/>
                <a:ext cx="448587" cy="1244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6289" y="1262024"/>
                <a:ext cx="11440075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9" y="1262024"/>
                <a:ext cx="11440075" cy="1141403"/>
              </a:xfrm>
              <a:prstGeom prst="rect">
                <a:avLst/>
              </a:prstGeom>
              <a:blipFill>
                <a:blip r:embed="rId10"/>
                <a:stretch>
                  <a:fillRect l="-1598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4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348491" y="2643832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3749022" y="3775033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135718" y="187623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blipFill>
                <a:blip r:embed="rId2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946940" y="3366787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940" y="3366787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014242" y="334116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4242" y="3341162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092620" y="1902330"/>
            <a:ext cx="7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423" y="99098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968" y="637136"/>
                <a:ext cx="10226766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8" y="637136"/>
                <a:ext cx="10226766" cy="1141403"/>
              </a:xfrm>
              <a:prstGeom prst="rect">
                <a:avLst/>
              </a:prstGeom>
              <a:blipFill>
                <a:blip r:embed="rId11"/>
                <a:stretch>
                  <a:fillRect l="-1788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402" y="1883657"/>
            <a:ext cx="3176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x 3 x 5 = 30)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65" y="188755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21" y="1883656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: 3 = 10)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7896502" y="383061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blipFill>
                <a:blip r:embed="rId13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30" y="189960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: 5 = 6)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11879715" y="3841818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13884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/>
      <p:bldP spid="19" grpId="0"/>
      <p:bldP spid="19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423" y="99098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968" y="637136"/>
                <a:ext cx="2712064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8" y="637136"/>
                <a:ext cx="2712064" cy="1141403"/>
              </a:xfrm>
              <a:prstGeom prst="rect">
                <a:avLst/>
              </a:prstGeom>
              <a:blipFill>
                <a:blip r:embed="rId2"/>
                <a:stretch>
                  <a:fillRect l="-6742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11879715" y="3841818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1672" y="732516"/>
                <a:ext cx="2712064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72" y="732516"/>
                <a:ext cx="2712064" cy="1141403"/>
              </a:xfrm>
              <a:prstGeom prst="rect">
                <a:avLst/>
              </a:prstGeom>
              <a:blipFill>
                <a:blip r:embed="rId3"/>
                <a:stretch>
                  <a:fillRect l="-6982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0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348491" y="2643832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3749022" y="3775033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135718" y="187623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blipFill>
                <a:blip r:embed="rId2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946940" y="338064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940" y="3380642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014242" y="3327307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4242" y="3327307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092620" y="1902330"/>
            <a:ext cx="7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423" y="99098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968" y="637136"/>
                <a:ext cx="2712064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8" y="637136"/>
                <a:ext cx="2712064" cy="1141403"/>
              </a:xfrm>
              <a:prstGeom prst="rect">
                <a:avLst/>
              </a:prstGeom>
              <a:blipFill>
                <a:blip r:embed="rId11"/>
                <a:stretch>
                  <a:fillRect l="-6742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20" y="1913652"/>
            <a:ext cx="3176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x 4 x 5 = 60)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65" y="188755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: 3 = 20)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21" y="1883656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: 4 = 15)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7896502" y="383061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blipFill>
                <a:blip r:embed="rId13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30" y="189960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: 5 = 12)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9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/>
      <p:bldP spid="19" grpId="0"/>
      <p:bldP spid="19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348491" y="2643832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3749022" y="3775033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135718" y="187623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blipFill>
                <a:blip r:embed="rId2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946940" y="338064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940" y="3380642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014242" y="334116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4242" y="3341162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092620" y="1902330"/>
            <a:ext cx="7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423" y="99098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935" y="1869387"/>
            <a:ext cx="3176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x 3 x 4 = 24)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65" y="188755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2 = 12)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21" y="1883656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3 = 8)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7896502" y="383061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blipFill>
                <a:blip r:embed="rId12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30" y="189960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4 = 6)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1672" y="732516"/>
                <a:ext cx="2712064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72" y="732516"/>
                <a:ext cx="2712064" cy="1141403"/>
              </a:xfrm>
              <a:prstGeom prst="rect">
                <a:avLst/>
              </a:prstGeom>
              <a:blipFill>
                <a:blip r:embed="rId15"/>
                <a:stretch>
                  <a:fillRect l="-6982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32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348491" y="2643832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3749022" y="3775033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135718" y="187623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1" y="5181781"/>
                <a:ext cx="11697573" cy="1080424"/>
              </a:xfrm>
              <a:prstGeom prst="rect">
                <a:avLst/>
              </a:prstGeom>
              <a:blipFill>
                <a:blip r:embed="rId2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18" y="3381829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032" y="3372814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012" y="3380234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946940" y="338064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940" y="3380642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33" y="336063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9429" y="3369093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3644" y="3341162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014242" y="3354609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4242" y="3354609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092620" y="1902330"/>
            <a:ext cx="7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423" y="99098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65" y="188755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: 2 = 6)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21" y="1883656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: 3 = 4)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7896502" y="383061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8946" y="3371838"/>
                <a:ext cx="1379446" cy="1249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2642" y="3380295"/>
                <a:ext cx="681102" cy="1261307"/>
              </a:xfrm>
              <a:prstGeom prst="rect">
                <a:avLst/>
              </a:prstGeom>
              <a:blipFill>
                <a:blip r:embed="rId12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6857" y="3352364"/>
                <a:ext cx="2348963" cy="1257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7455" y="3352364"/>
                <a:ext cx="737355" cy="1261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30" y="1899609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: 4 = 3)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1672" y="732516"/>
                <a:ext cx="2712064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72" y="732516"/>
                <a:ext cx="2712064" cy="1141403"/>
              </a:xfrm>
              <a:prstGeom prst="rect">
                <a:avLst/>
              </a:prstGeom>
              <a:blipFill>
                <a:blip r:embed="rId15"/>
                <a:stretch>
                  <a:fillRect l="-6982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65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3855" y="0"/>
                <a:ext cx="9545781" cy="1720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4913" indent="-1204913"/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0"/>
                <a:ext cx="9545781" cy="1720727"/>
              </a:xfrm>
              <a:prstGeom prst="rect">
                <a:avLst/>
              </a:prstGeom>
              <a:blipFill>
                <a:blip r:embed="rId2"/>
                <a:stretch>
                  <a:fillRect l="-1916" r="-255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884218" y="1607127"/>
            <a:ext cx="25630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26182" y="1607127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577518" y="2213016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510438" y="2211164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086" y="2214147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: 12 = 5)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174326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303075" y="3353898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075" y="3353898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2411478" y="3353898"/>
                <a:ext cx="2341565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78" y="3353898"/>
                <a:ext cx="2341565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3516151" y="3340043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6151" y="3340043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4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42520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8700470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470" y="3353898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96" y="2214147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: 30 = 2)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>
                <a:blip r:embed="rId11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9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2566" y="140490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-160295" y="1021067"/>
                <a:ext cx="357319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295" y="1021067"/>
                <a:ext cx="3573195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35930" y="1021067"/>
                <a:ext cx="357319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30" y="1021067"/>
                <a:ext cx="3573195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618805" y="1021067"/>
                <a:ext cx="357319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805" y="1021067"/>
                <a:ext cx="3573195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803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29513" y="3236723"/>
                <a:ext cx="388545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13" y="3236723"/>
                <a:ext cx="3885451" cy="1378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2566" y="140490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84173"/>
            <a:ext cx="190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45973" y="3367528"/>
                <a:ext cx="912508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73" y="3367528"/>
                <a:ext cx="912508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4545532" y="3353614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87391" y="4173789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35930" y="1021067"/>
                <a:ext cx="357319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30" y="1021067"/>
                <a:ext cx="3573195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18805" y="1021067"/>
                <a:ext cx="357319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805" y="1021067"/>
                <a:ext cx="357319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1803" y="3222809"/>
                <a:ext cx="3427457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03" y="3222809"/>
                <a:ext cx="3427457" cy="1378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71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7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11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6847" y="1833187"/>
                <a:ext cx="5096435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7" y="1833187"/>
                <a:ext cx="5096435" cy="1378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2566" y="140490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78428" y="1846973"/>
                <a:ext cx="211288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28" y="1846973"/>
                <a:ext cx="2112888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7893849" y="194132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05190" y="2799239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" y="1833187"/>
                <a:ext cx="450519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33187"/>
                <a:ext cx="4505191" cy="1378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42806" y="4516850"/>
                <a:ext cx="3940747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806" y="4516850"/>
                <a:ext cx="3940747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950191" y="194132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80507" y="2799238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34898" y="1966034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55824" y="2799238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61000" y="1860759"/>
                <a:ext cx="1094271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00" y="1860759"/>
                <a:ext cx="1094271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53652" y="4387455"/>
                <a:ext cx="5421407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52" y="4387455"/>
                <a:ext cx="5421407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H="1">
            <a:off x="3566187" y="5366740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12410" y="4522613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96051" y="4522613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49562" y="5355825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17395" y="535582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08317" y="4522613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31119" y="456946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72694" y="5355824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98790" y="456946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819330" y="5355823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776949" y="4401241"/>
                <a:ext cx="1094271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949" y="4401241"/>
                <a:ext cx="1094271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22707" y="4744679"/>
                <a:ext cx="10942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707" y="4744679"/>
                <a:ext cx="109427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90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9" grpId="0"/>
      <p:bldP spid="20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>
            <a:extLst>
              <a:ext uri="{FF2B5EF4-FFF2-40B4-BE49-F238E27FC236}">
                <a16:creationId xmlns:a16="http://schemas.microsoft.com/office/drawing/2014/main" id="{626B2AFC-840B-46E5-9763-74223AEC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152401"/>
            <a:ext cx="1200912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3FFEA-AF24-4CC1-8754-79075A0E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59" y="3793958"/>
            <a:ext cx="1186474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A2035-A403-469E-A52A-5028B99A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59" y="1992313"/>
            <a:ext cx="1175244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178895" y="2494973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5844139" y="3049298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01527" y="506530"/>
                <a:ext cx="7375989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27" y="506530"/>
                <a:ext cx="7375989" cy="1141403"/>
              </a:xfrm>
              <a:prstGeom prst="rect">
                <a:avLst/>
              </a:prstGeom>
              <a:blipFill>
                <a:blip r:embed="rId2"/>
                <a:stretch>
                  <a:fillRect l="-2479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46554" y="176109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346554" y="4427192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4" y="4427192"/>
                <a:ext cx="10586074" cy="1080424"/>
              </a:xfrm>
              <a:prstGeom prst="rect">
                <a:avLst/>
              </a:prstGeom>
              <a:blipFill>
                <a:blip r:embed="rId3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431993" y="2721725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1993" y="2721725"/>
                <a:ext cx="1379446" cy="1249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286207" y="2712710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07" y="2712710"/>
                <a:ext cx="681102" cy="1244828"/>
              </a:xfrm>
              <a:prstGeom prst="rect">
                <a:avLst/>
              </a:prstGeom>
              <a:blipFill>
                <a:blip r:embed="rId5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2373287" y="2720130"/>
                <a:ext cx="2148793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287" y="2720130"/>
                <a:ext cx="2148793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3229768" y="2733577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9768" y="2733577"/>
                <a:ext cx="737355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098431" y="2735822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8431" y="2735822"/>
                <a:ext cx="1379446" cy="1249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296291" y="2712710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6291" y="2712710"/>
                <a:ext cx="681102" cy="1248803"/>
              </a:xfrm>
              <a:prstGeom prst="rect">
                <a:avLst/>
              </a:prstGeom>
              <a:blipFill>
                <a:blip r:embed="rId9"/>
                <a:stretch>
                  <a:fillRect r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7224691" y="2720130"/>
                <a:ext cx="230747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4691" y="2720130"/>
                <a:ext cx="2307473" cy="1257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8249217" y="2720130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9217" y="2720130"/>
                <a:ext cx="737355" cy="1261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279474" y="1759245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êu đề 1">
            <a:extLst>
              <a:ext uri="{FF2B5EF4-FFF2-40B4-BE49-F238E27FC236}">
                <a16:creationId xmlns:a16="http://schemas.microsoft.com/office/drawing/2014/main" id="{718DCBCA-06A7-4F38-8212-E6883ADDE183}"/>
              </a:ext>
            </a:extLst>
          </p:cNvPr>
          <p:cNvSpPr txBox="1">
            <a:spLocks/>
          </p:cNvSpPr>
          <p:nvPr/>
        </p:nvSpPr>
        <p:spPr>
          <a:xfrm>
            <a:off x="38669" y="4767542"/>
            <a:ext cx="11758061" cy="1480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iêu đề 1">
            <a:extLst>
              <a:ext uri="{FF2B5EF4-FFF2-40B4-BE49-F238E27FC236}">
                <a16:creationId xmlns:a16="http://schemas.microsoft.com/office/drawing/2014/main" id="{718DCBCA-06A7-4F38-8212-E6883ADDE183}"/>
              </a:ext>
            </a:extLst>
          </p:cNvPr>
          <p:cNvSpPr txBox="1">
            <a:spLocks/>
          </p:cNvSpPr>
          <p:nvPr/>
        </p:nvSpPr>
        <p:spPr>
          <a:xfrm>
            <a:off x="38670" y="4542669"/>
            <a:ext cx="11758061" cy="1369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3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0375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>
                <a:blip r:embed="rId2"/>
                <a:stretch>
                  <a:fillRect l="-70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blipFill>
                <a:blip r:embed="rId3"/>
                <a:stretch>
                  <a:fillRect l="-67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blipFill>
                <a:blip r:embed="rId4"/>
                <a:stretch>
                  <a:fillRect l="-6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6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>
                <a:blip r:embed="rId2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40451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40451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21821" y="3373372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1821" y="3373372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701694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1694" y="3353898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>
                <a:blip r:embed="rId11"/>
                <a:stretch>
                  <a:fillRect l="-70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97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>
                <a:blip r:embed="rId2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166263" y="3353898"/>
                <a:ext cx="53478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263" y="3353898"/>
                <a:ext cx="534785" cy="1261307"/>
              </a:xfrm>
              <a:prstGeom prst="rect">
                <a:avLst/>
              </a:prstGeom>
              <a:blipFill>
                <a:blip r:embed="rId3"/>
                <a:stretch>
                  <a:fillRect r="-306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63104" y="3700877"/>
            <a:ext cx="271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153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15336" cy="1249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527254" y="3346478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7254" y="3346478"/>
                <a:ext cx="681102" cy="1261307"/>
              </a:xfrm>
              <a:prstGeom prst="rect">
                <a:avLst/>
              </a:prstGeom>
              <a:blipFill>
                <a:blip r:embed="rId5"/>
                <a:stretch>
                  <a:fillRect r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139607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139607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507074" y="3367345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7074" y="3367345"/>
                <a:ext cx="737355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528495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A25DCE59-0F51-4662-8990-AABB7A8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29" y="2382386"/>
            <a:ext cx="2397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 : 7 = 7)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blipFill>
                <a:blip r:embed="rId8"/>
                <a:stretch>
                  <a:fillRect l="-67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210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C8742E-BE8E-4298-975A-5AEF65437CEF}"/>
              </a:ext>
            </a:extLst>
          </p:cNvPr>
          <p:cNvSpPr txBox="1"/>
          <p:nvPr/>
        </p:nvSpPr>
        <p:spPr>
          <a:xfrm>
            <a:off x="81165" y="2969547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>
                <a:extLst>
                  <a:ext uri="{FF2B5EF4-FFF2-40B4-BE49-F238E27FC236}">
                    <a16:creationId xmlns:a16="http://schemas.microsoft.com/office/drawing/2014/main" id="{6CEA4233-A8BF-492F-AD6B-8614BF693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>
                <a:blip r:embed="rId2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185156" y="334992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156" y="3349923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477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380130" y="3353898"/>
                <a:ext cx="2372914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130" y="3353898"/>
                <a:ext cx="2372914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21821" y="3373372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1821" y="3373372"/>
                <a:ext cx="1379446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701694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1694" y="3353898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C883C1AC-D771-41D5-A0A5-76049FE945BA}"/>
              </a:ext>
            </a:extLst>
          </p:cNvPr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blipFill>
                <a:blip r:embed="rId11"/>
                <a:stretch>
                  <a:fillRect l="-6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06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1982</Words>
  <Application>Microsoft Office PowerPoint</Application>
  <PresentationFormat>Widescreen</PresentationFormat>
  <Paragraphs>233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等线</vt:lpstr>
      <vt:lpstr>HP001 5Ha</vt:lpstr>
      <vt:lpstr>Times New Roman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50</cp:revision>
  <dcterms:created xsi:type="dcterms:W3CDTF">2022-02-06T13:31:38Z</dcterms:created>
  <dcterms:modified xsi:type="dcterms:W3CDTF">2022-02-11T02:29:12Z</dcterms:modified>
</cp:coreProperties>
</file>