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handoutMasterIdLst>
    <p:handoutMasterId r:id="rId33"/>
  </p:handoutMasterIdLst>
  <p:sldIdLst>
    <p:sldId id="567" r:id="rId3"/>
    <p:sldId id="509" r:id="rId4"/>
    <p:sldId id="537" r:id="rId5"/>
    <p:sldId id="539" r:id="rId6"/>
    <p:sldId id="540" r:id="rId7"/>
    <p:sldId id="541" r:id="rId8"/>
    <p:sldId id="543" r:id="rId9"/>
    <p:sldId id="544" r:id="rId10"/>
    <p:sldId id="545" r:id="rId11"/>
    <p:sldId id="550" r:id="rId12"/>
    <p:sldId id="454" r:id="rId13"/>
    <p:sldId id="548" r:id="rId14"/>
    <p:sldId id="553" r:id="rId15"/>
    <p:sldId id="549" r:id="rId16"/>
    <p:sldId id="554" r:id="rId17"/>
    <p:sldId id="556" r:id="rId18"/>
    <p:sldId id="558" r:id="rId19"/>
    <p:sldId id="559" r:id="rId20"/>
    <p:sldId id="560" r:id="rId21"/>
    <p:sldId id="568" r:id="rId22"/>
    <p:sldId id="569" r:id="rId23"/>
    <p:sldId id="570" r:id="rId24"/>
    <p:sldId id="566" r:id="rId25"/>
    <p:sldId id="561" r:id="rId26"/>
    <p:sldId id="562" r:id="rId27"/>
    <p:sldId id="563" r:id="rId28"/>
    <p:sldId id="564" r:id="rId29"/>
    <p:sldId id="565" r:id="rId30"/>
    <p:sldId id="534" r:id="rId31"/>
  </p:sldIdLst>
  <p:sldSz cx="9721850" cy="5400675"/>
  <p:notesSz cx="6858000" cy="9144000"/>
  <p:custDataLst>
    <p:tags r:id="rId34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B2B"/>
    <a:srgbClr val="D63738"/>
    <a:srgbClr val="7DCAEC"/>
    <a:srgbClr val="54BBE8"/>
    <a:srgbClr val="FF9201"/>
    <a:srgbClr val="FFFFFF"/>
    <a:srgbClr val="FFFF00"/>
    <a:srgbClr val="9751CB"/>
    <a:srgbClr val="00B050"/>
    <a:srgbClr val="006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94660"/>
  </p:normalViewPr>
  <p:slideViewPr>
    <p:cSldViewPr>
      <p:cViewPr varScale="1">
        <p:scale>
          <a:sx n="84" d="100"/>
          <a:sy n="84" d="100"/>
        </p:scale>
        <p:origin x="-234" y="-90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2022/1/4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949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317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429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777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cà rốt để chọn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90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cà rốt để chọn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822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5747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702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681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9514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06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món ăn để chọn câu hỏi, trả lời đúng món ăn sẽ hiện lên bàn.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76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580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83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món ăn để quay lại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23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món ăn để quay lại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73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món ăn để quay lại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72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món ăn để quay lại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69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06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590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983" y="180057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677349" y="5062121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338" y="1438275"/>
            <a:ext cx="4116387" cy="3425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7125" y="1438275"/>
            <a:ext cx="4116388" cy="3425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3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287338"/>
            <a:ext cx="8385175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925" y="1323975"/>
            <a:ext cx="4113213" cy="649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925" y="1973263"/>
            <a:ext cx="4113213" cy="2900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1250" y="1323975"/>
            <a:ext cx="4133850" cy="649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1250" y="1973263"/>
            <a:ext cx="4133850" cy="2900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87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54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6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360363"/>
            <a:ext cx="3135313" cy="12604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263" y="777875"/>
            <a:ext cx="4922837" cy="3836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925" y="1620838"/>
            <a:ext cx="3135313" cy="30003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360363"/>
            <a:ext cx="3135313" cy="12604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32263" y="777875"/>
            <a:ext cx="4922837" cy="3836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925" y="1620838"/>
            <a:ext cx="3135313" cy="30003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43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37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87338"/>
            <a:ext cx="2095500" cy="4576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338" y="287338"/>
            <a:ext cx="6137275" cy="45767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3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983" y="180057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804612" y="5060434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252413" y="324073"/>
            <a:ext cx="9181405" cy="4624992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22406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804612" y="5081455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79" y="2619741"/>
            <a:ext cx="2128694" cy="2128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66" y="652305"/>
            <a:ext cx="2399035" cy="2399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9" y="2223290"/>
            <a:ext cx="2804959" cy="2804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79" y="2465691"/>
            <a:ext cx="2320158" cy="2320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48" y="577306"/>
            <a:ext cx="2549035" cy="2549035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767432" y="846878"/>
            <a:ext cx="8475536" cy="388126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7901" y="-382855"/>
            <a:ext cx="2033949" cy="2700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94" y="-297918"/>
            <a:ext cx="2069652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9721850" cy="54006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243806" y="287536"/>
            <a:ext cx="849143" cy="315087"/>
          </a:xfrm>
          <a:prstGeom prst="rect">
            <a:avLst/>
          </a:prstGeom>
          <a:noFill/>
        </p:spPr>
        <p:txBody>
          <a:bodyPr wrap="none" lIns="72009" tIns="36005" rIns="72009" bIns="36005">
            <a:spAutoFit/>
          </a:bodyPr>
          <a:lstStyle/>
          <a:p>
            <a:pPr algn="ctr"/>
            <a:r>
              <a:rPr lang="en-US" sz="1575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964167" y="4970622"/>
            <a:ext cx="849143" cy="315087"/>
          </a:xfrm>
          <a:prstGeom prst="rect">
            <a:avLst/>
          </a:prstGeom>
          <a:noFill/>
        </p:spPr>
        <p:txBody>
          <a:bodyPr wrap="none" lIns="72009" tIns="36005" rIns="72009" bIns="36005">
            <a:spAutoFit/>
          </a:bodyPr>
          <a:lstStyle/>
          <a:p>
            <a:pPr algn="ctr"/>
            <a:r>
              <a:rPr lang="en-US" sz="1575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108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983" y="180057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605341" y="5062121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020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025" y="884238"/>
            <a:ext cx="7291388" cy="1879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025" y="2836863"/>
            <a:ext cx="7291388" cy="13033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6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6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5" y="1346200"/>
            <a:ext cx="8385175" cy="2246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75" y="3614738"/>
            <a:ext cx="8385175" cy="11811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0750" y="158739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77349" y="4906318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"/>
            <a:ext cx="9721850" cy="5400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680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750" y="4704672"/>
            <a:ext cx="9721850" cy="68762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8C9936-6CAD-49D3-B6D9-3D17271584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204D70-716A-43AD-A559-666E53A0B5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B673FF-038E-4B12-BD39-C7C46DE3F2F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848874-455D-4ECE-8EF4-F812079CEC5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DC1EE5-DF9E-4FA2-9D16-888FEF404BC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D8F8A4-3BE5-4926-97C7-E6EC5EE299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38" y="287338"/>
            <a:ext cx="8385175" cy="104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338" y="1438275"/>
            <a:ext cx="8385175" cy="342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338" y="5005388"/>
            <a:ext cx="218757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B6EB0-7B52-42A7-A91E-D3CB6D13B0E5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1038" y="5005388"/>
            <a:ext cx="327977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5938" y="5005388"/>
            <a:ext cx="218757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21014" y="64880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77349" y="4954171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74DA63-3774-4D6B-8B95-DD1F588332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53DA36-1FA2-4D2C-8DB4-C72CFFEAE8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5D4428-D18D-4E42-8936-8E159D8FD2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01303E-0AE7-4B9D-BBB5-5D9D62799B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DFB3F2-DD96-4DFA-830E-A3C58C9C43B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BEB025-5D87-43E8-92E3-17034FB975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1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7.wdp"/><Relationship Id="rId1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62.png"/><Relationship Id="rId17" Type="http://schemas.microsoft.com/office/2007/relationships/hdphoto" Target="../media/hdphoto16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65.png"/><Relationship Id="rId15" Type="http://schemas.microsoft.com/office/2007/relationships/hdphoto" Target="../media/hdphoto15.wdp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13.wdp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7.wdp"/><Relationship Id="rId1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62.png"/><Relationship Id="rId17" Type="http://schemas.microsoft.com/office/2007/relationships/hdphoto" Target="../media/hdphoto16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65.png"/><Relationship Id="rId15" Type="http://schemas.microsoft.com/office/2007/relationships/hdphoto" Target="../media/hdphoto15.wdp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13.wdp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microsoft.com/office/2007/relationships/hdphoto" Target="../media/hdphoto18.wdp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6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0" Type="http://schemas.openxmlformats.org/officeDocument/2006/relationships/slideLayout" Target="../slideLayouts/slideLayout6.xml"/><Relationship Id="rId4" Type="http://schemas.openxmlformats.org/officeDocument/2006/relationships/audio" Target="../media/media5.mp3"/><Relationship Id="rId9" Type="http://schemas.openxmlformats.org/officeDocument/2006/relationships/audio" Target="../media/media8.mp3"/><Relationship Id="rId1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68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0" Type="http://schemas.openxmlformats.org/officeDocument/2006/relationships/slideLayout" Target="../slideLayouts/slideLayout6.xml"/><Relationship Id="rId4" Type="http://schemas.openxmlformats.org/officeDocument/2006/relationships/audio" Target="../media/media5.mp3"/><Relationship Id="rId9" Type="http://schemas.openxmlformats.org/officeDocument/2006/relationships/audio" Target="../media/media8.mp3"/><Relationship Id="rId1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microsoft.com/office/2007/relationships/hdphoto" Target="../media/hdphoto18.wdp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6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0" Type="http://schemas.openxmlformats.org/officeDocument/2006/relationships/slideLayout" Target="../slideLayouts/slideLayout6.xml"/><Relationship Id="rId4" Type="http://schemas.openxmlformats.org/officeDocument/2006/relationships/audio" Target="../media/media5.mp3"/><Relationship Id="rId9" Type="http://schemas.openxmlformats.org/officeDocument/2006/relationships/audio" Target="../media/media8.mp3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image" Target="../media/image14.png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8.png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microsoft.com/office/2007/relationships/hdphoto" Target="../media/hdphoto5.wdp"/><Relationship Id="rId10" Type="http://schemas.microsoft.com/office/2007/relationships/hdphoto" Target="../media/hdphoto1.wdp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slide" Target="slide7.xml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39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NgayTetQueEm-HoNgocHa-VMusic-Min_3kpfq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7413" y="5661269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738522"/>
            <a:ext cx="4402413" cy="39093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35" y="3408066"/>
            <a:ext cx="10072650" cy="20400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7" y="4451023"/>
            <a:ext cx="785354" cy="1133501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6" y="4878587"/>
            <a:ext cx="582641" cy="840925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7" y="4073584"/>
            <a:ext cx="785354" cy="113350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0" y="4662707"/>
            <a:ext cx="582641" cy="840925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03" y="4346233"/>
            <a:ext cx="785354" cy="1133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67" y="4240100"/>
            <a:ext cx="1197866" cy="1088138"/>
          </a:xfrm>
          <a:prstGeom prst="rect">
            <a:avLst/>
          </a:prstGeom>
        </p:spPr>
      </p:pic>
      <p:grpSp>
        <p:nvGrpSpPr>
          <p:cNvPr id="12" name="组合 99"/>
          <p:cNvGrpSpPr/>
          <p:nvPr/>
        </p:nvGrpSpPr>
        <p:grpSpPr>
          <a:xfrm>
            <a:off x="3060725" y="507156"/>
            <a:ext cx="4920682" cy="709658"/>
            <a:chOff x="2233511" y="2705204"/>
            <a:chExt cx="4920682" cy="7096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4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5" b="95840" l="4777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49" y="1900278"/>
            <a:ext cx="3147708" cy="31477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61" y="186331"/>
            <a:ext cx="4762500" cy="47625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5203386" y="2126106"/>
            <a:ext cx="3127254" cy="1335027"/>
          </a:xfrm>
          <a:prstGeom prst="rect">
            <a:avLst/>
          </a:prstGeom>
        </p:spPr>
      </p:pic>
      <p:pic>
        <p:nvPicPr>
          <p:cNvPr id="19" name="NgayTetQueEm-HoNgocHa-VMusic-Min_3kpf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9157" y="-1208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2"/>
          <a:srcRect t="9468" b="20232"/>
          <a:stretch/>
        </p:blipFill>
        <p:spPr>
          <a:xfrm>
            <a:off x="0" y="-103970"/>
            <a:ext cx="9858320" cy="5504645"/>
          </a:xfrm>
          <a:prstGeom prst="rect">
            <a:avLst/>
          </a:prstGeom>
        </p:spPr>
      </p:pic>
      <p:grpSp>
        <p:nvGrpSpPr>
          <p:cNvPr id="4" name="组合 6"/>
          <p:cNvGrpSpPr/>
          <p:nvPr/>
        </p:nvGrpSpPr>
        <p:grpSpPr>
          <a:xfrm rot="20872529">
            <a:off x="2284693" y="653258"/>
            <a:ext cx="4248472" cy="4032448"/>
            <a:chOff x="1698" y="5"/>
            <a:chExt cx="11304" cy="10310"/>
          </a:xfrm>
        </p:grpSpPr>
        <p:pic>
          <p:nvPicPr>
            <p:cNvPr id="5" name="图片 1" descr="ea4a2198006eddee86aff87bdbc24b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6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60" flipH="1">
            <a:off x="-3085363" y="-1745203"/>
            <a:ext cx="6472780" cy="4712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75" y="1476201"/>
            <a:ext cx="4104456" cy="4104456"/>
          </a:xfrm>
          <a:prstGeom prst="rect">
            <a:avLst/>
          </a:prstGeom>
        </p:spPr>
      </p:pic>
      <p:pic>
        <p:nvPicPr>
          <p:cNvPr id="11" name="图片 42">
            <a:extLst>
              <a:ext uri="{FF2B5EF4-FFF2-40B4-BE49-F238E27FC236}">
                <a16:creationId xmlns:a16="http://schemas.microsoft.com/office/drawing/2014/main" id="{5D7C02D6-A69C-4892-BE42-00A0199050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8744" y="-153346"/>
            <a:ext cx="1989795" cy="1874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913255" y="1313450"/>
            <a:ext cx="169782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63 : 3 =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611075" y="1313449"/>
            <a:ext cx="12241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37191" y="2177546"/>
            <a:ext cx="158417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có :  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64979" y="2851577"/>
            <a:ext cx="1925079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: 3 = 3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913255" y="1320686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0876" y="1313448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913255" y="1321714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0876" y="1314478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209399" y="2177546"/>
            <a:ext cx="136815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   =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577551" y="2215804"/>
            <a:ext cx="52811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39134" y="3577142"/>
            <a:ext cx="1754845" cy="904891"/>
            <a:chOff x="6034555" y="3110943"/>
            <a:chExt cx="1754845" cy="90489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110943"/>
              <a:ext cx="1754845" cy="9048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125385" y="3154446"/>
              <a:ext cx="15457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Tổng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chữ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số</a:t>
              </a:r>
              <a:endParaRPr lang="en-US" sz="2000" b="1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4533" y="3255674"/>
            <a:ext cx="692407" cy="67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061E-6 -2.25162E-6 L 0.09847 0.163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5" y="81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448E-6 -2.52792E-6 L 0.15022 0.164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1" y="8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8" grpId="1"/>
      <p:bldP spid="19" grpId="0"/>
      <p:bldP spid="19" grpId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03970"/>
            <a:ext cx="9858320" cy="5504645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900485" y="900137"/>
            <a:ext cx="7560840" cy="3744416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20261" y="1120463"/>
            <a:ext cx="2273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123 : 3 =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33069" y="1120463"/>
            <a:ext cx="1373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123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4" y="3119095"/>
            <a:ext cx="1656184" cy="2019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674106" y="1139592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41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633840" y="2184182"/>
            <a:ext cx="193204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Ta có :    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359349" y="3076113"/>
            <a:ext cx="2556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 : 3 = 2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701355" y="1116161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001057" y="1121643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836033" y="2205088"/>
            <a:ext cx="360040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+    +     =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10730" y="2178538"/>
            <a:ext cx="52811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6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61" y="1589576"/>
            <a:ext cx="3583533" cy="35835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20261" y="1111696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34555" y="3110943"/>
            <a:ext cx="1754845" cy="904891"/>
            <a:chOff x="6034555" y="3110943"/>
            <a:chExt cx="1754845" cy="9048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110943"/>
              <a:ext cx="1754845" cy="90489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125385" y="3154446"/>
              <a:ext cx="15457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Tổng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chữ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số</a:t>
              </a:r>
              <a:endParaRPr lang="en-US" sz="2000" b="1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08" y="2598263"/>
            <a:ext cx="700682" cy="67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227E-6 -2.82775E-6 L 0.05339 0.2010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" y="100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686E-7 -4.66196E-6 L 0.09863 0.200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999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9.93533E-7 L -0.00032 0.201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" y="10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28" grpId="0"/>
      <p:bldP spid="15" grpId="0"/>
      <p:bldP spid="16" grpId="0"/>
      <p:bldP spid="17" grpId="0"/>
      <p:bldP spid="20" grpId="0"/>
      <p:bldP spid="20" grpId="1"/>
      <p:bldP spid="21" grpId="0"/>
      <p:bldP spid="21" grpId="1"/>
      <p:bldP spid="22" grpId="0"/>
      <p:bldP spid="23" grpId="0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972493" y="36041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7798" y="3060377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8842" y="-474161"/>
            <a:ext cx="3081653" cy="409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47321" y="748704"/>
            <a:ext cx="4596134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các chữ số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3 thì chia hết cho 3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2658269" y="5232182"/>
            <a:ext cx="9858320" cy="5504645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4258457" y="673980"/>
            <a:ext cx="5196563" cy="3744416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sp>
        <p:nvSpPr>
          <p:cNvPr id="36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180405" y="2060893"/>
            <a:ext cx="4645328" cy="321621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94725" y="942926"/>
            <a:ext cx="2273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125 : 3 =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85339" y="924858"/>
            <a:ext cx="1373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125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68609" y="937661"/>
            <a:ext cx="2407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41 (dư 2)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20323" y="1563344"/>
            <a:ext cx="1932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Ta có :    </a:t>
            </a:r>
            <a:endParaRPr lang="en-US" sz="36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379649" y="2843536"/>
            <a:ext cx="39010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8 : 3 = 2 (dư 2)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175819" y="938624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451470" y="933892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16873" y="1995862"/>
            <a:ext cx="360040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+    +     =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614362" y="1980257"/>
            <a:ext cx="5281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8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03" y="3225220"/>
            <a:ext cx="2175455" cy="21754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94725" y="934159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0139" y="2343103"/>
            <a:ext cx="169782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91: 3 =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33221" y="2343907"/>
            <a:ext cx="2274658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(dư 1)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57890" y="3333850"/>
            <a:ext cx="158417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có :  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7275" y="4156101"/>
            <a:ext cx="3756639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: 3 = 3 (dư 1)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0139" y="2335506"/>
            <a:ext cx="71286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7275" y="2335506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3489" y="2340297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30098" y="3333850"/>
            <a:ext cx="136815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   =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98250" y="3322450"/>
            <a:ext cx="129398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866" flipH="1">
            <a:off x="-1706114" y="-2066808"/>
            <a:ext cx="647278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809E-6 1.00529E-6 L 0.11725 0.1828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2" y="914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547E-6 -8.28924E-7 L 0.18762 0.181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3" y="9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582E-6 -1.01705E-6 L 0.15104 0.1928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4" y="964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57E-6 8.17166E-7 L 0.21048 0.1937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6" y="967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8.17166E-7 L 0.08018 0.1866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5" y="9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  <p:bldP spid="16" grpId="0"/>
      <p:bldP spid="17" grpId="0"/>
      <p:bldP spid="20" grpId="0"/>
      <p:bldP spid="20" grpId="1"/>
      <p:bldP spid="21" grpId="0"/>
      <p:bldP spid="21" grpId="1"/>
      <p:bldP spid="22" grpId="0"/>
      <p:bldP spid="23" grpId="0"/>
      <p:bldP spid="27" grpId="0"/>
      <p:bldP spid="27" grpId="1"/>
      <p:bldP spid="19" grpId="0"/>
      <p:bldP spid="26" grpId="0"/>
      <p:bldP spid="29" grpId="0"/>
      <p:bldP spid="30" grpId="0"/>
      <p:bldP spid="32" grpId="0"/>
      <p:bldP spid="32" grpId="1"/>
      <p:bldP spid="33" grpId="0"/>
      <p:bldP spid="33" grpId="1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1167623" y="804350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8801" y="3053791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33" flipH="1">
            <a:off x="-3034694" y="-1551959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4611" y="-337553"/>
            <a:ext cx="2244091" cy="2979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60838" y="1480903"/>
            <a:ext cx="5729241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các chữ số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không chia hết cho 3 thì không chia hết cho 3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534308" y="2388520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1952" y="2356308"/>
            <a:ext cx="2700520" cy="3223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9584" y="-635854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0" y="500616"/>
            <a:ext cx="7993273" cy="2865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8" y="35966"/>
            <a:ext cx="9721851" cy="5400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7" y="1835369"/>
            <a:ext cx="4041082" cy="3791190"/>
          </a:xfrm>
          <a:prstGeom prst="rect">
            <a:avLst/>
          </a:prstGeom>
        </p:spPr>
      </p:pic>
      <p:grpSp>
        <p:nvGrpSpPr>
          <p:cNvPr id="5" name="组合 99"/>
          <p:cNvGrpSpPr/>
          <p:nvPr/>
        </p:nvGrpSpPr>
        <p:grpSpPr>
          <a:xfrm>
            <a:off x="2988717" y="1188169"/>
            <a:ext cx="4872802" cy="745438"/>
            <a:chOff x="2474804" y="3960964"/>
            <a:chExt cx="4872802" cy="74543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" name="文本框 94"/>
            <p:cNvSpPr txBox="1"/>
            <p:nvPr/>
          </p:nvSpPr>
          <p:spPr>
            <a:xfrm>
              <a:off x="2474805" y="39609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Nhổ</a:t>
              </a:r>
              <a:r>
                <a:rPr lang="en-US" altLang="zh-CN" sz="36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cà</a:t>
              </a:r>
              <a:r>
                <a:rPr lang="en-US" altLang="zh-CN" sz="36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rốt</a:t>
              </a:r>
              <a:endParaRPr lang="zh-CN" alt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7" name="文本框 95"/>
            <p:cNvSpPr txBox="1"/>
            <p:nvPr/>
          </p:nvSpPr>
          <p:spPr>
            <a:xfrm>
              <a:off x="2474804" y="401906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Nhổ</a:t>
              </a:r>
              <a:r>
                <a:rPr lang="en-US" altLang="zh-CN" sz="36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cà</a:t>
              </a:r>
              <a:r>
                <a:rPr lang="en-US" altLang="zh-CN" sz="36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rốt</a:t>
              </a:r>
              <a:endParaRPr lang="zh-CN" altLang="en-US" sz="36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3074" name="Picture 2" descr="Bụi Cây đồng Cỏ Hình ảnh | Định dạng hình ảnh PSD 401444221| vn.lovepik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64" b="35306"/>
          <a:stretch/>
        </p:blipFill>
        <p:spPr bwMode="auto">
          <a:xfrm>
            <a:off x="-323651" y="4599724"/>
            <a:ext cx="3096344" cy="9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ụi Cây đồng Cỏ Hình ảnh | Định dạng hình ảnh PSD 401444221| vn.lovepik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64" b="35306"/>
          <a:stretch/>
        </p:blipFill>
        <p:spPr bwMode="auto">
          <a:xfrm>
            <a:off x="2264198" y="4631717"/>
            <a:ext cx="3096344" cy="9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64633" y="2239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9" b="96786" l="730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318">
            <a:off x="1754877" y="-151138"/>
            <a:ext cx="2926660" cy="3151788"/>
          </a:xfrm>
          <a:prstGeom prst="rect">
            <a:avLst/>
          </a:prstGeom>
        </p:spPr>
      </p:pic>
      <p:pic>
        <p:nvPicPr>
          <p:cNvPr id="2050" name="Picture 2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0000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283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17" y="2196281"/>
            <a:ext cx="4604748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60" y="2192757"/>
            <a:ext cx="4756292" cy="468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49" y="2183902"/>
            <a:ext cx="4604748" cy="4680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" b="99063" l="2188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2" y="2746534"/>
            <a:ext cx="1833394" cy="183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" b="9925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42" y="2433380"/>
            <a:ext cx="2258079" cy="225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96" y="2167792"/>
            <a:ext cx="2146548" cy="2146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461" y="2157939"/>
            <a:ext cx="2697429" cy="2697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74" y="-1451291"/>
            <a:ext cx="7858463" cy="51910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447182">
            <a:off x="4896391" y="291401"/>
            <a:ext cx="5068223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bạn ơi, hãy nhổ những củ cà rốt theo đúng yêu cầu nhé!!!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95" y="1789633"/>
            <a:ext cx="2396257" cy="24010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55" y="2124293"/>
            <a:ext cx="2308996" cy="23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65" y="303093"/>
            <a:ext cx="8038136" cy="3171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9" b="96786" l="730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318">
            <a:off x="1754877" y="-151138"/>
            <a:ext cx="2926660" cy="3151788"/>
          </a:xfrm>
          <a:prstGeom prst="rect">
            <a:avLst/>
          </a:prstGeom>
        </p:spPr>
      </p:pic>
      <p:pic>
        <p:nvPicPr>
          <p:cNvPr id="2050" name="Picture 2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0000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283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17" y="2196281"/>
            <a:ext cx="4604748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60" y="2192757"/>
            <a:ext cx="4756292" cy="468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82" y="2159755"/>
            <a:ext cx="4604748" cy="468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25323"/>
          <a:stretch/>
        </p:blipFill>
        <p:spPr>
          <a:xfrm>
            <a:off x="7741244" y="2434655"/>
            <a:ext cx="1224137" cy="2308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9" b="99063" l="2188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78" y="2702739"/>
            <a:ext cx="1833394" cy="183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5" b="9925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5" r="20084"/>
          <a:stretch/>
        </p:blipFill>
        <p:spPr>
          <a:xfrm>
            <a:off x="2351291" y="2343983"/>
            <a:ext cx="1224136" cy="225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-982" r="16348"/>
          <a:stretch/>
        </p:blipFill>
        <p:spPr>
          <a:xfrm>
            <a:off x="5869036" y="2412305"/>
            <a:ext cx="1296145" cy="2167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-5115" r="23138"/>
          <a:stretch/>
        </p:blipFill>
        <p:spPr>
          <a:xfrm>
            <a:off x="540444" y="1908250"/>
            <a:ext cx="1512169" cy="2835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33008" y="4621156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231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19371" y="4581625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109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832090" y="4580353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1872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730683" y="4570966"/>
            <a:ext cx="1529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8225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571775" y="4583820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92 313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041720" y="658490"/>
            <a:ext cx="5837754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378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chia hết cho 3 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là: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773334" y="1506119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231;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9509" y="1494901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1872;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14343" y="1490098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92 313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2"/>
      <p:bldP spid="19" grpId="0"/>
      <p:bldP spid="21" grpId="0"/>
      <p:bldP spid="22" grpId="0"/>
      <p:bldP spid="23" grpId="2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65" y="-100244"/>
            <a:ext cx="8038136" cy="3928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9" b="96786" l="730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318">
            <a:off x="1754877" y="-151138"/>
            <a:ext cx="2926660" cy="3151788"/>
          </a:xfrm>
          <a:prstGeom prst="rect">
            <a:avLst/>
          </a:prstGeom>
        </p:spPr>
      </p:pic>
      <p:pic>
        <p:nvPicPr>
          <p:cNvPr id="2050" name="Picture 2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0000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283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17" y="2196281"/>
            <a:ext cx="4604748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60" y="2192757"/>
            <a:ext cx="4756292" cy="468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82" y="2159755"/>
            <a:ext cx="4604748" cy="468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25323"/>
          <a:stretch/>
        </p:blipFill>
        <p:spPr>
          <a:xfrm>
            <a:off x="5905036" y="2380273"/>
            <a:ext cx="1224137" cy="2308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9" b="99063" l="2188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13" y="2537259"/>
            <a:ext cx="1833394" cy="183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5" b="9925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5" r="20084"/>
          <a:stretch/>
        </p:blipFill>
        <p:spPr>
          <a:xfrm>
            <a:off x="340539" y="2221246"/>
            <a:ext cx="1224136" cy="225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-982" r="16348"/>
          <a:stretch/>
        </p:blipFill>
        <p:spPr>
          <a:xfrm>
            <a:off x="8026503" y="2203030"/>
            <a:ext cx="1296145" cy="2167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-5115" r="23138"/>
          <a:stretch/>
        </p:blipFill>
        <p:spPr>
          <a:xfrm>
            <a:off x="1972389" y="1783869"/>
            <a:ext cx="1512169" cy="2835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164953" y="4496775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502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34731" y="4371830"/>
            <a:ext cx="937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96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727325" y="4414873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6823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41150" y="4305777"/>
            <a:ext cx="2156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641 311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705765" y="4601338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55 553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934959" y="292481"/>
            <a:ext cx="5837754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không </a:t>
            </a:r>
            <a:r>
              <a:rPr lang="nl-NL" sz="378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chia hết </a:t>
            </a:r>
          </a:p>
          <a:p>
            <a:pPr algn="ctr"/>
            <a:r>
              <a:rPr lang="nl-NL" sz="378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cho 3 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là: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703177" y="1240702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502;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117897" y="1284019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6823;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33922" y="1291415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55 553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67694" y="1922689"/>
            <a:ext cx="2156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641 311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534308" y="2388520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1952" y="2356308"/>
            <a:ext cx="2700520" cy="3223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702" y="2390897"/>
            <a:ext cx="3384010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972493" y="36041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7798" y="3060377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8842" y="-474161"/>
            <a:ext cx="3081653" cy="409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980605" y="877691"/>
            <a:ext cx="5040476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3: Viết ba số có ba chữ số và chia 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 cho 3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972493" y="36041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7798" y="3060377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8842" y="-474161"/>
            <a:ext cx="3081653" cy="409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150759" y="307621"/>
            <a:ext cx="50404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4: Tìm chữ số thích hợp viết vào chỗ chấm để được các số chia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 cho </a:t>
            </a:r>
            <a:r>
              <a:rPr lang="nl-NL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nhưng không chia hết cho 9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2585582" y="2600178"/>
            <a:ext cx="4553918" cy="2800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0415" y="3910589"/>
            <a:ext cx="410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56… ; 79… ; 2… 35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972493" y="36041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7798" y="3060377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8842" y="-474161"/>
            <a:ext cx="3081653" cy="409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150759" y="307621"/>
            <a:ext cx="5040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4590" y="742777"/>
            <a:ext cx="410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56… ; 79… ; 2… 35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2475" y="1338587"/>
            <a:ext cx="410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561 ; 564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6944" y="1954729"/>
            <a:ext cx="2052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795 ; 798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9950" y="1631054"/>
            <a:ext cx="410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2235 ; 2535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972493" y="36041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7798" y="3060377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8842" y="-474161"/>
            <a:ext cx="3081653" cy="409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37322" y="938202"/>
            <a:ext cx="4887761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các chữ số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3 thì chia hết cho 3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534308" y="2388520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CỦNG CỐ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9584" y="-635854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47" y="2317680"/>
            <a:ext cx="2512898" cy="32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8805" y="0"/>
            <a:ext cx="383798" cy="383798"/>
          </a:xfrm>
          <a:prstGeom prst="rect">
            <a:avLst/>
          </a:prstGeom>
        </p:spPr>
      </p:pic>
      <p:pic>
        <p:nvPicPr>
          <p:cNvPr id="17" name="Nhac-chuong-game-over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707" y="451553"/>
            <a:ext cx="383798" cy="383798"/>
          </a:xfrm>
          <a:prstGeom prst="rect">
            <a:avLst/>
          </a:prstGeom>
        </p:spPr>
      </p:pic>
      <p:pic>
        <p:nvPicPr>
          <p:cNvPr id="20" name="Tieng-suoi-chay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8611.3125"/>
                  <p14:fade out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9458" y="873845"/>
            <a:ext cx="383798" cy="383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5019" y="451553"/>
            <a:ext cx="9338006" cy="2270012"/>
            <a:chOff x="241539" y="91401"/>
            <a:chExt cx="11857785" cy="1290480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41539" y="91401"/>
              <a:ext cx="11857785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chia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6"/>
            </a:p>
          </p:txBody>
        </p:sp>
      </p:grp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end="422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01651" y="-459599"/>
            <a:ext cx="383798" cy="383798"/>
          </a:xfrm>
          <a:prstGeom prst="rect">
            <a:avLst/>
          </a:prstGeom>
        </p:spPr>
      </p:pic>
      <p:pic>
        <p:nvPicPr>
          <p:cNvPr id="49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407" y="-452690"/>
            <a:ext cx="383798" cy="383798"/>
          </a:xfrm>
          <a:prstGeom prst="rect">
            <a:avLst/>
          </a:prstGeom>
        </p:spPr>
      </p:pic>
      <p:pic>
        <p:nvPicPr>
          <p:cNvPr id="50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4157" y="-450058"/>
            <a:ext cx="383798" cy="383798"/>
          </a:xfrm>
          <a:prstGeom prst="rect">
            <a:avLst/>
          </a:prstGeom>
        </p:spPr>
      </p:pic>
      <p:pic>
        <p:nvPicPr>
          <p:cNvPr id="51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2907" y="-452690"/>
            <a:ext cx="383798" cy="3837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985" y="2832368"/>
            <a:ext cx="4770617" cy="907944"/>
            <a:chOff x="29985" y="2832368"/>
            <a:chExt cx="4770617" cy="907944"/>
          </a:xfrm>
        </p:grpSpPr>
        <p:grpSp>
          <p:nvGrpSpPr>
            <p:cNvPr id="24" name="Group 23"/>
            <p:cNvGrpSpPr/>
            <p:nvPr/>
          </p:nvGrpSpPr>
          <p:grpSpPr>
            <a:xfrm>
              <a:off x="202719" y="2921799"/>
              <a:ext cx="4597883" cy="818513"/>
              <a:chOff x="92675" y="91401"/>
              <a:chExt cx="12098005" cy="1375167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38</a:t>
                </a: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43" name="组合 55"/>
            <p:cNvGrpSpPr/>
            <p:nvPr/>
          </p:nvGrpSpPr>
          <p:grpSpPr>
            <a:xfrm>
              <a:off x="29985" y="2832368"/>
              <a:ext cx="1017714" cy="900156"/>
              <a:chOff x="6409426" y="1165227"/>
              <a:chExt cx="1026132" cy="970481"/>
            </a:xfr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椭圆 81"/>
              <p:cNvSpPr/>
              <p:nvPr/>
            </p:nvSpPr>
            <p:spPr bwMode="auto">
              <a:xfrm>
                <a:off x="6409426" y="1173624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485176" y="1165227"/>
                <a:ext cx="950382" cy="829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rgbClr val="F8F8F8"/>
                    </a:solidFill>
                    <a:latin typeface="UTM Brewers KT" panose="02040603050506020204" pitchFamily="18" charset="0"/>
                    <a:ea typeface="+mj-ea"/>
                  </a:rPr>
                  <a:t>A</a:t>
                </a:r>
                <a:endParaRPr lang="zh-CN" altLang="en-US" sz="4400" b="1" dirty="0">
                  <a:solidFill>
                    <a:srgbClr val="F8F8F8"/>
                  </a:solidFill>
                  <a:latin typeface="UTM Brewers KT" panose="02040603050506020204" pitchFamily="18" charset="0"/>
                  <a:ea typeface="+mj-ea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3532" y="3953829"/>
            <a:ext cx="4767070" cy="925863"/>
            <a:chOff x="33532" y="3953829"/>
            <a:chExt cx="4767070" cy="925863"/>
          </a:xfrm>
        </p:grpSpPr>
        <p:grpSp>
          <p:nvGrpSpPr>
            <p:cNvPr id="30" name="Group 29"/>
            <p:cNvGrpSpPr/>
            <p:nvPr/>
          </p:nvGrpSpPr>
          <p:grpSpPr>
            <a:xfrm>
              <a:off x="202719" y="4061179"/>
              <a:ext cx="4597883" cy="818513"/>
              <a:chOff x="92675" y="91401"/>
              <a:chExt cx="12098005" cy="1375167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62</a:t>
                </a:r>
              </a:p>
            </p:txBody>
          </p:sp>
          <p:sp>
            <p:nvSpPr>
              <p:cNvPr id="32" name="Rectangle: Rounded Corners 31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4" name="组合 58"/>
            <p:cNvGrpSpPr/>
            <p:nvPr/>
          </p:nvGrpSpPr>
          <p:grpSpPr>
            <a:xfrm>
              <a:off x="33532" y="3953829"/>
              <a:ext cx="950645" cy="925863"/>
              <a:chOff x="6409426" y="2394908"/>
              <a:chExt cx="962086" cy="962084"/>
            </a:xfr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椭圆 84"/>
              <p:cNvSpPr/>
              <p:nvPr/>
            </p:nvSpPr>
            <p:spPr bwMode="auto">
              <a:xfrm>
                <a:off x="6409426" y="2394908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23495" y="2433605"/>
                <a:ext cx="730357" cy="7995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B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856512" y="2823392"/>
            <a:ext cx="4714711" cy="951989"/>
            <a:chOff x="4856512" y="2823392"/>
            <a:chExt cx="4714711" cy="951989"/>
          </a:xfrm>
        </p:grpSpPr>
        <p:grpSp>
          <p:nvGrpSpPr>
            <p:cNvPr id="33" name="Group 32"/>
            <p:cNvGrpSpPr/>
            <p:nvPr/>
          </p:nvGrpSpPr>
          <p:grpSpPr>
            <a:xfrm>
              <a:off x="4973340" y="2927592"/>
              <a:ext cx="4597883" cy="818514"/>
              <a:chOff x="92675" y="91401"/>
              <a:chExt cx="12098005" cy="1375167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456</a:t>
                </a: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7" name="组合 61"/>
            <p:cNvGrpSpPr/>
            <p:nvPr/>
          </p:nvGrpSpPr>
          <p:grpSpPr>
            <a:xfrm>
              <a:off x="4856512" y="2823392"/>
              <a:ext cx="955433" cy="951989"/>
              <a:chOff x="6409429" y="3568104"/>
              <a:chExt cx="962087" cy="962084"/>
            </a:xfr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椭圆 87"/>
              <p:cNvSpPr/>
              <p:nvPr/>
            </p:nvSpPr>
            <p:spPr bwMode="auto">
              <a:xfrm>
                <a:off x="6409429" y="3568104"/>
                <a:ext cx="962087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11239" y="3613696"/>
                <a:ext cx="728312" cy="777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C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56512" y="4020264"/>
            <a:ext cx="4770452" cy="859428"/>
            <a:chOff x="4877528" y="3988073"/>
            <a:chExt cx="4770452" cy="859428"/>
          </a:xfrm>
        </p:grpSpPr>
        <p:grpSp>
          <p:nvGrpSpPr>
            <p:cNvPr id="36" name="Group 35"/>
            <p:cNvGrpSpPr/>
            <p:nvPr/>
          </p:nvGrpSpPr>
          <p:grpSpPr>
            <a:xfrm>
              <a:off x="5050097" y="4020851"/>
              <a:ext cx="4597883" cy="818513"/>
              <a:chOff x="92675" y="91401"/>
              <a:chExt cx="12098005" cy="1375167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781</a:t>
                </a: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60" name="组合 64"/>
            <p:cNvGrpSpPr/>
            <p:nvPr/>
          </p:nvGrpSpPr>
          <p:grpSpPr>
            <a:xfrm>
              <a:off x="4877528" y="3988073"/>
              <a:ext cx="949589" cy="859428"/>
              <a:chOff x="6409426" y="4840767"/>
              <a:chExt cx="962086" cy="990477"/>
            </a:xfr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90"/>
              <p:cNvSpPr/>
              <p:nvPr/>
            </p:nvSpPr>
            <p:spPr bwMode="auto">
              <a:xfrm>
                <a:off x="6409426" y="4869160"/>
                <a:ext cx="962086" cy="962084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18192" y="4840767"/>
                <a:ext cx="760403" cy="8867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D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67" l="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99" y="-1294813"/>
            <a:ext cx="4572000" cy="4572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53" y="816015"/>
            <a:ext cx="2677648" cy="26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9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8805" y="0"/>
            <a:ext cx="383798" cy="383798"/>
          </a:xfrm>
          <a:prstGeom prst="rect">
            <a:avLst/>
          </a:prstGeom>
        </p:spPr>
      </p:pic>
      <p:pic>
        <p:nvPicPr>
          <p:cNvPr id="17" name="Nhac-chuong-game-over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707" y="451553"/>
            <a:ext cx="383798" cy="383798"/>
          </a:xfrm>
          <a:prstGeom prst="rect">
            <a:avLst/>
          </a:prstGeom>
        </p:spPr>
      </p:pic>
      <p:pic>
        <p:nvPicPr>
          <p:cNvPr id="20" name="Tieng-suoi-chay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8611.3125"/>
                  <p14:fade out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9458" y="873845"/>
            <a:ext cx="383798" cy="383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5019" y="451553"/>
            <a:ext cx="9338006" cy="2270012"/>
            <a:chOff x="241539" y="91401"/>
            <a:chExt cx="11857785" cy="1290480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41539" y="91401"/>
              <a:ext cx="11857785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6"/>
            </a:p>
          </p:txBody>
        </p:sp>
      </p:grp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end="422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01651" y="-459599"/>
            <a:ext cx="383798" cy="383798"/>
          </a:xfrm>
          <a:prstGeom prst="rect">
            <a:avLst/>
          </a:prstGeom>
        </p:spPr>
      </p:pic>
      <p:pic>
        <p:nvPicPr>
          <p:cNvPr id="49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407" y="-452690"/>
            <a:ext cx="383798" cy="383798"/>
          </a:xfrm>
          <a:prstGeom prst="rect">
            <a:avLst/>
          </a:prstGeom>
        </p:spPr>
      </p:pic>
      <p:pic>
        <p:nvPicPr>
          <p:cNvPr id="50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4157" y="-450058"/>
            <a:ext cx="383798" cy="383798"/>
          </a:xfrm>
          <a:prstGeom prst="rect">
            <a:avLst/>
          </a:prstGeom>
        </p:spPr>
      </p:pic>
      <p:pic>
        <p:nvPicPr>
          <p:cNvPr id="51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2907" y="-452690"/>
            <a:ext cx="383798" cy="3837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985" y="2832368"/>
            <a:ext cx="4770617" cy="907944"/>
            <a:chOff x="29985" y="2832368"/>
            <a:chExt cx="4770617" cy="907944"/>
          </a:xfrm>
        </p:grpSpPr>
        <p:grpSp>
          <p:nvGrpSpPr>
            <p:cNvPr id="24" name="Group 23"/>
            <p:cNvGrpSpPr/>
            <p:nvPr/>
          </p:nvGrpSpPr>
          <p:grpSpPr>
            <a:xfrm>
              <a:off x="202719" y="2921799"/>
              <a:ext cx="4597883" cy="818513"/>
              <a:chOff x="92675" y="91401"/>
              <a:chExt cx="12098005" cy="1375167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</a:t>
                </a: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43" name="组合 55"/>
            <p:cNvGrpSpPr/>
            <p:nvPr/>
          </p:nvGrpSpPr>
          <p:grpSpPr>
            <a:xfrm>
              <a:off x="29985" y="2832368"/>
              <a:ext cx="1017714" cy="900156"/>
              <a:chOff x="6409426" y="1165227"/>
              <a:chExt cx="1026132" cy="970481"/>
            </a:xfr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椭圆 81"/>
              <p:cNvSpPr/>
              <p:nvPr/>
            </p:nvSpPr>
            <p:spPr bwMode="auto">
              <a:xfrm>
                <a:off x="6409426" y="1173624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485176" y="1165227"/>
                <a:ext cx="950382" cy="829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rgbClr val="F8F8F8"/>
                    </a:solidFill>
                    <a:latin typeface="UTM Brewers KT" panose="02040603050506020204" pitchFamily="18" charset="0"/>
                    <a:ea typeface="+mj-ea"/>
                  </a:rPr>
                  <a:t>A</a:t>
                </a:r>
                <a:endParaRPr lang="zh-CN" altLang="en-US" sz="4400" b="1" dirty="0">
                  <a:solidFill>
                    <a:srgbClr val="F8F8F8"/>
                  </a:solidFill>
                  <a:latin typeface="UTM Brewers KT" panose="02040603050506020204" pitchFamily="18" charset="0"/>
                  <a:ea typeface="+mj-ea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3532" y="3953829"/>
            <a:ext cx="4767070" cy="925863"/>
            <a:chOff x="33532" y="3953829"/>
            <a:chExt cx="4767070" cy="925863"/>
          </a:xfrm>
        </p:grpSpPr>
        <p:grpSp>
          <p:nvGrpSpPr>
            <p:cNvPr id="30" name="Group 29"/>
            <p:cNvGrpSpPr/>
            <p:nvPr/>
          </p:nvGrpSpPr>
          <p:grpSpPr>
            <a:xfrm>
              <a:off x="202719" y="4061179"/>
              <a:ext cx="4597883" cy="818513"/>
              <a:chOff x="92675" y="91401"/>
              <a:chExt cx="12098005" cy="1375167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63</a:t>
                </a:r>
              </a:p>
            </p:txBody>
          </p:sp>
          <p:sp>
            <p:nvSpPr>
              <p:cNvPr id="32" name="Rectangle: Rounded Corners 31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4" name="组合 58"/>
            <p:cNvGrpSpPr/>
            <p:nvPr/>
          </p:nvGrpSpPr>
          <p:grpSpPr>
            <a:xfrm>
              <a:off x="33532" y="3953829"/>
              <a:ext cx="950645" cy="925863"/>
              <a:chOff x="6409426" y="2394908"/>
              <a:chExt cx="962086" cy="962084"/>
            </a:xfr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椭圆 84"/>
              <p:cNvSpPr/>
              <p:nvPr/>
            </p:nvSpPr>
            <p:spPr bwMode="auto">
              <a:xfrm>
                <a:off x="6409426" y="2394908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23495" y="2433605"/>
                <a:ext cx="730357" cy="7995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B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856512" y="2823392"/>
            <a:ext cx="4714711" cy="951989"/>
            <a:chOff x="4856512" y="2823392"/>
            <a:chExt cx="4714711" cy="951989"/>
          </a:xfrm>
        </p:grpSpPr>
        <p:grpSp>
          <p:nvGrpSpPr>
            <p:cNvPr id="33" name="Group 32"/>
            <p:cNvGrpSpPr/>
            <p:nvPr/>
          </p:nvGrpSpPr>
          <p:grpSpPr>
            <a:xfrm>
              <a:off x="4973340" y="2927592"/>
              <a:ext cx="4597883" cy="818514"/>
              <a:chOff x="92675" y="91401"/>
              <a:chExt cx="12098005" cy="1375167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780</a:t>
                </a: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7" name="组合 61"/>
            <p:cNvGrpSpPr/>
            <p:nvPr/>
          </p:nvGrpSpPr>
          <p:grpSpPr>
            <a:xfrm>
              <a:off x="4856512" y="2823392"/>
              <a:ext cx="955433" cy="951989"/>
              <a:chOff x="6409429" y="3568104"/>
              <a:chExt cx="962087" cy="962084"/>
            </a:xfr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椭圆 87"/>
              <p:cNvSpPr/>
              <p:nvPr/>
            </p:nvSpPr>
            <p:spPr bwMode="auto">
              <a:xfrm>
                <a:off x="6409429" y="3568104"/>
                <a:ext cx="962087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11239" y="3613696"/>
                <a:ext cx="728312" cy="777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C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56512" y="4020264"/>
            <a:ext cx="4770452" cy="859428"/>
            <a:chOff x="4877528" y="3988073"/>
            <a:chExt cx="4770452" cy="859428"/>
          </a:xfrm>
        </p:grpSpPr>
        <p:grpSp>
          <p:nvGrpSpPr>
            <p:cNvPr id="36" name="Group 35"/>
            <p:cNvGrpSpPr/>
            <p:nvPr/>
          </p:nvGrpSpPr>
          <p:grpSpPr>
            <a:xfrm>
              <a:off x="5050097" y="4020851"/>
              <a:ext cx="4597883" cy="818513"/>
              <a:chOff x="92675" y="91401"/>
              <a:chExt cx="12098005" cy="1375167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145</a:t>
                </a: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60" name="组合 64"/>
            <p:cNvGrpSpPr/>
            <p:nvPr/>
          </p:nvGrpSpPr>
          <p:grpSpPr>
            <a:xfrm>
              <a:off x="4877528" y="3988073"/>
              <a:ext cx="949589" cy="859428"/>
              <a:chOff x="6409426" y="4840767"/>
              <a:chExt cx="962086" cy="990477"/>
            </a:xfr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90"/>
              <p:cNvSpPr/>
              <p:nvPr/>
            </p:nvSpPr>
            <p:spPr bwMode="auto">
              <a:xfrm>
                <a:off x="6409426" y="4869160"/>
                <a:ext cx="962086" cy="962084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18192" y="4840767"/>
                <a:ext cx="760403" cy="8867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D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60" flipH="1">
            <a:off x="-3289248" y="-2071416"/>
            <a:ext cx="6472780" cy="47126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67"/>
          <a:stretch/>
        </p:blipFill>
        <p:spPr>
          <a:xfrm>
            <a:off x="6960664" y="-260791"/>
            <a:ext cx="4572000" cy="33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9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8805" y="0"/>
            <a:ext cx="383798" cy="383798"/>
          </a:xfrm>
          <a:prstGeom prst="rect">
            <a:avLst/>
          </a:prstGeom>
        </p:spPr>
      </p:pic>
      <p:pic>
        <p:nvPicPr>
          <p:cNvPr id="17" name="Nhac-chuong-game-over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707" y="451553"/>
            <a:ext cx="383798" cy="383798"/>
          </a:xfrm>
          <a:prstGeom prst="rect">
            <a:avLst/>
          </a:prstGeom>
        </p:spPr>
      </p:pic>
      <p:pic>
        <p:nvPicPr>
          <p:cNvPr id="20" name="Tieng-suoi-chay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8611.3125"/>
                  <p14:fade out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9458" y="873845"/>
            <a:ext cx="383798" cy="383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5019" y="451553"/>
            <a:ext cx="9338006" cy="2270012"/>
            <a:chOff x="241539" y="91401"/>
            <a:chExt cx="11857785" cy="1290480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41539" y="91401"/>
              <a:ext cx="11857785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chia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9</a:t>
              </a: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6"/>
            </a:p>
          </p:txBody>
        </p:sp>
      </p:grp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end="422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01651" y="-459599"/>
            <a:ext cx="383798" cy="383798"/>
          </a:xfrm>
          <a:prstGeom prst="rect">
            <a:avLst/>
          </a:prstGeom>
        </p:spPr>
      </p:pic>
      <p:pic>
        <p:nvPicPr>
          <p:cNvPr id="49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407" y="-452690"/>
            <a:ext cx="383798" cy="383798"/>
          </a:xfrm>
          <a:prstGeom prst="rect">
            <a:avLst/>
          </a:prstGeom>
        </p:spPr>
      </p:pic>
      <p:pic>
        <p:nvPicPr>
          <p:cNvPr id="50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4157" y="-450058"/>
            <a:ext cx="383798" cy="383798"/>
          </a:xfrm>
          <a:prstGeom prst="rect">
            <a:avLst/>
          </a:prstGeom>
        </p:spPr>
      </p:pic>
      <p:pic>
        <p:nvPicPr>
          <p:cNvPr id="51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2907" y="-452690"/>
            <a:ext cx="383798" cy="3837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985" y="2832368"/>
            <a:ext cx="4770617" cy="907944"/>
            <a:chOff x="29985" y="2832368"/>
            <a:chExt cx="4770617" cy="907944"/>
          </a:xfrm>
        </p:grpSpPr>
        <p:grpSp>
          <p:nvGrpSpPr>
            <p:cNvPr id="24" name="Group 23"/>
            <p:cNvGrpSpPr/>
            <p:nvPr/>
          </p:nvGrpSpPr>
          <p:grpSpPr>
            <a:xfrm>
              <a:off x="202719" y="2921799"/>
              <a:ext cx="4597883" cy="818513"/>
              <a:chOff x="92675" y="91401"/>
              <a:chExt cx="12098005" cy="1375167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450</a:t>
                </a: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43" name="组合 55"/>
            <p:cNvGrpSpPr/>
            <p:nvPr/>
          </p:nvGrpSpPr>
          <p:grpSpPr>
            <a:xfrm>
              <a:off x="29985" y="2832368"/>
              <a:ext cx="1017714" cy="900156"/>
              <a:chOff x="6409426" y="1165227"/>
              <a:chExt cx="1026132" cy="970481"/>
            </a:xfr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椭圆 81"/>
              <p:cNvSpPr/>
              <p:nvPr/>
            </p:nvSpPr>
            <p:spPr bwMode="auto">
              <a:xfrm>
                <a:off x="6409426" y="1173624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485176" y="1165227"/>
                <a:ext cx="950382" cy="829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rgbClr val="F8F8F8"/>
                    </a:solidFill>
                    <a:latin typeface="UTM Brewers KT" panose="02040603050506020204" pitchFamily="18" charset="0"/>
                    <a:ea typeface="+mj-ea"/>
                  </a:rPr>
                  <a:t>A</a:t>
                </a:r>
                <a:endParaRPr lang="zh-CN" altLang="en-US" sz="4400" b="1" dirty="0">
                  <a:solidFill>
                    <a:srgbClr val="F8F8F8"/>
                  </a:solidFill>
                  <a:latin typeface="UTM Brewers KT" panose="02040603050506020204" pitchFamily="18" charset="0"/>
                  <a:ea typeface="+mj-ea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3532" y="3953829"/>
            <a:ext cx="4767070" cy="925863"/>
            <a:chOff x="33532" y="3953829"/>
            <a:chExt cx="4767070" cy="925863"/>
          </a:xfrm>
        </p:grpSpPr>
        <p:grpSp>
          <p:nvGrpSpPr>
            <p:cNvPr id="30" name="Group 29"/>
            <p:cNvGrpSpPr/>
            <p:nvPr/>
          </p:nvGrpSpPr>
          <p:grpSpPr>
            <a:xfrm>
              <a:off x="202719" y="4061179"/>
              <a:ext cx="4597883" cy="818513"/>
              <a:chOff x="92675" y="91401"/>
              <a:chExt cx="12098005" cy="1375167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309</a:t>
                </a:r>
              </a:p>
            </p:txBody>
          </p:sp>
          <p:sp>
            <p:nvSpPr>
              <p:cNvPr id="32" name="Rectangle: Rounded Corners 31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4" name="组合 58"/>
            <p:cNvGrpSpPr/>
            <p:nvPr/>
          </p:nvGrpSpPr>
          <p:grpSpPr>
            <a:xfrm>
              <a:off x="33532" y="3953829"/>
              <a:ext cx="950645" cy="925863"/>
              <a:chOff x="6409426" y="2394908"/>
              <a:chExt cx="962086" cy="962084"/>
            </a:xfr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椭圆 84"/>
              <p:cNvSpPr/>
              <p:nvPr/>
            </p:nvSpPr>
            <p:spPr bwMode="auto">
              <a:xfrm>
                <a:off x="6409426" y="2394908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23495" y="2433605"/>
                <a:ext cx="730357" cy="7995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B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856512" y="2823392"/>
            <a:ext cx="4714711" cy="951989"/>
            <a:chOff x="4856512" y="2823392"/>
            <a:chExt cx="4714711" cy="951989"/>
          </a:xfrm>
        </p:grpSpPr>
        <p:grpSp>
          <p:nvGrpSpPr>
            <p:cNvPr id="33" name="Group 32"/>
            <p:cNvGrpSpPr/>
            <p:nvPr/>
          </p:nvGrpSpPr>
          <p:grpSpPr>
            <a:xfrm>
              <a:off x="4973340" y="2927592"/>
              <a:ext cx="4597883" cy="818514"/>
              <a:chOff x="92675" y="91401"/>
              <a:chExt cx="12098005" cy="1375167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456</a:t>
                </a: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7" name="组合 61"/>
            <p:cNvGrpSpPr/>
            <p:nvPr/>
          </p:nvGrpSpPr>
          <p:grpSpPr>
            <a:xfrm>
              <a:off x="4856512" y="2823392"/>
              <a:ext cx="955433" cy="951989"/>
              <a:chOff x="6409429" y="3568104"/>
              <a:chExt cx="962087" cy="962084"/>
            </a:xfr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椭圆 87"/>
              <p:cNvSpPr/>
              <p:nvPr/>
            </p:nvSpPr>
            <p:spPr bwMode="auto">
              <a:xfrm>
                <a:off x="6409429" y="3568104"/>
                <a:ext cx="962087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11239" y="3613696"/>
                <a:ext cx="728312" cy="777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C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56512" y="4020264"/>
            <a:ext cx="4770452" cy="859428"/>
            <a:chOff x="4877528" y="3988073"/>
            <a:chExt cx="4770452" cy="859428"/>
          </a:xfrm>
        </p:grpSpPr>
        <p:grpSp>
          <p:nvGrpSpPr>
            <p:cNvPr id="36" name="Group 35"/>
            <p:cNvGrpSpPr/>
            <p:nvPr/>
          </p:nvGrpSpPr>
          <p:grpSpPr>
            <a:xfrm>
              <a:off x="5050097" y="4020851"/>
              <a:ext cx="4597883" cy="818513"/>
              <a:chOff x="92675" y="91401"/>
              <a:chExt cx="12098005" cy="1375167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781</a:t>
                </a: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60" name="组合 64"/>
            <p:cNvGrpSpPr/>
            <p:nvPr/>
          </p:nvGrpSpPr>
          <p:grpSpPr>
            <a:xfrm>
              <a:off x="4877528" y="3988073"/>
              <a:ext cx="949589" cy="859428"/>
              <a:chOff x="6409426" y="4840767"/>
              <a:chExt cx="962086" cy="990477"/>
            </a:xfr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90"/>
              <p:cNvSpPr/>
              <p:nvPr/>
            </p:nvSpPr>
            <p:spPr bwMode="auto">
              <a:xfrm>
                <a:off x="6409426" y="4869160"/>
                <a:ext cx="962086" cy="962084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18192" y="4840767"/>
                <a:ext cx="760403" cy="8867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D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67" l="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99" y="-1327210"/>
            <a:ext cx="4572000" cy="4572000"/>
          </a:xfrm>
          <a:prstGeom prst="rect">
            <a:avLst/>
          </a:prstGeom>
        </p:spPr>
      </p:pic>
      <p:pic>
        <p:nvPicPr>
          <p:cNvPr id="42" name="图片 42">
            <a:extLst>
              <a:ext uri="{FF2B5EF4-FFF2-40B4-BE49-F238E27FC236}">
                <a16:creationId xmlns:a16="http://schemas.microsoft.com/office/drawing/2014/main" id="{5D7C02D6-A69C-4892-BE42-00A0199050A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245301" y="229072"/>
            <a:ext cx="1703168" cy="16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9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412653" y="1727098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dò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46931" y="-799473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83" y="2262353"/>
            <a:ext cx="2512898" cy="3242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81054" y="2886408"/>
            <a:ext cx="5882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nl-NL" sz="2800" b="1" dirty="0">
                <a:solidFill>
                  <a:srgbClr val="FF9201"/>
                </a:solidFill>
                <a:latin typeface="+mj-lt"/>
                <a:cs typeface="Times New Roman" pitchFamily="18" charset="0"/>
              </a:rPr>
              <a:t>Hoàn </a:t>
            </a:r>
            <a:r>
              <a:rPr lang="nl-NL" sz="2800" b="1">
                <a:solidFill>
                  <a:srgbClr val="FF9201"/>
                </a:solidFill>
                <a:latin typeface="+mj-lt"/>
                <a:cs typeface="Times New Roman" pitchFamily="18" charset="0"/>
              </a:rPr>
              <a:t>thành BT vào vở </a:t>
            </a:r>
            <a:r>
              <a:rPr lang="nl-NL" sz="2800" b="1" dirty="0">
                <a:solidFill>
                  <a:srgbClr val="FF9201"/>
                </a:solidFill>
                <a:latin typeface="+mj-lt"/>
                <a:cs typeface="Times New Roman" pitchFamily="18" charset="0"/>
              </a:rPr>
              <a:t>Toán</a:t>
            </a:r>
          </a:p>
          <a:p>
            <a:pPr marL="571500" indent="-571500" algn="just">
              <a:buFontTx/>
              <a:buChar char="-"/>
            </a:pPr>
            <a:r>
              <a:rPr lang="nl-NL" sz="2800" b="1" dirty="0">
                <a:solidFill>
                  <a:srgbClr val="FF9201"/>
                </a:solidFill>
                <a:latin typeface="+mj-lt"/>
                <a:cs typeface="Times New Roman" pitchFamily="18" charset="0"/>
              </a:rPr>
              <a:t>Chuẩn bị bài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423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60181" y="2590439"/>
            <a:ext cx="3127254" cy="133502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43" y="1221964"/>
            <a:ext cx="1197866" cy="10881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43B5CD-FDA0-4B54-897D-0F734A04B0FB}"/>
              </a:ext>
            </a:extLst>
          </p:cNvPr>
          <p:cNvSpPr txBox="1"/>
          <p:nvPr/>
        </p:nvSpPr>
        <p:spPr>
          <a:xfrm>
            <a:off x="-364189" y="767832"/>
            <a:ext cx="10148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UTM Colossalis" panose="02040603050506020204" pitchFamily="18" charset="0"/>
              </a:rPr>
              <a:t>CHÚC CÁC EM HỌC TỐT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93CB5F-BE14-47E3-A704-E17BD41B1665}"/>
              </a:ext>
            </a:extLst>
          </p:cNvPr>
          <p:cNvSpPr txBox="1"/>
          <p:nvPr/>
        </p:nvSpPr>
        <p:spPr>
          <a:xfrm>
            <a:off x="-156001" y="783178"/>
            <a:ext cx="994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rPr>
              <a:t>CHÚC CÁC EM HỌC TỐT</a:t>
            </a:r>
            <a:endParaRPr lang="en-US" sz="7200" dirty="0">
              <a:gradFill flip="none" rotWithShape="1">
                <a:gsLst>
                  <a:gs pos="74000">
                    <a:srgbClr val="5997D0"/>
                  </a:gs>
                  <a:gs pos="47000">
                    <a:srgbClr val="58C4D6"/>
                  </a:gs>
                  <a:gs pos="100000">
                    <a:srgbClr val="8DC9ED"/>
                  </a:gs>
                </a:gsLst>
                <a:lin ang="5400000" scaled="1"/>
                <a:tileRect/>
              </a:gradFill>
              <a:effectLst/>
              <a:latin typeface="UTM Colossalis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31" y="2295042"/>
            <a:ext cx="3086705" cy="3086705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-4328"/>
          <a:stretch/>
        </p:blipFill>
        <p:spPr>
          <a:xfrm flipH="1">
            <a:off x="672753" y="2918074"/>
            <a:ext cx="2452974" cy="2484173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996" y="-397922"/>
            <a:ext cx="412791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168" y="-1394397"/>
            <a:ext cx="6792065" cy="5349797"/>
          </a:xfrm>
          <a:prstGeom prst="rect">
            <a:avLst/>
          </a:prstGeom>
        </p:spPr>
      </p:pic>
      <p:grpSp>
        <p:nvGrpSpPr>
          <p:cNvPr id="12" name="组合 99"/>
          <p:cNvGrpSpPr/>
          <p:nvPr/>
        </p:nvGrpSpPr>
        <p:grpSpPr>
          <a:xfrm>
            <a:off x="1821321" y="982621"/>
            <a:ext cx="4895002" cy="709604"/>
            <a:chOff x="2452604" y="3960964"/>
            <a:chExt cx="4895002" cy="70960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4" name="文本框 94"/>
            <p:cNvSpPr txBox="1"/>
            <p:nvPr/>
          </p:nvSpPr>
          <p:spPr>
            <a:xfrm>
              <a:off x="2474805" y="39609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Hương</a:t>
              </a:r>
              <a:r>
                <a:rPr lang="en-US" altLang="zh-CN" sz="3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vị</a:t>
              </a:r>
              <a:r>
                <a:rPr lang="en-US" altLang="zh-CN" sz="3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ngày</a:t>
              </a:r>
              <a:r>
                <a:rPr lang="en-US" altLang="zh-CN" sz="3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xuân</a:t>
              </a:r>
              <a:endParaRPr lang="zh-CN" alt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95"/>
            <p:cNvSpPr txBox="1"/>
            <p:nvPr/>
          </p:nvSpPr>
          <p:spPr>
            <a:xfrm>
              <a:off x="2452604" y="398322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Hương</a:t>
              </a:r>
              <a:r>
                <a:rPr lang="en-US" altLang="zh-CN" sz="3600" dirty="0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vị</a:t>
              </a:r>
              <a:r>
                <a:rPr lang="en-US" altLang="zh-CN" sz="3600" dirty="0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ngày</a:t>
              </a:r>
              <a:r>
                <a:rPr lang="en-US" altLang="zh-CN" sz="3600" dirty="0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xuân</a:t>
              </a:r>
              <a:endParaRPr lang="zh-CN" altLang="en-US" sz="3600" dirty="0">
                <a:solidFill>
                  <a:schemeClr val="bg1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35" y="2089870"/>
            <a:ext cx="1851122" cy="1851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07645" y="-582438"/>
            <a:ext cx="5774709" cy="4204374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9" y="3121142"/>
            <a:ext cx="1559625" cy="1559625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61" y="3857690"/>
            <a:ext cx="1542985" cy="1542985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60" y="3159276"/>
            <a:ext cx="1518761" cy="15187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23" y="-497005"/>
            <a:ext cx="3286299" cy="32862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5637" y="-548931"/>
            <a:ext cx="2033949" cy="2700338"/>
          </a:xfrm>
          <a:prstGeom prst="rect">
            <a:avLst/>
          </a:prstGeom>
        </p:spPr>
      </p:pic>
      <p:pic>
        <p:nvPicPr>
          <p:cNvPr id="7" name="NgayTetQueEm-HoNgocHa-VMusic-Min_3kpfq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804786" y="-803155"/>
            <a:ext cx="609600" cy="609600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76166F97-C76C-40EB-A8D8-48AEC30276A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9470" y="2240482"/>
            <a:ext cx="4476750" cy="4476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B34479-EC6D-47BD-AA3E-11F9412F8B59}"/>
              </a:ext>
            </a:extLst>
          </p:cNvPr>
          <p:cNvGrpSpPr/>
          <p:nvPr/>
        </p:nvGrpSpPr>
        <p:grpSpPr>
          <a:xfrm>
            <a:off x="5503691" y="1276841"/>
            <a:ext cx="4476750" cy="4476750"/>
            <a:chOff x="5503691" y="1276841"/>
            <a:chExt cx="4476750" cy="4476750"/>
          </a:xfrm>
        </p:grpSpPr>
        <p:pic>
          <p:nvPicPr>
            <p:cNvPr id="24" name="图片 2">
              <a:extLst>
                <a:ext uri="{FF2B5EF4-FFF2-40B4-BE49-F238E27FC236}">
                  <a16:creationId xmlns:a16="http://schemas.microsoft.com/office/drawing/2014/main" id="{C5931B58-7800-48C9-B310-4B3B371A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691" y="1276841"/>
              <a:ext cx="4476750" cy="447675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A45329B-4D8F-4F60-B1C7-FDA6A7082567}"/>
                </a:ext>
              </a:extLst>
            </p:cNvPr>
            <p:cNvSpPr/>
            <p:nvPr/>
          </p:nvSpPr>
          <p:spPr>
            <a:xfrm>
              <a:off x="5952636" y="3337052"/>
              <a:ext cx="3508863" cy="786782"/>
            </a:xfrm>
            <a:prstGeom prst="ellipse">
              <a:avLst/>
            </a:prstGeom>
            <a:solidFill>
              <a:srgbClr val="D63738"/>
            </a:solidFill>
            <a:ln>
              <a:solidFill>
                <a:srgbClr val="C52B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50" y="3400423"/>
            <a:ext cx="676616" cy="676616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92" y="3294840"/>
            <a:ext cx="768689" cy="768689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41" y="3336897"/>
            <a:ext cx="564057" cy="5640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56" y="3457926"/>
            <a:ext cx="676616" cy="6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1009315" y="739376"/>
            <a:ext cx="788732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107627" y="2311601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454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076910" y="2148855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972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8966" y="3597186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988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4176009" y="3500812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526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60" y="2278224"/>
            <a:ext cx="2491337" cy="24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2278345" y="733850"/>
            <a:ext cx="702518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976310" y="2406939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55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160847" y="2244193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70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182903" y="3692524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999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259946" y="3596150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525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" y="88306"/>
            <a:ext cx="2768415" cy="27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1023459" y="763147"/>
            <a:ext cx="713641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2, 5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48" y="2355537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450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85285" y="2192791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670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07341" y="3641122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988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4284384" y="3544748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525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72" y="1358553"/>
            <a:ext cx="2364299" cy="23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2644724" y="792651"/>
            <a:ext cx="562118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51666" y="2278224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135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136203" y="2115478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810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58259" y="3563809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809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5175201" y="3472601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729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4" y="335748"/>
            <a:ext cx="2199254" cy="21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484661" y="2278349"/>
            <a:ext cx="546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6103" y="2307930"/>
            <a:ext cx="2700520" cy="3223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8100" flipH="1">
            <a:off x="-2525595" y="-2165381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412" y="2388520"/>
            <a:ext cx="2807947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1981" y="-489103"/>
            <a:ext cx="3081653" cy="40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2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699248" y="399032"/>
            <a:ext cx="7515671" cy="3405482"/>
            <a:chOff x="1083427" y="506777"/>
            <a:chExt cx="4098274" cy="2677098"/>
          </a:xfrm>
        </p:grpSpPr>
        <p:sp>
          <p:nvSpPr>
            <p:cNvPr id="3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264" flipH="1">
            <a:off x="-3283058" y="-1972263"/>
            <a:ext cx="6472780" cy="4712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35" y="779576"/>
            <a:ext cx="3286299" cy="3286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9722" l="278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3" y="2849702"/>
            <a:ext cx="2648370" cy="264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9833" l="4750" r="9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37" y="2787711"/>
            <a:ext cx="3195248" cy="2484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17" b="99250" l="1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96" y="2904656"/>
            <a:ext cx="2597091" cy="2597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7929" y="-293171"/>
            <a:ext cx="2033949" cy="27003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229970">
            <a:off x="852991" y="949028"/>
            <a:ext cx="720818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Dấu</a:t>
            </a:r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hiệu</a:t>
            </a:r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chia </a:t>
            </a:r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hết</a:t>
            </a:r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c</a:t>
            </a:r>
            <a:r>
              <a:rPr lang="en-US" sz="6600" b="1" cap="none" spc="0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ho</a:t>
            </a:r>
            <a:r>
              <a:rPr lang="en-US" sz="6600" b="1" cap="none" spc="0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3</a:t>
            </a:r>
            <a:endParaRPr lang="en-US" sz="6600" b="1" cap="none" spc="0" dirty="0">
              <a:ln w="22225">
                <a:solidFill>
                  <a:srgbClr val="C52B2B"/>
                </a:solidFill>
                <a:prstDash val="solid"/>
              </a:ln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VN Nguyen Du" panose="040308050208020208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48661E-7 2.01646E-6 L -5.48661E-7 -0.07202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6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ULTRA_SCORM_COURSE_ID" val="B9F7F006-771D-4F79-B25E-1E54FEBB1E79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RESOURCE_PATHS_HASH_PRESENTER" val="a4bddcfc1868c96f90db3ced185de38b3b4b5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PLAYERS_CUSTOMIZATION" val="UEsDBBQAAgAIALq92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6vdt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ur3b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C6vdt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C6vdt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Lq92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q920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6vdtIPzCQpjUIAAB1IAAAKQAAAHVuaXZlcnNhbC9za2luX2N1c3RvbWl6YXRpb25fc2V0dGluZ3MueG1stVrrbuJKEv5/nqLF6ki70ipczC0rhpUvTWINMRzsJDO7WqEGd8CK7ebYDTM54sc+zT7YPslWt+1gEyB2ZhZPonF1fVXVdesLGcTPXqhvY84C7w/CPRbalHMvXMXDXxAaLJnPomlEY8rj+oHy6IUu+2aGT0zQgBpzErokcnUxGg8baCQ/qN9T+0Yf3tpau4V6bdzCfWTgjg5j14pxregwZrSa+qB+JCKRG9ElDflpqYN6YfQtwAxjGnEzdOn3oVLkzg8VZ3ATEdcDvnjYbYtnn2ndG23xoHaz0+vgfUtVFKWL9I7RNBr7Xu+6pzYRbrQ7DWWv9VtKS0HNTqd53d03e62OAm+j6y5IaePrLmr32u2WsW/hFqCRqmpGS9/3lOtmUwVtuH+t70cjrddooGazqbSNfaerjLQGAm4FZKhKXzhQMRRN6e5VTW32FTTSR9qovccG7uod1G/hbqOxb2ua0mgcnHuYXd5dB2rp6WTufEfgyRCcHBW5VT+RXIPlNoqA2aHBxiecopAE9FNtyYKAhrU0J2X+ZhyZKUVqQgSywA8T+KAuX7IRqT2f/nk68txPtcWWcxZeLVnIwaSrkEUB8WvDPyUZktpfBsl2NKqCeyJLelDXk5+ysFQXZC08l0DglA0JX8Zsxa4WZPm8itg2dEuZuX7Z0Mj3wmfgblz3dHxRke/F3OQ0KNiH++IpD9tAV4qpMK+LxVMK6ZMF9TONDfmpgDuofN8jR9CdF3tcQtWmeC5BN2RFiwHoq+K5jAlBSzFqPfG8D+L0Owd2RRR56yK7T15oVFSSNMWLKLbZbqrm0yZiK+HsIu79QL/ifAY9JlwJCxviKQUSExQKS0UpdZucv3HEmL4e95JBAFoguPnmkpKkyKk21yd3U9X6Oh9PbiZzzbypDfWkKpEoy1/+3Or2vzc73b8M6imwpCj7Th2Pi8KQFNZplJNlObPJeA4C8Xhu4S9ObSh+V4ZO7p2xaeHaMP1PZQHTGX6oDcXvMtD72Qxbztwemwaem/bcmjjSL2PsYKM2/Mq2aE12FHGGdh79hviaIujPXkRR7HuuHBA92wu3tIQ+Y3KnmtZ8hm1nZuqOObFqQ5tF0ctfpWSy5WvInjWJkevFZOFTV6qFHJHjor+AdrkNQ/CPrz3gZAHxwqsy2mfqo2ndzJ3JZGzPsWVklNoQhy4yIiI0VRc0U208AxkRgeX6Y/C5zD4pAam+X1nIrXlzO4YfRxhy663WPvzwD1gzxRCSqVj63wVC4uAZZJ1tP05mhvAhKEQEbUgcf2ORW0iafOhKyDYtfQKpqTs5+Y4Qk8mGwHvhElKHLnkJeXfYttUbPNcmXyDHoTYnFUGTz1CSnyuCvmIbagjbJWCW+mDeqKIiRBlmBZLV4JKIfPdfEFkuASe8ufPYNgaK8DCUiazG+KqyJhv/dg+BNNXxmWpPBIOz5dvK21EwJXJhnSuhC9qQjg2RXb/dm/+Yj1RzjI05pJsxeZw7sksKpQF5QSHjiLg7Ei4pWtAl2UIlvMCY67lyTERemvD71vsDEZ72n1/T1mUZ+MuvHzCp0PBOWAZ7ZFAG+5QNf0+7cFs6gw8aInL9rBVlHPBhE2wdW+rMnPycEMVesPWTLv0zAvVqXNVgvWvHj/urfNj+D8bYSQvWTOhomscqgTCsxGLJgcXTrwQ0rRGomyb9HBq+OIhWEmBNUhkWQz8g5gE8VzDkATxaTcQj1mzTgc3WI12I40cJsKzVJGqn4y0OiT6Fc/hrqS7oE4P9kk/JLtnIwNolw18myrmtUmFpcUxnDIZbIHOVJBVI9b1AHKLKib2/w5krktWgMJ9HtvVdWd2+9yxXBPDzNqBv92FPEQsk1SdxltfJovT3HzQkmeIs0TuttoF4LdDSscrV5w9FzMbqTL+d66qlY3GiEPXsl8dBdQifjB17PlY1IQHKJCB8uYZV+Ekc9MrLSk4EBh6pIC+dvE1JtFz/99//KS/myJ6EilLq36rKgeIXXRO/yvunxTiN/1VCjqNqRah8KQlMD1QZtPz5yjEhQX/KkYUky1LAAnHHVUo1lEAaRtVxVP32DqrElkXBthHsBSsKuVNnn6Hxyb1+bXhHomdonA5jflVB0vMiN3llGw5H3C33vZBWhP/wSiQm75jTuWoY8uwPNep7y+dk+XXhAJPe8yGfrarI029VC7rzkUjqery6TLm4ZV0LWkLyfmgIu5Nr3SvhcKPiE+jhvHBBE/KI+VNxtfX2LhcYxE0cpPGQR+JIn73lOeI1+5bGbvhE/BjY8qRj1inYMBWbxVRkkXbMPRO14+ZYU8Ix3wPzYVnQk9nk2Iv0Y5Sua/LmN2/3K+2N4XDKSodylh+Ix/wW/c7f8OeIx/y2WFImcKx7AzoeySOz2ziNRHl6mcgBDw1lj0p5srcij7BgLG5l45xJKaHIGTCXDuXK6HgBTYtZ0PIG189YPAhfNy93ArN4kdOOxbcOhYFD8tYvZ++Ae9yn51NbzgMKMB99+X4q/1OeUwWQfHtw7IyEivjLhn6qwTGELNeiz8c1lMr4VJMyky9lzgE3WTsT3awaNJDtXHbzasBQdPFqEJYU+2XQoP7GU4P6pRgNUrHnQxhugwWNMGSBR7P0LNLy3OvsJuxBbkiLsDODeTxfg+gQTkgZJkcoJJbcVGXVkrzkx2FnyT2f7mjWqXKEnGsuz34QQ3VcTm6Vj+kTz6d3SqlcBWmrO6Rinrs4cBYmD2QncclItVWHk0UsZ3+iW2VLz6FdnViMsi4tkj1vVUIopO0JXcB7zv2Den6VhSb15ovVYxpAQd7Zvyz4H1BLAwQUAAIACAC7vdt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C7vdtIuOq3cEkAAABqAAAAGwAAAHVuaXZlcnNhbC91bml2ZXJzYWwucG5nLnhtbLOxr8jNUShLLSrOzM+zVTLUM1Cyt+PlsikoSi3LTC1XqACKGekZQICSQiUqtzwzpSTDVsncHEksIzUzPaPEVsnU3BIuqA80EgBQSwECAAAUAAIACAC6vdtIFQ6tKGQEAAAHEQAAHQAAAAAAAAABAAAAAAAAAAAAdW5pdmVyc2FsL2NvbW1vbl9tZXNzYWdlcy5sbmdQSwECAAAUAAIACAC6vdtIqok5BfEDAAAsEQAAJwAAAAAAAAABAAAAAACfBAAAdW5pdmVyc2FsL2ZsYXNoX3B1Ymxpc2hpbmdfc2V0dGluZ3MueG1sUEsBAgAAFAACAAgAur3bSCyqiduxAgAAVAoAACEAAAAAAAAAAQAAAAAA1QgAAHVuaXZlcnNhbC9mbGFzaF9za2luX3NldHRpbmdzLnhtbFBLAQIAABQAAgAIALq920iYwI4lxwMAAD0QAAAmAAAAAAAAAAEAAAAAAMULAAB1bml2ZXJzYWwvaHRtbF9wdWJsaXNoaW5nX3NldHRpbmdzLnhtbFBLAQIAABQAAgAIALq920j4YrFrhAEAAP8FAAAfAAAAAAAAAAEAAAAAANAPAAB1bml2ZXJzYWwvaHRtbF9za2luX3NldHRpbmdzLmpzUEsBAgAAFAACAAgAur3bSD08L9HBAAAA5QEAABoAAAAAAAAAAQAAAAAAkREAAHVuaXZlcnNhbC9pMThuX3ByZXNldHMueG1sUEsBAgAAFAACAAgAur3bSJtte1tgAAAAZQAAABwAAAAAAAAAAQAAAAAAihIAAHVuaXZlcnNhbC9sb2NhbF9zZXR0aW5ncy54bWxQSwECAAAUAAIACABElFdHI7RO+/sCAACwCAAAFAAAAAAAAAABAAAAAAAkEwAAdW5pdmVyc2FsL3BsYXllci54bWxQSwECAAAUAAIACAC6vdtIPzCQpjUIAAB1IAAAKQAAAAAAAAABAAAAAABRFgAAdW5pdmVyc2FsL3NraW5fY3VzdG9taXphdGlvbl9zZXR0aW5ncy54bWxQSwECAAAUAAIACAC7vdtILoBvDoQrAABkawAAFwAAAAAAAAAAAAAAAADNHgAAdW5pdmVyc2FsL3VuaXZlcnNhbC5wbmdQSwECAAAUAAIACAC7vdtIuOq3cEkAAABqAAAAGwAAAAAAAAABAAAAAACGSgAAdW5pdmVyc2FsL3VuaXZlcnNhbC5wbmcueG1sUEsFBgAAAAALAAsASQMAAAhLAAAAAA=="/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568</Words>
  <Application>Microsoft Office PowerPoint</Application>
  <PresentationFormat>Custom</PresentationFormat>
  <Paragraphs>169</Paragraphs>
  <Slides>29</Slides>
  <Notes>21</Notes>
  <HiddenSlides>4</HiddenSlides>
  <MMClips>25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微软雅黑</vt:lpstr>
      <vt:lpstr>宋体</vt:lpstr>
      <vt:lpstr>Arial</vt:lpstr>
      <vt:lpstr>Calibri</vt:lpstr>
      <vt:lpstr>Calibri Light</vt:lpstr>
      <vt:lpstr>等线</vt:lpstr>
      <vt:lpstr>Lucida Handwriting</vt:lpstr>
      <vt:lpstr>Segoe Script</vt:lpstr>
      <vt:lpstr>Times New Roman</vt:lpstr>
      <vt:lpstr>UTM Avo</vt:lpstr>
      <vt:lpstr>UTM Brewers KT</vt:lpstr>
      <vt:lpstr>UTM Colossalis</vt:lpstr>
      <vt:lpstr>UTM Flamenco</vt:lpstr>
      <vt:lpstr>UVN Nguyen Du</vt:lpstr>
      <vt:lpstr>字魂27号-布丁体</vt:lpstr>
      <vt:lpstr>杨任东竹石体-Regular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Admin</dc:creator>
  <cp:lastModifiedBy>MTC</cp:lastModifiedBy>
  <cp:revision>543</cp:revision>
  <dcterms:created xsi:type="dcterms:W3CDTF">2013-07-25T03:25:48Z</dcterms:created>
  <dcterms:modified xsi:type="dcterms:W3CDTF">2022-01-04T15:18:55Z</dcterms:modified>
  <cp:version>A10</cp:version>
</cp:coreProperties>
</file>