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32"/>
  </p:notesMasterIdLst>
  <p:sldIdLst>
    <p:sldId id="283" r:id="rId2"/>
    <p:sldId id="260" r:id="rId3"/>
    <p:sldId id="280" r:id="rId4"/>
    <p:sldId id="295" r:id="rId5"/>
    <p:sldId id="291" r:id="rId6"/>
    <p:sldId id="300" r:id="rId7"/>
    <p:sldId id="288" r:id="rId8"/>
    <p:sldId id="284" r:id="rId9"/>
    <p:sldId id="297" r:id="rId10"/>
    <p:sldId id="298" r:id="rId11"/>
    <p:sldId id="299" r:id="rId12"/>
    <p:sldId id="289" r:id="rId13"/>
    <p:sldId id="292" r:id="rId14"/>
    <p:sldId id="301" r:id="rId15"/>
    <p:sldId id="304" r:id="rId16"/>
    <p:sldId id="302" r:id="rId17"/>
    <p:sldId id="305" r:id="rId18"/>
    <p:sldId id="290" r:id="rId19"/>
    <p:sldId id="306" r:id="rId20"/>
    <p:sldId id="293" r:id="rId21"/>
    <p:sldId id="303" r:id="rId22"/>
    <p:sldId id="294" r:id="rId23"/>
    <p:sldId id="311" r:id="rId24"/>
    <p:sldId id="312" r:id="rId25"/>
    <p:sldId id="313" r:id="rId26"/>
    <p:sldId id="285" r:id="rId27"/>
    <p:sldId id="307" r:id="rId28"/>
    <p:sldId id="308" r:id="rId29"/>
    <p:sldId id="309" r:id="rId30"/>
    <p:sldId id="310" r:id="rId31"/>
  </p:sldIdLst>
  <p:sldSz cx="12192000" cy="6858000"/>
  <p:notesSz cx="6858000" cy="9144000"/>
  <p:embeddedFontLst>
    <p:embeddedFont>
      <p:font typeface="宋体" pitchFamily="2" charset="-122"/>
      <p:regular r:id="rId33"/>
    </p:embeddedFont>
    <p:embeddedFont>
      <p:font typeface="等线" charset="-122"/>
      <p:regular r:id="rId34"/>
      <p:bold r:id="rId35"/>
    </p:embeddedFont>
    <p:embeddedFont>
      <p:font typeface="微软雅黑" pitchFamily="34" charset="-122"/>
      <p:regular r:id="rId36"/>
      <p:bold r:id="rId37"/>
    </p:embeddedFont>
    <p:embeddedFont>
      <p:font typeface="#9Slide03 AmpleSoft Bold" charset="0"/>
      <p:regular r:id="rId38"/>
    </p:embeddedFont>
  </p:embeddedFontLst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FAEE"/>
    <a:srgbClr val="C3D215"/>
    <a:srgbClr val="ED277C"/>
    <a:srgbClr val="566643"/>
    <a:srgbClr val="39442C"/>
    <a:srgbClr val="008696"/>
    <a:srgbClr val="0063A6"/>
    <a:srgbClr val="0054AF"/>
    <a:srgbClr val="FE9300"/>
    <a:srgbClr val="000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19" autoAdjust="0"/>
    <p:restoredTop sz="94660"/>
  </p:normalViewPr>
  <p:slideViewPr>
    <p:cSldViewPr snapToGrid="0">
      <p:cViewPr>
        <p:scale>
          <a:sx n="50" d="100"/>
          <a:sy n="50" d="100"/>
        </p:scale>
        <p:origin x="-1284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552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626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738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74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17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59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  <a:tabLst/>
                <a:defRPr/>
              </a:pPr>
              <a:t>23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441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719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34AF0-D497-454C-A1D3-D555D54F557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854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685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188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34AF0-D497-454C-A1D3-D555D54F557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3155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34AF0-D497-454C-A1D3-D555D54F557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35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35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247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9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34AF0-D497-454C-A1D3-D555D54F557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152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42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17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22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599" y="0"/>
            <a:ext cx="859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0FAE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andombe" panose="02040603050506020204" pitchFamily="18" charset="0"/>
              </a:rPr>
              <a:t>KTUTS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062162" y="6211669"/>
            <a:ext cx="859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3D21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andomb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>
            <a:spLocks noGrp="1"/>
          </p:cNvSpPr>
          <p:nvPr>
            <p:ph type="pic" sz="quarter" idx="10"/>
          </p:nvPr>
        </p:nvSpPr>
        <p:spPr>
          <a:xfrm>
            <a:off x="3793595" y="710789"/>
            <a:ext cx="2771414" cy="2272077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3" name="任意多边形 2"/>
          <p:cNvSpPr>
            <a:spLocks noGrp="1"/>
          </p:cNvSpPr>
          <p:nvPr>
            <p:ph type="pic" sz="quarter" idx="11"/>
          </p:nvPr>
        </p:nvSpPr>
        <p:spPr>
          <a:xfrm>
            <a:off x="1245766" y="3579766"/>
            <a:ext cx="2771414" cy="2272077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4" name="任意多边形 3"/>
          <p:cNvSpPr>
            <a:spLocks noGrp="1"/>
          </p:cNvSpPr>
          <p:nvPr>
            <p:ph type="pic" sz="quarter" idx="12"/>
          </p:nvPr>
        </p:nvSpPr>
        <p:spPr>
          <a:xfrm>
            <a:off x="5995566" y="1307689"/>
            <a:ext cx="2771414" cy="2272077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5" name="任意多边形 4"/>
          <p:cNvSpPr>
            <a:spLocks noGrp="1"/>
          </p:cNvSpPr>
          <p:nvPr>
            <p:ph type="pic" sz="quarter" idx="13"/>
          </p:nvPr>
        </p:nvSpPr>
        <p:spPr>
          <a:xfrm>
            <a:off x="8423806" y="2653324"/>
            <a:ext cx="2771414" cy="2272077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01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14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，一项大型内容和两项小型内容" type="objAndTwoObj">
  <p:cSld name="标题，一项大型内容和两项小型内容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1"/>
          <p:cNvSpPr txBox="1"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body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30876" marR="0" lvl="0" indent="-404404" algn="l" rtl="0">
              <a:spcBef>
                <a:spcPts val="753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Char char="•"/>
              <a:defRPr sz="37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61751" marR="0" lvl="1" indent="-376831" algn="l" rtl="0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Char char="–"/>
              <a:defRPr sz="33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92627" marR="0" lvl="2" indent="-344662" algn="l" rtl="0">
              <a:spcBef>
                <a:spcPts val="564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28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23503" marR="0" lvl="3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54378" marR="0" lvl="4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985254" marR="0" lvl="5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316129" marR="0" lvl="6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47005" marR="0" lvl="7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77881" marR="0" lvl="8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body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30876" marR="0" lvl="0" indent="-404404" algn="l" rtl="0">
              <a:spcBef>
                <a:spcPts val="753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Char char="•"/>
              <a:defRPr sz="37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61751" marR="0" lvl="1" indent="-376831" algn="l" rtl="0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Char char="–"/>
              <a:defRPr sz="33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92627" marR="0" lvl="2" indent="-344662" algn="l" rtl="0">
              <a:spcBef>
                <a:spcPts val="564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28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23503" marR="0" lvl="3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54378" marR="0" lvl="4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985254" marR="0" lvl="5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316129" marR="0" lvl="6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47005" marR="0" lvl="7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77881" marR="0" lvl="8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body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30876" marR="0" lvl="0" indent="-404404" algn="l" rtl="0">
              <a:spcBef>
                <a:spcPts val="753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Char char="•"/>
              <a:defRPr sz="37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61751" marR="0" lvl="1" indent="-376831" algn="l" rtl="0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Char char="–"/>
              <a:defRPr sz="33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92627" marR="0" lvl="2" indent="-344662" algn="l" rtl="0">
              <a:spcBef>
                <a:spcPts val="564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28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23503" marR="0" lvl="3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54378" marR="0" lvl="4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985254" marR="0" lvl="5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316129" marR="0" lvl="6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47005" marR="0" lvl="7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77881" marR="0" lvl="8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8947207"/>
      </p:ext>
    </p:extLst>
  </p:cSld>
  <p:clrMapOvr>
    <a:masterClrMapping/>
  </p:clrMapOvr>
  <p:transition spd="slow" advTm="1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83B4A07-9442-4DE4-8FE2-C44786958F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AEE479D-9DDD-45D9-B3A3-A22A52615C5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10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FCE52BD9-6FBC-4723-9F8D-18E8FEB9AE07}"/>
              </a:ext>
            </a:extLst>
          </p:cNvPr>
          <p:cNvSpPr/>
          <p:nvPr userDrawn="1"/>
        </p:nvSpPr>
        <p:spPr>
          <a:xfrm>
            <a:off x="1" y="0"/>
            <a:ext cx="12192000" cy="4984955"/>
          </a:xfrm>
          <a:prstGeom prst="rect">
            <a:avLst/>
          </a:prstGeom>
          <a:solidFill>
            <a:srgbClr val="C0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BBBBEECC-1EC5-45F5-AA7B-A603A7B3B022}"/>
              </a:ext>
            </a:extLst>
          </p:cNvPr>
          <p:cNvGrpSpPr/>
          <p:nvPr userDrawn="1"/>
        </p:nvGrpSpPr>
        <p:grpSpPr>
          <a:xfrm>
            <a:off x="-2" y="5735300"/>
            <a:ext cx="12192001" cy="1129929"/>
            <a:chOff x="0" y="5861050"/>
            <a:chExt cx="12192000" cy="99695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063736C0-C220-48B7-A67D-FB4A61DFA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4D952579-7472-47E8-93E1-24B9CAD63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D48D4DF-1370-407A-954E-684CA539D73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57" y="428247"/>
            <a:ext cx="2648131" cy="14054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2E51153-7D41-43F3-B783-25AC4C73AF4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932944"/>
            <a:ext cx="1978818" cy="109079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65599" y="0"/>
            <a:ext cx="859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0FAE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andombe" panose="02040603050506020204" pitchFamily="18" charset="0"/>
              </a:rPr>
              <a:t>KTUTS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7014598" y="6249670"/>
            <a:ext cx="859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3D21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andombe" panose="02040603050506020204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E03204A7-6D1A-4CEF-8F37-6ADA203B083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269B73F6-ADF0-4359-BEAF-9F2155DA356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076B3CAF-1F3D-46EA-A584-057B751DE3B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3D5095F2-5085-477A-8F52-5D85AC28D45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5FF98DD-E0C9-46F0-8AB9-4B6A42F5351A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B8BA6112-C7F3-43C9-8DD5-6905C5A12C5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73" r:id="rId4"/>
    <p:sldLayoutId id="2147483674" r:id="rId5"/>
    <p:sldLayoutId id="2147483675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emf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2.emf"/><Relationship Id="rId2" Type="http://schemas.openxmlformats.org/officeDocument/2006/relationships/image" Target="../media/image1.png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5" Type="http://schemas.openxmlformats.org/officeDocument/2006/relationships/image" Target="../media/image15.emf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6.png"/><Relationship Id="rId14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42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10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image" Target="../media/image42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10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emf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2.emf"/><Relationship Id="rId2" Type="http://schemas.openxmlformats.org/officeDocument/2006/relationships/image" Target="../media/image1.png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5" Type="http://schemas.openxmlformats.org/officeDocument/2006/relationships/image" Target="../media/image15.emf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6.png"/><Relationship Id="rId1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7BC0C0F4-E64D-4CCF-801B-B793B72E1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7AE06645-3E10-4E50-AECC-EE514D783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10000"/>
          </a:xfrm>
          <a:prstGeom prst="rect">
            <a:avLst/>
          </a:prstGeom>
        </p:spPr>
      </p:pic>
      <p:sp>
        <p:nvSpPr>
          <p:cNvPr id="4" name="矩形 9">
            <a:extLst>
              <a:ext uri="{FF2B5EF4-FFF2-40B4-BE49-F238E27FC236}">
                <a16:creationId xmlns:a16="http://schemas.microsoft.com/office/drawing/2014/main" xmlns="" id="{E5FE2F50-0DBB-43C1-BBF8-CB88CE83DCFD}"/>
              </a:ext>
            </a:extLst>
          </p:cNvPr>
          <p:cNvSpPr/>
          <p:nvPr/>
        </p:nvSpPr>
        <p:spPr>
          <a:xfrm>
            <a:off x="0" y="0"/>
            <a:ext cx="12192000" cy="3037059"/>
          </a:xfrm>
          <a:prstGeom prst="rect">
            <a:avLst/>
          </a:prstGeom>
          <a:solidFill>
            <a:srgbClr val="C0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12">
            <a:extLst>
              <a:ext uri="{FF2B5EF4-FFF2-40B4-BE49-F238E27FC236}">
                <a16:creationId xmlns:a16="http://schemas.microsoft.com/office/drawing/2014/main" xmlns="" id="{BD1C6D5F-E726-457E-AC78-38C49AEDC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82" y="3259700"/>
            <a:ext cx="5594617" cy="359830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grpSp>
        <p:nvGrpSpPr>
          <p:cNvPr id="7" name="组合 10">
            <a:extLst>
              <a:ext uri="{FF2B5EF4-FFF2-40B4-BE49-F238E27FC236}">
                <a16:creationId xmlns:a16="http://schemas.microsoft.com/office/drawing/2014/main" xmlns="" id="{AE1989F6-6028-4EA1-A3CC-69EA10FA4218}"/>
              </a:ext>
            </a:extLst>
          </p:cNvPr>
          <p:cNvGrpSpPr/>
          <p:nvPr/>
        </p:nvGrpSpPr>
        <p:grpSpPr>
          <a:xfrm>
            <a:off x="-2" y="5735300"/>
            <a:ext cx="12192001" cy="1129929"/>
            <a:chOff x="0" y="5861050"/>
            <a:chExt cx="12192000" cy="996950"/>
          </a:xfrm>
        </p:grpSpPr>
        <p:pic>
          <p:nvPicPr>
            <p:cNvPr id="8" name="图片 8">
              <a:extLst>
                <a:ext uri="{FF2B5EF4-FFF2-40B4-BE49-F238E27FC236}">
                  <a16:creationId xmlns:a16="http://schemas.microsoft.com/office/drawing/2014/main" xmlns="" id="{3AD5C6BD-CAF5-4F2A-A0CD-EB13BA8E7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  <p:pic>
          <p:nvPicPr>
            <p:cNvPr id="9" name="图片 6">
              <a:extLst>
                <a:ext uri="{FF2B5EF4-FFF2-40B4-BE49-F238E27FC236}">
                  <a16:creationId xmlns:a16="http://schemas.microsoft.com/office/drawing/2014/main" xmlns="" id="{6BB8A51D-2C17-4A80-AD30-1945103CB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</p:grpSp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508" y="242139"/>
            <a:ext cx="2648131" cy="1405433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932944"/>
            <a:ext cx="1978818" cy="109079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60325" y="122396"/>
            <a:ext cx="4234618" cy="1291372"/>
            <a:chOff x="3039713" y="831571"/>
            <a:chExt cx="4234618" cy="1291372"/>
          </a:xfrm>
        </p:grpSpPr>
        <p:pic>
          <p:nvPicPr>
            <p:cNvPr id="13" name="图片 22">
              <a:extLst>
                <a:ext uri="{FF2B5EF4-FFF2-40B4-BE49-F238E27FC236}">
                  <a16:creationId xmlns:a16="http://schemas.microsoft.com/office/drawing/2014/main" xmlns="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4" name="文本框 29">
              <a:extLst>
                <a:ext uri="{FF2B5EF4-FFF2-40B4-BE49-F238E27FC236}">
                  <a16:creationId xmlns:a16="http://schemas.microsoft.com/office/drawing/2014/main" xmlns="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6174350" y="153816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7" name="文本框 24">
            <a:extLst>
              <a:ext uri="{FF2B5EF4-FFF2-40B4-BE49-F238E27FC236}">
                <a16:creationId xmlns:a16="http://schemas.microsoft.com/office/drawing/2014/main" xmlns="" id="{6254EB0B-663E-4708-B25A-D889504CCB18}"/>
              </a:ext>
            </a:extLst>
          </p:cNvPr>
          <p:cNvSpPr txBox="1"/>
          <p:nvPr/>
        </p:nvSpPr>
        <p:spPr>
          <a:xfrm>
            <a:off x="2431884" y="2126542"/>
            <a:ext cx="68176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MÔN TOÁN</a:t>
            </a:r>
            <a:endParaRPr lang="zh-CN" altLang="en-US" sz="10000" dirty="0">
              <a:solidFill>
                <a:schemeClr val="accent1">
                  <a:lumMod val="50000"/>
                </a:schemeClr>
              </a:solidFill>
              <a:latin typeface="UTM Showcard" panose="02040603050506020204" pitchFamily="18" charset="0"/>
              <a:ea typeface="字魂6号-日记插画体" panose="00000500000000000000" pitchFamily="2" charset="-122"/>
            </a:endParaRPr>
          </a:p>
        </p:txBody>
      </p:sp>
      <p:sp>
        <p:nvSpPr>
          <p:cNvPr id="18" name="文本框 24">
            <a:extLst>
              <a:ext uri="{FF2B5EF4-FFF2-40B4-BE49-F238E27FC236}">
                <a16:creationId xmlns:a16="http://schemas.microsoft.com/office/drawing/2014/main" xmlns="" id="{85ACD6F9-4207-428A-98AF-4CE273D35887}"/>
              </a:ext>
            </a:extLst>
          </p:cNvPr>
          <p:cNvSpPr txBox="1"/>
          <p:nvPr/>
        </p:nvSpPr>
        <p:spPr>
          <a:xfrm>
            <a:off x="2492209" y="2146621"/>
            <a:ext cx="67572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rgbClr val="FFFF00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MÔN TOÁN</a:t>
            </a:r>
            <a:endParaRPr lang="zh-CN" altLang="en-US" sz="10000" dirty="0">
              <a:solidFill>
                <a:srgbClr val="FFFF00"/>
              </a:solidFill>
              <a:latin typeface="UTM Showcard" panose="02040603050506020204" pitchFamily="18" charset="0"/>
              <a:ea typeface="字魂6号-日记插画体" panose="00000500000000000000" pitchFamily="2" charset="-122"/>
            </a:endParaRPr>
          </a:p>
        </p:txBody>
      </p:sp>
      <p:pic>
        <p:nvPicPr>
          <p:cNvPr id="19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988" y="129754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7590" y="3048367"/>
            <a:ext cx="1186215" cy="1004794"/>
          </a:xfrm>
          <a:prstGeom prst="rect">
            <a:avLst/>
          </a:prstGeom>
        </p:spPr>
      </p:pic>
      <p:pic>
        <p:nvPicPr>
          <p:cNvPr id="21" name="图片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2930" y="3535543"/>
            <a:ext cx="2514599" cy="1487804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1585" y="129754"/>
            <a:ext cx="1650198" cy="936252"/>
          </a:xfrm>
          <a:prstGeom prst="rect">
            <a:avLst/>
          </a:prstGeom>
        </p:spPr>
      </p:pic>
      <p:pic>
        <p:nvPicPr>
          <p:cNvPr id="24" name="图片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9123" y="3850939"/>
            <a:ext cx="3272638" cy="1958217"/>
          </a:xfrm>
          <a:prstGeom prst="rect">
            <a:avLst/>
          </a:prstGeom>
        </p:spPr>
      </p:pic>
      <p:pic>
        <p:nvPicPr>
          <p:cNvPr id="25" name="图片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6479" y="1214886"/>
            <a:ext cx="1916856" cy="120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0108 0.09213 L 0.0108 0.09236 C 0.08671 0.07824 0.11171 0.06597 0.18554 0.08079 C 0.19179 0.08194 0.197 0.0912 0.20286 0.09491 C 0.21432 0.10162 0.22591 0.10602 0.23776 0.1118 C 0.24596 0.12014 0.25429 0.12708 0.26158 0.13727 C 0.27369 0.15416 0.28086 0.17801 0.28711 0.20208 C 0.28997 0.21412 0.29257 0.22639 0.29492 0.23866 C 0.29661 0.24699 0.29713 0.25579 0.29817 0.26412 C 0.29713 0.31041 0.29752 0.35671 0.29492 0.40231 C 0.29453 0.4125 0.29101 0.42106 0.2888 0.43079 C 0.28476 0.44583 0.28007 0.45949 0.27421 0.47291 C 0.27109 0.48079 0.26705 0.48819 0.26315 0.4956 C 0.25755 0.50602 0.25182 0.5169 0.24596 0.52639 C 0.24244 0.53194 0.23867 0.53634 0.23463 0.54051 C 0.21132 0.56597 0.21132 0.56551 0.18724 0.58009 C 0.15911 0.59676 0.14622 0.60116 0.11106 0.60532 C 0.07487 0.60972 0.03893 0.60903 0.00299 0.61134 C -0.01394 0.60903 -0.03099 0.6081 -0.04766 0.60532 C -0.05339 0.6044 -0.05951 0.60347 -0.06498 0.59977 C -0.07331 0.59398 -0.08086 0.58449 -0.08881 0.57731 C -0.09766 0.56921 -0.10704 0.56319 -0.11576 0.55486 C -0.12878 0.54236 -0.14089 0.52754 -0.15391 0.51528 C -0.16185 0.50764 -0.17006 0.50116 -0.17774 0.49282 C -0.18607 0.48356 -0.17943 0.48403 -0.18412 0.48403 L -0.18412 0.48449 " pathEditMode="relative" rAng="0" ptsTypes="AAAAAAAAAAAAAAAAAAAAAAAAAA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2504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4436340" y="247553"/>
            <a:ext cx="7558793" cy="6371908"/>
          </a:xfrm>
          <a:prstGeom prst="roundRect">
            <a:avLst/>
          </a:prstGeom>
          <a:solidFill>
            <a:schemeClr val="bg1">
              <a:alpha val="92000"/>
            </a:schemeClr>
          </a:solidFill>
          <a:ln w="666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92655" y="978275"/>
            <a:ext cx="4073125" cy="3623944"/>
          </a:xfrm>
          <a:prstGeom prst="roundRect">
            <a:avLst/>
          </a:prstGeom>
          <a:solidFill>
            <a:schemeClr val="bg1"/>
          </a:solidFill>
          <a:ln w="41275">
            <a:prstDash val="dash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7269" y="1367297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567948" y="1214495"/>
            <a:ext cx="1347480" cy="1953170"/>
            <a:chOff x="4962493" y="2318418"/>
            <a:chExt cx="1586283" cy="1953170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2766268" y="2274036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17984" y="2258322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4925595" y="239590"/>
            <a:ext cx="455765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a. 41 535:195</a:t>
            </a:r>
          </a:p>
        </p:txBody>
      </p:sp>
      <p:sp>
        <p:nvSpPr>
          <p:cNvPr id="34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6605687" y="1058072"/>
            <a:ext cx="282481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253</a:t>
            </a:r>
          </a:p>
        </p:txBody>
      </p:sp>
      <p:sp>
        <p:nvSpPr>
          <p:cNvPr id="35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463761" y="1702855"/>
            <a:ext cx="265810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253 chia 195</a:t>
            </a:r>
          </a:p>
        </p:txBody>
      </p:sp>
      <p:sp>
        <p:nvSpPr>
          <p:cNvPr id="39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409551" y="2407646"/>
            <a:ext cx="5091458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13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0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4898040" y="3648699"/>
            <a:ext cx="5982728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10;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1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040934" y="4869574"/>
            <a:ext cx="5880136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30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8132563" y="1679566"/>
            <a:ext cx="252825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83" y="1105705"/>
            <a:ext cx="1364522" cy="1308599"/>
          </a:xfrm>
          <a:prstGeom prst="rect">
            <a:avLst/>
          </a:prstGeom>
        </p:spPr>
      </p:pic>
      <p:sp>
        <p:nvSpPr>
          <p:cNvPr id="60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9184421" y="238989"/>
            <a:ext cx="88197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=?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66121" y="2260103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025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76559" y="2277326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03935" y="1389571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405455" y="2915351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27642" y="2920110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3770" y="2927078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3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6542873" y="5954755"/>
            <a:ext cx="282481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585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62" y="3895479"/>
            <a:ext cx="2692458" cy="269660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96" y="1953502"/>
            <a:ext cx="1364522" cy="130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0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787 L -0.00795 0.220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1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40" grpId="0"/>
      <p:bldP spid="41" grpId="0"/>
      <p:bldP spid="30" grpId="0"/>
      <p:bldP spid="32" grpId="0"/>
      <p:bldP spid="32" grpId="1"/>
      <p:bldP spid="36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4436340" y="247553"/>
            <a:ext cx="7558793" cy="6371908"/>
          </a:xfrm>
          <a:prstGeom prst="roundRect">
            <a:avLst/>
          </a:prstGeom>
          <a:solidFill>
            <a:schemeClr val="bg1">
              <a:alpha val="92000"/>
            </a:schemeClr>
          </a:solidFill>
          <a:ln w="666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5940" y="982550"/>
            <a:ext cx="3969806" cy="3623944"/>
          </a:xfrm>
          <a:prstGeom prst="roundRect">
            <a:avLst/>
          </a:prstGeom>
          <a:solidFill>
            <a:schemeClr val="bg1"/>
          </a:solidFill>
          <a:ln w="41275">
            <a:prstDash val="dash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7269" y="1367297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501963" y="1214495"/>
            <a:ext cx="1354299" cy="1953170"/>
            <a:chOff x="4962493" y="2318418"/>
            <a:chExt cx="1354299" cy="1953170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2615536" y="2226235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4925595" y="239590"/>
            <a:ext cx="455765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a. 41 535:195</a:t>
            </a:r>
          </a:p>
        </p:txBody>
      </p:sp>
      <p:sp>
        <p:nvSpPr>
          <p:cNvPr id="34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6671192" y="1070964"/>
            <a:ext cx="282481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585</a:t>
            </a:r>
          </a:p>
        </p:txBody>
      </p:sp>
      <p:sp>
        <p:nvSpPr>
          <p:cNvPr id="35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463761" y="1702855"/>
            <a:ext cx="265810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585 chia 195</a:t>
            </a:r>
          </a:p>
        </p:txBody>
      </p:sp>
      <p:sp>
        <p:nvSpPr>
          <p:cNvPr id="39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306959" y="2407646"/>
            <a:ext cx="5296643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0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4795448" y="3648699"/>
            <a:ext cx="6187912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27,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28;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28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28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1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040934" y="4869574"/>
            <a:ext cx="5880136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30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8056363" y="1679566"/>
            <a:ext cx="252825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60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9184421" y="238989"/>
            <a:ext cx="88197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=?</a:t>
            </a:r>
          </a:p>
        </p:txBody>
      </p:sp>
      <p:sp>
        <p:nvSpPr>
          <p:cNvPr id="65" name="Rectangle 64"/>
          <p:cNvSpPr/>
          <p:nvPr/>
        </p:nvSpPr>
        <p:spPr>
          <a:xfrm>
            <a:off x="360637" y="2114778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0253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23997" y="2228153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95675" y="2836842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058</a:t>
            </a:r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74317" y="3550867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378976" y="3557612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49727" y="3551056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431698" y="2216525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49" y="2580745"/>
            <a:ext cx="1364522" cy="13085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41" y="1108464"/>
            <a:ext cx="1364522" cy="130859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833" y="4029439"/>
            <a:ext cx="2692458" cy="269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7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40" grpId="0"/>
      <p:bldP spid="41" grpId="0"/>
      <p:bldP spid="30" grpId="0"/>
      <p:bldP spid="43" grpId="0"/>
      <p:bldP spid="44" grpId="0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84" y="422012"/>
            <a:ext cx="5338939" cy="375321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16981" y="3253594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04" y="1857751"/>
            <a:ext cx="11083657" cy="54904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06" y="3843876"/>
            <a:ext cx="3067192" cy="307191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318169" y="1018505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802863" y="865703"/>
            <a:ext cx="1354299" cy="1953170"/>
            <a:chOff x="4962493" y="2318418"/>
            <a:chExt cx="1354299" cy="1953170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/>
          <p:cNvSpPr/>
          <p:nvPr/>
        </p:nvSpPr>
        <p:spPr>
          <a:xfrm>
            <a:off x="4000640" y="1833346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213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626965" y="1734648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0253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035877" y="2400333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0585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413016" y="3037442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9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4481014" y="4063849"/>
            <a:ext cx="7056740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Vậy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41535:195 = 213</a:t>
            </a:r>
          </a:p>
        </p:txBody>
      </p:sp>
      <p:sp>
        <p:nvSpPr>
          <p:cNvPr id="50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762354" y="4123369"/>
            <a:ext cx="422423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Phép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chia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hết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466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9" grpId="0"/>
      <p:bldP spid="49" grpId="1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4" y="764200"/>
            <a:ext cx="11454287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6283" y="938463"/>
            <a:ext cx="10658047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xmlns="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0816" y="2595065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80120  245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35510" y="2442263"/>
            <a:ext cx="1354299" cy="1953170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872849" y="1210623"/>
            <a:ext cx="4832541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b.80120 : 245 =?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25244" y="4025120"/>
            <a:ext cx="5811742" cy="2336301"/>
            <a:chOff x="761544" y="4016864"/>
            <a:chExt cx="5811742" cy="233630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61544" y="4016864"/>
              <a:ext cx="5811742" cy="2336301"/>
            </a:xfrm>
            <a:prstGeom prst="rect">
              <a:avLst/>
            </a:prstGeom>
          </p:spPr>
        </p:pic>
        <p:sp>
          <p:nvSpPr>
            <p:cNvPr id="20" name="文本框 8">
              <a:extLst>
                <a:ext uri="{FF2B5EF4-FFF2-40B4-BE49-F238E27FC236}">
                  <a16:creationId xmlns:a16="http://schemas.microsoft.com/office/drawing/2014/main" xmlns="" id="{A57D9D2A-C0CE-4A44-A874-C5AA1093F80A}"/>
                </a:ext>
              </a:extLst>
            </p:cNvPr>
            <p:cNvSpPr txBox="1"/>
            <p:nvPr/>
          </p:nvSpPr>
          <p:spPr>
            <a:xfrm>
              <a:off x="1805925" y="4939327"/>
              <a:ext cx="318388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Chia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theo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tự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từ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trái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sang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phải</a:t>
              </a:r>
              <a:endPara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999351" y="1064175"/>
            <a:ext cx="530946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  801 chia 245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84668" y="3295635"/>
            <a:ext cx="51600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43321" y="2595065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32572" y="3367235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916825" y="1738568"/>
            <a:ext cx="5654741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15, 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21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7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970628" y="2918230"/>
            <a:ext cx="565474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12,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14 ; 20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8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6045659" y="4697077"/>
            <a:ext cx="539707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 ; 8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29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7261513" y="5803143"/>
            <a:ext cx="272222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662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54" y="73629"/>
            <a:ext cx="1413205" cy="110816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931707" y="3285636"/>
            <a:ext cx="497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00980" y="3285636"/>
            <a:ext cx="497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80" y="5935268"/>
            <a:ext cx="1431278" cy="12099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1" y="1077761"/>
            <a:ext cx="5346175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0186 L -0.00026 0.0983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4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1" grpId="0"/>
      <p:bldP spid="23" grpId="0"/>
      <p:bldP spid="24" grpId="0"/>
      <p:bldP spid="24" grpId="1"/>
      <p:bldP spid="25" grpId="0"/>
      <p:bldP spid="26" grpId="0"/>
      <p:bldP spid="27" grpId="0"/>
      <p:bldP spid="28" grpId="0"/>
      <p:bldP spid="29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7" y="800295"/>
            <a:ext cx="10972800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0816" y="974558"/>
            <a:ext cx="10210030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xmlns="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0816" y="2595065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80120  245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35510" y="2442263"/>
            <a:ext cx="1354299" cy="1953170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1150816" y="1187816"/>
            <a:ext cx="437491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: 245 =?</a:t>
            </a:r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6216090" y="1600960"/>
            <a:ext cx="489909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662 chia 245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89059" y="3334194"/>
            <a:ext cx="14733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066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27739" y="3320814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65151" y="3337248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928381" y="2132816"/>
            <a:ext cx="5654741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10, 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7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982184" y="3312478"/>
            <a:ext cx="565474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8,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; 16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7,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8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6103936" y="4818485"/>
            <a:ext cx="539707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; 6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9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7103392" y="1016185"/>
            <a:ext cx="302999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662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254423" y="3334194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1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6906510" y="5809556"/>
            <a:ext cx="323518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1720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771542" y="4047911"/>
            <a:ext cx="6062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173969" y="4040925"/>
            <a:ext cx="6062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7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50190" y="4040925"/>
            <a:ext cx="6062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997451" y="2579162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65" y="-34778"/>
            <a:ext cx="2352104" cy="18444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80" y="5935268"/>
            <a:ext cx="1431278" cy="120994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81" y="1077761"/>
            <a:ext cx="4940225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9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1111 L -0.00013 0.2134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6" y="800295"/>
            <a:ext cx="11405713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9101" y="974557"/>
            <a:ext cx="10631688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xmlns="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0816" y="2595065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80120  245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35510" y="2442263"/>
            <a:ext cx="1354299" cy="1953170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1294929" y="1200628"/>
            <a:ext cx="437491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: 245 =?</a:t>
            </a:r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6113498" y="160096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1720 chia 245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7,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52586" y="3364192"/>
            <a:ext cx="18626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0662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737637" y="3336610"/>
            <a:ext cx="94449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928381" y="2132816"/>
            <a:ext cx="5654741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35, 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40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7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885989" y="3281474"/>
            <a:ext cx="565474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28,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32 ; 32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32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8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6209962" y="4922575"/>
            <a:ext cx="5641258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14,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 ; 17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29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7000802" y="1016185"/>
            <a:ext cx="323518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1720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764577" y="4093348"/>
            <a:ext cx="19170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172</a:t>
            </a:r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591032" y="3345205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7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65" y="-34778"/>
            <a:ext cx="2352104" cy="1844409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616112" y="4730087"/>
            <a:ext cx="57506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200640" y="4734590"/>
            <a:ext cx="57506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16568" y="4719727"/>
            <a:ext cx="57506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80" y="5935268"/>
            <a:ext cx="1431278" cy="12099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0" y="1077761"/>
            <a:ext cx="4983536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3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36" grpId="0"/>
      <p:bldP spid="37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7" y="800295"/>
            <a:ext cx="10972800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93148" y="800295"/>
            <a:ext cx="10210030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xmlns="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731840" y="2456935"/>
            <a:ext cx="1354299" cy="1953170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1382461" y="1165079"/>
            <a:ext cx="437491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: 245 =?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65" y="-34778"/>
            <a:ext cx="2352104" cy="18444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09718" y="2631175"/>
            <a:ext cx="7739385" cy="2899662"/>
            <a:chOff x="5238393" y="1646053"/>
            <a:chExt cx="7739385" cy="2899662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393" y="1646053"/>
              <a:ext cx="7739385" cy="2899662"/>
            </a:xfrm>
            <a:prstGeom prst="rect">
              <a:avLst/>
            </a:prstGeom>
          </p:spPr>
        </p:pic>
        <p:sp>
          <p:nvSpPr>
            <p:cNvPr id="42" name="文本框 8">
              <a:extLst>
                <a:ext uri="{FF2B5EF4-FFF2-40B4-BE49-F238E27FC236}">
                  <a16:creationId xmlns:a16="http://schemas.microsoft.com/office/drawing/2014/main" xmlns="" id="{A57D9D2A-C0CE-4A44-A874-C5AA1093F80A}"/>
                </a:ext>
              </a:extLst>
            </p:cNvPr>
            <p:cNvSpPr txBox="1"/>
            <p:nvPr/>
          </p:nvSpPr>
          <p:spPr>
            <a:xfrm>
              <a:off x="6596478" y="2179566"/>
              <a:ext cx="44550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800" b="1" dirty="0" err="1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Phép</a:t>
              </a:r>
              <a:r>
                <a:rPr lang="en-US" altLang="zh-CN" sz="4800" b="1" dirty="0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 chia </a:t>
              </a:r>
              <a:r>
                <a:rPr lang="en-US" altLang="zh-CN" sz="4800" b="1" dirty="0" err="1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có</a:t>
              </a:r>
              <a:r>
                <a:rPr lang="en-US" altLang="zh-CN" sz="4800" b="1" dirty="0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 </a:t>
              </a:r>
              <a:r>
                <a:rPr lang="en-US" altLang="zh-CN" sz="4800" b="1" dirty="0" err="1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dư</a:t>
              </a:r>
              <a:endParaRPr lang="en-US" altLang="zh-CN" sz="4800" b="1" dirty="0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93148" y="2631174"/>
            <a:ext cx="4213125" cy="2305725"/>
            <a:chOff x="1150816" y="2595065"/>
            <a:chExt cx="4213125" cy="2305725"/>
          </a:xfrm>
        </p:grpSpPr>
        <p:sp>
          <p:nvSpPr>
            <p:cNvPr id="15" name="Rectangle 14"/>
            <p:cNvSpPr/>
            <p:nvPr/>
          </p:nvSpPr>
          <p:spPr>
            <a:xfrm>
              <a:off x="1150816" y="2595065"/>
              <a:ext cx="421312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80120  245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37440" y="3333557"/>
              <a:ext cx="2070229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0662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715331" y="3339665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3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104603" y="3336611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2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382461" y="4039016"/>
              <a:ext cx="260272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1720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544153" y="3333557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7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3" y="1042061"/>
            <a:ext cx="4811390" cy="12918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687" y="5509964"/>
            <a:ext cx="1431278" cy="120994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2309396" y="5006376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405431" y="4780584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194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7" y="800295"/>
            <a:ext cx="10972800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26772" y="958697"/>
            <a:ext cx="10210030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xmlns="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035760" y="2290431"/>
            <a:ext cx="1354299" cy="1683993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65" y="-34778"/>
            <a:ext cx="2352104" cy="184440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618798" y="2297503"/>
            <a:ext cx="4213125" cy="2305725"/>
            <a:chOff x="1150816" y="2595065"/>
            <a:chExt cx="4213125" cy="2305725"/>
          </a:xfrm>
        </p:grpSpPr>
        <p:sp>
          <p:nvSpPr>
            <p:cNvPr id="15" name="Rectangle 14"/>
            <p:cNvSpPr/>
            <p:nvPr/>
          </p:nvSpPr>
          <p:spPr>
            <a:xfrm>
              <a:off x="1150816" y="2595065"/>
              <a:ext cx="421312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80120  245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310895" y="3352379"/>
              <a:ext cx="2070229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0662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715331" y="3339665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3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104603" y="3336611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2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382461" y="4039016"/>
              <a:ext cx="260272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1720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544153" y="3333557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7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047" y="5535679"/>
            <a:ext cx="1431278" cy="120994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7610245" y="4678967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706280" y="4453175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86869" y="2511289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71563" y="2358487"/>
            <a:ext cx="1354299" cy="1953170"/>
            <a:chOff x="4962493" y="2318418"/>
            <a:chExt cx="1354299" cy="1953170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/>
          <p:cNvSpPr/>
          <p:nvPr/>
        </p:nvSpPr>
        <p:spPr>
          <a:xfrm>
            <a:off x="1595665" y="3227432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0253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004577" y="3893117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0585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27920" y="3300248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213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285681" y="4753718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381716" y="4530226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9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1208022" y="1345434"/>
            <a:ext cx="3781805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Phép</a:t>
            </a:r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chia </a:t>
            </a:r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hết</a:t>
            </a:r>
            <a:endParaRPr lang="en-US" altLang="zh-CN" sz="48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1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6411041" y="1286163"/>
            <a:ext cx="445506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 err="1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Phép</a:t>
            </a:r>
            <a:r>
              <a:rPr lang="en-US" altLang="zh-CN" sz="4800" b="1" dirty="0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chia </a:t>
            </a:r>
            <a:r>
              <a:rPr lang="en-US" altLang="zh-CN" sz="4800" b="1" dirty="0" err="1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có</a:t>
            </a:r>
            <a:r>
              <a:rPr lang="en-US" altLang="zh-CN" sz="4800" b="1" dirty="0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4800" b="1" dirty="0" err="1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dư</a:t>
            </a:r>
            <a:endParaRPr lang="en-US" altLang="zh-CN" sz="4800" b="1" dirty="0">
              <a:solidFill>
                <a:srgbClr val="7030A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098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7" grpId="0" animBg="1"/>
      <p:bldP spid="39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695"/>
            <a:ext cx="12192000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4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>
            <a:fillRect/>
          </a:stretch>
        </p:blipFill>
        <p:spPr>
          <a:xfrm>
            <a:off x="503730" y="-123898"/>
            <a:ext cx="11501568" cy="6954316"/>
          </a:xfrm>
          <a:prstGeom prst="rect">
            <a:avLst/>
          </a:prstGeom>
        </p:spPr>
      </p:pic>
      <p:pic>
        <p:nvPicPr>
          <p:cNvPr id="3" name="图片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675" y="717509"/>
            <a:ext cx="1907432" cy="2007493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2041670" y="1523416"/>
            <a:ext cx="6898042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Bài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1: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5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3381541" y="2446746"/>
            <a:ext cx="5062604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62 321 : 307 =?</a:t>
            </a: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3381541" y="3353260"/>
            <a:ext cx="5062604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81 350 : 187 =?</a:t>
            </a:r>
          </a:p>
        </p:txBody>
      </p:sp>
      <p:pic>
        <p:nvPicPr>
          <p:cNvPr id="7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56" y="2908411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6" y="4001727"/>
            <a:ext cx="3626193" cy="295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xmlns="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2" y="346920"/>
            <a:ext cx="2648131" cy="140543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31659" y="387492"/>
            <a:ext cx="3702441" cy="1224667"/>
            <a:chOff x="3039713" y="831571"/>
            <a:chExt cx="3702441" cy="1224667"/>
          </a:xfrm>
        </p:grpSpPr>
        <p:pic>
          <p:nvPicPr>
            <p:cNvPr id="11" name="图片 22">
              <a:extLst>
                <a:ext uri="{FF2B5EF4-FFF2-40B4-BE49-F238E27FC236}">
                  <a16:creationId xmlns:a16="http://schemas.microsoft.com/office/drawing/2014/main" xmlns="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2" name="文本框 29">
              <a:extLst>
                <a:ext uri="{FF2B5EF4-FFF2-40B4-BE49-F238E27FC236}">
                  <a16:creationId xmlns:a16="http://schemas.microsoft.com/office/drawing/2014/main" xmlns="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498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BC0C0F4-E64D-4CCF-801B-B793B72E1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AE06645-3E10-4E50-AECC-EE514D783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10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5FE2F50-0DBB-43C1-BBF8-CB88CE83DCFD}"/>
              </a:ext>
            </a:extLst>
          </p:cNvPr>
          <p:cNvSpPr/>
          <p:nvPr/>
        </p:nvSpPr>
        <p:spPr>
          <a:xfrm>
            <a:off x="1" y="5470"/>
            <a:ext cx="12192000" cy="3037059"/>
          </a:xfrm>
          <a:prstGeom prst="rect">
            <a:avLst/>
          </a:prstGeom>
          <a:solidFill>
            <a:srgbClr val="C0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D1C6D5F-E726-457E-AC78-38C49AEDC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82" y="3259700"/>
            <a:ext cx="5594617" cy="35983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AE1989F6-6028-4EA1-A3CC-69EA10FA4218}"/>
              </a:ext>
            </a:extLst>
          </p:cNvPr>
          <p:cNvGrpSpPr/>
          <p:nvPr/>
        </p:nvGrpSpPr>
        <p:grpSpPr>
          <a:xfrm>
            <a:off x="-2" y="5735300"/>
            <a:ext cx="12192001" cy="1129929"/>
            <a:chOff x="0" y="5861050"/>
            <a:chExt cx="12192000" cy="99695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3AD5C6BD-CAF5-4F2A-A0CD-EB13BA8E7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6BB8A51D-2C17-4A80-AD30-1945103CB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90" y="186174"/>
            <a:ext cx="2648131" cy="140543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83" y="189454"/>
            <a:ext cx="1978818" cy="109079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36376791-2D9E-43BE-AC3A-B786B5190522}"/>
              </a:ext>
            </a:extLst>
          </p:cNvPr>
          <p:cNvSpPr txBox="1"/>
          <p:nvPr/>
        </p:nvSpPr>
        <p:spPr>
          <a:xfrm>
            <a:off x="345324" y="1634652"/>
            <a:ext cx="244490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Chia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C835B840-F83F-4FD4-AF07-9E99AD9A5655}"/>
              </a:ext>
            </a:extLst>
          </p:cNvPr>
          <p:cNvSpPr txBox="1"/>
          <p:nvPr/>
        </p:nvSpPr>
        <p:spPr>
          <a:xfrm>
            <a:off x="3702043" y="1600198"/>
            <a:ext cx="20521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8696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cho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869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8E8B50C9-6793-453A-92D6-843CB184B6BD}"/>
              </a:ext>
            </a:extLst>
          </p:cNvPr>
          <p:cNvSpPr txBox="1"/>
          <p:nvPr/>
        </p:nvSpPr>
        <p:spPr>
          <a:xfrm>
            <a:off x="6220622" y="1619249"/>
            <a:ext cx="140455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C3D215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số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88FEA4B4-0566-4127-B933-D555CFDEEF9C}"/>
              </a:ext>
            </a:extLst>
          </p:cNvPr>
          <p:cNvSpPr txBox="1"/>
          <p:nvPr/>
        </p:nvSpPr>
        <p:spPr>
          <a:xfrm>
            <a:off x="2897865" y="3163274"/>
            <a:ext cx="141897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có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AB7BCB45-28A2-4B7B-BC59-7B8A33AE523D}"/>
              </a:ext>
            </a:extLst>
          </p:cNvPr>
          <p:cNvSpPr txBox="1"/>
          <p:nvPr/>
        </p:nvSpPr>
        <p:spPr>
          <a:xfrm>
            <a:off x="4440535" y="3141548"/>
            <a:ext cx="142859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566643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ba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566643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313DBE04-3E84-451F-8B35-86FAA92AE791}"/>
              </a:ext>
            </a:extLst>
          </p:cNvPr>
          <p:cNvSpPr txBox="1"/>
          <p:nvPr/>
        </p:nvSpPr>
        <p:spPr>
          <a:xfrm>
            <a:off x="6017138" y="3127176"/>
            <a:ext cx="206498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63A6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chữ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2" name="文本框 24">
            <a:extLst>
              <a:ext uri="{FF2B5EF4-FFF2-40B4-BE49-F238E27FC236}">
                <a16:creationId xmlns:a16="http://schemas.microsoft.com/office/drawing/2014/main" xmlns="" id="{C835B840-F83F-4FD4-AF07-9E99AD9A5655}"/>
              </a:ext>
            </a:extLst>
          </p:cNvPr>
          <p:cNvSpPr txBox="1"/>
          <p:nvPr/>
        </p:nvSpPr>
        <p:spPr>
          <a:xfrm>
            <a:off x="8203882" y="3108041"/>
            <a:ext cx="140455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8696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số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869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31" name="文本框 23">
            <a:extLst>
              <a:ext uri="{FF2B5EF4-FFF2-40B4-BE49-F238E27FC236}">
                <a16:creationId xmlns:a16="http://schemas.microsoft.com/office/drawing/2014/main" xmlns="" id="{36376791-2D9E-43BE-AC3A-B786B5190522}"/>
              </a:ext>
            </a:extLst>
          </p:cNvPr>
          <p:cNvSpPr txBox="1"/>
          <p:nvPr/>
        </p:nvSpPr>
        <p:spPr>
          <a:xfrm>
            <a:off x="9764863" y="3061609"/>
            <a:ext cx="177163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(</a:t>
            </a:r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tt</a:t>
            </a:r>
            <a:r>
              <a:rPr lang="en-US" altLang="zh-CN" sz="115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)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753623" y="243775"/>
            <a:ext cx="6797379" cy="1558303"/>
            <a:chOff x="4145179" y="291575"/>
            <a:chExt cx="6797379" cy="1558303"/>
          </a:xfrm>
        </p:grpSpPr>
        <p:grpSp>
          <p:nvGrpSpPr>
            <p:cNvPr id="2" name="Group 1"/>
            <p:cNvGrpSpPr/>
            <p:nvPr/>
          </p:nvGrpSpPr>
          <p:grpSpPr>
            <a:xfrm>
              <a:off x="4145179" y="291575"/>
              <a:ext cx="4014268" cy="1248367"/>
              <a:chOff x="3039713" y="831571"/>
              <a:chExt cx="4014268" cy="1248367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xmlns="" id="{E95C5072-1915-43B8-BB75-D662319E7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2174">
                <a:off x="3039713" y="831571"/>
                <a:ext cx="3269574" cy="1224667"/>
              </a:xfrm>
              <a:prstGeom prst="rect">
                <a:avLst/>
              </a:prstGeom>
            </p:spPr>
          </p:pic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xmlns="" id="{8F9B674B-0655-4052-8FB7-B9AA0DC6FBDD}"/>
                  </a:ext>
                </a:extLst>
              </p:cNvPr>
              <p:cNvSpPr txBox="1"/>
              <p:nvPr/>
            </p:nvSpPr>
            <p:spPr>
              <a:xfrm rot="20977523">
                <a:off x="6136742" y="1495163"/>
                <a:ext cx="91723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dirty="0" err="1">
                    <a:solidFill>
                      <a:srgbClr val="566643"/>
                    </a:solidFill>
                    <a:latin typeface="Embassy BT" panose="03030602040507090C03" pitchFamily="66" charset="0"/>
                  </a:rPr>
                  <a:t>ktuts</a:t>
                </a:r>
                <a:endParaRPr lang="zh-CN" altLang="en-US" sz="3200" dirty="0">
                  <a:solidFill>
                    <a:srgbClr val="566643"/>
                  </a:solidFill>
                  <a:latin typeface="Embassy BT" panose="03030602040507090C03" pitchFamily="66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F82CAA06-8A74-4637-9C74-DC6A04A7051B}"/>
                </a:ext>
              </a:extLst>
            </p:cNvPr>
            <p:cNvGrpSpPr/>
            <p:nvPr/>
          </p:nvGrpSpPr>
          <p:grpSpPr>
            <a:xfrm>
              <a:off x="5919844" y="387413"/>
              <a:ext cx="5022714" cy="1462465"/>
              <a:chOff x="5515938" y="1159684"/>
              <a:chExt cx="5022714" cy="1462465"/>
            </a:xfrm>
          </p:grpSpPr>
          <p:pic>
            <p:nvPicPr>
              <p:cNvPr id="33" name="Picture 32" descr="Diagram, shape, arrow&#10;&#10;Description automatically generated">
                <a:extLst>
                  <a:ext uri="{FF2B5EF4-FFF2-40B4-BE49-F238E27FC236}">
                    <a16:creationId xmlns:a16="http://schemas.microsoft.com/office/drawing/2014/main" xmlns="" id="{37D4A100-0BB7-4AFF-A796-2D68135693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58165" b="67866" l="12571" r="44139">
                            <a14:foregroundMark x1="43250" y1="59741" x2="43250" y2="65077"/>
                            <a14:foregroundMark x1="13754" y1="59792" x2="21463" y2="60226"/>
                            <a14:foregroundMark x1="21463" y1="60226" x2="14188" y2="59984"/>
                            <a14:foregroundMark x1="44139" y1="59903" x2="44058" y2="67057"/>
                            <a14:backgroundMark x1="12894" y1="59741" x2="12975" y2="67017"/>
                            <a14:backgroundMark x1="12975" y1="67017" x2="12894" y2="67138"/>
                            <a14:backgroundMark x1="162" y1="57154" x2="162" y2="57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98" t="56976" r="53995" b="30895"/>
              <a:stretch/>
            </p:blipFill>
            <p:spPr>
              <a:xfrm>
                <a:off x="5515938" y="1352112"/>
                <a:ext cx="4922239" cy="1270037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21711C92-2DB1-4FB1-A3B8-88359D492FC1}"/>
                  </a:ext>
                </a:extLst>
              </p:cNvPr>
              <p:cNvSpPr/>
              <p:nvPr/>
            </p:nvSpPr>
            <p:spPr>
              <a:xfrm>
                <a:off x="5715776" y="1159684"/>
                <a:ext cx="4822876" cy="143334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6600" b="1" cap="none" spc="0" dirty="0" err="1">
                    <a:ln/>
                    <a:solidFill>
                      <a:srgbClr val="1293A4"/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UVN Banh Mi" pitchFamily="2" charset="0"/>
                    <a:cs typeface="Times New Roman" panose="02020603050405020304" pitchFamily="18" charset="0"/>
                  </a:rPr>
                  <a:t>Toán</a:t>
                </a:r>
                <a:endParaRPr lang="en-US" sz="6600" b="1" cap="none" spc="0" dirty="0">
                  <a:ln/>
                  <a:solidFill>
                    <a:srgbClr val="1293A4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UVN Banh Mi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780D923-0F78-431B-A003-868FD508DEFE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0625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/>
      <p:bldP spid="25" grpId="0"/>
      <p:bldP spid="26" grpId="0"/>
      <p:bldP spid="27" grpId="0"/>
      <p:bldP spid="28" grpId="0"/>
      <p:bldP spid="29" grpId="0"/>
      <p:bldP spid="22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99354" y="400545"/>
            <a:ext cx="11667404" cy="6337139"/>
            <a:chOff x="242945" y="497713"/>
            <a:chExt cx="11667404" cy="3842794"/>
          </a:xfrm>
        </p:grpSpPr>
        <p:sp>
          <p:nvSpPr>
            <p:cNvPr id="9" name="Rectangle 8"/>
            <p:cNvSpPr/>
            <p:nvPr/>
          </p:nvSpPr>
          <p:spPr>
            <a:xfrm>
              <a:off x="242945" y="497713"/>
              <a:ext cx="11667404" cy="384279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5345" y="609639"/>
              <a:ext cx="11318235" cy="3557247"/>
            </a:xfrm>
            <a:prstGeom prst="rect">
              <a:avLst/>
            </a:prstGeom>
            <a:noFill/>
            <a:ln w="38100">
              <a:solidFill>
                <a:srgbClr val="4B38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833859" y="1852556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62321  307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18553" y="1699754"/>
            <a:ext cx="1354299" cy="1953170"/>
            <a:chOff x="4962493" y="2318418"/>
            <a:chExt cx="1354299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3857921" y="757567"/>
            <a:ext cx="437491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62321 : 307 =?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5" y="88818"/>
            <a:ext cx="1774090" cy="1499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182">
            <a:off x="-393577" y="5545422"/>
            <a:ext cx="2813204" cy="9825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182">
            <a:off x="9841286" y="600679"/>
            <a:ext cx="2813204" cy="9825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86" y="3770128"/>
            <a:ext cx="7219365" cy="477227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995825" y="2602141"/>
            <a:ext cx="4508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9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367574" y="2595170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76441" y="2602141"/>
            <a:ext cx="4508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21835" y="2595170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72965" y="2612990"/>
            <a:ext cx="4508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274035" y="2592804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758212" y="3350090"/>
            <a:ext cx="15065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000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2" y="4013144"/>
            <a:ext cx="1939106" cy="1352865"/>
          </a:xfrm>
          <a:prstGeom prst="rect">
            <a:avLst/>
          </a:prstGeom>
        </p:spPr>
      </p:pic>
      <p:sp>
        <p:nvSpPr>
          <p:cNvPr id="34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2568620" y="4292134"/>
            <a:ext cx="6612708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Vậy</a:t>
            </a:r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62 321 : 307 =203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61" y="3813976"/>
            <a:ext cx="3910035" cy="32464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70" y="3770128"/>
            <a:ext cx="7219365" cy="477227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64" y="558334"/>
            <a:ext cx="4983536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0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99354" y="400545"/>
            <a:ext cx="11667404" cy="6337139"/>
            <a:chOff x="242945" y="497713"/>
            <a:chExt cx="11667404" cy="3842794"/>
          </a:xfrm>
        </p:grpSpPr>
        <p:sp>
          <p:nvSpPr>
            <p:cNvPr id="9" name="Rectangle 8"/>
            <p:cNvSpPr/>
            <p:nvPr/>
          </p:nvSpPr>
          <p:spPr>
            <a:xfrm>
              <a:off x="242945" y="497713"/>
              <a:ext cx="11667404" cy="384279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5345" y="609639"/>
              <a:ext cx="11318235" cy="3557247"/>
            </a:xfrm>
            <a:prstGeom prst="rect">
              <a:avLst/>
            </a:prstGeom>
            <a:noFill/>
            <a:ln w="38100">
              <a:solidFill>
                <a:srgbClr val="4B38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833859" y="1852556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81350  187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18553" y="1699754"/>
            <a:ext cx="1354299" cy="1953170"/>
            <a:chOff x="4962493" y="2318418"/>
            <a:chExt cx="1354299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3857921" y="757567"/>
            <a:ext cx="437491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81350 : 187 =?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5" y="88818"/>
            <a:ext cx="1774090" cy="1499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182">
            <a:off x="-393577" y="5545422"/>
            <a:ext cx="2813204" cy="9825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182">
            <a:off x="9841286" y="600679"/>
            <a:ext cx="2813204" cy="9825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86" y="3770128"/>
            <a:ext cx="7219365" cy="477227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367574" y="2595170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19868" y="2503522"/>
            <a:ext cx="10829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65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21835" y="2595170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05493" y="2494634"/>
            <a:ext cx="4508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274035" y="2592804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52237" y="3112648"/>
            <a:ext cx="15065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94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44" y="3974422"/>
            <a:ext cx="1705583" cy="1189942"/>
          </a:xfrm>
          <a:prstGeom prst="rect">
            <a:avLst/>
          </a:prstGeom>
        </p:spPr>
      </p:pic>
      <p:sp>
        <p:nvSpPr>
          <p:cNvPr id="34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1463376" y="4632098"/>
            <a:ext cx="8586005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Vậy</a:t>
            </a:r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81 350 : 187 = 435 (</a:t>
            </a:r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dư</a:t>
            </a:r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5)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665527" y="3112648"/>
            <a:ext cx="5497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96320" y="3768959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177" y="3700868"/>
            <a:ext cx="3580597" cy="29729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70" y="3770128"/>
            <a:ext cx="7219365" cy="477227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11" y="499937"/>
            <a:ext cx="4983536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  <p:bldP spid="26" grpId="0"/>
      <p:bldP spid="27" grpId="0"/>
      <p:bldP spid="28" grpId="0"/>
      <p:bldP spid="29" grpId="0"/>
      <p:bldP spid="30" grpId="0"/>
      <p:bldP spid="34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024" y="-29911"/>
            <a:ext cx="12227024" cy="687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0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0" descr="1-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8156" y="-474760"/>
            <a:ext cx="12590264" cy="6875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0" descr="1-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06019" y="3638812"/>
            <a:ext cx="4225674" cy="352198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xmlns="" id="{540A7D5D-C00F-48D2-BEDE-DFD2BF32F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8909" y="689977"/>
            <a:ext cx="75287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  <a:cs typeface="Times New Roman" pitchFamily="18" charset="0"/>
              </a:rPr>
              <a:t>2. </a:t>
            </a:r>
            <a:r>
              <a:rPr lang="en-US" altLang="vi-VN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  <a:cs typeface="Times New Roman" pitchFamily="18" charset="0"/>
              </a:rPr>
              <a:t>Tìm</a:t>
            </a:r>
            <a:r>
              <a:rPr lang="en-US" altLang="vi-V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vi-VN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  <a:cs typeface="Times New Roman" pitchFamily="18" charset="0"/>
              </a:rPr>
              <a:t>x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xmlns="" id="{83094EB5-254B-4165-A083-3BC810964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863" y="1416224"/>
            <a:ext cx="421147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742950" indent="-742950" algn="just" defTabSz="1219170" fontAlgn="base">
              <a:spcBef>
                <a:spcPct val="50000"/>
              </a:spcBef>
              <a:spcAft>
                <a:spcPct val="0"/>
              </a:spcAft>
              <a:buAutoNum type="alphaLcParenR"/>
            </a:pPr>
            <a:r>
              <a:rPr lang="en-US" altLang="vi-VN" sz="3200" b="1" i="1" dirty="0">
                <a:solidFill>
                  <a:srgbClr val="0070C0"/>
                </a:solidFill>
                <a:ea typeface="宋体" pitchFamily="2" charset="-122"/>
                <a:cs typeface="Times New Roman" pitchFamily="18" charset="0"/>
              </a:rPr>
              <a:t>x </a:t>
            </a:r>
            <a:r>
              <a:rPr lang="en-US" altLang="vi-VN" sz="3200" b="1" dirty="0" err="1">
                <a:solidFill>
                  <a:srgbClr val="0070C0"/>
                </a:solidFill>
                <a:ea typeface="宋体" pitchFamily="2" charset="-122"/>
                <a:cs typeface="Times New Roman" pitchFamily="18" charset="0"/>
              </a:rPr>
              <a:t>x</a:t>
            </a:r>
            <a:r>
              <a:rPr lang="en-US" altLang="vi-VN" sz="3200" b="1" dirty="0">
                <a:solidFill>
                  <a:srgbClr val="0070C0"/>
                </a:solidFill>
                <a:ea typeface="宋体" pitchFamily="2" charset="-122"/>
                <a:cs typeface="Times New Roman" pitchFamily="18" charset="0"/>
              </a:rPr>
              <a:t> 405 = 86265</a:t>
            </a:r>
          </a:p>
          <a:p>
            <a:pPr algn="just" defTabSz="1219170" fontAlgn="base">
              <a:spcBef>
                <a:spcPct val="50000"/>
              </a:spcBef>
              <a:spcAft>
                <a:spcPct val="0"/>
              </a:spcAft>
            </a:pPr>
            <a:endParaRPr lang="en-US" altLang="vi-VN" sz="3200" b="1" dirty="0">
              <a:solidFill>
                <a:srgbClr val="0070C0"/>
              </a:solidFill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83094EB5-254B-4165-A083-3BC810964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4773" y="2083010"/>
            <a:ext cx="539852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i="1" dirty="0">
                <a:solidFill>
                  <a:srgbClr val="0070C0"/>
                </a:solidFill>
                <a:ea typeface="宋体" pitchFamily="2" charset="-122"/>
                <a:cs typeface="Times New Roman" pitchFamily="18" charset="0"/>
              </a:rPr>
              <a:t>x</a:t>
            </a:r>
            <a:r>
              <a:rPr lang="en-US" altLang="vi-VN" sz="3200" b="1" dirty="0">
                <a:solidFill>
                  <a:srgbClr val="0070C0"/>
                </a:solidFill>
                <a:ea typeface="宋体" pitchFamily="2" charset="-122"/>
                <a:cs typeface="Times New Roman" pitchFamily="18" charset="0"/>
              </a:rPr>
              <a:t>           = 86265 : 405 </a:t>
            </a:r>
          </a:p>
          <a:p>
            <a:pPr algn="just" defTabSz="1219170" fontAlgn="base">
              <a:spcBef>
                <a:spcPct val="50000"/>
              </a:spcBef>
              <a:spcAft>
                <a:spcPct val="0"/>
              </a:spcAft>
            </a:pPr>
            <a:endParaRPr lang="en-US" altLang="vi-VN" sz="3200" b="1" dirty="0">
              <a:solidFill>
                <a:srgbClr val="0070C0"/>
              </a:solidFill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xmlns="" id="{83094EB5-254B-4165-A083-3BC810964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4772" y="2734138"/>
            <a:ext cx="539852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i="1" dirty="0">
                <a:solidFill>
                  <a:srgbClr val="0070C0"/>
                </a:solidFill>
                <a:ea typeface="宋体" pitchFamily="2" charset="-122"/>
                <a:cs typeface="Times New Roman" pitchFamily="18" charset="0"/>
              </a:rPr>
              <a:t>x</a:t>
            </a:r>
            <a:r>
              <a:rPr lang="en-US" altLang="vi-VN" sz="3200" b="1" dirty="0">
                <a:solidFill>
                  <a:srgbClr val="0070C0"/>
                </a:solidFill>
                <a:ea typeface="宋体" pitchFamily="2" charset="-122"/>
                <a:cs typeface="Times New Roman" pitchFamily="18" charset="0"/>
              </a:rPr>
              <a:t>           = 213</a:t>
            </a:r>
          </a:p>
          <a:p>
            <a:pPr algn="just" defTabSz="1219170" fontAlgn="base">
              <a:spcBef>
                <a:spcPct val="50000"/>
              </a:spcBef>
              <a:spcAft>
                <a:spcPct val="0"/>
              </a:spcAft>
            </a:pPr>
            <a:endParaRPr lang="en-US" altLang="vi-VN" sz="3200" b="1" dirty="0">
              <a:solidFill>
                <a:srgbClr val="0070C0"/>
              </a:solidFill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xmlns="" id="{83094EB5-254B-4165-A083-3BC810964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9248" y="3568052"/>
            <a:ext cx="42114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dirty="0">
                <a:solidFill>
                  <a:srgbClr val="0070C0"/>
                </a:solidFill>
                <a:ea typeface="宋体" pitchFamily="2" charset="-122"/>
                <a:cs typeface="Times New Roman" pitchFamily="18" charset="0"/>
              </a:rPr>
              <a:t>b)  89658 : </a:t>
            </a:r>
            <a:r>
              <a:rPr lang="en-US" altLang="vi-VN" sz="3200" b="1" i="1" dirty="0">
                <a:solidFill>
                  <a:srgbClr val="0070C0"/>
                </a:solidFill>
                <a:ea typeface="宋体" pitchFamily="2" charset="-122"/>
                <a:cs typeface="Times New Roman" pitchFamily="18" charset="0"/>
              </a:rPr>
              <a:t>x</a:t>
            </a:r>
            <a:r>
              <a:rPr lang="en-US" altLang="vi-VN" sz="3200" b="1" dirty="0">
                <a:solidFill>
                  <a:srgbClr val="0070C0"/>
                </a:solidFill>
                <a:ea typeface="宋体" pitchFamily="2" charset="-122"/>
                <a:cs typeface="Times New Roman" pitchFamily="18" charset="0"/>
              </a:rPr>
              <a:t>  = 293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xmlns="" id="{83094EB5-254B-4165-A083-3BC810964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3480" y="4312523"/>
            <a:ext cx="4464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i="1" dirty="0">
                <a:solidFill>
                  <a:srgbClr val="0070C0"/>
                </a:solidFill>
                <a:ea typeface="宋体" pitchFamily="2" charset="-122"/>
                <a:cs typeface="Times New Roman" pitchFamily="18" charset="0"/>
              </a:rPr>
              <a:t>x</a:t>
            </a:r>
            <a:r>
              <a:rPr lang="en-US" altLang="vi-VN" sz="3200" b="1" dirty="0">
                <a:solidFill>
                  <a:srgbClr val="0070C0"/>
                </a:solidFill>
                <a:ea typeface="宋体" pitchFamily="2" charset="-122"/>
                <a:cs typeface="Times New Roman" pitchFamily="18" charset="0"/>
              </a:rPr>
              <a:t>  = 89658 : </a:t>
            </a:r>
            <a:r>
              <a:rPr lang="en-US" altLang="vi-VN" sz="3200" b="1" dirty="0" smtClean="0">
                <a:solidFill>
                  <a:srgbClr val="0070C0"/>
                </a:solidFill>
                <a:ea typeface="宋体" pitchFamily="2" charset="-122"/>
                <a:cs typeface="Times New Roman" pitchFamily="18" charset="0"/>
              </a:rPr>
              <a:t>293</a:t>
            </a:r>
            <a:endParaRPr lang="en-US" altLang="vi-VN" sz="3200" b="1" dirty="0">
              <a:solidFill>
                <a:srgbClr val="0070C0"/>
              </a:solidFill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xmlns="" id="{83094EB5-254B-4165-A083-3BC810964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3480" y="4953000"/>
            <a:ext cx="19695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i="1" dirty="0">
                <a:solidFill>
                  <a:srgbClr val="0070C0"/>
                </a:solidFill>
                <a:ea typeface="宋体" pitchFamily="2" charset="-122"/>
                <a:cs typeface="Times New Roman" pitchFamily="18" charset="0"/>
              </a:rPr>
              <a:t>x</a:t>
            </a:r>
            <a:r>
              <a:rPr lang="en-US" altLang="vi-VN" sz="3200" b="1" dirty="0">
                <a:solidFill>
                  <a:srgbClr val="0070C0"/>
                </a:solidFill>
                <a:ea typeface="宋体" pitchFamily="2" charset="-122"/>
                <a:cs typeface="Times New Roman" pitchFamily="18" charset="0"/>
              </a:rPr>
              <a:t>  = </a:t>
            </a:r>
            <a:r>
              <a:rPr lang="en-US" altLang="vi-VN" sz="3200" b="1" dirty="0" smtClean="0">
                <a:solidFill>
                  <a:srgbClr val="0070C0"/>
                </a:solidFill>
                <a:ea typeface="宋体" pitchFamily="2" charset="-122"/>
                <a:cs typeface="Times New Roman" pitchFamily="18" charset="0"/>
              </a:rPr>
              <a:t>306</a:t>
            </a:r>
            <a:endParaRPr lang="en-US" altLang="vi-VN" sz="3200" b="1" dirty="0">
              <a:solidFill>
                <a:srgbClr val="0070C0"/>
              </a:solidFill>
              <a:ea typeface="宋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078858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9" grpId="0"/>
      <p:bldP spid="10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024" y="-29911"/>
            <a:ext cx="12227024" cy="687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2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0" descr="1-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8156" y="-474760"/>
            <a:ext cx="12590264" cy="6875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0" descr="1-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07357" y="5019806"/>
            <a:ext cx="2956055" cy="20192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xmlns="" id="{540A7D5D-C00F-48D2-BEDE-DFD2BF32F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985" y="608529"/>
            <a:ext cx="1060223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  <a:cs typeface="Times New Roman" panose="02020603050405020304" pitchFamily="18" charset="0"/>
              </a:rPr>
              <a:t>Bài</a:t>
            </a:r>
            <a:r>
              <a:rPr lang="en-US" altLang="vi-V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  <a:cs typeface="Times New Roman" panose="02020603050405020304" pitchFamily="18" charset="0"/>
              </a:rPr>
              <a:t> 3. </a:t>
            </a:r>
            <a:r>
              <a:rPr lang="vi-VN" sz="3200" dirty="0">
                <a:solidFill>
                  <a:srgbClr val="C00000"/>
                </a:solidFill>
                <a:cs typeface="Times New Roman" panose="02020603050405020304" pitchFamily="18" charset="0"/>
              </a:rPr>
              <a:t>Một nhà máy sản xuất trong một năm được 49</a:t>
            </a:r>
            <a:r>
              <a:rPr lang="en-US" sz="32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C00000"/>
                </a:solidFill>
                <a:cs typeface="Times New Roman" panose="02020603050405020304" pitchFamily="18" charset="0"/>
              </a:rPr>
              <a:t>410 sản phẩm. Hỏi trung bình mỗi ngày nhà máy đó sản xuất được bao nhiêu sản phẩm, biết một năm làm việc 305 ngày ?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xmlns="" id="{83094EB5-254B-4165-A083-3BC810964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591" y="2127409"/>
            <a:ext cx="640330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3200" b="1" dirty="0" err="1">
                <a:solidFill>
                  <a:srgbClr val="C00000"/>
                </a:solidFill>
              </a:rPr>
              <a:t>Tóm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tắt</a:t>
            </a:r>
            <a:r>
              <a:rPr lang="en-US" sz="3200" b="1" dirty="0">
                <a:solidFill>
                  <a:srgbClr val="C00000"/>
                </a:solidFill>
              </a:rPr>
              <a:t>:</a:t>
            </a:r>
            <a:endParaRPr lang="en-US" sz="3200" dirty="0">
              <a:solidFill>
                <a:srgbClr val="C0000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305 </a:t>
            </a:r>
            <a:r>
              <a:rPr lang="en-US" sz="3200" dirty="0" err="1">
                <a:solidFill>
                  <a:srgbClr val="002060"/>
                </a:solidFill>
              </a:rPr>
              <a:t>ngày</a:t>
            </a:r>
            <a:r>
              <a:rPr lang="en-US" sz="3200" dirty="0">
                <a:solidFill>
                  <a:srgbClr val="002060"/>
                </a:solidFill>
              </a:rPr>
              <a:t>: 49 410 </a:t>
            </a:r>
            <a:r>
              <a:rPr lang="en-US" sz="3200" dirty="0" err="1">
                <a:solidFill>
                  <a:srgbClr val="002060"/>
                </a:solidFill>
              </a:rPr>
              <a:t>sản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phẩm</a:t>
            </a:r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   1 </a:t>
            </a:r>
            <a:r>
              <a:rPr lang="en-US" sz="3200" dirty="0" err="1">
                <a:solidFill>
                  <a:srgbClr val="002060"/>
                </a:solidFill>
              </a:rPr>
              <a:t>ngày</a:t>
            </a:r>
            <a:r>
              <a:rPr lang="en-US" sz="3200" dirty="0">
                <a:solidFill>
                  <a:srgbClr val="002060"/>
                </a:solidFill>
              </a:rPr>
              <a:t>:     .... </a:t>
            </a:r>
            <a:r>
              <a:rPr lang="en-US" sz="3200" dirty="0" err="1">
                <a:solidFill>
                  <a:srgbClr val="002060"/>
                </a:solidFill>
              </a:rPr>
              <a:t>sản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phẩm</a:t>
            </a:r>
            <a:r>
              <a:rPr lang="en-US" sz="3200" dirty="0">
                <a:solidFill>
                  <a:srgbClr val="002060"/>
                </a:solidFill>
              </a:rPr>
              <a:t> ?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xmlns="" id="{83094EB5-254B-4165-A083-3BC810964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069" y="3697069"/>
            <a:ext cx="1045453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 dirty="0">
                <a:solidFill>
                  <a:srgbClr val="002060"/>
                </a:solidFill>
              </a:rPr>
              <a:t>				</a:t>
            </a:r>
            <a:r>
              <a:rPr lang="vi-VN" sz="3200" b="1" dirty="0" smtClean="0">
                <a:solidFill>
                  <a:srgbClr val="002060"/>
                </a:solidFill>
              </a:rPr>
              <a:t>				</a:t>
            </a:r>
            <a:r>
              <a:rPr lang="en-US" sz="3200" b="1" dirty="0" err="1" smtClean="0">
                <a:solidFill>
                  <a:srgbClr val="C00000"/>
                </a:solidFill>
              </a:rPr>
              <a:t>Bài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giải</a:t>
            </a:r>
            <a:endParaRPr lang="en-US" sz="3200" b="1" dirty="0">
              <a:solidFill>
                <a:srgbClr val="C00000"/>
              </a:solidFill>
            </a:endParaRPr>
          </a:p>
          <a:p>
            <a:r>
              <a:rPr lang="vi-VN" sz="3200" dirty="0">
                <a:solidFill>
                  <a:srgbClr val="002060"/>
                </a:solidFill>
              </a:rPr>
              <a:t>Trung bình mỗi ngày nhà máy sản xuất được số sản phẩm là:</a:t>
            </a:r>
          </a:p>
          <a:p>
            <a:r>
              <a:rPr lang="vi-VN" sz="3200" dirty="0">
                <a:solidFill>
                  <a:srgbClr val="002060"/>
                </a:solidFill>
              </a:rPr>
              <a:t>             </a:t>
            </a:r>
            <a:r>
              <a:rPr lang="en-US" sz="3200" dirty="0">
                <a:solidFill>
                  <a:srgbClr val="002060"/>
                </a:solidFill>
              </a:rPr>
              <a:t>      </a:t>
            </a:r>
            <a:r>
              <a:rPr lang="vi-VN" sz="3200" dirty="0">
                <a:solidFill>
                  <a:srgbClr val="002060"/>
                </a:solidFill>
              </a:rPr>
              <a:t>  49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vi-VN" sz="3200" dirty="0">
                <a:solidFill>
                  <a:srgbClr val="002060"/>
                </a:solidFill>
              </a:rPr>
              <a:t>410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vi-VN" sz="3200" dirty="0">
                <a:solidFill>
                  <a:srgbClr val="002060"/>
                </a:solidFill>
              </a:rPr>
              <a:t>: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vi-VN" sz="3200" dirty="0">
                <a:solidFill>
                  <a:srgbClr val="002060"/>
                </a:solidFill>
              </a:rPr>
              <a:t>305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vi-VN" sz="3200" dirty="0">
                <a:solidFill>
                  <a:srgbClr val="002060"/>
                </a:solidFill>
              </a:rPr>
              <a:t>=</a:t>
            </a:r>
            <a:r>
              <a:rPr lang="en-US" sz="3200" dirty="0">
                <a:solidFill>
                  <a:srgbClr val="002060"/>
                </a:solidFill>
              </a:rPr>
              <a:t> 162</a:t>
            </a:r>
            <a:r>
              <a:rPr lang="vi-VN" sz="3200" dirty="0">
                <a:solidFill>
                  <a:srgbClr val="002060"/>
                </a:solidFill>
              </a:rPr>
              <a:t> (sản phẩm)</a:t>
            </a:r>
          </a:p>
          <a:p>
            <a:r>
              <a:rPr lang="vi-VN" sz="3200" dirty="0">
                <a:solidFill>
                  <a:srgbClr val="002060"/>
                </a:solidFill>
              </a:rPr>
              <a:t>                        </a:t>
            </a:r>
            <a:r>
              <a:rPr lang="en-US" sz="3200" dirty="0">
                <a:solidFill>
                  <a:srgbClr val="002060"/>
                </a:solidFill>
              </a:rPr>
              <a:t>         </a:t>
            </a:r>
            <a:r>
              <a:rPr lang="vi-VN" sz="3200" dirty="0">
                <a:solidFill>
                  <a:srgbClr val="002060"/>
                </a:solidFill>
              </a:rPr>
              <a:t>   Đáp số: 162 sản phẩm.</a:t>
            </a:r>
          </a:p>
        </p:txBody>
      </p:sp>
    </p:spTree>
    <p:extLst>
      <p:ext uri="{BB962C8B-B14F-4D97-AF65-F5344CB8AC3E}">
        <p14:creationId xmlns:p14="http://schemas.microsoft.com/office/powerpoint/2010/main" val="1261386958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/>
        </p:nvGrpSpPr>
        <p:grpSpPr>
          <a:xfrm>
            <a:off x="-790011" y="0"/>
            <a:ext cx="6432758" cy="1127810"/>
            <a:chOff x="-76200" y="0"/>
            <a:chExt cx="9220200" cy="1299261"/>
          </a:xfrm>
        </p:grpSpPr>
        <p:pic>
          <p:nvPicPr>
            <p:cNvPr id="7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12"/>
          <p:cNvGrpSpPr/>
          <p:nvPr/>
        </p:nvGrpSpPr>
        <p:grpSpPr>
          <a:xfrm>
            <a:off x="5822063" y="-69905"/>
            <a:ext cx="8991600" cy="1127810"/>
            <a:chOff x="-76200" y="0"/>
            <a:chExt cx="9220200" cy="1299261"/>
          </a:xfrm>
        </p:grpSpPr>
        <p:pic>
          <p:nvPicPr>
            <p:cNvPr id="10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E:\0000000我图PPT\PNG内页素材\024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8" b="93392" l="2653" r="95491">
                        <a14:foregroundMark x1="5305" y1="24009" x2="6366" y2="61233"/>
                        <a14:foregroundMark x1="6366" y1="61233" x2="6366" y2="61233"/>
                        <a14:foregroundMark x1="6897" y1="23568" x2="23740" y2="11013"/>
                        <a14:foregroundMark x1="23740" y1="11013" x2="38064" y2="10132"/>
                        <a14:foregroundMark x1="38064" y1="10132" x2="52785" y2="8150"/>
                        <a14:foregroundMark x1="52785" y1="8150" x2="67772" y2="6828"/>
                        <a14:foregroundMark x1="67772" y1="6828" x2="81300" y2="13216"/>
                        <a14:foregroundMark x1="81300" y1="13216" x2="90053" y2="23348"/>
                        <a14:foregroundMark x1="90053" y1="23348" x2="95093" y2="41189"/>
                        <a14:foregroundMark x1="95093" y1="41189" x2="94960" y2="58370"/>
                        <a14:foregroundMark x1="94960" y1="58370" x2="88329" y2="79515"/>
                        <a14:foregroundMark x1="88329" y1="79515" x2="79576" y2="91410"/>
                        <a14:foregroundMark x1="79576" y1="91410" x2="16048" y2="88987"/>
                        <a14:foregroundMark x1="16048" y1="88987" x2="6897" y2="73789"/>
                        <a14:foregroundMark x1="6897" y1="73789" x2="3979" y2="51542"/>
                        <a14:foregroundMark x1="3979" y1="51542" x2="7560" y2="28414"/>
                        <a14:foregroundMark x1="7560" y1="28414" x2="5703" y2="23568"/>
                        <a14:foregroundMark x1="3979" y1="29515" x2="2653" y2="53524"/>
                        <a14:foregroundMark x1="3714" y1="55507" x2="4377" y2="77093"/>
                        <a14:foregroundMark x1="7692" y1="21145" x2="23873" y2="7048"/>
                        <a14:foregroundMark x1="23873" y1="7048" x2="52387" y2="9912"/>
                        <a14:foregroundMark x1="48806" y1="8150" x2="46021" y2="8370"/>
                        <a14:foregroundMark x1="42971" y1="7489" x2="40053" y2="7709"/>
                        <a14:foregroundMark x1="12997" y1="13216" x2="20424" y2="7709"/>
                        <a14:foregroundMark x1="8223" y1="80617" x2="28515" y2="94493"/>
                        <a14:foregroundMark x1="28515" y1="94493" x2="86074" y2="93172"/>
                        <a14:foregroundMark x1="86074" y1="93172" x2="92573" y2="85903"/>
                        <a14:foregroundMark x1="92573" y1="85903" x2="95358" y2="63877"/>
                        <a14:foregroundMark x1="91910" y1="77974" x2="82891" y2="87885"/>
                        <a14:foregroundMark x1="82891" y1="87885" x2="82493" y2="90308"/>
                        <a14:foregroundMark x1="82493" y1="90308" x2="92573" y2="84802"/>
                        <a14:foregroundMark x1="9947" y1="84361" x2="22414" y2="91189"/>
                        <a14:foregroundMark x1="18435" y1="92070" x2="16446" y2="91850"/>
                        <a14:foregroundMark x1="16446" y1="91850" x2="27586" y2="93612"/>
                        <a14:foregroundMark x1="71883" y1="7489" x2="81432" y2="10573"/>
                        <a14:foregroundMark x1="81432" y1="10573" x2="91379" y2="21145"/>
                        <a14:foregroundMark x1="91379" y1="21145" x2="95491" y2="41189"/>
                        <a14:foregroundMark x1="76127" y1="7269" x2="86870" y2="11454"/>
                        <a14:foregroundMark x1="86870" y1="11454" x2="88064" y2="14317"/>
                        <a14:backgroundMark x1="62334" y1="23128" x2="83024" y2="31057"/>
                        <a14:backgroundMark x1="83024" y1="31057" x2="85676" y2="37004"/>
                        <a14:backgroundMark x1="61804" y1="34581" x2="75199" y2="1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4">
            <a:off x="2557847" y="1371012"/>
            <a:ext cx="6528432" cy="335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45" y="2908752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23">
            <a:extLst>
              <a:ext uri="{FF2B5EF4-FFF2-40B4-BE49-F238E27FC236}">
                <a16:creationId xmlns:a16="http://schemas.microsoft.com/office/drawing/2014/main" xmlns="" id="{36376791-2D9E-43BE-AC3A-B786B5190522}"/>
              </a:ext>
            </a:extLst>
          </p:cNvPr>
          <p:cNvSpPr txBox="1"/>
          <p:nvPr/>
        </p:nvSpPr>
        <p:spPr>
          <a:xfrm rot="207359">
            <a:off x="2924417" y="1545975"/>
            <a:ext cx="35269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CỦNG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sp>
        <p:nvSpPr>
          <p:cNvPr id="15" name="文本框 26">
            <a:extLst>
              <a:ext uri="{FF2B5EF4-FFF2-40B4-BE49-F238E27FC236}">
                <a16:creationId xmlns:a16="http://schemas.microsoft.com/office/drawing/2014/main" xmlns="" id="{88FEA4B4-0566-4127-B933-D555CFDEEF9C}"/>
              </a:ext>
            </a:extLst>
          </p:cNvPr>
          <p:cNvSpPr txBox="1"/>
          <p:nvPr/>
        </p:nvSpPr>
        <p:spPr>
          <a:xfrm rot="205344">
            <a:off x="5627627" y="2879466"/>
            <a:ext cx="17812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CỐ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pic>
        <p:nvPicPr>
          <p:cNvPr id="17" name="图片 18">
            <a:extLst>
              <a:ext uri="{FF2B5EF4-FFF2-40B4-BE49-F238E27FC236}">
                <a16:creationId xmlns:a16="http://schemas.microsoft.com/office/drawing/2014/main" xmlns="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103" y="1192451"/>
            <a:ext cx="2648131" cy="1405433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xmlns="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84" y="362282"/>
            <a:ext cx="1978818" cy="1090797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xmlns="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pic>
        <p:nvPicPr>
          <p:cNvPr id="21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008" y="2908752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653F0FD-31ED-496A-97BC-84B7DC4E539D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7237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00851 0.00555 L 0.00851 0.00586 C 0.08438 -0.00834 0.10938 -0.02068 0.18316 -0.00587 C 0.18941 -0.00463 0.19462 0.00463 0.20052 0.00833 C 0.21198 0.01512 0.22361 0.01944 0.23542 0.0253 C 0.24358 0.03364 0.25191 0.04043 0.2592 0.05061 C 0.27135 0.06759 0.27847 0.09135 0.28472 0.11543 C 0.28767 0.12747 0.29028 0.13981 0.29253 0.15216 C 0.29427 0.16049 0.29479 0.16913 0.29583 0.17747 C 0.29479 0.22376 0.29514 0.27006 0.29253 0.31574 C 0.29219 0.32592 0.28872 0.33456 0.28646 0.34413 C 0.28247 0.35926 0.27778 0.37284 0.27188 0.38642 C 0.26875 0.39413 0.26476 0.40154 0.26076 0.40895 C 0.25521 0.41944 0.24948 0.43024 0.24358 0.43981 C 0.2401 0.44537 0.23628 0.44969 0.23229 0.45401 C 0.20903 0.47932 0.20903 0.47901 0.1849 0.49351 C 0.15677 0.51018 0.14392 0.5145 0.10868 0.51882 C 0.07257 0.52314 0.03663 0.52253 0.00069 0.52469 C -0.01632 0.52253 -0.03333 0.5216 -0.05 0.51882 C -0.05573 0.5179 -0.06181 0.51697 -0.06736 0.51327 C -0.07569 0.5074 -0.08316 0.49784 -0.09115 0.49074 C -0.1 0.48271 -0.10938 0.47654 -0.11806 0.46821 C -0.13108 0.45586 -0.14323 0.44105 -0.15625 0.4287 C -0.16424 0.42098 -0.1724 0.4145 -0.18003 0.40617 C -0.18837 0.39691 -0.18177 0.39753 -0.18646 0.39753 L -0.18646 0.39784 " pathEditMode="relative" rAng="0" ptsTypes="AAAAAAAAAAAAAAAAAAAAAAAAAA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8" y="2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949541" y="-61546"/>
            <a:ext cx="11749780" cy="6418384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xmlns="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71" y="1254349"/>
            <a:ext cx="2648131" cy="14054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84104" y="237125"/>
            <a:ext cx="3702441" cy="1224667"/>
            <a:chOff x="3039713" y="831571"/>
            <a:chExt cx="3702441" cy="1224667"/>
          </a:xfrm>
        </p:grpSpPr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xmlns="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xmlns="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2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4384537" y="1155519"/>
            <a:ext cx="4987263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12 345 : 345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64297" y="2683924"/>
            <a:ext cx="44165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12345   275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284547" y="2806371"/>
            <a:ext cx="1586283" cy="1953170"/>
            <a:chOff x="4962493" y="2318418"/>
            <a:chExt cx="1586283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8382112" y="3659210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314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83620" y="4874481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245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8" y="2262833"/>
            <a:ext cx="4107855" cy="44806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6143576" y="4116881"/>
            <a:ext cx="20120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1345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083819" y="3772306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094395" y="3450168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409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84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9" grpId="0"/>
      <p:bldP spid="22" grpId="0"/>
      <p:bldP spid="23" grpId="0" animBg="1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949541" y="-61546"/>
            <a:ext cx="11749780" cy="6418384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xmlns="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71" y="1254349"/>
            <a:ext cx="2648131" cy="14054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84104" y="237125"/>
            <a:ext cx="3702441" cy="1224667"/>
            <a:chOff x="3039713" y="831571"/>
            <a:chExt cx="3702441" cy="1224667"/>
          </a:xfrm>
        </p:grpSpPr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xmlns="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xmlns="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2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4384537" y="1155519"/>
            <a:ext cx="4987263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82 775 : 345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17549" y="2851434"/>
            <a:ext cx="44165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82775   275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237800" y="2973881"/>
            <a:ext cx="1586283" cy="1953170"/>
            <a:chOff x="4962493" y="2318418"/>
            <a:chExt cx="1586283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7431085" y="3867097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301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05201" y="3816749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275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89979" y="4681660"/>
            <a:ext cx="6415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7" y="2084223"/>
            <a:ext cx="3829639" cy="474791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28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/>
        </p:nvGrpSpPr>
        <p:grpSpPr>
          <a:xfrm>
            <a:off x="-790011" y="0"/>
            <a:ext cx="6432758" cy="1127810"/>
            <a:chOff x="-76200" y="0"/>
            <a:chExt cx="9220200" cy="1299261"/>
          </a:xfrm>
        </p:grpSpPr>
        <p:pic>
          <p:nvPicPr>
            <p:cNvPr id="7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12"/>
          <p:cNvGrpSpPr/>
          <p:nvPr/>
        </p:nvGrpSpPr>
        <p:grpSpPr>
          <a:xfrm>
            <a:off x="5822063" y="-69905"/>
            <a:ext cx="8991600" cy="1127810"/>
            <a:chOff x="-76200" y="0"/>
            <a:chExt cx="9220200" cy="1299261"/>
          </a:xfrm>
        </p:grpSpPr>
        <p:pic>
          <p:nvPicPr>
            <p:cNvPr id="10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E:\0000000我图PPT\PNG内页素材\024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8" b="93392" l="2653" r="95491">
                        <a14:foregroundMark x1="5305" y1="24009" x2="6366" y2="61233"/>
                        <a14:foregroundMark x1="6366" y1="61233" x2="6366" y2="61233"/>
                        <a14:foregroundMark x1="6897" y1="23568" x2="23740" y2="11013"/>
                        <a14:foregroundMark x1="23740" y1="11013" x2="38064" y2="10132"/>
                        <a14:foregroundMark x1="38064" y1="10132" x2="52785" y2="8150"/>
                        <a14:foregroundMark x1="52785" y1="8150" x2="67772" y2="6828"/>
                        <a14:foregroundMark x1="67772" y1="6828" x2="81300" y2="13216"/>
                        <a14:foregroundMark x1="81300" y1="13216" x2="90053" y2="23348"/>
                        <a14:foregroundMark x1="90053" y1="23348" x2="95093" y2="41189"/>
                        <a14:foregroundMark x1="95093" y1="41189" x2="94960" y2="58370"/>
                        <a14:foregroundMark x1="94960" y1="58370" x2="88329" y2="79515"/>
                        <a14:foregroundMark x1="88329" y1="79515" x2="79576" y2="91410"/>
                        <a14:foregroundMark x1="79576" y1="91410" x2="16048" y2="88987"/>
                        <a14:foregroundMark x1="16048" y1="88987" x2="6897" y2="73789"/>
                        <a14:foregroundMark x1="6897" y1="73789" x2="3979" y2="51542"/>
                        <a14:foregroundMark x1="3979" y1="51542" x2="7560" y2="28414"/>
                        <a14:foregroundMark x1="7560" y1="28414" x2="5703" y2="23568"/>
                        <a14:foregroundMark x1="3979" y1="29515" x2="2653" y2="53524"/>
                        <a14:foregroundMark x1="3714" y1="55507" x2="4377" y2="77093"/>
                        <a14:foregroundMark x1="7692" y1="21145" x2="23873" y2="7048"/>
                        <a14:foregroundMark x1="23873" y1="7048" x2="52387" y2="9912"/>
                        <a14:foregroundMark x1="48806" y1="8150" x2="46021" y2="8370"/>
                        <a14:foregroundMark x1="42971" y1="7489" x2="40053" y2="7709"/>
                        <a14:foregroundMark x1="12997" y1="13216" x2="20424" y2="7709"/>
                        <a14:foregroundMark x1="8223" y1="80617" x2="28515" y2="94493"/>
                        <a14:foregroundMark x1="28515" y1="94493" x2="86074" y2="93172"/>
                        <a14:foregroundMark x1="86074" y1="93172" x2="92573" y2="85903"/>
                        <a14:foregroundMark x1="92573" y1="85903" x2="95358" y2="63877"/>
                        <a14:foregroundMark x1="91910" y1="77974" x2="82891" y2="87885"/>
                        <a14:foregroundMark x1="82891" y1="87885" x2="82493" y2="90308"/>
                        <a14:foregroundMark x1="82493" y1="90308" x2="92573" y2="84802"/>
                        <a14:foregroundMark x1="9947" y1="84361" x2="22414" y2="91189"/>
                        <a14:foregroundMark x1="18435" y1="92070" x2="16446" y2="91850"/>
                        <a14:foregroundMark x1="16446" y1="91850" x2="27586" y2="93612"/>
                        <a14:foregroundMark x1="71883" y1="7489" x2="81432" y2="10573"/>
                        <a14:foregroundMark x1="81432" y1="10573" x2="91379" y2="21145"/>
                        <a14:foregroundMark x1="91379" y1="21145" x2="95491" y2="41189"/>
                        <a14:foregroundMark x1="76127" y1="7269" x2="86870" y2="11454"/>
                        <a14:foregroundMark x1="86870" y1="11454" x2="88064" y2="14317"/>
                        <a14:backgroundMark x1="62334" y1="23128" x2="83024" y2="31057"/>
                        <a14:backgroundMark x1="83024" y1="31057" x2="85676" y2="37004"/>
                        <a14:backgroundMark x1="61804" y1="34581" x2="75199" y2="1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4">
            <a:off x="1505021" y="1272853"/>
            <a:ext cx="9307820" cy="478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324" y="2968328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23">
            <a:extLst>
              <a:ext uri="{FF2B5EF4-FFF2-40B4-BE49-F238E27FC236}">
                <a16:creationId xmlns:a16="http://schemas.microsoft.com/office/drawing/2014/main" xmlns="" id="{36376791-2D9E-43BE-AC3A-B786B5190522}"/>
              </a:ext>
            </a:extLst>
          </p:cNvPr>
          <p:cNvSpPr txBox="1"/>
          <p:nvPr/>
        </p:nvSpPr>
        <p:spPr>
          <a:xfrm rot="207359">
            <a:off x="4187759" y="1594317"/>
            <a:ext cx="23374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Dặn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sp>
        <p:nvSpPr>
          <p:cNvPr id="15" name="文本框 26">
            <a:extLst>
              <a:ext uri="{FF2B5EF4-FFF2-40B4-BE49-F238E27FC236}">
                <a16:creationId xmlns:a16="http://schemas.microsoft.com/office/drawing/2014/main" xmlns="" id="{88FEA4B4-0566-4127-B933-D555CFDEEF9C}"/>
              </a:ext>
            </a:extLst>
          </p:cNvPr>
          <p:cNvSpPr txBox="1"/>
          <p:nvPr/>
        </p:nvSpPr>
        <p:spPr>
          <a:xfrm rot="205344">
            <a:off x="6670799" y="1724649"/>
            <a:ext cx="14782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dò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pic>
        <p:nvPicPr>
          <p:cNvPr id="17" name="图片 18">
            <a:extLst>
              <a:ext uri="{FF2B5EF4-FFF2-40B4-BE49-F238E27FC236}">
                <a16:creationId xmlns:a16="http://schemas.microsoft.com/office/drawing/2014/main" xmlns="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103" y="1192451"/>
            <a:ext cx="2648131" cy="1405433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xmlns="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84" y="362282"/>
            <a:ext cx="1978818" cy="1090797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xmlns="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744" y="4203781"/>
            <a:ext cx="3435240" cy="2763128"/>
          </a:xfrm>
          <a:prstGeom prst="rect">
            <a:avLst/>
          </a:prstGeom>
        </p:spPr>
      </p:pic>
      <p:pic>
        <p:nvPicPr>
          <p:cNvPr id="21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60" y="1633582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 rot="215208">
            <a:off x="2481649" y="3186808"/>
            <a:ext cx="6840334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Hoàn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thành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bài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1</a:t>
            </a:r>
          </a:p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Chuẩn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bị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bài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tiếp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theo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19FFF5C-EBA1-49F1-B518-BAA785C8152D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4349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/>
        </p:nvGrpSpPr>
        <p:grpSpPr>
          <a:xfrm>
            <a:off x="-790011" y="0"/>
            <a:ext cx="6432758" cy="1127810"/>
            <a:chOff x="-76200" y="0"/>
            <a:chExt cx="9220200" cy="1299261"/>
          </a:xfrm>
        </p:grpSpPr>
        <p:pic>
          <p:nvPicPr>
            <p:cNvPr id="7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12"/>
          <p:cNvGrpSpPr/>
          <p:nvPr/>
        </p:nvGrpSpPr>
        <p:grpSpPr>
          <a:xfrm>
            <a:off x="5822063" y="-69905"/>
            <a:ext cx="8991600" cy="1127810"/>
            <a:chOff x="-76200" y="0"/>
            <a:chExt cx="9220200" cy="1299261"/>
          </a:xfrm>
        </p:grpSpPr>
        <p:pic>
          <p:nvPicPr>
            <p:cNvPr id="10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E:\0000000我图PPT\PNG内页素材\024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8" b="93392" l="2653" r="95491">
                        <a14:foregroundMark x1="5305" y1="24009" x2="6366" y2="61233"/>
                        <a14:foregroundMark x1="6366" y1="61233" x2="6366" y2="61233"/>
                        <a14:foregroundMark x1="6897" y1="23568" x2="23740" y2="11013"/>
                        <a14:foregroundMark x1="23740" y1="11013" x2="38064" y2="10132"/>
                        <a14:foregroundMark x1="38064" y1="10132" x2="52785" y2="8150"/>
                        <a14:foregroundMark x1="52785" y1="8150" x2="67772" y2="6828"/>
                        <a14:foregroundMark x1="67772" y1="6828" x2="81300" y2="13216"/>
                        <a14:foregroundMark x1="81300" y1="13216" x2="90053" y2="23348"/>
                        <a14:foregroundMark x1="90053" y1="23348" x2="95093" y2="41189"/>
                        <a14:foregroundMark x1="95093" y1="41189" x2="94960" y2="58370"/>
                        <a14:foregroundMark x1="94960" y1="58370" x2="88329" y2="79515"/>
                        <a14:foregroundMark x1="88329" y1="79515" x2="79576" y2="91410"/>
                        <a14:foregroundMark x1="79576" y1="91410" x2="16048" y2="88987"/>
                        <a14:foregroundMark x1="16048" y1="88987" x2="6897" y2="73789"/>
                        <a14:foregroundMark x1="6897" y1="73789" x2="3979" y2="51542"/>
                        <a14:foregroundMark x1="3979" y1="51542" x2="7560" y2="28414"/>
                        <a14:foregroundMark x1="7560" y1="28414" x2="5703" y2="23568"/>
                        <a14:foregroundMark x1="3979" y1="29515" x2="2653" y2="53524"/>
                        <a14:foregroundMark x1="3714" y1="55507" x2="4377" y2="77093"/>
                        <a14:foregroundMark x1="7692" y1="21145" x2="23873" y2="7048"/>
                        <a14:foregroundMark x1="23873" y1="7048" x2="52387" y2="9912"/>
                        <a14:foregroundMark x1="48806" y1="8150" x2="46021" y2="8370"/>
                        <a14:foregroundMark x1="42971" y1="7489" x2="40053" y2="7709"/>
                        <a14:foregroundMark x1="12997" y1="13216" x2="20424" y2="7709"/>
                        <a14:foregroundMark x1="8223" y1="80617" x2="28515" y2="94493"/>
                        <a14:foregroundMark x1="28515" y1="94493" x2="86074" y2="93172"/>
                        <a14:foregroundMark x1="86074" y1="93172" x2="92573" y2="85903"/>
                        <a14:foregroundMark x1="92573" y1="85903" x2="95358" y2="63877"/>
                        <a14:foregroundMark x1="91910" y1="77974" x2="82891" y2="87885"/>
                        <a14:foregroundMark x1="82891" y1="87885" x2="82493" y2="90308"/>
                        <a14:foregroundMark x1="82493" y1="90308" x2="92573" y2="84802"/>
                        <a14:foregroundMark x1="9947" y1="84361" x2="22414" y2="91189"/>
                        <a14:foregroundMark x1="18435" y1="92070" x2="16446" y2="91850"/>
                        <a14:foregroundMark x1="16446" y1="91850" x2="27586" y2="93612"/>
                        <a14:foregroundMark x1="71883" y1="7489" x2="81432" y2="10573"/>
                        <a14:foregroundMark x1="81432" y1="10573" x2="91379" y2="21145"/>
                        <a14:foregroundMark x1="91379" y1="21145" x2="95491" y2="41189"/>
                        <a14:foregroundMark x1="76127" y1="7269" x2="86870" y2="11454"/>
                        <a14:foregroundMark x1="86870" y1="11454" x2="88064" y2="14317"/>
                        <a14:backgroundMark x1="62334" y1="23128" x2="83024" y2="31057"/>
                        <a14:backgroundMark x1="83024" y1="31057" x2="85676" y2="37004"/>
                        <a14:backgroundMark x1="61804" y1="34581" x2="75199" y2="1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4">
            <a:off x="2557847" y="1371012"/>
            <a:ext cx="6528432" cy="3355099"/>
          </a:xfrm>
          <a:prstGeom prst="rect">
            <a:avLst/>
          </a:prstGeom>
          <a:noFill/>
        </p:spPr>
      </p:pic>
      <p:pic>
        <p:nvPicPr>
          <p:cNvPr id="13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45" y="2908752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23">
            <a:extLst>
              <a:ext uri="{FF2B5EF4-FFF2-40B4-BE49-F238E27FC236}">
                <a16:creationId xmlns:a16="http://schemas.microsoft.com/office/drawing/2014/main" xmlns="" id="{36376791-2D9E-43BE-AC3A-B786B5190522}"/>
              </a:ext>
            </a:extLst>
          </p:cNvPr>
          <p:cNvSpPr txBox="1"/>
          <p:nvPr/>
        </p:nvSpPr>
        <p:spPr>
          <a:xfrm rot="207359">
            <a:off x="3123189" y="1545975"/>
            <a:ext cx="31293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KHỞI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sp>
        <p:nvSpPr>
          <p:cNvPr id="15" name="文本框 26">
            <a:extLst>
              <a:ext uri="{FF2B5EF4-FFF2-40B4-BE49-F238E27FC236}">
                <a16:creationId xmlns:a16="http://schemas.microsoft.com/office/drawing/2014/main" xmlns="" id="{88FEA4B4-0566-4127-B933-D555CFDEEF9C}"/>
              </a:ext>
            </a:extLst>
          </p:cNvPr>
          <p:cNvSpPr txBox="1"/>
          <p:nvPr/>
        </p:nvSpPr>
        <p:spPr>
          <a:xfrm rot="205344">
            <a:off x="4731548" y="2879466"/>
            <a:ext cx="3573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ĐỘNG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pic>
        <p:nvPicPr>
          <p:cNvPr id="17" name="图片 18">
            <a:extLst>
              <a:ext uri="{FF2B5EF4-FFF2-40B4-BE49-F238E27FC236}">
                <a16:creationId xmlns:a16="http://schemas.microsoft.com/office/drawing/2014/main" xmlns="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103" y="1192451"/>
            <a:ext cx="2648131" cy="1405433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xmlns="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84" y="362282"/>
            <a:ext cx="1978818" cy="1090797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xmlns="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pic>
        <p:nvPicPr>
          <p:cNvPr id="21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458" y="933185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D1901CC-44AA-4E2F-B5C6-AC14F1F498F9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3830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13307 -0.12917 L -0.13307 -0.12894 C -0.05716 -0.14306 -0.03216 -0.15533 0.04167 -0.14051 C 0.04792 -0.13935 0.05313 -0.13009 0.05899 -0.12639 C 0.07045 -0.11968 0.08204 -0.11528 0.09388 -0.10949 C 0.10209 -0.10116 0.11042 -0.09422 0.11771 -0.08403 C 0.12982 -0.06713 0.13698 -0.04329 0.14323 -0.01922 C 0.1461 -0.00718 0.1487 0.00509 0.15105 0.01736 C 0.15274 0.02569 0.15326 0.03449 0.1543 0.04282 C 0.15326 0.08912 0.15365 0.13541 0.15105 0.18102 C 0.15065 0.1912 0.14714 0.19977 0.14493 0.20949 C 0.14089 0.22453 0.1362 0.23819 0.13034 0.25162 C 0.12722 0.25949 0.12318 0.2669 0.11927 0.2743 C 0.11368 0.28472 0.10795 0.2956 0.10209 0.30509 C 0.09857 0.31065 0.0948 0.31504 0.09076 0.31921 C 0.06745 0.34467 0.06745 0.34421 0.04336 0.35879 C 0.01524 0.37546 0.00235 0.37986 -0.03281 0.38403 C -0.06901 0.38842 -0.10494 0.38773 -0.14088 0.39004 C -0.15781 0.38773 -0.17487 0.3868 -0.19153 0.38403 C -0.19726 0.3831 -0.20338 0.38217 -0.20885 0.37847 C -0.21718 0.37268 -0.22474 0.36319 -0.23268 0.35602 C -0.24153 0.34791 -0.25091 0.3419 -0.25963 0.33356 C -0.27265 0.32106 -0.28476 0.30625 -0.29778 0.29398 C -0.30573 0.28634 -0.31393 0.27986 -0.32161 0.27153 C -0.32994 0.26227 -0.3233 0.26273 -0.32799 0.26273 L -0.32799 0.26319 " pathEditMode="relative" rAng="0" ptsTypes="AAAAAAAAAAAAAAAAAAAAAAAAAA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2504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7BC0C0F4-E64D-4CCF-801B-B793B72E1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7AE06645-3E10-4E50-AECC-EE514D783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10000"/>
          </a:xfrm>
          <a:prstGeom prst="rect">
            <a:avLst/>
          </a:prstGeom>
        </p:spPr>
      </p:pic>
      <p:sp>
        <p:nvSpPr>
          <p:cNvPr id="4" name="矩形 9">
            <a:extLst>
              <a:ext uri="{FF2B5EF4-FFF2-40B4-BE49-F238E27FC236}">
                <a16:creationId xmlns:a16="http://schemas.microsoft.com/office/drawing/2014/main" xmlns="" id="{E5FE2F50-0DBB-43C1-BBF8-CB88CE83DCFD}"/>
              </a:ext>
            </a:extLst>
          </p:cNvPr>
          <p:cNvSpPr/>
          <p:nvPr/>
        </p:nvSpPr>
        <p:spPr>
          <a:xfrm>
            <a:off x="1" y="5470"/>
            <a:ext cx="12192000" cy="3037059"/>
          </a:xfrm>
          <a:prstGeom prst="rect">
            <a:avLst/>
          </a:prstGeom>
          <a:solidFill>
            <a:srgbClr val="C0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12">
            <a:extLst>
              <a:ext uri="{FF2B5EF4-FFF2-40B4-BE49-F238E27FC236}">
                <a16:creationId xmlns:a16="http://schemas.microsoft.com/office/drawing/2014/main" xmlns="" id="{BD1C6D5F-E726-457E-AC78-38C49AEDC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82" y="3259700"/>
            <a:ext cx="5594617" cy="359830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grpSp>
        <p:nvGrpSpPr>
          <p:cNvPr id="7" name="组合 10">
            <a:extLst>
              <a:ext uri="{FF2B5EF4-FFF2-40B4-BE49-F238E27FC236}">
                <a16:creationId xmlns:a16="http://schemas.microsoft.com/office/drawing/2014/main" xmlns="" id="{AE1989F6-6028-4EA1-A3CC-69EA10FA4218}"/>
              </a:ext>
            </a:extLst>
          </p:cNvPr>
          <p:cNvGrpSpPr/>
          <p:nvPr/>
        </p:nvGrpSpPr>
        <p:grpSpPr>
          <a:xfrm>
            <a:off x="-2" y="5735300"/>
            <a:ext cx="12192001" cy="1129929"/>
            <a:chOff x="0" y="5861050"/>
            <a:chExt cx="12192000" cy="996950"/>
          </a:xfrm>
        </p:grpSpPr>
        <p:pic>
          <p:nvPicPr>
            <p:cNvPr id="8" name="图片 8">
              <a:extLst>
                <a:ext uri="{FF2B5EF4-FFF2-40B4-BE49-F238E27FC236}">
                  <a16:creationId xmlns:a16="http://schemas.microsoft.com/office/drawing/2014/main" xmlns="" id="{3AD5C6BD-CAF5-4F2A-A0CD-EB13BA8E7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  <p:pic>
          <p:nvPicPr>
            <p:cNvPr id="9" name="图片 6">
              <a:extLst>
                <a:ext uri="{FF2B5EF4-FFF2-40B4-BE49-F238E27FC236}">
                  <a16:creationId xmlns:a16="http://schemas.microsoft.com/office/drawing/2014/main" xmlns="" id="{6BB8A51D-2C17-4A80-AD30-1945103CB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</p:grpSp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508" y="242139"/>
            <a:ext cx="2648131" cy="1405433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932944"/>
            <a:ext cx="1978818" cy="109079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60325" y="122396"/>
            <a:ext cx="4234618" cy="1291372"/>
            <a:chOff x="3039713" y="831571"/>
            <a:chExt cx="4234618" cy="1291372"/>
          </a:xfrm>
        </p:grpSpPr>
        <p:pic>
          <p:nvPicPr>
            <p:cNvPr id="13" name="图片 22">
              <a:extLst>
                <a:ext uri="{FF2B5EF4-FFF2-40B4-BE49-F238E27FC236}">
                  <a16:creationId xmlns:a16="http://schemas.microsoft.com/office/drawing/2014/main" xmlns="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4" name="文本框 29">
              <a:extLst>
                <a:ext uri="{FF2B5EF4-FFF2-40B4-BE49-F238E27FC236}">
                  <a16:creationId xmlns:a16="http://schemas.microsoft.com/office/drawing/2014/main" xmlns="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6174350" y="153816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8" name="文本框 24">
            <a:extLst>
              <a:ext uri="{FF2B5EF4-FFF2-40B4-BE49-F238E27FC236}">
                <a16:creationId xmlns:a16="http://schemas.microsoft.com/office/drawing/2014/main" xmlns="" id="{85ACD6F9-4207-428A-98AF-4CE273D35887}"/>
              </a:ext>
            </a:extLst>
          </p:cNvPr>
          <p:cNvSpPr txBox="1"/>
          <p:nvPr/>
        </p:nvSpPr>
        <p:spPr>
          <a:xfrm>
            <a:off x="1207360" y="2125892"/>
            <a:ext cx="92335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Chúc</a:t>
            </a:r>
            <a:r>
              <a:rPr lang="en-US" altLang="zh-CN" sz="10000" dirty="0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các</a:t>
            </a:r>
            <a:r>
              <a:rPr lang="en-US" altLang="zh-CN" sz="10000" dirty="0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em</a:t>
            </a:r>
            <a:r>
              <a:rPr lang="en-US" altLang="zh-CN" sz="10000" dirty="0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học</a:t>
            </a:r>
            <a:r>
              <a:rPr lang="en-US" altLang="zh-CN" sz="10000" dirty="0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tốt</a:t>
            </a:r>
            <a:endParaRPr lang="zh-CN" altLang="en-US" sz="10000" dirty="0">
              <a:solidFill>
                <a:srgbClr val="ED277C"/>
              </a:solidFill>
              <a:latin typeface="UTM Showcard" panose="02040603050506020204" pitchFamily="18" charset="0"/>
              <a:ea typeface="字魂6号-日记插画体" panose="00000500000000000000" pitchFamily="2" charset="-122"/>
            </a:endParaRPr>
          </a:p>
        </p:txBody>
      </p:sp>
      <p:pic>
        <p:nvPicPr>
          <p:cNvPr id="19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988" y="129754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7590" y="3048367"/>
            <a:ext cx="1186215" cy="1004794"/>
          </a:xfrm>
          <a:prstGeom prst="rect">
            <a:avLst/>
          </a:prstGeom>
        </p:spPr>
      </p:pic>
      <p:pic>
        <p:nvPicPr>
          <p:cNvPr id="21" name="图片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321" y="1572845"/>
            <a:ext cx="2514599" cy="1487804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1585" y="129754"/>
            <a:ext cx="1650198" cy="936252"/>
          </a:xfrm>
          <a:prstGeom prst="rect">
            <a:avLst/>
          </a:prstGeom>
        </p:spPr>
      </p:pic>
      <p:pic>
        <p:nvPicPr>
          <p:cNvPr id="24" name="图片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9123" y="3850939"/>
            <a:ext cx="3272638" cy="1958217"/>
          </a:xfrm>
          <a:prstGeom prst="rect">
            <a:avLst/>
          </a:prstGeom>
        </p:spPr>
      </p:pic>
      <p:pic>
        <p:nvPicPr>
          <p:cNvPr id="25" name="图片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6479" y="1214886"/>
            <a:ext cx="1916856" cy="12088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6BBD39E-E35E-4F4B-A73B-CABFF9333269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9396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966" y="881275"/>
            <a:ext cx="3615091" cy="5887436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4828" y="-1"/>
            <a:ext cx="12316827" cy="692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949541" y="-61546"/>
            <a:ext cx="11749780" cy="6418384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xmlns="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71" y="1254349"/>
            <a:ext cx="2648131" cy="14054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84104" y="237125"/>
            <a:ext cx="3702441" cy="1224667"/>
            <a:chOff x="3039713" y="831571"/>
            <a:chExt cx="3702441" cy="1224667"/>
          </a:xfrm>
        </p:grpSpPr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xmlns="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xmlns="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2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4607416" y="1387632"/>
            <a:ext cx="4987263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1500 : 125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41365" y="3064341"/>
            <a:ext cx="37673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1500  125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937010" y="3186788"/>
            <a:ext cx="1586283" cy="1953170"/>
            <a:chOff x="4962493" y="2318418"/>
            <a:chExt cx="1586283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7116719" y="4029657"/>
            <a:ext cx="6415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71859" y="3932018"/>
            <a:ext cx="10983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84801" y="4028274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75141" y="3939785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07114" y="4644794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2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46672" y="2691446"/>
            <a:ext cx="4932041" cy="49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1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9" grpId="0"/>
      <p:bldP spid="20" grpId="0"/>
      <p:bldP spid="21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949541" y="-61546"/>
            <a:ext cx="11749780" cy="6418384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xmlns="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71" y="1254349"/>
            <a:ext cx="2648131" cy="14054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84104" y="237125"/>
            <a:ext cx="3702441" cy="1224667"/>
            <a:chOff x="3039713" y="831571"/>
            <a:chExt cx="3702441" cy="1224667"/>
          </a:xfrm>
        </p:grpSpPr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xmlns="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xmlns="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2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4607416" y="1387632"/>
            <a:ext cx="4987263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7 056 : 345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45185" y="3064341"/>
            <a:ext cx="39597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7056   345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937010" y="3186788"/>
            <a:ext cx="1586283" cy="1953170"/>
            <a:chOff x="4962493" y="2318418"/>
            <a:chExt cx="1586283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7116719" y="4029657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18613" y="4029656"/>
            <a:ext cx="10983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84801" y="4028274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48765" y="4036041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22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46672" y="2691446"/>
            <a:ext cx="4932041" cy="49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8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44400" cy="693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1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/>
        </p:nvGrpSpPr>
        <p:grpSpPr>
          <a:xfrm>
            <a:off x="-790011" y="0"/>
            <a:ext cx="6432758" cy="1127810"/>
            <a:chOff x="-76200" y="0"/>
            <a:chExt cx="9220200" cy="1299261"/>
          </a:xfrm>
        </p:grpSpPr>
        <p:pic>
          <p:nvPicPr>
            <p:cNvPr id="7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12"/>
          <p:cNvGrpSpPr/>
          <p:nvPr/>
        </p:nvGrpSpPr>
        <p:grpSpPr>
          <a:xfrm>
            <a:off x="5822063" y="-69905"/>
            <a:ext cx="8991600" cy="1127810"/>
            <a:chOff x="-76200" y="0"/>
            <a:chExt cx="9220200" cy="1299261"/>
          </a:xfrm>
        </p:grpSpPr>
        <p:pic>
          <p:nvPicPr>
            <p:cNvPr id="10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E:\0000000我图PPT\PNG内页素材\024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8" b="93392" l="2653" r="95491">
                        <a14:foregroundMark x1="5305" y1="24009" x2="6366" y2="61233"/>
                        <a14:foregroundMark x1="6366" y1="61233" x2="6366" y2="61233"/>
                        <a14:foregroundMark x1="6897" y1="23568" x2="23740" y2="11013"/>
                        <a14:foregroundMark x1="23740" y1="11013" x2="38064" y2="10132"/>
                        <a14:foregroundMark x1="38064" y1="10132" x2="52785" y2="8150"/>
                        <a14:foregroundMark x1="52785" y1="8150" x2="67772" y2="6828"/>
                        <a14:foregroundMark x1="67772" y1="6828" x2="81300" y2="13216"/>
                        <a14:foregroundMark x1="81300" y1="13216" x2="90053" y2="23348"/>
                        <a14:foregroundMark x1="90053" y1="23348" x2="95093" y2="41189"/>
                        <a14:foregroundMark x1="95093" y1="41189" x2="94960" y2="58370"/>
                        <a14:foregroundMark x1="94960" y1="58370" x2="88329" y2="79515"/>
                        <a14:foregroundMark x1="88329" y1="79515" x2="79576" y2="91410"/>
                        <a14:foregroundMark x1="79576" y1="91410" x2="16048" y2="88987"/>
                        <a14:foregroundMark x1="16048" y1="88987" x2="6897" y2="73789"/>
                        <a14:foregroundMark x1="6897" y1="73789" x2="3979" y2="51542"/>
                        <a14:foregroundMark x1="3979" y1="51542" x2="7560" y2="28414"/>
                        <a14:foregroundMark x1="7560" y1="28414" x2="5703" y2="23568"/>
                        <a14:foregroundMark x1="3979" y1="29515" x2="2653" y2="53524"/>
                        <a14:foregroundMark x1="3714" y1="55507" x2="4377" y2="77093"/>
                        <a14:foregroundMark x1="7692" y1="21145" x2="23873" y2="7048"/>
                        <a14:foregroundMark x1="23873" y1="7048" x2="52387" y2="9912"/>
                        <a14:foregroundMark x1="48806" y1="8150" x2="46021" y2="8370"/>
                        <a14:foregroundMark x1="42971" y1="7489" x2="40053" y2="7709"/>
                        <a14:foregroundMark x1="12997" y1="13216" x2="20424" y2="7709"/>
                        <a14:foregroundMark x1="8223" y1="80617" x2="28515" y2="94493"/>
                        <a14:foregroundMark x1="28515" y1="94493" x2="86074" y2="93172"/>
                        <a14:foregroundMark x1="86074" y1="93172" x2="92573" y2="85903"/>
                        <a14:foregroundMark x1="92573" y1="85903" x2="95358" y2="63877"/>
                        <a14:foregroundMark x1="91910" y1="77974" x2="82891" y2="87885"/>
                        <a14:foregroundMark x1="82891" y1="87885" x2="82493" y2="90308"/>
                        <a14:foregroundMark x1="82493" y1="90308" x2="92573" y2="84802"/>
                        <a14:foregroundMark x1="9947" y1="84361" x2="22414" y2="91189"/>
                        <a14:foregroundMark x1="18435" y1="92070" x2="16446" y2="91850"/>
                        <a14:foregroundMark x1="16446" y1="91850" x2="27586" y2="93612"/>
                        <a14:foregroundMark x1="71883" y1="7489" x2="81432" y2="10573"/>
                        <a14:foregroundMark x1="81432" y1="10573" x2="91379" y2="21145"/>
                        <a14:foregroundMark x1="91379" y1="21145" x2="95491" y2="41189"/>
                        <a14:foregroundMark x1="76127" y1="7269" x2="86870" y2="11454"/>
                        <a14:foregroundMark x1="86870" y1="11454" x2="88064" y2="14317"/>
                        <a14:backgroundMark x1="62334" y1="23128" x2="83024" y2="31057"/>
                        <a14:backgroundMark x1="83024" y1="31057" x2="85676" y2="37004"/>
                        <a14:backgroundMark x1="61804" y1="34581" x2="75199" y2="1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4">
            <a:off x="2557847" y="1371012"/>
            <a:ext cx="6528432" cy="335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45" y="2908752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23">
            <a:extLst>
              <a:ext uri="{FF2B5EF4-FFF2-40B4-BE49-F238E27FC236}">
                <a16:creationId xmlns:a16="http://schemas.microsoft.com/office/drawing/2014/main" xmlns="" id="{36376791-2D9E-43BE-AC3A-B786B5190522}"/>
              </a:ext>
            </a:extLst>
          </p:cNvPr>
          <p:cNvSpPr txBox="1"/>
          <p:nvPr/>
        </p:nvSpPr>
        <p:spPr>
          <a:xfrm rot="207359">
            <a:off x="2849076" y="1545975"/>
            <a:ext cx="36776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KHÁM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sp>
        <p:nvSpPr>
          <p:cNvPr id="15" name="文本框 26">
            <a:extLst>
              <a:ext uri="{FF2B5EF4-FFF2-40B4-BE49-F238E27FC236}">
                <a16:creationId xmlns:a16="http://schemas.microsoft.com/office/drawing/2014/main" xmlns="" id="{88FEA4B4-0566-4127-B933-D555CFDEEF9C}"/>
              </a:ext>
            </a:extLst>
          </p:cNvPr>
          <p:cNvSpPr txBox="1"/>
          <p:nvPr/>
        </p:nvSpPr>
        <p:spPr>
          <a:xfrm rot="205344">
            <a:off x="5216457" y="2879466"/>
            <a:ext cx="26035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PHÁ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pic>
        <p:nvPicPr>
          <p:cNvPr id="17" name="图片 18">
            <a:extLst>
              <a:ext uri="{FF2B5EF4-FFF2-40B4-BE49-F238E27FC236}">
                <a16:creationId xmlns:a16="http://schemas.microsoft.com/office/drawing/2014/main" xmlns="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103" y="1192451"/>
            <a:ext cx="2648131" cy="1405433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xmlns="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84" y="362282"/>
            <a:ext cx="1978818" cy="1090797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xmlns="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pic>
        <p:nvPicPr>
          <p:cNvPr id="21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638" y="801891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639" y="3727428"/>
            <a:ext cx="2391477" cy="30997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A38C24A-EF79-49CE-9ECD-8F41DFA01654}"/>
              </a:ext>
            </a:extLst>
          </p:cNvPr>
          <p:cNvSpPr txBox="1"/>
          <p:nvPr/>
        </p:nvSpPr>
        <p:spPr>
          <a:xfrm rot="20812149">
            <a:off x="1866590" y="517655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518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6263 -0.10092 L -0.06263 -0.10069 C 0.01329 -0.11481 0.03829 -0.12708 0.11211 -0.11226 C 0.11836 -0.11111 0.12357 -0.10185 0.12943 -0.09814 C 0.14089 -0.09143 0.15248 -0.08703 0.16433 -0.08125 C 0.17253 -0.07291 0.18086 -0.06597 0.18816 -0.05578 C 0.20027 -0.03888 0.20743 -0.01504 0.21368 0.00903 C 0.21654 0.02107 0.21915 0.03334 0.22149 0.04561 C 0.22318 0.05394 0.2237 0.06274 0.22474 0.07107 C 0.2237 0.11737 0.22409 0.16366 0.22149 0.20926 C 0.2211 0.21945 0.21758 0.22801 0.21537 0.23774 C 0.21133 0.25278 0.20665 0.26644 0.20079 0.27987 C 0.19766 0.28774 0.19362 0.29514 0.18972 0.30255 C 0.18412 0.31297 0.17839 0.32385 0.17253 0.33334 C 0.16902 0.33889 0.16524 0.34329 0.1612 0.34746 C 0.1379 0.37292 0.1379 0.37246 0.11381 0.38704 C 0.08568 0.40371 0.07279 0.40811 0.03764 0.41227 C 0.00144 0.41667 -0.0345 0.41598 -0.07045 0.41829 C -0.08737 0.41598 -0.10443 0.41505 -0.1211 0.41227 C -0.12683 0.41135 -0.13295 0.41042 -0.13842 0.40672 C -0.14675 0.40093 -0.1543 0.39144 -0.16224 0.38426 C -0.1711 0.37616 -0.18047 0.37014 -0.1892 0.36181 C -0.20222 0.34931 -0.21433 0.3345 -0.22735 0.32223 C -0.23529 0.31459 -0.24349 0.30811 -0.25118 0.29977 C -0.25951 0.29051 -0.25287 0.29098 -0.25756 0.29098 L -0.25756 0.29144 " pathEditMode="relative" rAng="0" ptsTypes="AAAAAAAAAAAAAAAAAAAAAAAAAA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4436340" y="247553"/>
            <a:ext cx="7558793" cy="6371908"/>
          </a:xfrm>
          <a:prstGeom prst="roundRect">
            <a:avLst/>
          </a:prstGeom>
          <a:solidFill>
            <a:schemeClr val="bg1">
              <a:alpha val="92000"/>
            </a:schemeClr>
          </a:solidFill>
          <a:ln w="666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5939" y="982550"/>
            <a:ext cx="4024237" cy="3623944"/>
          </a:xfrm>
          <a:prstGeom prst="roundRect">
            <a:avLst/>
          </a:prstGeom>
          <a:solidFill>
            <a:schemeClr val="bg1"/>
          </a:solidFill>
          <a:ln w="41275">
            <a:prstDash val="dash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7269" y="1367297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567948" y="1214495"/>
            <a:ext cx="1219694" cy="1953170"/>
            <a:chOff x="4962493" y="2318418"/>
            <a:chExt cx="1586283" cy="1953170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2766268" y="2274036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32227" y="2304643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94314" y="1377257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4925595" y="239590"/>
            <a:ext cx="455765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a. 41 535:195</a:t>
            </a:r>
          </a:p>
        </p:txBody>
      </p:sp>
      <p:sp>
        <p:nvSpPr>
          <p:cNvPr id="34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040934" y="1070964"/>
            <a:ext cx="608532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Chia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theo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sang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phải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小美好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463761" y="1702855"/>
            <a:ext cx="265810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415 chia 195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28" y="1214495"/>
            <a:ext cx="1364522" cy="1308599"/>
          </a:xfrm>
          <a:prstGeom prst="rect">
            <a:avLst/>
          </a:prstGeom>
        </p:spPr>
      </p:pic>
      <p:sp>
        <p:nvSpPr>
          <p:cNvPr id="39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306959" y="2407646"/>
            <a:ext cx="5296642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0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4795448" y="3648699"/>
            <a:ext cx="6187912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18,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19;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19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1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040934" y="4869574"/>
            <a:ext cx="5880136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4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30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8132563" y="1679566"/>
            <a:ext cx="252825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56001" y="1374042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3" y="1195550"/>
            <a:ext cx="1364522" cy="1308599"/>
          </a:xfrm>
          <a:prstGeom prst="rect">
            <a:avLst/>
          </a:prstGeom>
        </p:spPr>
      </p:pic>
      <p:sp>
        <p:nvSpPr>
          <p:cNvPr id="60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9184421" y="238989"/>
            <a:ext cx="88197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=?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03" y="3780469"/>
            <a:ext cx="2692458" cy="2696602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691234" y="2288705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66190" y="2283943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66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6571880" y="5960598"/>
            <a:ext cx="282481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253</a:t>
            </a:r>
          </a:p>
        </p:txBody>
      </p:sp>
    </p:spTree>
    <p:extLst>
      <p:ext uri="{BB962C8B-B14F-4D97-AF65-F5344CB8AC3E}">
        <p14:creationId xmlns:p14="http://schemas.microsoft.com/office/powerpoint/2010/main" val="237625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00729 0.1331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7" grpId="0"/>
      <p:bldP spid="28" grpId="0"/>
      <p:bldP spid="28" grpId="1" build="allAtOnce"/>
      <p:bldP spid="33" grpId="0"/>
      <p:bldP spid="34" grpId="0"/>
      <p:bldP spid="35" grpId="0"/>
      <p:bldP spid="39" grpId="0"/>
      <p:bldP spid="40" grpId="0"/>
      <p:bldP spid="41" grpId="0"/>
      <p:bldP spid="30" grpId="0"/>
      <p:bldP spid="53" grpId="1"/>
      <p:bldP spid="53" grpId="2"/>
      <p:bldP spid="60" grpId="1"/>
      <p:bldP spid="64" grpId="0"/>
      <p:bldP spid="65" grpId="0"/>
      <p:bldP spid="6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999</TotalTime>
  <Words>815</Words>
  <Application>Microsoft Office PowerPoint</Application>
  <PresentationFormat>Custom</PresentationFormat>
  <Paragraphs>265</Paragraphs>
  <Slides>30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Arial</vt:lpstr>
      <vt:lpstr>UTM Showcard</vt:lpstr>
      <vt:lpstr>UVN Tin Tuc</vt:lpstr>
      <vt:lpstr>宋体</vt:lpstr>
      <vt:lpstr>字魂6号-日记插画体</vt:lpstr>
      <vt:lpstr>UTM Candombe</vt:lpstr>
      <vt:lpstr>小美好体</vt:lpstr>
      <vt:lpstr>UTM Aurora</vt:lpstr>
      <vt:lpstr>Times New Roman</vt:lpstr>
      <vt:lpstr>等线</vt:lpstr>
      <vt:lpstr>UVN Van Chuong Nang</vt:lpstr>
      <vt:lpstr>华康海报体W12</vt:lpstr>
      <vt:lpstr>微软雅黑</vt:lpstr>
      <vt:lpstr>Embassy BT</vt:lpstr>
      <vt:lpstr>UVN Banh Mi</vt:lpstr>
      <vt:lpstr>#9Slide03 AmpleSoft Bold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</Manager>
  <Company>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</dc:title>
  <dc:subject>T</dc:subject>
  <dc:creator>KTUTS</dc:creator>
  <cp:keywords>BichHa</cp:keywords>
  <dc:description>U</dc:description>
  <cp:lastModifiedBy>Thuy</cp:lastModifiedBy>
  <cp:revision>183</cp:revision>
  <dcterms:created xsi:type="dcterms:W3CDTF">2017-08-18T03:02:00Z</dcterms:created>
  <dcterms:modified xsi:type="dcterms:W3CDTF">2021-12-23T19:21:30Z</dcterms:modified>
  <cp:version>V31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