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0" r:id="rId2"/>
    <p:sldId id="322" r:id="rId3"/>
    <p:sldId id="324" r:id="rId4"/>
    <p:sldId id="328" r:id="rId5"/>
    <p:sldId id="331" r:id="rId6"/>
    <p:sldId id="259" r:id="rId7"/>
    <p:sldId id="338" r:id="rId8"/>
    <p:sldId id="340" r:id="rId9"/>
    <p:sldId id="341" r:id="rId10"/>
    <p:sldId id="334" r:id="rId11"/>
    <p:sldId id="335" r:id="rId12"/>
    <p:sldId id="346" r:id="rId13"/>
    <p:sldId id="347" r:id="rId14"/>
    <p:sldId id="348" r:id="rId15"/>
    <p:sldId id="349" r:id="rId16"/>
    <p:sldId id="350" r:id="rId17"/>
    <p:sldId id="342" r:id="rId18"/>
    <p:sldId id="337" r:id="rId19"/>
    <p:sldId id="343" r:id="rId20"/>
    <p:sldId id="344" r:id="rId21"/>
    <p:sldId id="34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674"/>
    <a:srgbClr val="EA5754"/>
    <a:srgbClr val="F5FB05"/>
    <a:srgbClr val="8EBBE2"/>
    <a:srgbClr val="000000"/>
    <a:srgbClr val="FBC200"/>
    <a:srgbClr val="7FB1DC"/>
    <a:srgbClr val="36313A"/>
    <a:srgbClr val="688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snapToGrid="0" showGuides="1">
      <p:cViewPr varScale="1">
        <p:scale>
          <a:sx n="67" d="100"/>
          <a:sy n="67" d="100"/>
        </p:scale>
        <p:origin x="-468" y="-228"/>
      </p:cViewPr>
      <p:guideLst>
        <p:guide orient="horz" pos="195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F17E2-B1ED-4296-9F27-C277861E1542}" type="datetimeFigureOut">
              <a:rPr lang="zh-CN" altLang="en-US" smtClean="0"/>
              <a:t>2021/12/22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CC4CE-E49A-4353-9D11-54F53823DD85}" type="slidenum">
              <a:rPr lang="zh-CN" altLang="en-US" smtClean="0"/>
              <a:t>‹#›</a:t>
            </a:fld>
            <a:endParaRPr lang="zh-CN" altLang="en-US"/>
          </a:p>
        </p:txBody>
      </p:sp>
    </p:spTree>
    <p:extLst>
      <p:ext uri="{BB962C8B-B14F-4D97-AF65-F5344CB8AC3E}">
        <p14:creationId xmlns:p14="http://schemas.microsoft.com/office/powerpoint/2010/main" val="279534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2</a:t>
            </a:fld>
            <a:endParaRPr lang="zh-CN" altLang="en-US"/>
          </a:p>
        </p:txBody>
      </p:sp>
    </p:spTree>
    <p:extLst>
      <p:ext uri="{BB962C8B-B14F-4D97-AF65-F5344CB8AC3E}">
        <p14:creationId xmlns:p14="http://schemas.microsoft.com/office/powerpoint/2010/main" val="29224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9</a:t>
            </a:fld>
            <a:endParaRPr lang="zh-CN" altLang="en-US"/>
          </a:p>
        </p:txBody>
      </p:sp>
    </p:spTree>
    <p:extLst>
      <p:ext uri="{BB962C8B-B14F-4D97-AF65-F5344CB8AC3E}">
        <p14:creationId xmlns:p14="http://schemas.microsoft.com/office/powerpoint/2010/main" val="69188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CC4CE-E49A-4353-9D11-54F53823DD85}" type="slidenum">
              <a:rPr lang="zh-CN" altLang="en-US" smtClean="0"/>
              <a:t>20</a:t>
            </a:fld>
            <a:endParaRPr lang="zh-CN" altLang="en-US"/>
          </a:p>
        </p:txBody>
      </p:sp>
    </p:spTree>
    <p:extLst>
      <p:ext uri="{BB962C8B-B14F-4D97-AF65-F5344CB8AC3E}">
        <p14:creationId xmlns:p14="http://schemas.microsoft.com/office/powerpoint/2010/main" val="307222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6F574C-25FB-45C7-A27E-17B48F8FC0C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5E9B265-1F40-4701-BF86-D3C49735E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E62389B-72D3-4DC3-A938-1BFA35D93D35}"/>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D74D900B-2792-43ED-9AA7-23D30CF2DD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45AD02-C2B8-4786-AEF2-90CB7A840614}"/>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7" name="图片 2">
            <a:extLst>
              <a:ext uri="{FF2B5EF4-FFF2-40B4-BE49-F238E27FC236}">
                <a16:creationId xmlns:a16="http://schemas.microsoft.com/office/drawing/2014/main" id="{0FB691FB-FF0B-4994-925A-B85C23AF65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5430"/>
          <a:stretch/>
        </p:blipFill>
        <p:spPr>
          <a:xfrm>
            <a:off x="0" y="0"/>
            <a:ext cx="12192000" cy="6858000"/>
          </a:xfrm>
          <a:prstGeom prst="rect">
            <a:avLst/>
          </a:prstGeom>
        </p:spPr>
      </p:pic>
    </p:spTree>
    <p:extLst>
      <p:ext uri="{BB962C8B-B14F-4D97-AF65-F5344CB8AC3E}">
        <p14:creationId xmlns:p14="http://schemas.microsoft.com/office/powerpoint/2010/main" val="39559302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A71497-69D5-4411-8009-2B53E61E60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BCF9C15-E15C-4298-A7A1-40AF3DA14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E51CD76-3EE9-43D7-B59A-8CB86A936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C691A6-1DA9-4A3E-A06C-789DBB360936}"/>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6" name="页脚占位符 5">
            <a:extLst>
              <a:ext uri="{FF2B5EF4-FFF2-40B4-BE49-F238E27FC236}">
                <a16:creationId xmlns:a16="http://schemas.microsoft.com/office/drawing/2014/main" id="{7DA6A39E-64D6-46FC-9A69-A376AF364C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0E49C8-71D8-45DF-98B5-7F34540ECCC6}"/>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8516803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94D343-2800-484C-9094-9DB28B3284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E3FED0-C654-40E6-9FA8-0F2B24705EC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FA5481-898C-4E3E-9FAF-62222755B4CB}"/>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BDCB49EB-FA09-4511-AEC6-686E67A4D7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34F0C8-A1E4-4B9B-B529-C52B75693F2C}"/>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4109127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7BA7D0-1A8E-4036-B3C5-2CE11A0AE64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0116B3-21A6-4FCC-B93C-532136D28B4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F128487-489F-48C4-A852-73D799817322}"/>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C1471A43-8908-4AD8-92EC-EB74A713647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C8CD2D-BE37-4772-88C0-2B9DC6DF198B}"/>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4522113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E7EAD-F7B9-49AE-ADEA-A58EC91175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83375D-05E5-40DA-B1B5-89E504F4B8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CDB696D-3774-498F-AB11-CFBF8C471838}"/>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6B5A43D4-025C-434E-86A3-7E5A3EC909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B44F33-8783-45A9-BFC6-DE9A0EFE2E6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619340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7B405-C311-4DC6-9D8C-6C274CCD70A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726FCFD-EA86-435E-B73A-E80E7A3B3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81FB22D-0B54-43D1-BFCE-9347C638B90F}"/>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15261A76-040E-454F-94B4-E5452F8FD2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771CAD-1FBC-4CED-A30A-14AF003FE169}"/>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5091069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8B33E4-BB84-45EB-AC23-B255C38F02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5C60C-5A06-4F43-B6A9-44A8C20E738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5201A5E-7728-4BE2-8A9D-FB607718F04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29F31D3-1751-459E-86AF-BEE653C300F4}"/>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6" name="页脚占位符 5">
            <a:extLst>
              <a:ext uri="{FF2B5EF4-FFF2-40B4-BE49-F238E27FC236}">
                <a16:creationId xmlns:a16="http://schemas.microsoft.com/office/drawing/2014/main" id="{94BAC148-793C-4C55-8F7A-1B8B15A952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CD5976-6573-48F6-9B97-125C75AA9D6E}"/>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75115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963CF-6687-4341-8219-6D6BD19461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8331D8-1739-4FFD-A77A-D7B48E77F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9CF315-6298-4FC6-8E5E-F3F5A72300E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981CE83-8EDF-4811-B319-E15ACFA1B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B67E41-84E8-4273-869C-B19E0E04A7B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ABA5B8-4F4C-48E5-A2CD-F0880A4E9CE8}"/>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8" name="页脚占位符 7">
            <a:extLst>
              <a:ext uri="{FF2B5EF4-FFF2-40B4-BE49-F238E27FC236}">
                <a16:creationId xmlns:a16="http://schemas.microsoft.com/office/drawing/2014/main" id="{5251F333-88F3-4F0B-B96A-8A36DD53D51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EC80DD4-9FE9-4101-87F2-5C9CDCB3B63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1903223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6D772-094B-4FBD-B222-8DC777F876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00CE456-9BE6-4DEC-9423-921CB2F7C368}"/>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4" name="页脚占位符 3">
            <a:extLst>
              <a:ext uri="{FF2B5EF4-FFF2-40B4-BE49-F238E27FC236}">
                <a16:creationId xmlns:a16="http://schemas.microsoft.com/office/drawing/2014/main" id="{7C66B16E-E198-438E-81C1-E22C9B512D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E5100AF-82D4-4662-9DF8-D7501DE3657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954449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Rectangle 5"/>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chemeClr val="accent5">
                    <a:lumMod val="60000"/>
                    <a:lumOff val="40000"/>
                  </a:schemeClr>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7" name="Rectangle 6"/>
          <p:cNvSpPr/>
          <p:nvPr userDrawn="1"/>
        </p:nvSpPr>
        <p:spPr>
          <a:xfrm>
            <a:off x="74838" y="6396335"/>
            <a:ext cx="1069524" cy="461665"/>
          </a:xfrm>
          <a:prstGeom prst="rect">
            <a:avLst/>
          </a:prstGeom>
          <a:noFill/>
        </p:spPr>
        <p:txBody>
          <a:bodyPr wrap="none" lIns="91440" tIns="45720" rIns="91440" bIns="45720">
            <a:spAutoFit/>
          </a:bodyPr>
          <a:lstStyle/>
          <a:p>
            <a:pPr algn="ctr"/>
            <a:r>
              <a:rPr lang="en-US" sz="2400" b="1" cap="none" spc="0" dirty="0">
                <a:ln w="0"/>
                <a:solidFill>
                  <a:srgbClr val="92D050"/>
                </a:solidFill>
                <a:effectLst>
                  <a:outerShdw blurRad="38100" dist="19050" dir="2700000" algn="tl" rotWithShape="0">
                    <a:schemeClr val="dk1">
                      <a:alpha val="40000"/>
                    </a:schemeClr>
                  </a:outerShdw>
                </a:effectLst>
                <a:latin typeface="Tempus Sans ITC" panose="04020404030D07020202" pitchFamily="82" charset="0"/>
              </a:rPr>
              <a:t>KTUTS</a:t>
            </a:r>
          </a:p>
        </p:txBody>
      </p:sp>
    </p:spTree>
    <p:extLst>
      <p:ext uri="{BB962C8B-B14F-4D97-AF65-F5344CB8AC3E}">
        <p14:creationId xmlns:p14="http://schemas.microsoft.com/office/powerpoint/2010/main" val="1035481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矩形 2">
            <a:extLst>
              <a:ext uri="{FF2B5EF4-FFF2-40B4-BE49-F238E27FC236}">
                <a16:creationId xmlns:a16="http://schemas.microsoft.com/office/drawing/2014/main" id="{E4C953E7-D689-4615-B1B9-D223AEEBE236}"/>
              </a:ext>
            </a:extLst>
          </p:cNvPr>
          <p:cNvSpPr/>
          <p:nvPr userDrawn="1"/>
        </p:nvSpPr>
        <p:spPr>
          <a:xfrm>
            <a:off x="226142" y="255640"/>
            <a:ext cx="11520181"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31">
            <a:extLst>
              <a:ext uri="{FF2B5EF4-FFF2-40B4-BE49-F238E27FC236}">
                <a16:creationId xmlns:a16="http://schemas.microsoft.com/office/drawing/2014/main" id="{32B8F725-3267-4FB1-83D6-218F0F720C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8" name="图片 31">
            <a:extLst>
              <a:ext uri="{FF2B5EF4-FFF2-40B4-BE49-F238E27FC236}">
                <a16:creationId xmlns:a16="http://schemas.microsoft.com/office/drawing/2014/main" id="{32B8F725-3267-4FB1-83D6-218F0F720C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
        <p:nvSpPr>
          <p:cNvPr id="9" name="Rectangle 8"/>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chemeClr val="accent5">
                    <a:lumMod val="60000"/>
                    <a:lumOff val="40000"/>
                  </a:schemeClr>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10" name="Rectangle 9"/>
          <p:cNvSpPr/>
          <p:nvPr userDrawn="1"/>
        </p:nvSpPr>
        <p:spPr>
          <a:xfrm>
            <a:off x="76102" y="6403483"/>
            <a:ext cx="1069524" cy="461665"/>
          </a:xfrm>
          <a:prstGeom prst="rect">
            <a:avLst/>
          </a:prstGeom>
          <a:noFill/>
        </p:spPr>
        <p:txBody>
          <a:bodyPr wrap="none" lIns="91440" tIns="45720" rIns="91440" bIns="45720">
            <a:spAutoFit/>
          </a:bodyPr>
          <a:lstStyle/>
          <a:p>
            <a:pPr algn="ctr"/>
            <a:r>
              <a:rPr lang="en-US" sz="2400" b="1" cap="none" spc="0" dirty="0">
                <a:ln w="0"/>
                <a:solidFill>
                  <a:srgbClr val="92D050"/>
                </a:solidFill>
                <a:effectLst>
                  <a:outerShdw blurRad="38100" dist="19050" dir="2700000" algn="tl" rotWithShape="0">
                    <a:schemeClr val="dk1">
                      <a:alpha val="40000"/>
                    </a:schemeClr>
                  </a:outerShdw>
                </a:effectLst>
                <a:latin typeface="Tempus Sans ITC" panose="04020404030D07020202" pitchFamily="82" charset="0"/>
              </a:rPr>
              <a:t>KTUTS</a:t>
            </a:r>
          </a:p>
        </p:txBody>
      </p:sp>
    </p:spTree>
    <p:extLst>
      <p:ext uri="{BB962C8B-B14F-4D97-AF65-F5344CB8AC3E}">
        <p14:creationId xmlns:p14="http://schemas.microsoft.com/office/powerpoint/2010/main" val="2939349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1FD113-E17E-4D91-A3A3-644818BADB8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7049731-6561-4D98-B371-36541C506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7DC78B-6EC7-4DC2-B74F-E14DA23C0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7D6649-724E-47E8-A8AC-D930C6159807}"/>
              </a:ext>
            </a:extLst>
          </p:cNvPr>
          <p:cNvSpPr>
            <a:spLocks noGrp="1"/>
          </p:cNvSpPr>
          <p:nvPr>
            <p:ph type="dt" sz="half" idx="10"/>
          </p:nvPr>
        </p:nvSpPr>
        <p:spPr/>
        <p:txBody>
          <a:bodyPr/>
          <a:lstStyle/>
          <a:p>
            <a:fld id="{185F4D68-FBF2-4734-9EDB-94E79ABC807B}" type="datetimeFigureOut">
              <a:rPr lang="zh-CN" altLang="en-US" smtClean="0"/>
              <a:t>2021/12/22</a:t>
            </a:fld>
            <a:endParaRPr lang="zh-CN" altLang="en-US"/>
          </a:p>
        </p:txBody>
      </p:sp>
      <p:sp>
        <p:nvSpPr>
          <p:cNvPr id="6" name="页脚占位符 5">
            <a:extLst>
              <a:ext uri="{FF2B5EF4-FFF2-40B4-BE49-F238E27FC236}">
                <a16:creationId xmlns:a16="http://schemas.microsoft.com/office/drawing/2014/main" id="{9437C661-B973-4C05-B2A5-9D1A065464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418DB7E-9FCF-473A-8EA7-C9AE4EE06FB2}"/>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Tree>
    <p:extLst>
      <p:ext uri="{BB962C8B-B14F-4D97-AF65-F5344CB8AC3E}">
        <p14:creationId xmlns:p14="http://schemas.microsoft.com/office/powerpoint/2010/main" val="3523907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646D44-74E6-45F0-B58C-24B5AC991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46C5F5-97E0-4AED-B14D-36360E53B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D5E3CAC-5A41-42E2-A676-6DF41ED19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F4D68-FBF2-4734-9EDB-94E79ABC807B}" type="datetimeFigureOut">
              <a:rPr lang="zh-CN" altLang="en-US" smtClean="0"/>
              <a:t>2021/12/22</a:t>
            </a:fld>
            <a:endParaRPr lang="zh-CN" altLang="en-US"/>
          </a:p>
        </p:txBody>
      </p:sp>
      <p:sp>
        <p:nvSpPr>
          <p:cNvPr id="5" name="页脚占位符 4">
            <a:extLst>
              <a:ext uri="{FF2B5EF4-FFF2-40B4-BE49-F238E27FC236}">
                <a16:creationId xmlns:a16="http://schemas.microsoft.com/office/drawing/2014/main" id="{87917995-B220-472E-8007-075CFF6AD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7CF163B-39F0-47AE-BA72-A4FDEEC56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1AE95-A407-479D-AB26-109F5B9584FE}" type="slidenum">
              <a:rPr lang="zh-CN" altLang="en-US" smtClean="0"/>
              <a:t>‹#›</a:t>
            </a:fld>
            <a:endParaRPr lang="zh-CN" altLang="en-US"/>
          </a:p>
        </p:txBody>
      </p:sp>
      <p:sp>
        <p:nvSpPr>
          <p:cNvPr id="7" name="Rectangle 6"/>
          <p:cNvSpPr/>
          <p:nvPr userDrawn="1"/>
        </p:nvSpPr>
        <p:spPr>
          <a:xfrm>
            <a:off x="0" y="66824"/>
            <a:ext cx="1069524" cy="461665"/>
          </a:xfrm>
          <a:prstGeom prst="rect">
            <a:avLst/>
          </a:prstGeom>
          <a:noFill/>
        </p:spPr>
        <p:txBody>
          <a:bodyPr wrap="none" lIns="91440" tIns="45720" rIns="91440" bIns="45720">
            <a:spAutoFit/>
          </a:bodyPr>
          <a:lstStyle/>
          <a:p>
            <a:pPr algn="ctr"/>
            <a:r>
              <a:rPr lang="en-US" sz="2400" b="1" cap="none" spc="0" dirty="0">
                <a:ln w="0"/>
                <a:solidFill>
                  <a:srgbClr val="00B050"/>
                </a:solidFill>
                <a:effectLst>
                  <a:outerShdw blurRad="38100" dist="19050" dir="2700000" algn="tl" rotWithShape="0">
                    <a:schemeClr val="dk1">
                      <a:alpha val="40000"/>
                    </a:schemeClr>
                  </a:outerShdw>
                </a:effectLst>
                <a:latin typeface="Tempus Sans ITC" panose="04020404030D07020202" pitchFamily="82" charset="0"/>
              </a:rPr>
              <a:t>KTUTS</a:t>
            </a:r>
          </a:p>
        </p:txBody>
      </p:sp>
      <p:sp>
        <p:nvSpPr>
          <p:cNvPr id="8" name="Rectangle 7"/>
          <p:cNvSpPr/>
          <p:nvPr userDrawn="1"/>
        </p:nvSpPr>
        <p:spPr>
          <a:xfrm>
            <a:off x="74838" y="6308079"/>
            <a:ext cx="1069524" cy="461665"/>
          </a:xfrm>
          <a:prstGeom prst="rect">
            <a:avLst/>
          </a:prstGeom>
          <a:noFill/>
        </p:spPr>
        <p:txBody>
          <a:bodyPr wrap="none" lIns="91440" tIns="45720" rIns="91440" bIns="45720">
            <a:spAutoFit/>
          </a:bodyPr>
          <a:lstStyle/>
          <a:p>
            <a:pPr algn="ctr"/>
            <a:r>
              <a:rPr lang="en-US" sz="2400" b="1" cap="none" spc="0" dirty="0">
                <a:ln w="0"/>
                <a:solidFill>
                  <a:srgbClr val="00B050"/>
                </a:solidFill>
                <a:effectLst>
                  <a:outerShdw blurRad="38100" dist="19050" dir="2700000" algn="tl" rotWithShape="0">
                    <a:schemeClr val="dk1">
                      <a:alpha val="40000"/>
                    </a:schemeClr>
                  </a:outerShdw>
                </a:effectLst>
                <a:latin typeface="Tempus Sans ITC" panose="04020404030D07020202" pitchFamily="82" charset="0"/>
              </a:rPr>
              <a:t>KTUTS</a:t>
            </a:r>
          </a:p>
        </p:txBody>
      </p:sp>
      <p:pic>
        <p:nvPicPr>
          <p:cNvPr id="11" name="Picture 10" descr="A picture containing diagram&#10;&#10;Description automatically generated">
            <a:extLst>
              <a:ext uri="{FF2B5EF4-FFF2-40B4-BE49-F238E27FC236}">
                <a16:creationId xmlns:a16="http://schemas.microsoft.com/office/drawing/2014/main" id="{197D2582-719A-4EBE-A374-E6CE9929FE7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E5B2435-C68C-4052-ACD1-0D02D69AF0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B02CD9C9-3ADD-49D0-8BFC-BCEF5F3D7B0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A923F072-565D-4C20-A995-7CD124681C4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5" name="TextBox 14">
            <a:extLst>
              <a:ext uri="{FF2B5EF4-FFF2-40B4-BE49-F238E27FC236}">
                <a16:creationId xmlns:a16="http://schemas.microsoft.com/office/drawing/2014/main" id="{53CE0246-5F9D-43A2-8287-C0777B873217}"/>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E43CD286-320E-4B8D-9A0F-D14E8EA4FBA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0560" y="10383814"/>
            <a:ext cx="1881378" cy="1625303"/>
          </a:xfrm>
          <a:prstGeom prst="rect">
            <a:avLst/>
          </a:prstGeom>
        </p:spPr>
      </p:pic>
    </p:spTree>
    <p:extLst>
      <p:ext uri="{BB962C8B-B14F-4D97-AF65-F5344CB8AC3E}">
        <p14:creationId xmlns:p14="http://schemas.microsoft.com/office/powerpoint/2010/main" val="155204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png"/><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4.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37.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11.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6">
            <a:extLst>
              <a:ext uri="{FF2B5EF4-FFF2-40B4-BE49-F238E27FC236}">
                <a16:creationId xmlns:a16="http://schemas.microsoft.com/office/drawing/2014/main" id="{C335EB2A-0447-4B4D-B770-5CE3E49BEF0B}"/>
              </a:ext>
            </a:extLst>
          </p:cNvPr>
          <p:cNvPicPr>
            <a:picLocks noChangeAspect="1"/>
          </p:cNvPicPr>
          <p:nvPr/>
        </p:nvPicPr>
        <p:blipFill>
          <a:blip r:embed="rId2"/>
          <a:stretch>
            <a:fillRect/>
          </a:stretch>
        </p:blipFill>
        <p:spPr>
          <a:xfrm>
            <a:off x="267479" y="2425761"/>
            <a:ext cx="3612057" cy="4432239"/>
          </a:xfrm>
          <a:prstGeom prst="rect">
            <a:avLst/>
          </a:prstGeom>
          <a:effectLst>
            <a:outerShdw blurRad="50800" dist="38100" dir="13500000" algn="br" rotWithShape="0">
              <a:prstClr val="black">
                <a:alpha val="40000"/>
              </a:prst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675" y="2792814"/>
            <a:ext cx="4824741" cy="3404693"/>
          </a:xfrm>
          <a:prstGeom prst="rect">
            <a:avLst/>
          </a:prstGeom>
          <a:effectLst>
            <a:outerShdw blurRad="50800" dist="38100" dir="16200000"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5"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6"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141634" y="5232"/>
            <a:ext cx="8050366" cy="1515213"/>
          </a:xfrm>
          <a:prstGeom prst="rect">
            <a:avLst/>
          </a:prstGeom>
          <a:effectLst>
            <a:outerShdw blurRad="50800" dist="38100" dir="5400000" sx="102000" sy="102000" algn="t" rotWithShape="0">
              <a:srgbClr val="53A8DD">
                <a:alpha val="39000"/>
              </a:srgbClr>
            </a:outerShdw>
          </a:effectLst>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95998" y="5059076"/>
            <a:ext cx="6096000" cy="1798924"/>
          </a:xfrm>
          <a:prstGeom prst="rect">
            <a:avLst/>
          </a:prstGeom>
        </p:spPr>
      </p:pic>
      <p:pic>
        <p:nvPicPr>
          <p:cNvPr id="10" name="图片 31">
            <a:extLst>
              <a:ext uri="{FF2B5EF4-FFF2-40B4-BE49-F238E27FC236}">
                <a16:creationId xmlns:a16="http://schemas.microsoft.com/office/drawing/2014/main" id="{32B8F725-3267-4FB1-83D6-218F0F720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
        <p:nvSpPr>
          <p:cNvPr id="17" name="Rectangle 16"/>
          <p:cNvSpPr/>
          <p:nvPr/>
        </p:nvSpPr>
        <p:spPr>
          <a:xfrm>
            <a:off x="3587896" y="1905391"/>
            <a:ext cx="613020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chemeClr val="bg1"/>
                </a:solidFill>
                <a:latin typeface="UTM Arruba KT" panose="02040603050506020204" pitchFamily="18" charset="0"/>
              </a:rPr>
              <a:t>MÔN TOÁN</a:t>
            </a:r>
            <a:endParaRPr lang="en-US" sz="9600" b="1" cap="none" spc="0" dirty="0">
              <a:ln/>
              <a:solidFill>
                <a:schemeClr val="bg1"/>
              </a:solidFill>
              <a:effectLst/>
              <a:latin typeface="UTM Arruba KT" panose="02040603050506020204" pitchFamily="18" charset="0"/>
            </a:endParaRPr>
          </a:p>
        </p:txBody>
      </p:sp>
      <p:sp>
        <p:nvSpPr>
          <p:cNvPr id="18" name="Rectangle 17"/>
          <p:cNvSpPr/>
          <p:nvPr/>
        </p:nvSpPr>
        <p:spPr>
          <a:xfrm>
            <a:off x="3489573" y="1905391"/>
            <a:ext cx="6130204"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a:ln/>
                <a:solidFill>
                  <a:srgbClr val="FF0000"/>
                </a:solidFill>
                <a:effectLst>
                  <a:outerShdw blurRad="50800" dist="38100" dir="18900000" algn="bl" rotWithShape="0">
                    <a:prstClr val="black">
                      <a:alpha val="40000"/>
                    </a:prstClr>
                  </a:outerShdw>
                </a:effectLst>
                <a:latin typeface="UTM Arruba KT" panose="02040603050506020204" pitchFamily="18" charset="0"/>
              </a:rPr>
              <a:t>MÔN TOÁN</a:t>
            </a:r>
            <a:endParaRPr lang="en-US" sz="9600" b="1" cap="none" spc="0" dirty="0">
              <a:ln/>
              <a:solidFill>
                <a:srgbClr val="FF0000"/>
              </a:solidFill>
              <a:effectLst>
                <a:outerShdw blurRad="50800" dist="38100" dir="18900000" algn="bl" rotWithShape="0">
                  <a:prstClr val="black">
                    <a:alpha val="40000"/>
                  </a:prstClr>
                </a:outerShdw>
              </a:effectLst>
              <a:latin typeface="UTM Arruba KT" panose="02040603050506020204" pitchFamily="18" charset="0"/>
            </a:endParaRPr>
          </a:p>
        </p:txBody>
      </p:sp>
      <p:pic>
        <p:nvPicPr>
          <p:cNvPr id="20"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8513" y="1905391"/>
            <a:ext cx="1866900" cy="1771650"/>
          </a:xfrm>
          <a:prstGeom prst="rect">
            <a:avLst/>
          </a:prstGeom>
        </p:spPr>
      </p:pic>
      <p:pic>
        <p:nvPicPr>
          <p:cNvPr id="21" name="图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068" y="1629353"/>
            <a:ext cx="1636497" cy="1975083"/>
          </a:xfrm>
          <a:prstGeom prst="rect">
            <a:avLst/>
          </a:prstGeom>
        </p:spPr>
      </p:pic>
    </p:spTree>
    <p:extLst>
      <p:ext uri="{BB962C8B-B14F-4D97-AF65-F5344CB8AC3E}">
        <p14:creationId xmlns:p14="http://schemas.microsoft.com/office/powerpoint/2010/main" val="36524042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000" fill="hold"/>
                                        <p:tgtEl>
                                          <p:spTgt spid="19"/>
                                        </p:tgtEl>
                                        <p:attrNameLst>
                                          <p:attrName>ppt_x</p:attrName>
                                        </p:attrNameLst>
                                      </p:cBhvr>
                                      <p:tavLst>
                                        <p:tav tm="0">
                                          <p:val>
                                            <p:strVal val="1+#ppt_w/2"/>
                                          </p:val>
                                        </p:tav>
                                        <p:tav tm="100000">
                                          <p:val>
                                            <p:strVal val="#ppt_x"/>
                                          </p:val>
                                        </p:tav>
                                      </p:tavLst>
                                    </p:anim>
                                    <p:anim calcmode="lin" valueType="num">
                                      <p:cBhvr additive="base">
                                        <p:cTn id="34" dur="10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7"/>
          <p:cNvPicPr>
            <a:picLocks noChangeAspect="1"/>
          </p:cNvPicPr>
          <p:nvPr/>
        </p:nvPicPr>
        <p:blipFill rotWithShape="1">
          <a:blip r:embed="rId2" cstate="hqprint"/>
          <a:srcRect l="22181" t="9311" r="17096" b="12352"/>
          <a:stretch>
            <a:fillRect/>
          </a:stretch>
        </p:blipFill>
        <p:spPr>
          <a:xfrm>
            <a:off x="-39243" y="-380163"/>
            <a:ext cx="1467036" cy="1526980"/>
          </a:xfrm>
          <a:custGeom>
            <a:avLst/>
            <a:gdLst>
              <a:gd name="connsiteX0" fmla="*/ 0 w 2117071"/>
              <a:gd name="connsiteY0" fmla="*/ 0 h 2203576"/>
              <a:gd name="connsiteX1" fmla="*/ 2117071 w 2117071"/>
              <a:gd name="connsiteY1" fmla="*/ 0 h 2203576"/>
              <a:gd name="connsiteX2" fmla="*/ 2117071 w 2117071"/>
              <a:gd name="connsiteY2" fmla="*/ 2203576 h 2203576"/>
              <a:gd name="connsiteX3" fmla="*/ 0 w 2117071"/>
              <a:gd name="connsiteY3" fmla="*/ 2203576 h 2203576"/>
            </a:gdLst>
            <a:ahLst/>
            <a:cxnLst>
              <a:cxn ang="0">
                <a:pos x="connsiteX0" y="connsiteY0"/>
              </a:cxn>
              <a:cxn ang="0">
                <a:pos x="connsiteX1" y="connsiteY1"/>
              </a:cxn>
              <a:cxn ang="0">
                <a:pos x="connsiteX2" y="connsiteY2"/>
              </a:cxn>
              <a:cxn ang="0">
                <a:pos x="connsiteX3" y="connsiteY3"/>
              </a:cxn>
            </a:cxnLst>
            <a:rect l="l" t="t" r="r" b="b"/>
            <a:pathLst>
              <a:path w="2117071" h="2203576">
                <a:moveTo>
                  <a:pt x="0" y="0"/>
                </a:moveTo>
                <a:lnTo>
                  <a:pt x="2117071" y="0"/>
                </a:lnTo>
                <a:lnTo>
                  <a:pt x="2117071" y="2203576"/>
                </a:lnTo>
                <a:lnTo>
                  <a:pt x="0" y="2203576"/>
                </a:lnTo>
                <a:close/>
              </a:path>
            </a:pathLst>
          </a:custGeom>
        </p:spPr>
      </p:pic>
      <p:pic>
        <p:nvPicPr>
          <p:cNvPr id="4" name="图片 27"/>
          <p:cNvPicPr>
            <a:picLocks noChangeAspect="1"/>
          </p:cNvPicPr>
          <p:nvPr/>
        </p:nvPicPr>
        <p:blipFill rotWithShape="1">
          <a:blip r:embed="rId2" cstate="hqprint"/>
          <a:srcRect t="9311" r="17096" b="12352"/>
          <a:stretch>
            <a:fillRect/>
          </a:stretch>
        </p:blipFill>
        <p:spPr>
          <a:xfrm>
            <a:off x="3642739" y="-54776"/>
            <a:ext cx="1498600" cy="1142502"/>
          </a:xfrm>
          <a:prstGeom prst="rect">
            <a:avLst/>
          </a:prstGeom>
        </p:spPr>
      </p:pic>
      <p:pic>
        <p:nvPicPr>
          <p:cNvPr id="11" name="图片 3"/>
          <p:cNvPicPr>
            <a:picLocks noChangeAspect="1"/>
          </p:cNvPicPr>
          <p:nvPr/>
        </p:nvPicPr>
        <p:blipFill rotWithShape="1">
          <a:blip r:embed="rId3" cstate="hqprint"/>
          <a:srcRect t="22932" r="21256" b="7500"/>
          <a:stretch>
            <a:fillRect/>
          </a:stretch>
        </p:blipFill>
        <p:spPr>
          <a:xfrm>
            <a:off x="2232413" y="-54520"/>
            <a:ext cx="1725037" cy="1919621"/>
          </a:xfrm>
          <a:custGeom>
            <a:avLst/>
            <a:gdLst>
              <a:gd name="connsiteX0" fmla="*/ 0 w 1725037"/>
              <a:gd name="connsiteY0" fmla="*/ 0 h 1919621"/>
              <a:gd name="connsiteX1" fmla="*/ 1725037 w 1725037"/>
              <a:gd name="connsiteY1" fmla="*/ 0 h 1919621"/>
              <a:gd name="connsiteX2" fmla="*/ 1725037 w 1725037"/>
              <a:gd name="connsiteY2" fmla="*/ 1919621 h 1919621"/>
              <a:gd name="connsiteX3" fmla="*/ 0 w 1725037"/>
              <a:gd name="connsiteY3" fmla="*/ 1919621 h 1919621"/>
            </a:gdLst>
            <a:ahLst/>
            <a:cxnLst>
              <a:cxn ang="0">
                <a:pos x="connsiteX0" y="connsiteY0"/>
              </a:cxn>
              <a:cxn ang="0">
                <a:pos x="connsiteX1" y="connsiteY1"/>
              </a:cxn>
              <a:cxn ang="0">
                <a:pos x="connsiteX2" y="connsiteY2"/>
              </a:cxn>
              <a:cxn ang="0">
                <a:pos x="connsiteX3" y="connsiteY3"/>
              </a:cxn>
            </a:cxnLst>
            <a:rect l="l" t="t" r="r" b="b"/>
            <a:pathLst>
              <a:path w="1725037" h="1919621">
                <a:moveTo>
                  <a:pt x="0" y="0"/>
                </a:moveTo>
                <a:lnTo>
                  <a:pt x="1725037" y="0"/>
                </a:lnTo>
                <a:lnTo>
                  <a:pt x="1725037" y="1919621"/>
                </a:lnTo>
                <a:lnTo>
                  <a:pt x="0" y="1919621"/>
                </a:lnTo>
                <a:close/>
              </a:path>
            </a:pathLst>
          </a:custGeom>
        </p:spPr>
      </p:pic>
      <p:sp>
        <p:nvSpPr>
          <p:cNvPr id="14" name="Rectangle 6"/>
          <p:cNvSpPr>
            <a:spLocks noChangeArrowheads="1"/>
          </p:cNvSpPr>
          <p:nvPr/>
        </p:nvSpPr>
        <p:spPr bwMode="auto">
          <a:xfrm>
            <a:off x="8362832" y="2271140"/>
            <a:ext cx="296844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b. 6462 : 321</a:t>
            </a:r>
          </a:p>
        </p:txBody>
      </p:sp>
      <p:pic>
        <p:nvPicPr>
          <p:cNvPr id="21" name="图片 22"/>
          <p:cNvPicPr>
            <a:picLocks noChangeAspect="1"/>
          </p:cNvPicPr>
          <p:nvPr/>
        </p:nvPicPr>
        <p:blipFill rotWithShape="1">
          <a:blip r:embed="rId4" cstate="hqprint"/>
          <a:srcRect t="6179" r="20877"/>
          <a:stretch>
            <a:fillRect/>
          </a:stretch>
        </p:blipFill>
        <p:spPr>
          <a:xfrm>
            <a:off x="10059093" y="-574844"/>
            <a:ext cx="2349500" cy="1662570"/>
          </a:xfrm>
          <a:prstGeom prst="rect">
            <a:avLst/>
          </a:prstGeom>
        </p:spPr>
      </p:pic>
      <p:grpSp>
        <p:nvGrpSpPr>
          <p:cNvPr id="29" name="Group 28"/>
          <p:cNvGrpSpPr/>
          <p:nvPr/>
        </p:nvGrpSpPr>
        <p:grpSpPr>
          <a:xfrm>
            <a:off x="4252521" y="454397"/>
            <a:ext cx="5806572" cy="1079459"/>
            <a:chOff x="2935761" y="89887"/>
            <a:chExt cx="5455957" cy="1079459"/>
          </a:xfrm>
        </p:grpSpPr>
        <p:grpSp>
          <p:nvGrpSpPr>
            <p:cNvPr id="30" name="Group 29"/>
            <p:cNvGrpSpPr/>
            <p:nvPr/>
          </p:nvGrpSpPr>
          <p:grpSpPr>
            <a:xfrm>
              <a:off x="2935761" y="89887"/>
              <a:ext cx="5455957" cy="1079459"/>
              <a:chOff x="3083760" y="-725391"/>
              <a:chExt cx="5455957" cy="1079459"/>
            </a:xfrm>
          </p:grpSpPr>
          <p:sp>
            <p:nvSpPr>
              <p:cNvPr id="33" name="Rounded Rectangle 32"/>
              <p:cNvSpPr/>
              <p:nvPr/>
            </p:nvSpPr>
            <p:spPr>
              <a:xfrm>
                <a:off x="3774834" y="-623393"/>
                <a:ext cx="4764883" cy="960895"/>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3083760" y="-725391"/>
                <a:ext cx="1032076" cy="1079459"/>
              </a:xfrm>
              <a:prstGeom prst="ellipse">
                <a:avLst/>
              </a:prstGeom>
              <a:solidFill>
                <a:srgbClr val="0BC0D3"/>
              </a:solidFill>
              <a:ln w="104775" cmpd="tri">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3141369" y="111613"/>
              <a:ext cx="62086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UTM Rockwell" panose="02040603050506020204" pitchFamily="18" charset="0"/>
                </a:rPr>
                <a:t>1</a:t>
              </a:r>
              <a:endParaRPr lang="en-US" sz="5400" b="1" cap="none" spc="0" dirty="0">
                <a:ln/>
                <a:solidFill>
                  <a:schemeClr val="accent4"/>
                </a:solidFill>
                <a:effectLst/>
                <a:latin typeface="UTM Rockwell" panose="02040603050506020204" pitchFamily="18" charset="0"/>
              </a:endParaRPr>
            </a:p>
          </p:txBody>
        </p:sp>
        <p:sp>
          <p:nvSpPr>
            <p:cNvPr id="32" name="Rectangle 6"/>
            <p:cNvSpPr>
              <a:spLocks noChangeArrowheads="1"/>
            </p:cNvSpPr>
            <p:nvPr/>
          </p:nvSpPr>
          <p:spPr bwMode="auto">
            <a:xfrm>
              <a:off x="4077979" y="237090"/>
              <a:ext cx="41909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Times New Roman" panose="02020603050405020304" pitchFamily="18" charset="0"/>
                </a:rPr>
                <a:t> </a:t>
              </a:r>
              <a:r>
                <a:rPr lang="en-US" altLang="en-US" sz="4400" b="1" dirty="0" err="1">
                  <a:solidFill>
                    <a:srgbClr val="FF0000"/>
                  </a:solidFill>
                  <a:latin typeface="Times New Roman" panose="02020603050405020304" pitchFamily="18" charset="0"/>
                </a:rPr>
                <a:t>Đặt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rồi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a:t>
              </a:r>
            </a:p>
          </p:txBody>
        </p:sp>
      </p:grpSp>
      <p:sp>
        <p:nvSpPr>
          <p:cNvPr id="37" name="Rectangle 6"/>
          <p:cNvSpPr>
            <a:spLocks noChangeArrowheads="1"/>
          </p:cNvSpPr>
          <p:nvPr/>
        </p:nvSpPr>
        <p:spPr bwMode="auto">
          <a:xfrm>
            <a:off x="8722288" y="3342577"/>
            <a:ext cx="4460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000" b="1" dirty="0">
                <a:solidFill>
                  <a:schemeClr val="accent1">
                    <a:lumMod val="50000"/>
                  </a:schemeClr>
                </a:solidFill>
                <a:latin typeface="UTM Bell" panose="02040603050506020204" pitchFamily="18" charset="0"/>
              </a:rPr>
              <a:t>4957 : 165</a:t>
            </a: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49" y="3231184"/>
            <a:ext cx="4477779" cy="4477779"/>
          </a:xfrm>
          <a:prstGeom prst="rect">
            <a:avLst/>
          </a:prstGeom>
        </p:spPr>
      </p:pic>
      <p:pic>
        <p:nvPicPr>
          <p:cNvPr id="42"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957" t="16300" r="43469" b="74527"/>
          <a:stretch/>
        </p:blipFill>
        <p:spPr>
          <a:xfrm>
            <a:off x="1162433" y="-33027"/>
            <a:ext cx="1265032" cy="759061"/>
          </a:xfrm>
          <a:prstGeom prst="rect">
            <a:avLst/>
          </a:prstGeom>
        </p:spPr>
      </p:pic>
      <p:pic>
        <p:nvPicPr>
          <p:cNvPr id="43"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57" t="16300" r="43469" b="74527"/>
          <a:stretch/>
        </p:blipFill>
        <p:spPr>
          <a:xfrm>
            <a:off x="24188" y="705693"/>
            <a:ext cx="1869420" cy="1121714"/>
          </a:xfrm>
          <a:prstGeom prst="rect">
            <a:avLst/>
          </a:prstGeom>
        </p:spPr>
      </p:pic>
      <p:pic>
        <p:nvPicPr>
          <p:cNvPr id="44"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57" t="16300" r="43469" b="74527"/>
          <a:stretch/>
        </p:blipFill>
        <p:spPr>
          <a:xfrm>
            <a:off x="10791801" y="0"/>
            <a:ext cx="1562495" cy="937549"/>
          </a:xfrm>
          <a:prstGeom prst="rect">
            <a:avLst/>
          </a:prstGeom>
        </p:spPr>
      </p:pic>
      <p:pic>
        <p:nvPicPr>
          <p:cNvPr id="45" name="图片 6">
            <a:extLst>
              <a:ext uri="{FF2B5EF4-FFF2-40B4-BE49-F238E27FC236}">
                <a16:creationId xmlns:a16="http://schemas.microsoft.com/office/drawing/2014/main" id="{121282E1-B056-4639-805D-96CBA93F6F76}"/>
              </a:ext>
            </a:extLst>
          </p:cNvPr>
          <p:cNvPicPr>
            <a:picLocks noChangeAspect="1"/>
          </p:cNvPicPr>
          <p:nvPr/>
        </p:nvPicPr>
        <p:blipFill>
          <a:blip r:embed="rId9"/>
          <a:stretch>
            <a:fillRect/>
          </a:stretch>
        </p:blipFill>
        <p:spPr>
          <a:xfrm>
            <a:off x="811679" y="2019958"/>
            <a:ext cx="1517814" cy="1253271"/>
          </a:xfrm>
          <a:prstGeom prst="rect">
            <a:avLst/>
          </a:prstGeom>
          <a:effectLst>
            <a:outerShdw blurRad="25400" dist="25400" dir="2700000" algn="tl" rotWithShape="0">
              <a:prstClr val="black">
                <a:alpha val="40000"/>
              </a:prstClr>
            </a:outerShdw>
          </a:effectLst>
        </p:spPr>
      </p:pic>
      <p:pic>
        <p:nvPicPr>
          <p:cNvPr id="46" name="图片 21">
            <a:extLst>
              <a:ext uri="{FF2B5EF4-FFF2-40B4-BE49-F238E27FC236}">
                <a16:creationId xmlns:a16="http://schemas.microsoft.com/office/drawing/2014/main" id="{50B21D43-7C48-4C8E-B06D-E44524362E08}"/>
              </a:ext>
            </a:extLst>
          </p:cNvPr>
          <p:cNvPicPr>
            <a:picLocks noChangeAspect="1"/>
          </p:cNvPicPr>
          <p:nvPr/>
        </p:nvPicPr>
        <p:blipFill>
          <a:blip r:embed="rId10"/>
          <a:stretch>
            <a:fillRect/>
          </a:stretch>
        </p:blipFill>
        <p:spPr>
          <a:xfrm>
            <a:off x="6708656" y="1996810"/>
            <a:ext cx="1792276" cy="1299566"/>
          </a:xfrm>
          <a:prstGeom prst="rect">
            <a:avLst/>
          </a:prstGeom>
          <a:effectLst>
            <a:outerShdw blurRad="25400" dist="25400" dir="2700000" algn="tl" rotWithShape="0">
              <a:prstClr val="black">
                <a:alpha val="40000"/>
              </a:prstClr>
            </a:outerShdw>
          </a:effectLst>
        </p:spPr>
      </p:pic>
      <p:sp>
        <p:nvSpPr>
          <p:cNvPr id="26" name="Rectangle 6"/>
          <p:cNvSpPr>
            <a:spLocks noChangeArrowheads="1"/>
          </p:cNvSpPr>
          <p:nvPr/>
        </p:nvSpPr>
        <p:spPr bwMode="auto">
          <a:xfrm>
            <a:off x="2513348" y="2243154"/>
            <a:ext cx="308009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vi-VN" altLang="en-US" sz="4000" b="1" dirty="0" smtClean="0">
                <a:solidFill>
                  <a:schemeClr val="accent1">
                    <a:lumMod val="50000"/>
                  </a:schemeClr>
                </a:solidFill>
                <a:latin typeface="UTM Bell" panose="02040603050506020204" pitchFamily="18" charset="0"/>
              </a:rPr>
              <a:t>a</a:t>
            </a:r>
            <a:r>
              <a:rPr lang="en-US" altLang="en-US" sz="4000" b="1" dirty="0" smtClean="0">
                <a:solidFill>
                  <a:schemeClr val="accent1">
                    <a:lumMod val="50000"/>
                  </a:schemeClr>
                </a:solidFill>
                <a:latin typeface="UTM Bell" panose="02040603050506020204" pitchFamily="18" charset="0"/>
              </a:rPr>
              <a:t>. </a:t>
            </a:r>
            <a:r>
              <a:rPr lang="vi-VN" altLang="en-US" sz="4000" b="1" dirty="0" smtClean="0">
                <a:solidFill>
                  <a:schemeClr val="accent1">
                    <a:lumMod val="50000"/>
                  </a:schemeClr>
                </a:solidFill>
                <a:latin typeface="UTM Bell" panose="02040603050506020204" pitchFamily="18" charset="0"/>
              </a:rPr>
              <a:t>2120</a:t>
            </a:r>
            <a:r>
              <a:rPr lang="en-US" altLang="en-US" sz="4000" b="1" dirty="0" smtClean="0">
                <a:solidFill>
                  <a:schemeClr val="accent1">
                    <a:lumMod val="50000"/>
                  </a:schemeClr>
                </a:solidFill>
                <a:latin typeface="UTM Bell" panose="02040603050506020204" pitchFamily="18" charset="0"/>
              </a:rPr>
              <a:t> </a:t>
            </a:r>
            <a:r>
              <a:rPr lang="en-US" altLang="en-US" sz="4000" b="1" dirty="0">
                <a:solidFill>
                  <a:schemeClr val="accent1">
                    <a:lumMod val="50000"/>
                  </a:schemeClr>
                </a:solidFill>
                <a:latin typeface="UTM Bell" panose="02040603050506020204" pitchFamily="18" charset="0"/>
              </a:rPr>
              <a:t>: </a:t>
            </a:r>
            <a:r>
              <a:rPr lang="vi-VN" altLang="en-US" sz="4000" b="1" dirty="0" smtClean="0">
                <a:solidFill>
                  <a:schemeClr val="accent1">
                    <a:lumMod val="50000"/>
                  </a:schemeClr>
                </a:solidFill>
                <a:latin typeface="UTM Bell" panose="02040603050506020204" pitchFamily="18" charset="0"/>
              </a:rPr>
              <a:t>424</a:t>
            </a:r>
            <a:endParaRPr lang="en-US" altLang="en-US" sz="4000" b="1" dirty="0">
              <a:solidFill>
                <a:schemeClr val="accent1">
                  <a:lumMod val="50000"/>
                </a:schemeClr>
              </a:solidFill>
              <a:latin typeface="UTM Bell" panose="02040603050506020204" pitchFamily="18" charset="0"/>
            </a:endParaRPr>
          </a:p>
        </p:txBody>
      </p:sp>
      <p:sp>
        <p:nvSpPr>
          <p:cNvPr id="27" name="Rectangle 6"/>
          <p:cNvSpPr>
            <a:spLocks noChangeArrowheads="1"/>
          </p:cNvSpPr>
          <p:nvPr/>
        </p:nvSpPr>
        <p:spPr bwMode="auto">
          <a:xfrm>
            <a:off x="2795308" y="3482241"/>
            <a:ext cx="271104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vi-VN" altLang="en-US" sz="4000" b="1" dirty="0" smtClean="0">
                <a:solidFill>
                  <a:schemeClr val="accent1">
                    <a:lumMod val="50000"/>
                  </a:schemeClr>
                </a:solidFill>
                <a:latin typeface="UTM Bell" panose="02040603050506020204" pitchFamily="18" charset="0"/>
              </a:rPr>
              <a:t> 1935</a:t>
            </a:r>
            <a:r>
              <a:rPr lang="en-US" altLang="en-US" sz="4000" b="1" dirty="0" smtClean="0">
                <a:solidFill>
                  <a:schemeClr val="accent1">
                    <a:lumMod val="50000"/>
                  </a:schemeClr>
                </a:solidFill>
                <a:latin typeface="UTM Bell" panose="02040603050506020204" pitchFamily="18" charset="0"/>
              </a:rPr>
              <a:t> </a:t>
            </a:r>
            <a:r>
              <a:rPr lang="en-US" altLang="en-US" sz="4000" b="1" dirty="0">
                <a:solidFill>
                  <a:schemeClr val="accent1">
                    <a:lumMod val="50000"/>
                  </a:schemeClr>
                </a:solidFill>
                <a:latin typeface="UTM Bell" panose="02040603050506020204" pitchFamily="18" charset="0"/>
              </a:rPr>
              <a:t>: </a:t>
            </a:r>
            <a:r>
              <a:rPr lang="en-US" altLang="en-US" sz="4000" b="1" dirty="0" smtClean="0">
                <a:solidFill>
                  <a:schemeClr val="accent1">
                    <a:lumMod val="50000"/>
                  </a:schemeClr>
                </a:solidFill>
                <a:latin typeface="UTM Bell" panose="02040603050506020204" pitchFamily="18" charset="0"/>
              </a:rPr>
              <a:t>3</a:t>
            </a:r>
            <a:r>
              <a:rPr lang="vi-VN" altLang="en-US" sz="4000" b="1" dirty="0" smtClean="0">
                <a:solidFill>
                  <a:schemeClr val="accent1">
                    <a:lumMod val="50000"/>
                  </a:schemeClr>
                </a:solidFill>
                <a:latin typeface="UTM Bell" panose="02040603050506020204" pitchFamily="18" charset="0"/>
              </a:rPr>
              <a:t>54</a:t>
            </a:r>
            <a:endParaRPr lang="en-US" altLang="en-US" sz="4000" b="1" dirty="0">
              <a:solidFill>
                <a:schemeClr val="accent1">
                  <a:lumMod val="50000"/>
                </a:schemeClr>
              </a:solidFill>
              <a:latin typeface="UTM Bell" panose="02040603050506020204" pitchFamily="18" charset="0"/>
            </a:endParaRPr>
          </a:p>
        </p:txBody>
      </p:sp>
    </p:spTree>
    <p:extLst>
      <p:ext uri="{BB962C8B-B14F-4D97-AF65-F5344CB8AC3E}">
        <p14:creationId xmlns:p14="http://schemas.microsoft.com/office/powerpoint/2010/main" val="3184310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fltVal val="0"/>
                                          </p:val>
                                        </p:tav>
                                        <p:tav tm="100000">
                                          <p:val>
                                            <p:strVal val="#ppt_w"/>
                                          </p:val>
                                        </p:tav>
                                      </p:tavLst>
                                    </p:anim>
                                    <p:anim calcmode="lin" valueType="num">
                                      <p:cBhvr>
                                        <p:cTn id="13" dur="1000" fill="hold"/>
                                        <p:tgtEl>
                                          <p:spTgt spid="43"/>
                                        </p:tgtEl>
                                        <p:attrNameLst>
                                          <p:attrName>ppt_h</p:attrName>
                                        </p:attrNameLst>
                                      </p:cBhvr>
                                      <p:tavLst>
                                        <p:tav tm="0">
                                          <p:val>
                                            <p:fltVal val="0"/>
                                          </p:val>
                                        </p:tav>
                                        <p:tav tm="100000">
                                          <p:val>
                                            <p:strVal val="#ppt_h"/>
                                          </p:val>
                                        </p:tav>
                                      </p:tavLst>
                                    </p:anim>
                                    <p:animEffect transition="in" filter="fade">
                                      <p:cBhvr>
                                        <p:cTn id="14" dur="10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animEffect transition="in" filter="fade">
                                      <p:cBhvr>
                                        <p:cTn id="1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图片 92"/>
          <p:cNvPicPr>
            <a:picLocks noChangeAspect="1"/>
          </p:cNvPicPr>
          <p:nvPr/>
        </p:nvPicPr>
        <p:blipFill rotWithShape="1">
          <a:blip r:embed="rId4">
            <a:extLst>
              <a:ext uri="{28A0092B-C50C-407E-A947-70E740481C1C}">
                <a14:useLocalDpi xmlns:a14="http://schemas.microsoft.com/office/drawing/2010/main" val="0"/>
              </a:ext>
            </a:extLst>
          </a:blip>
          <a:srcRect l="32585" t="1563" b="89979"/>
          <a:stretch>
            <a:fillRect/>
          </a:stretch>
        </p:blipFill>
        <p:spPr>
          <a:xfrm>
            <a:off x="4132149" y="0"/>
            <a:ext cx="8050366" cy="1515213"/>
          </a:xfrm>
          <a:prstGeom prst="rect">
            <a:avLst/>
          </a:prstGeom>
          <a:effectLst>
            <a:outerShdw blurRad="50800" dist="38100" dir="5400000" sx="102000" sy="102000" algn="t" rotWithShape="0">
              <a:srgbClr val="53A8DD">
                <a:alpha val="39000"/>
              </a:srgbClr>
            </a:outerShdw>
          </a:effectLst>
        </p:spPr>
      </p:pic>
      <p:pic>
        <p:nvPicPr>
          <p:cNvPr id="5" name="图片 92"/>
          <p:cNvPicPr>
            <a:picLocks noChangeAspect="1"/>
          </p:cNvPicPr>
          <p:nvPr/>
        </p:nvPicPr>
        <p:blipFill rotWithShape="1">
          <a:blip r:embed="rId4">
            <a:extLst>
              <a:ext uri="{28A0092B-C50C-407E-A947-70E740481C1C}">
                <a14:useLocalDpi xmlns:a14="http://schemas.microsoft.com/office/drawing/2010/main" val="0"/>
              </a:ext>
            </a:extLst>
          </a:blip>
          <a:srcRect l="32585" t="1563" b="89979"/>
          <a:stretch>
            <a:fillRect/>
          </a:stretch>
        </p:blipFill>
        <p:spPr>
          <a:xfrm>
            <a:off x="-474264" y="-1"/>
            <a:ext cx="8050366" cy="1515213"/>
          </a:xfrm>
          <a:prstGeom prst="rect">
            <a:avLst/>
          </a:prstGeom>
          <a:effectLst>
            <a:outerShdw blurRad="50800" dist="38100" dir="5400000" sx="102000" sy="102000" algn="t" rotWithShape="0">
              <a:srgbClr val="53A8DD">
                <a:alpha val="39000"/>
              </a:srgbClr>
            </a:outerShdw>
          </a:effectLst>
        </p:spPr>
      </p:pic>
      <p:grpSp>
        <p:nvGrpSpPr>
          <p:cNvPr id="6" name="Group 5">
            <a:extLst>
              <a:ext uri="{FF2B5EF4-FFF2-40B4-BE49-F238E27FC236}">
                <a16:creationId xmlns:a16="http://schemas.microsoft.com/office/drawing/2014/main" id="{30B5481A-5764-491A-9DD9-D83565F3C6EE}"/>
              </a:ext>
            </a:extLst>
          </p:cNvPr>
          <p:cNvGrpSpPr/>
          <p:nvPr/>
        </p:nvGrpSpPr>
        <p:grpSpPr>
          <a:xfrm>
            <a:off x="263262" y="1588993"/>
            <a:ext cx="5135466" cy="5212158"/>
            <a:chOff x="616669" y="421439"/>
            <a:chExt cx="10641881" cy="2265637"/>
          </a:xfrm>
        </p:grpSpPr>
        <p:sp>
          <p:nvSpPr>
            <p:cNvPr id="7" name="Rectangle: Diagonal Corners Rounded 10">
              <a:extLst>
                <a:ext uri="{FF2B5EF4-FFF2-40B4-BE49-F238E27FC236}">
                  <a16:creationId xmlns:a16="http://schemas.microsoft.com/office/drawing/2014/main" id="{23D416D6-4225-4717-BDC2-4BBB596FDCC4}"/>
                </a:ext>
              </a:extLst>
            </p:cNvPr>
            <p:cNvSpPr/>
            <p:nvPr/>
          </p:nvSpPr>
          <p:spPr>
            <a:xfrm>
              <a:off x="904765" y="475768"/>
              <a:ext cx="10353785" cy="2211308"/>
            </a:xfrm>
            <a:prstGeom prst="round2DiagRect">
              <a:avLst/>
            </a:prstGeom>
            <a:solidFill>
              <a:schemeClr val="accent6">
                <a:lumMod val="40000"/>
                <a:lumOff val="60000"/>
              </a:schemeClr>
            </a:solidFill>
            <a:ln w="381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8" name="Rectangle: Diagonal Corners Rounded 40">
              <a:extLst>
                <a:ext uri="{FF2B5EF4-FFF2-40B4-BE49-F238E27FC236}">
                  <a16:creationId xmlns:a16="http://schemas.microsoft.com/office/drawing/2014/main" id="{24281879-C9AD-421C-8931-C2FB28500C80}"/>
                </a:ext>
              </a:extLst>
            </p:cNvPr>
            <p:cNvSpPr/>
            <p:nvPr/>
          </p:nvSpPr>
          <p:spPr>
            <a:xfrm>
              <a:off x="616669" y="421439"/>
              <a:ext cx="10353785" cy="2211308"/>
            </a:xfrm>
            <a:prstGeom prst="round2DiagRect">
              <a:avLst/>
            </a:prstGeom>
            <a:ln w="38100">
              <a:solidFill>
                <a:schemeClr val="accent5">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grpSp>
      <p:grpSp>
        <p:nvGrpSpPr>
          <p:cNvPr id="9" name="Group 8">
            <a:extLst>
              <a:ext uri="{FF2B5EF4-FFF2-40B4-BE49-F238E27FC236}">
                <a16:creationId xmlns:a16="http://schemas.microsoft.com/office/drawing/2014/main" id="{30B5481A-5764-491A-9DD9-D83565F3C6EE}"/>
              </a:ext>
            </a:extLst>
          </p:cNvPr>
          <p:cNvGrpSpPr/>
          <p:nvPr/>
        </p:nvGrpSpPr>
        <p:grpSpPr>
          <a:xfrm>
            <a:off x="6689530" y="1515212"/>
            <a:ext cx="5135466" cy="5212158"/>
            <a:chOff x="616669" y="421439"/>
            <a:chExt cx="10641881" cy="2265637"/>
          </a:xfrm>
        </p:grpSpPr>
        <p:sp>
          <p:nvSpPr>
            <p:cNvPr id="10" name="Rectangle: Diagonal Corners Rounded 10">
              <a:extLst>
                <a:ext uri="{FF2B5EF4-FFF2-40B4-BE49-F238E27FC236}">
                  <a16:creationId xmlns:a16="http://schemas.microsoft.com/office/drawing/2014/main" id="{23D416D6-4225-4717-BDC2-4BBB596FDCC4}"/>
                </a:ext>
              </a:extLst>
            </p:cNvPr>
            <p:cNvSpPr/>
            <p:nvPr/>
          </p:nvSpPr>
          <p:spPr>
            <a:xfrm>
              <a:off x="904765" y="475768"/>
              <a:ext cx="10353785" cy="2211308"/>
            </a:xfrm>
            <a:prstGeom prst="round2DiagRect">
              <a:avLst/>
            </a:prstGeom>
            <a:solidFill>
              <a:schemeClr val="accent6">
                <a:lumMod val="40000"/>
                <a:lumOff val="60000"/>
              </a:schemeClr>
            </a:solidFill>
            <a:ln w="381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1" name="Rectangle: Diagonal Corners Rounded 40">
              <a:extLst>
                <a:ext uri="{FF2B5EF4-FFF2-40B4-BE49-F238E27FC236}">
                  <a16:creationId xmlns:a16="http://schemas.microsoft.com/office/drawing/2014/main" id="{24281879-C9AD-421C-8931-C2FB28500C80}"/>
                </a:ext>
              </a:extLst>
            </p:cNvPr>
            <p:cNvSpPr/>
            <p:nvPr/>
          </p:nvSpPr>
          <p:spPr>
            <a:xfrm>
              <a:off x="616669" y="421439"/>
              <a:ext cx="10353785" cy="2211308"/>
            </a:xfrm>
            <a:prstGeom prst="round2DiagRect">
              <a:avLst/>
            </a:prstGeom>
            <a:ln w="38100">
              <a:solidFill>
                <a:schemeClr val="accent5">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grpSp>
      <p:grpSp>
        <p:nvGrpSpPr>
          <p:cNvPr id="14" name="Group 13"/>
          <p:cNvGrpSpPr/>
          <p:nvPr/>
        </p:nvGrpSpPr>
        <p:grpSpPr>
          <a:xfrm>
            <a:off x="2961121" y="236124"/>
            <a:ext cx="5806572" cy="1079459"/>
            <a:chOff x="2935761" y="89887"/>
            <a:chExt cx="5455957" cy="1079459"/>
          </a:xfrm>
        </p:grpSpPr>
        <p:grpSp>
          <p:nvGrpSpPr>
            <p:cNvPr id="15" name="Group 14"/>
            <p:cNvGrpSpPr/>
            <p:nvPr/>
          </p:nvGrpSpPr>
          <p:grpSpPr>
            <a:xfrm>
              <a:off x="2935761" y="89887"/>
              <a:ext cx="5455957" cy="1079459"/>
              <a:chOff x="3083760" y="-725391"/>
              <a:chExt cx="5455957" cy="1079459"/>
            </a:xfrm>
          </p:grpSpPr>
          <p:sp>
            <p:nvSpPr>
              <p:cNvPr id="18" name="Rounded Rectangle 17"/>
              <p:cNvSpPr/>
              <p:nvPr/>
            </p:nvSpPr>
            <p:spPr>
              <a:xfrm>
                <a:off x="3774834" y="-623393"/>
                <a:ext cx="4764883" cy="960895"/>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p:cNvSpPr/>
              <p:nvPr/>
            </p:nvSpPr>
            <p:spPr>
              <a:xfrm>
                <a:off x="3083760" y="-725391"/>
                <a:ext cx="1032076" cy="1079459"/>
              </a:xfrm>
              <a:prstGeom prst="ellipse">
                <a:avLst/>
              </a:prstGeom>
              <a:solidFill>
                <a:srgbClr val="0BC0D3"/>
              </a:solidFill>
              <a:ln w="104775" cmpd="tri">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3141369" y="111613"/>
              <a:ext cx="62086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UTM Rockwell" panose="02040603050506020204" pitchFamily="18" charset="0"/>
                </a:rPr>
                <a:t>1</a:t>
              </a:r>
              <a:endParaRPr lang="en-US" sz="5400" b="1" cap="none" spc="0" dirty="0">
                <a:ln/>
                <a:solidFill>
                  <a:schemeClr val="accent4"/>
                </a:solidFill>
                <a:effectLst/>
                <a:latin typeface="UTM Rockwell" panose="02040603050506020204" pitchFamily="18" charset="0"/>
              </a:endParaRPr>
            </a:p>
          </p:txBody>
        </p:sp>
        <p:sp>
          <p:nvSpPr>
            <p:cNvPr id="17" name="Rectangle 6"/>
            <p:cNvSpPr>
              <a:spLocks noChangeArrowheads="1"/>
            </p:cNvSpPr>
            <p:nvPr/>
          </p:nvSpPr>
          <p:spPr bwMode="auto">
            <a:xfrm>
              <a:off x="4077979" y="237090"/>
              <a:ext cx="419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Times New Roman" panose="02020603050405020304" pitchFamily="18" charset="0"/>
                </a:rPr>
                <a:t> </a:t>
              </a:r>
              <a:r>
                <a:rPr lang="en-US" altLang="en-US" sz="4400" b="1" dirty="0" err="1">
                  <a:solidFill>
                    <a:srgbClr val="FF0000"/>
                  </a:solidFill>
                  <a:latin typeface="Times New Roman" panose="02020603050405020304" pitchFamily="18" charset="0"/>
                </a:rPr>
                <a:t>Đặt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rồi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a:t>
              </a:r>
            </a:p>
          </p:txBody>
        </p:sp>
      </p:grpSp>
      <p:sp>
        <p:nvSpPr>
          <p:cNvPr id="20" name="Rectangle 19"/>
          <p:cNvSpPr/>
          <p:nvPr/>
        </p:nvSpPr>
        <p:spPr>
          <a:xfrm>
            <a:off x="529747" y="3408219"/>
            <a:ext cx="4308644" cy="1015663"/>
          </a:xfrm>
          <a:prstGeom prst="rect">
            <a:avLst/>
          </a:prstGeom>
        </p:spPr>
        <p:txBody>
          <a:bodyPr wrap="squar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21</a:t>
            </a:r>
            <a:r>
              <a:rPr lang="en-US" altLang="zh-CN" sz="6000" dirty="0" smtClean="0">
                <a:solidFill>
                  <a:srgbClr val="1E675C"/>
                </a:solidFill>
                <a:latin typeface="UVN Van Chuong Nang" panose="00000400000000000000" pitchFamily="2" charset="0"/>
                <a:ea typeface="小美好体" panose="02010601030101010101" pitchFamily="2" charset="-122"/>
              </a:rPr>
              <a:t>20  </a:t>
            </a:r>
            <a:r>
              <a:rPr lang="vi-VN" altLang="zh-CN" sz="6000" dirty="0" smtClean="0">
                <a:solidFill>
                  <a:srgbClr val="1E675C"/>
                </a:solidFill>
                <a:latin typeface="UVN Van Chuong Nang" panose="00000400000000000000" pitchFamily="2" charset="0"/>
                <a:ea typeface="小美好体" panose="02010601030101010101" pitchFamily="2" charset="-122"/>
              </a:rPr>
              <a:t>424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1" name="Group 20"/>
          <p:cNvGrpSpPr/>
          <p:nvPr/>
        </p:nvGrpSpPr>
        <p:grpSpPr>
          <a:xfrm>
            <a:off x="2978012" y="3397820"/>
            <a:ext cx="1586283" cy="1953170"/>
            <a:chOff x="4962493" y="2318418"/>
            <a:chExt cx="1586283" cy="1953170"/>
          </a:xfrm>
        </p:grpSpPr>
        <p:cxnSp>
          <p:nvCxnSpPr>
            <p:cNvPr id="22" name="Straight Connector 21"/>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158699" y="4338093"/>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5" name="Rectangle 24"/>
          <p:cNvSpPr/>
          <p:nvPr/>
        </p:nvSpPr>
        <p:spPr>
          <a:xfrm>
            <a:off x="1435057" y="4336709"/>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6" name="Rectangle 25"/>
          <p:cNvSpPr/>
          <p:nvPr/>
        </p:nvSpPr>
        <p:spPr>
          <a:xfrm>
            <a:off x="1877841" y="4341403"/>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1" name="文本框 8">
            <a:extLst>
              <a:ext uri="{FF2B5EF4-FFF2-40B4-BE49-F238E27FC236}">
                <a16:creationId xmlns:a16="http://schemas.microsoft.com/office/drawing/2014/main" id="{A57D9D2A-C0CE-4A44-A874-C5AA1093F80A}"/>
              </a:ext>
            </a:extLst>
          </p:cNvPr>
          <p:cNvSpPr txBox="1"/>
          <p:nvPr/>
        </p:nvSpPr>
        <p:spPr>
          <a:xfrm>
            <a:off x="1063084" y="1925290"/>
            <a:ext cx="3536546" cy="923330"/>
          </a:xfrm>
          <a:prstGeom prst="rect">
            <a:avLst/>
          </a:prstGeom>
          <a:noFill/>
        </p:spPr>
        <p:txBody>
          <a:bodyPr wrap="none" rtlCol="0">
            <a:spAutoFit/>
            <a:scene3d>
              <a:camera prst="orthographicFront"/>
              <a:lightRig rig="threePt" dir="t"/>
            </a:scene3d>
            <a:sp3d contourW="12700"/>
          </a:bodyPr>
          <a:lstStyle/>
          <a:p>
            <a:pPr algn="ctr"/>
            <a:r>
              <a:rPr lang="vi-VN" altLang="zh-CN" sz="5400" b="1" dirty="0" smtClean="0">
                <a:solidFill>
                  <a:srgbClr val="E43C50"/>
                </a:solidFill>
                <a:latin typeface="UVN Van Chuong Nang" panose="00000400000000000000" pitchFamily="2" charset="0"/>
                <a:ea typeface="小美好体" panose="02010601030101010101" pitchFamily="2" charset="-122"/>
              </a:rPr>
              <a:t>2120</a:t>
            </a:r>
            <a:r>
              <a:rPr lang="en-US" altLang="zh-CN" sz="5400" b="1" dirty="0" smtClean="0">
                <a:solidFill>
                  <a:srgbClr val="E43C50"/>
                </a:solidFill>
                <a:latin typeface="UVN Van Chuong Nang" panose="00000400000000000000" pitchFamily="2" charset="0"/>
                <a:ea typeface="小美好体" panose="02010601030101010101" pitchFamily="2" charset="-122"/>
              </a:rPr>
              <a:t> </a:t>
            </a:r>
            <a:r>
              <a:rPr lang="en-US" altLang="zh-CN" sz="5400" b="1" dirty="0">
                <a:solidFill>
                  <a:srgbClr val="E43C50"/>
                </a:solidFill>
                <a:latin typeface="UVN Van Chuong Nang" panose="00000400000000000000" pitchFamily="2" charset="0"/>
                <a:ea typeface="小美好体" panose="02010601030101010101" pitchFamily="2" charset="-122"/>
              </a:rPr>
              <a:t>: </a:t>
            </a:r>
            <a:r>
              <a:rPr lang="vi-VN" altLang="zh-CN" sz="5400" b="1" dirty="0" smtClean="0">
                <a:solidFill>
                  <a:srgbClr val="E43C50"/>
                </a:solidFill>
                <a:latin typeface="UVN Van Chuong Nang" panose="00000400000000000000" pitchFamily="2" charset="0"/>
                <a:ea typeface="小美好体" panose="02010601030101010101" pitchFamily="2" charset="-122"/>
              </a:rPr>
              <a:t>424</a:t>
            </a:r>
            <a:endParaRPr lang="en-US" altLang="zh-CN" sz="5400" b="1" dirty="0">
              <a:solidFill>
                <a:srgbClr val="E43C50"/>
              </a:solidFill>
              <a:latin typeface="UVN Van Chuong Nang" panose="00000400000000000000" pitchFamily="2" charset="0"/>
              <a:ea typeface="小美好体" panose="02010601030101010101" pitchFamily="2" charset="-122"/>
            </a:endParaRPr>
          </a:p>
        </p:txBody>
      </p:sp>
      <p:sp>
        <p:nvSpPr>
          <p:cNvPr id="32" name="文本框 8">
            <a:extLst>
              <a:ext uri="{FF2B5EF4-FFF2-40B4-BE49-F238E27FC236}">
                <a16:creationId xmlns:a16="http://schemas.microsoft.com/office/drawing/2014/main" id="{A57D9D2A-C0CE-4A44-A874-C5AA1093F80A}"/>
              </a:ext>
            </a:extLst>
          </p:cNvPr>
          <p:cNvSpPr txBox="1"/>
          <p:nvPr/>
        </p:nvSpPr>
        <p:spPr>
          <a:xfrm>
            <a:off x="7612175" y="1859804"/>
            <a:ext cx="3536546" cy="923330"/>
          </a:xfrm>
          <a:prstGeom prst="rect">
            <a:avLst/>
          </a:prstGeom>
          <a:noFill/>
        </p:spPr>
        <p:txBody>
          <a:bodyPr wrap="none" rtlCol="0">
            <a:spAutoFit/>
            <a:scene3d>
              <a:camera prst="orthographicFront"/>
              <a:lightRig rig="threePt" dir="t"/>
            </a:scene3d>
            <a:sp3d contourW="12700"/>
          </a:bodyPr>
          <a:lstStyle/>
          <a:p>
            <a:pPr algn="ctr"/>
            <a:r>
              <a:rPr lang="vi-VN" altLang="zh-CN" sz="5400" b="1" dirty="0" smtClean="0">
                <a:solidFill>
                  <a:srgbClr val="E43C50"/>
                </a:solidFill>
                <a:latin typeface="UVN Van Chuong Nang" panose="00000400000000000000" pitchFamily="2" charset="0"/>
                <a:ea typeface="小美好体" panose="02010601030101010101" pitchFamily="2" charset="-122"/>
              </a:rPr>
              <a:t>1935</a:t>
            </a:r>
            <a:r>
              <a:rPr lang="en-US" altLang="zh-CN" sz="5400" b="1" dirty="0" smtClean="0">
                <a:solidFill>
                  <a:srgbClr val="E43C50"/>
                </a:solidFill>
                <a:latin typeface="UVN Van Chuong Nang" panose="00000400000000000000" pitchFamily="2" charset="0"/>
                <a:ea typeface="小美好体" panose="02010601030101010101" pitchFamily="2" charset="-122"/>
              </a:rPr>
              <a:t> </a:t>
            </a:r>
            <a:r>
              <a:rPr lang="en-US" altLang="zh-CN" sz="5400" b="1" dirty="0">
                <a:solidFill>
                  <a:srgbClr val="E43C50"/>
                </a:solidFill>
                <a:latin typeface="UVN Van Chuong Nang" panose="00000400000000000000" pitchFamily="2" charset="0"/>
                <a:ea typeface="小美好体" panose="02010601030101010101" pitchFamily="2" charset="-122"/>
              </a:rPr>
              <a:t>: </a:t>
            </a:r>
            <a:r>
              <a:rPr lang="vi-VN" altLang="zh-CN" sz="5400" b="1" dirty="0" smtClean="0">
                <a:solidFill>
                  <a:srgbClr val="E43C50"/>
                </a:solidFill>
                <a:latin typeface="UVN Van Chuong Nang" panose="00000400000000000000" pitchFamily="2" charset="0"/>
                <a:ea typeface="小美好体" panose="02010601030101010101" pitchFamily="2" charset="-122"/>
              </a:rPr>
              <a:t>354</a:t>
            </a:r>
            <a:endParaRPr lang="en-US" altLang="zh-CN" sz="5400" b="1" dirty="0">
              <a:solidFill>
                <a:srgbClr val="E43C50"/>
              </a:solidFill>
              <a:latin typeface="UVN Van Chuong Nang" panose="00000400000000000000" pitchFamily="2" charset="0"/>
              <a:ea typeface="小美好体" panose="02010601030101010101" pitchFamily="2" charset="-122"/>
            </a:endParaRPr>
          </a:p>
        </p:txBody>
      </p:sp>
      <p:grpSp>
        <p:nvGrpSpPr>
          <p:cNvPr id="34" name="Group 33"/>
          <p:cNvGrpSpPr/>
          <p:nvPr/>
        </p:nvGrpSpPr>
        <p:grpSpPr>
          <a:xfrm>
            <a:off x="9515400" y="3358742"/>
            <a:ext cx="1586283" cy="1953170"/>
            <a:chOff x="4962493" y="2318418"/>
            <a:chExt cx="1586283" cy="1953170"/>
          </a:xfrm>
        </p:grpSpPr>
        <p:cxnSp>
          <p:nvCxnSpPr>
            <p:cNvPr id="35" name="Straight Connector 34"/>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7110925" y="3325740"/>
            <a:ext cx="4308644" cy="1015663"/>
          </a:xfrm>
          <a:prstGeom prst="rect">
            <a:avLst/>
          </a:prstGeom>
        </p:spPr>
        <p:txBody>
          <a:bodyPr wrap="squar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1935</a:t>
            </a:r>
            <a:r>
              <a:rPr lang="en-US" altLang="zh-CN" sz="6000" dirty="0" smtClean="0">
                <a:solidFill>
                  <a:srgbClr val="1E675C"/>
                </a:solidFill>
                <a:latin typeface="UVN Van Chuong Nang" panose="00000400000000000000" pitchFamily="2" charset="0"/>
                <a:ea typeface="小美好体" panose="02010601030101010101" pitchFamily="2" charset="-122"/>
              </a:rPr>
              <a:t>  </a:t>
            </a:r>
            <a:r>
              <a:rPr lang="vi-VN" altLang="zh-CN" sz="6000" dirty="0" smtClean="0">
                <a:solidFill>
                  <a:srgbClr val="1E675C"/>
                </a:solidFill>
                <a:latin typeface="UVN Van Chuong Nang" panose="00000400000000000000" pitchFamily="2" charset="0"/>
                <a:ea typeface="小美好体" panose="02010601030101010101" pitchFamily="2" charset="-122"/>
              </a:rPr>
              <a:t>354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3" name="Rectangle 52"/>
          <p:cNvSpPr/>
          <p:nvPr/>
        </p:nvSpPr>
        <p:spPr>
          <a:xfrm>
            <a:off x="9739878" y="4255614"/>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4" name="Rectangle 53"/>
          <p:cNvSpPr/>
          <p:nvPr/>
        </p:nvSpPr>
        <p:spPr>
          <a:xfrm>
            <a:off x="8061091" y="4254230"/>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6</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5" name="Rectangle 54"/>
          <p:cNvSpPr/>
          <p:nvPr/>
        </p:nvSpPr>
        <p:spPr>
          <a:xfrm>
            <a:off x="8522131" y="4255329"/>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60" name="Rectangle 59"/>
          <p:cNvSpPr/>
          <p:nvPr/>
        </p:nvSpPr>
        <p:spPr>
          <a:xfrm>
            <a:off x="1056619" y="4317077"/>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61" name="Rectangle 60"/>
          <p:cNvSpPr/>
          <p:nvPr/>
        </p:nvSpPr>
        <p:spPr>
          <a:xfrm>
            <a:off x="7559563" y="4251919"/>
            <a:ext cx="599844" cy="1015663"/>
          </a:xfrm>
          <a:prstGeom prst="rect">
            <a:avLst/>
          </a:prstGeom>
        </p:spPr>
        <p:txBody>
          <a:bodyPr wrap="none">
            <a:spAutoFit/>
          </a:bodyPr>
          <a:lstStyle/>
          <a:p>
            <a:pPr algn="ctr"/>
            <a:r>
              <a:rPr lang="vi-VN" altLang="zh-CN" sz="6000" dirty="0" smtClean="0">
                <a:solidFill>
                  <a:srgbClr val="1E675C"/>
                </a:solidFill>
                <a:latin typeface="UVN Van Chuong Nang" panose="00000400000000000000" pitchFamily="2" charset="0"/>
                <a:ea typeface="小美好体" panose="02010601030101010101" pitchFamily="2" charset="-122"/>
              </a:rPr>
              <a:t>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64" name="图片 12">
            <a:extLst>
              <a:ext uri="{FF2B5EF4-FFF2-40B4-BE49-F238E27FC236}">
                <a16:creationId xmlns:a16="http://schemas.microsoft.com/office/drawing/2014/main" id="{03494072-34E2-4527-B304-982FD362C32F}"/>
              </a:ext>
            </a:extLst>
          </p:cNvPr>
          <p:cNvPicPr>
            <a:picLocks noChangeAspect="1"/>
          </p:cNvPicPr>
          <p:nvPr/>
        </p:nvPicPr>
        <p:blipFill>
          <a:blip r:embed="rId5"/>
          <a:stretch>
            <a:fillRect/>
          </a:stretch>
        </p:blipFill>
        <p:spPr>
          <a:xfrm>
            <a:off x="5272537" y="4157507"/>
            <a:ext cx="1825085" cy="2350466"/>
          </a:xfrm>
          <a:prstGeom prst="rect">
            <a:avLst/>
          </a:prstGeom>
          <a:effectLst>
            <a:outerShdw blurRad="50800" dist="38100" algn="l" rotWithShape="0">
              <a:prstClr val="black">
                <a:alpha val="40000"/>
              </a:prstClr>
            </a:outerShdw>
          </a:effectLst>
        </p:spPr>
      </p:pic>
      <p:pic>
        <p:nvPicPr>
          <p:cNvPr id="65" name="图片 6">
            <a:extLst>
              <a:ext uri="{FF2B5EF4-FFF2-40B4-BE49-F238E27FC236}">
                <a16:creationId xmlns:a16="http://schemas.microsoft.com/office/drawing/2014/main" id="{121282E1-B056-4639-805D-96CBA93F6F76}"/>
              </a:ext>
            </a:extLst>
          </p:cNvPr>
          <p:cNvPicPr>
            <a:picLocks noChangeAspect="1"/>
          </p:cNvPicPr>
          <p:nvPr/>
        </p:nvPicPr>
        <p:blipFill>
          <a:blip r:embed="rId6"/>
          <a:stretch>
            <a:fillRect/>
          </a:stretch>
        </p:blipFill>
        <p:spPr>
          <a:xfrm>
            <a:off x="57864" y="962357"/>
            <a:ext cx="1517814" cy="1253271"/>
          </a:xfrm>
          <a:prstGeom prst="rect">
            <a:avLst/>
          </a:prstGeom>
          <a:effectLst>
            <a:outerShdw blurRad="25400" dist="25400" dir="2700000" algn="tl" rotWithShape="0">
              <a:prstClr val="black">
                <a:alpha val="40000"/>
              </a:prstClr>
            </a:outerShdw>
          </a:effectLst>
        </p:spPr>
      </p:pic>
      <p:pic>
        <p:nvPicPr>
          <p:cNvPr id="66" name="图片 21">
            <a:extLst>
              <a:ext uri="{FF2B5EF4-FFF2-40B4-BE49-F238E27FC236}">
                <a16:creationId xmlns:a16="http://schemas.microsoft.com/office/drawing/2014/main" id="{50B21D43-7C48-4C8E-B06D-E44524362E08}"/>
              </a:ext>
            </a:extLst>
          </p:cNvPr>
          <p:cNvPicPr>
            <a:picLocks noChangeAspect="1"/>
          </p:cNvPicPr>
          <p:nvPr/>
        </p:nvPicPr>
        <p:blipFill>
          <a:blip r:embed="rId7"/>
          <a:stretch>
            <a:fillRect/>
          </a:stretch>
        </p:blipFill>
        <p:spPr>
          <a:xfrm>
            <a:off x="10342169" y="745084"/>
            <a:ext cx="1792276" cy="1299566"/>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664539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500" fill="hold"/>
                                        <p:tgtEl>
                                          <p:spTgt spid="64"/>
                                        </p:tgtEl>
                                        <p:attrNameLst>
                                          <p:attrName>ppt_x</p:attrName>
                                        </p:attrNameLst>
                                      </p:cBhvr>
                                      <p:tavLst>
                                        <p:tav tm="0">
                                          <p:val>
                                            <p:strVal val="#ppt_x"/>
                                          </p:val>
                                        </p:tav>
                                        <p:tav tm="100000">
                                          <p:val>
                                            <p:strVal val="#ppt_x"/>
                                          </p:val>
                                        </p:tav>
                                      </p:tavLst>
                                    </p:anim>
                                    <p:anim calcmode="lin" valueType="num">
                                      <p:cBhvr additive="base">
                                        <p:cTn id="11" dur="500" fill="hold"/>
                                        <p:tgtEl>
                                          <p:spTgt spid="64"/>
                                        </p:tgtEl>
                                        <p:attrNameLst>
                                          <p:attrName>ppt_y</p:attrName>
                                        </p:attrNameLst>
                                      </p:cBhvr>
                                      <p:tavLst>
                                        <p:tav tm="0">
                                          <p:val>
                                            <p:strVal val="1+#ppt_h/2"/>
                                          </p:val>
                                        </p:tav>
                                        <p:tav tm="100000">
                                          <p:val>
                                            <p:strVal val="#ppt_y"/>
                                          </p:val>
                                        </p:tav>
                                      </p:tavLst>
                                    </p:anim>
                                  </p:childTnLst>
                                </p:cTn>
                              </p:par>
                              <p:par>
                                <p:cTn id="12" presetID="18" presetClass="entr" presetSubtype="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randombar(horizontal)">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500"/>
                                        <p:tgtEl>
                                          <p:spTgt spid="52"/>
                                        </p:tgtEl>
                                      </p:cBhvr>
                                    </p:animEffect>
                                  </p:childTnLst>
                                </p:cTn>
                              </p:par>
                              <p:par>
                                <p:cTn id="60" presetID="14" presetClass="entr" presetSubtype="1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randombar(horizontal)">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randombar(horizontal)">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randombar(horizontal)">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randombar(horizontal)">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randombar(horizontal)">
                                      <p:cBhvr>
                                        <p:cTn id="8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31" grpId="0"/>
      <p:bldP spid="32" grpId="0"/>
      <p:bldP spid="52" grpId="0"/>
      <p:bldP spid="53" grpId="0"/>
      <p:bldP spid="54" grpId="0"/>
      <p:bldP spid="55"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图片 92"/>
          <p:cNvPicPr>
            <a:picLocks noChangeAspect="1"/>
          </p:cNvPicPr>
          <p:nvPr/>
        </p:nvPicPr>
        <p:blipFill rotWithShape="1">
          <a:blip r:embed="rId4">
            <a:extLst>
              <a:ext uri="{28A0092B-C50C-407E-A947-70E740481C1C}">
                <a14:useLocalDpi xmlns:a14="http://schemas.microsoft.com/office/drawing/2010/main" val="0"/>
              </a:ext>
            </a:extLst>
          </a:blip>
          <a:srcRect l="32585" t="1563" b="89979"/>
          <a:stretch>
            <a:fillRect/>
          </a:stretch>
        </p:blipFill>
        <p:spPr>
          <a:xfrm>
            <a:off x="4132149" y="0"/>
            <a:ext cx="8050366" cy="1515213"/>
          </a:xfrm>
          <a:prstGeom prst="rect">
            <a:avLst/>
          </a:prstGeom>
          <a:effectLst>
            <a:outerShdw blurRad="50800" dist="38100" dir="5400000" sx="102000" sy="102000" algn="t" rotWithShape="0">
              <a:srgbClr val="53A8DD">
                <a:alpha val="39000"/>
              </a:srgbClr>
            </a:outerShdw>
          </a:effectLst>
        </p:spPr>
      </p:pic>
      <p:pic>
        <p:nvPicPr>
          <p:cNvPr id="5" name="图片 92"/>
          <p:cNvPicPr>
            <a:picLocks noChangeAspect="1"/>
          </p:cNvPicPr>
          <p:nvPr/>
        </p:nvPicPr>
        <p:blipFill rotWithShape="1">
          <a:blip r:embed="rId4">
            <a:extLst>
              <a:ext uri="{28A0092B-C50C-407E-A947-70E740481C1C}">
                <a14:useLocalDpi xmlns:a14="http://schemas.microsoft.com/office/drawing/2010/main" val="0"/>
              </a:ext>
            </a:extLst>
          </a:blip>
          <a:srcRect l="32585" t="1563" b="89979"/>
          <a:stretch>
            <a:fillRect/>
          </a:stretch>
        </p:blipFill>
        <p:spPr>
          <a:xfrm>
            <a:off x="-474264" y="-1"/>
            <a:ext cx="8050366" cy="1515213"/>
          </a:xfrm>
          <a:prstGeom prst="rect">
            <a:avLst/>
          </a:prstGeom>
          <a:effectLst>
            <a:outerShdw blurRad="50800" dist="38100" dir="5400000" sx="102000" sy="102000" algn="t" rotWithShape="0">
              <a:srgbClr val="53A8DD">
                <a:alpha val="39000"/>
              </a:srgbClr>
            </a:outerShdw>
          </a:effectLst>
        </p:spPr>
      </p:pic>
      <p:grpSp>
        <p:nvGrpSpPr>
          <p:cNvPr id="6" name="Group 5">
            <a:extLst>
              <a:ext uri="{FF2B5EF4-FFF2-40B4-BE49-F238E27FC236}">
                <a16:creationId xmlns:a16="http://schemas.microsoft.com/office/drawing/2014/main" id="{30B5481A-5764-491A-9DD9-D83565F3C6EE}"/>
              </a:ext>
            </a:extLst>
          </p:cNvPr>
          <p:cNvGrpSpPr/>
          <p:nvPr/>
        </p:nvGrpSpPr>
        <p:grpSpPr>
          <a:xfrm>
            <a:off x="406135" y="1588993"/>
            <a:ext cx="5135466" cy="5212158"/>
            <a:chOff x="616669" y="421439"/>
            <a:chExt cx="10641881" cy="2265637"/>
          </a:xfrm>
        </p:grpSpPr>
        <p:sp>
          <p:nvSpPr>
            <p:cNvPr id="7" name="Rectangle: Diagonal Corners Rounded 10">
              <a:extLst>
                <a:ext uri="{FF2B5EF4-FFF2-40B4-BE49-F238E27FC236}">
                  <a16:creationId xmlns:a16="http://schemas.microsoft.com/office/drawing/2014/main" id="{23D416D6-4225-4717-BDC2-4BBB596FDCC4}"/>
                </a:ext>
              </a:extLst>
            </p:cNvPr>
            <p:cNvSpPr/>
            <p:nvPr/>
          </p:nvSpPr>
          <p:spPr>
            <a:xfrm>
              <a:off x="904765" y="475768"/>
              <a:ext cx="10353785" cy="2211308"/>
            </a:xfrm>
            <a:prstGeom prst="round2DiagRect">
              <a:avLst/>
            </a:prstGeom>
            <a:solidFill>
              <a:schemeClr val="accent6">
                <a:lumMod val="40000"/>
                <a:lumOff val="60000"/>
              </a:schemeClr>
            </a:solidFill>
            <a:ln w="381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8" name="Rectangle: Diagonal Corners Rounded 40">
              <a:extLst>
                <a:ext uri="{FF2B5EF4-FFF2-40B4-BE49-F238E27FC236}">
                  <a16:creationId xmlns:a16="http://schemas.microsoft.com/office/drawing/2014/main" id="{24281879-C9AD-421C-8931-C2FB28500C80}"/>
                </a:ext>
              </a:extLst>
            </p:cNvPr>
            <p:cNvSpPr/>
            <p:nvPr/>
          </p:nvSpPr>
          <p:spPr>
            <a:xfrm>
              <a:off x="616669" y="421439"/>
              <a:ext cx="10353785" cy="2211308"/>
            </a:xfrm>
            <a:prstGeom prst="round2DiagRect">
              <a:avLst/>
            </a:prstGeom>
            <a:ln w="38100">
              <a:solidFill>
                <a:schemeClr val="accent5">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grpSp>
      <p:grpSp>
        <p:nvGrpSpPr>
          <p:cNvPr id="9" name="Group 8">
            <a:extLst>
              <a:ext uri="{FF2B5EF4-FFF2-40B4-BE49-F238E27FC236}">
                <a16:creationId xmlns:a16="http://schemas.microsoft.com/office/drawing/2014/main" id="{30B5481A-5764-491A-9DD9-D83565F3C6EE}"/>
              </a:ext>
            </a:extLst>
          </p:cNvPr>
          <p:cNvGrpSpPr/>
          <p:nvPr/>
        </p:nvGrpSpPr>
        <p:grpSpPr>
          <a:xfrm>
            <a:off x="6689530" y="1515212"/>
            <a:ext cx="5135466" cy="5212158"/>
            <a:chOff x="616669" y="421439"/>
            <a:chExt cx="10641881" cy="2265637"/>
          </a:xfrm>
        </p:grpSpPr>
        <p:sp>
          <p:nvSpPr>
            <p:cNvPr id="10" name="Rectangle: Diagonal Corners Rounded 10">
              <a:extLst>
                <a:ext uri="{FF2B5EF4-FFF2-40B4-BE49-F238E27FC236}">
                  <a16:creationId xmlns:a16="http://schemas.microsoft.com/office/drawing/2014/main" id="{23D416D6-4225-4717-BDC2-4BBB596FDCC4}"/>
                </a:ext>
              </a:extLst>
            </p:cNvPr>
            <p:cNvSpPr/>
            <p:nvPr/>
          </p:nvSpPr>
          <p:spPr>
            <a:xfrm>
              <a:off x="904765" y="475768"/>
              <a:ext cx="10353785" cy="2211308"/>
            </a:xfrm>
            <a:prstGeom prst="round2DiagRect">
              <a:avLst/>
            </a:prstGeom>
            <a:solidFill>
              <a:schemeClr val="accent6">
                <a:lumMod val="40000"/>
                <a:lumOff val="60000"/>
              </a:schemeClr>
            </a:solidFill>
            <a:ln w="381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1" name="Rectangle: Diagonal Corners Rounded 40">
              <a:extLst>
                <a:ext uri="{FF2B5EF4-FFF2-40B4-BE49-F238E27FC236}">
                  <a16:creationId xmlns:a16="http://schemas.microsoft.com/office/drawing/2014/main" id="{24281879-C9AD-421C-8931-C2FB28500C80}"/>
                </a:ext>
              </a:extLst>
            </p:cNvPr>
            <p:cNvSpPr/>
            <p:nvPr/>
          </p:nvSpPr>
          <p:spPr>
            <a:xfrm>
              <a:off x="616669" y="421439"/>
              <a:ext cx="10353785" cy="2211308"/>
            </a:xfrm>
            <a:prstGeom prst="round2DiagRect">
              <a:avLst/>
            </a:prstGeom>
            <a:ln w="38100">
              <a:solidFill>
                <a:schemeClr val="accent5">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grpSp>
      <p:grpSp>
        <p:nvGrpSpPr>
          <p:cNvPr id="14" name="Group 13"/>
          <p:cNvGrpSpPr/>
          <p:nvPr/>
        </p:nvGrpSpPr>
        <p:grpSpPr>
          <a:xfrm>
            <a:off x="2961121" y="236124"/>
            <a:ext cx="5806572" cy="1079459"/>
            <a:chOff x="2935761" y="89887"/>
            <a:chExt cx="5455957" cy="1079459"/>
          </a:xfrm>
        </p:grpSpPr>
        <p:grpSp>
          <p:nvGrpSpPr>
            <p:cNvPr id="15" name="Group 14"/>
            <p:cNvGrpSpPr/>
            <p:nvPr/>
          </p:nvGrpSpPr>
          <p:grpSpPr>
            <a:xfrm>
              <a:off x="2935761" y="89887"/>
              <a:ext cx="5455957" cy="1079459"/>
              <a:chOff x="3083760" y="-725391"/>
              <a:chExt cx="5455957" cy="1079459"/>
            </a:xfrm>
          </p:grpSpPr>
          <p:sp>
            <p:nvSpPr>
              <p:cNvPr id="18" name="Rounded Rectangle 17"/>
              <p:cNvSpPr/>
              <p:nvPr/>
            </p:nvSpPr>
            <p:spPr>
              <a:xfrm>
                <a:off x="3774834" y="-623393"/>
                <a:ext cx="4764883" cy="960895"/>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Oval 18"/>
              <p:cNvSpPr/>
              <p:nvPr/>
            </p:nvSpPr>
            <p:spPr>
              <a:xfrm>
                <a:off x="3083760" y="-725391"/>
                <a:ext cx="1032076" cy="1079459"/>
              </a:xfrm>
              <a:prstGeom prst="ellipse">
                <a:avLst/>
              </a:prstGeom>
              <a:solidFill>
                <a:srgbClr val="0BC0D3"/>
              </a:solidFill>
              <a:ln w="104775" cmpd="tri">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3141369" y="111613"/>
              <a:ext cx="62086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UTM Rockwell" panose="02040603050506020204" pitchFamily="18" charset="0"/>
                </a:rPr>
                <a:t>1</a:t>
              </a:r>
              <a:endParaRPr lang="en-US" sz="5400" b="1" cap="none" spc="0" dirty="0">
                <a:ln/>
                <a:solidFill>
                  <a:schemeClr val="accent4"/>
                </a:solidFill>
                <a:effectLst/>
                <a:latin typeface="UTM Rockwell" panose="02040603050506020204" pitchFamily="18" charset="0"/>
              </a:endParaRPr>
            </a:p>
          </p:txBody>
        </p:sp>
        <p:sp>
          <p:nvSpPr>
            <p:cNvPr id="17" name="Rectangle 6"/>
            <p:cNvSpPr>
              <a:spLocks noChangeArrowheads="1"/>
            </p:cNvSpPr>
            <p:nvPr/>
          </p:nvSpPr>
          <p:spPr bwMode="auto">
            <a:xfrm>
              <a:off x="4077979" y="237090"/>
              <a:ext cx="419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Times New Roman" panose="02020603050405020304" pitchFamily="18" charset="0"/>
                </a:rPr>
                <a:t> </a:t>
              </a:r>
              <a:r>
                <a:rPr lang="en-US" altLang="en-US" sz="4400" b="1" dirty="0" err="1">
                  <a:solidFill>
                    <a:srgbClr val="FF0000"/>
                  </a:solidFill>
                  <a:latin typeface="Times New Roman" panose="02020603050405020304" pitchFamily="18" charset="0"/>
                </a:rPr>
                <a:t>Đặt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rồi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tính</a:t>
              </a:r>
              <a:r>
                <a:rPr lang="en-US" altLang="en-US" sz="4400" b="1" dirty="0">
                  <a:solidFill>
                    <a:srgbClr val="FF0000"/>
                  </a:solidFill>
                  <a:latin typeface="Times New Roman" panose="02020603050405020304" pitchFamily="18" charset="0"/>
                </a:rPr>
                <a:t>:</a:t>
              </a:r>
            </a:p>
          </p:txBody>
        </p:sp>
      </p:grpSp>
      <p:sp>
        <p:nvSpPr>
          <p:cNvPr id="20" name="Rectangle 19"/>
          <p:cNvSpPr/>
          <p:nvPr/>
        </p:nvSpPr>
        <p:spPr>
          <a:xfrm>
            <a:off x="767407" y="3436642"/>
            <a:ext cx="4308644"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6420  321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1" name="Group 20"/>
          <p:cNvGrpSpPr/>
          <p:nvPr/>
        </p:nvGrpSpPr>
        <p:grpSpPr>
          <a:xfrm>
            <a:off x="2978012" y="3397820"/>
            <a:ext cx="1586283" cy="1953170"/>
            <a:chOff x="4962493" y="2318418"/>
            <a:chExt cx="1586283" cy="1953170"/>
          </a:xfrm>
        </p:grpSpPr>
        <p:cxnSp>
          <p:nvCxnSpPr>
            <p:cNvPr id="22" name="Straight Connector 21"/>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137861" y="4338093"/>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5" name="Rectangle 24"/>
          <p:cNvSpPr/>
          <p:nvPr/>
        </p:nvSpPr>
        <p:spPr>
          <a:xfrm>
            <a:off x="1270170" y="4336709"/>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6" name="Rectangle 25"/>
          <p:cNvSpPr/>
          <p:nvPr/>
        </p:nvSpPr>
        <p:spPr>
          <a:xfrm>
            <a:off x="1731211" y="4337808"/>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3605943" y="4336710"/>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8" name="Rectangle 27"/>
          <p:cNvSpPr/>
          <p:nvPr/>
        </p:nvSpPr>
        <p:spPr>
          <a:xfrm>
            <a:off x="1706521" y="5138762"/>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0" name="Rectangle 29"/>
          <p:cNvSpPr/>
          <p:nvPr/>
        </p:nvSpPr>
        <p:spPr>
          <a:xfrm>
            <a:off x="2154136" y="5138392"/>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1" name="文本框 8">
            <a:extLst>
              <a:ext uri="{FF2B5EF4-FFF2-40B4-BE49-F238E27FC236}">
                <a16:creationId xmlns:a16="http://schemas.microsoft.com/office/drawing/2014/main" id="{A57D9D2A-C0CE-4A44-A874-C5AA1093F80A}"/>
              </a:ext>
            </a:extLst>
          </p:cNvPr>
          <p:cNvSpPr txBox="1"/>
          <p:nvPr/>
        </p:nvSpPr>
        <p:spPr>
          <a:xfrm>
            <a:off x="1027015" y="1925290"/>
            <a:ext cx="3608680"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6420 : 321</a:t>
            </a:r>
          </a:p>
        </p:txBody>
      </p:sp>
      <p:sp>
        <p:nvSpPr>
          <p:cNvPr id="32" name="文本框 8">
            <a:extLst>
              <a:ext uri="{FF2B5EF4-FFF2-40B4-BE49-F238E27FC236}">
                <a16:creationId xmlns:a16="http://schemas.microsoft.com/office/drawing/2014/main" id="{A57D9D2A-C0CE-4A44-A874-C5AA1093F80A}"/>
              </a:ext>
            </a:extLst>
          </p:cNvPr>
          <p:cNvSpPr txBox="1"/>
          <p:nvPr/>
        </p:nvSpPr>
        <p:spPr>
          <a:xfrm>
            <a:off x="7595214" y="1859804"/>
            <a:ext cx="3570465"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4957 : 165</a:t>
            </a:r>
          </a:p>
        </p:txBody>
      </p:sp>
      <p:grpSp>
        <p:nvGrpSpPr>
          <p:cNvPr id="34" name="Group 33"/>
          <p:cNvGrpSpPr/>
          <p:nvPr/>
        </p:nvGrpSpPr>
        <p:grpSpPr>
          <a:xfrm>
            <a:off x="9515400" y="3358742"/>
            <a:ext cx="1586283" cy="1953170"/>
            <a:chOff x="4962493" y="2318418"/>
            <a:chExt cx="1586283" cy="1953170"/>
          </a:xfrm>
        </p:grpSpPr>
        <p:cxnSp>
          <p:nvCxnSpPr>
            <p:cNvPr id="35" name="Straight Connector 34"/>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165655" y="3408218"/>
            <a:ext cx="641521" cy="1015663"/>
          </a:xfrm>
          <a:prstGeom prst="rect">
            <a:avLst/>
          </a:prstGeom>
        </p:spPr>
        <p:txBody>
          <a:bodyPr wrap="none">
            <a:spAutoFit/>
          </a:bodyPr>
          <a:lstStyle/>
          <a:p>
            <a:pPr algn="ctr"/>
            <a:r>
              <a:rPr lang="en-US" altLang="zh-CN" sz="6000" dirty="0">
                <a:solidFill>
                  <a:srgbClr val="FF0000"/>
                </a:solidFill>
                <a:latin typeface="UVN Van Chuong Nang" panose="00000400000000000000" pitchFamily="2" charset="0"/>
                <a:ea typeface="小美好体" panose="02010601030101010101" pitchFamily="2" charset="-122"/>
              </a:rPr>
              <a:t>0</a:t>
            </a:r>
            <a:endParaRPr lang="zh-CN" altLang="en-US" sz="6000" dirty="0">
              <a:solidFill>
                <a:srgbClr val="FF0000"/>
              </a:solidFill>
              <a:latin typeface="UVN Van Chuong Nang" panose="00000400000000000000" pitchFamily="2" charset="0"/>
              <a:ea typeface="小美好体" panose="02010601030101010101" pitchFamily="2" charset="-122"/>
            </a:endParaRPr>
          </a:p>
        </p:txBody>
      </p:sp>
      <p:sp>
        <p:nvSpPr>
          <p:cNvPr id="52" name="Rectangle 51"/>
          <p:cNvSpPr/>
          <p:nvPr/>
        </p:nvSpPr>
        <p:spPr>
          <a:xfrm>
            <a:off x="7349820" y="3336139"/>
            <a:ext cx="4308644"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4957  165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3" name="Rectangle 52"/>
          <p:cNvSpPr/>
          <p:nvPr/>
        </p:nvSpPr>
        <p:spPr>
          <a:xfrm>
            <a:off x="9719039" y="4255614"/>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4" name="Rectangle 53"/>
          <p:cNvSpPr/>
          <p:nvPr/>
        </p:nvSpPr>
        <p:spPr>
          <a:xfrm>
            <a:off x="7851348" y="4254230"/>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5" name="Rectangle 54"/>
          <p:cNvSpPr/>
          <p:nvPr/>
        </p:nvSpPr>
        <p:spPr>
          <a:xfrm>
            <a:off x="8312389" y="4255329"/>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6" name="Rectangle 55"/>
          <p:cNvSpPr/>
          <p:nvPr/>
        </p:nvSpPr>
        <p:spPr>
          <a:xfrm>
            <a:off x="10187121" y="4254231"/>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7" name="Rectangle 56"/>
          <p:cNvSpPr/>
          <p:nvPr/>
        </p:nvSpPr>
        <p:spPr>
          <a:xfrm>
            <a:off x="8287699" y="5056283"/>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8" name="Rectangle 57"/>
          <p:cNvSpPr/>
          <p:nvPr/>
        </p:nvSpPr>
        <p:spPr>
          <a:xfrm>
            <a:off x="8735314" y="5067202"/>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7</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59" name="Rectangle 58"/>
          <p:cNvSpPr/>
          <p:nvPr/>
        </p:nvSpPr>
        <p:spPr>
          <a:xfrm>
            <a:off x="8746833" y="3325739"/>
            <a:ext cx="641522" cy="1015663"/>
          </a:xfrm>
          <a:prstGeom prst="rect">
            <a:avLst/>
          </a:prstGeom>
        </p:spPr>
        <p:txBody>
          <a:bodyPr wrap="none">
            <a:spAutoFit/>
          </a:bodyPr>
          <a:lstStyle/>
          <a:p>
            <a:pPr algn="ctr"/>
            <a:r>
              <a:rPr lang="en-US" altLang="zh-CN" sz="6000" dirty="0">
                <a:solidFill>
                  <a:srgbClr val="FF0000"/>
                </a:solidFill>
                <a:latin typeface="UVN Van Chuong Nang" panose="00000400000000000000" pitchFamily="2" charset="0"/>
                <a:ea typeface="小美好体" panose="02010601030101010101" pitchFamily="2" charset="-122"/>
              </a:rPr>
              <a:t>7</a:t>
            </a:r>
            <a:endParaRPr lang="zh-CN" altLang="en-US" sz="6000" dirty="0">
              <a:solidFill>
                <a:srgbClr val="FF0000"/>
              </a:solidFill>
              <a:latin typeface="UVN Van Chuong Nang" panose="00000400000000000000" pitchFamily="2" charset="0"/>
              <a:ea typeface="小美好体" panose="02010601030101010101" pitchFamily="2" charset="-122"/>
            </a:endParaRPr>
          </a:p>
        </p:txBody>
      </p:sp>
      <p:sp>
        <p:nvSpPr>
          <p:cNvPr id="60" name="Rectangle 59"/>
          <p:cNvSpPr/>
          <p:nvPr/>
        </p:nvSpPr>
        <p:spPr>
          <a:xfrm>
            <a:off x="756583" y="4317077"/>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61" name="Rectangle 60"/>
          <p:cNvSpPr/>
          <p:nvPr/>
        </p:nvSpPr>
        <p:spPr>
          <a:xfrm>
            <a:off x="7349820" y="4251919"/>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62" name="Rectangle 61"/>
          <p:cNvSpPr/>
          <p:nvPr/>
        </p:nvSpPr>
        <p:spPr>
          <a:xfrm>
            <a:off x="1238374" y="5127809"/>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63" name="Rectangle 62"/>
          <p:cNvSpPr/>
          <p:nvPr/>
        </p:nvSpPr>
        <p:spPr>
          <a:xfrm>
            <a:off x="7817902" y="5066563"/>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64" name="图片 12">
            <a:extLst>
              <a:ext uri="{FF2B5EF4-FFF2-40B4-BE49-F238E27FC236}">
                <a16:creationId xmlns:a16="http://schemas.microsoft.com/office/drawing/2014/main" id="{03494072-34E2-4527-B304-982FD362C32F}"/>
              </a:ext>
            </a:extLst>
          </p:cNvPr>
          <p:cNvPicPr>
            <a:picLocks noChangeAspect="1"/>
          </p:cNvPicPr>
          <p:nvPr/>
        </p:nvPicPr>
        <p:blipFill>
          <a:blip r:embed="rId5"/>
          <a:stretch>
            <a:fillRect/>
          </a:stretch>
        </p:blipFill>
        <p:spPr>
          <a:xfrm>
            <a:off x="5272537" y="4157507"/>
            <a:ext cx="1825085" cy="2350466"/>
          </a:xfrm>
          <a:prstGeom prst="rect">
            <a:avLst/>
          </a:prstGeom>
          <a:effectLst>
            <a:outerShdw blurRad="50800" dist="38100" algn="l" rotWithShape="0">
              <a:prstClr val="black">
                <a:alpha val="40000"/>
              </a:prstClr>
            </a:outerShdw>
          </a:effectLst>
        </p:spPr>
      </p:pic>
      <p:pic>
        <p:nvPicPr>
          <p:cNvPr id="65" name="图片 6">
            <a:extLst>
              <a:ext uri="{FF2B5EF4-FFF2-40B4-BE49-F238E27FC236}">
                <a16:creationId xmlns:a16="http://schemas.microsoft.com/office/drawing/2014/main" id="{121282E1-B056-4639-805D-96CBA93F6F76}"/>
              </a:ext>
            </a:extLst>
          </p:cNvPr>
          <p:cNvPicPr>
            <a:picLocks noChangeAspect="1"/>
          </p:cNvPicPr>
          <p:nvPr/>
        </p:nvPicPr>
        <p:blipFill>
          <a:blip r:embed="rId6"/>
          <a:stretch>
            <a:fillRect/>
          </a:stretch>
        </p:blipFill>
        <p:spPr>
          <a:xfrm>
            <a:off x="57864" y="962357"/>
            <a:ext cx="1517814" cy="1253271"/>
          </a:xfrm>
          <a:prstGeom prst="rect">
            <a:avLst/>
          </a:prstGeom>
          <a:effectLst>
            <a:outerShdw blurRad="25400" dist="25400" dir="2700000" algn="tl" rotWithShape="0">
              <a:prstClr val="black">
                <a:alpha val="40000"/>
              </a:prstClr>
            </a:outerShdw>
          </a:effectLst>
        </p:spPr>
      </p:pic>
      <p:pic>
        <p:nvPicPr>
          <p:cNvPr id="66" name="图片 21">
            <a:extLst>
              <a:ext uri="{FF2B5EF4-FFF2-40B4-BE49-F238E27FC236}">
                <a16:creationId xmlns:a16="http://schemas.microsoft.com/office/drawing/2014/main" id="{50B21D43-7C48-4C8E-B06D-E44524362E08}"/>
              </a:ext>
            </a:extLst>
          </p:cNvPr>
          <p:cNvPicPr>
            <a:picLocks noChangeAspect="1"/>
          </p:cNvPicPr>
          <p:nvPr/>
        </p:nvPicPr>
        <p:blipFill>
          <a:blip r:embed="rId7"/>
          <a:stretch>
            <a:fillRect/>
          </a:stretch>
        </p:blipFill>
        <p:spPr>
          <a:xfrm>
            <a:off x="10342169" y="745084"/>
            <a:ext cx="1792276" cy="1299566"/>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4779790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500" fill="hold"/>
                                        <p:tgtEl>
                                          <p:spTgt spid="64"/>
                                        </p:tgtEl>
                                        <p:attrNameLst>
                                          <p:attrName>ppt_x</p:attrName>
                                        </p:attrNameLst>
                                      </p:cBhvr>
                                      <p:tavLst>
                                        <p:tav tm="0">
                                          <p:val>
                                            <p:strVal val="#ppt_x"/>
                                          </p:val>
                                        </p:tav>
                                        <p:tav tm="100000">
                                          <p:val>
                                            <p:strVal val="#ppt_x"/>
                                          </p:val>
                                        </p:tav>
                                      </p:tavLst>
                                    </p:anim>
                                    <p:anim calcmode="lin" valueType="num">
                                      <p:cBhvr additive="base">
                                        <p:cTn id="11" dur="500" fill="hold"/>
                                        <p:tgtEl>
                                          <p:spTgt spid="64"/>
                                        </p:tgtEl>
                                        <p:attrNameLst>
                                          <p:attrName>ppt_y</p:attrName>
                                        </p:attrNameLst>
                                      </p:cBhvr>
                                      <p:tavLst>
                                        <p:tav tm="0">
                                          <p:val>
                                            <p:strVal val="1+#ppt_h/2"/>
                                          </p:val>
                                        </p:tav>
                                        <p:tav tm="100000">
                                          <p:val>
                                            <p:strVal val="#ppt_y"/>
                                          </p:val>
                                        </p:tav>
                                      </p:tavLst>
                                    </p:anim>
                                  </p:childTnLst>
                                </p:cTn>
                              </p:par>
                              <p:par>
                                <p:cTn id="12" presetID="18" presetClass="entr" presetSubtype="6"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randombar(horizontal)">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500"/>
                                        <p:tgtEl>
                                          <p:spTgt spid="51"/>
                                        </p:tgtEl>
                                      </p:cBhvr>
                                    </p:animEffect>
                                  </p:childTnLst>
                                </p:cTn>
                              </p:par>
                              <p:par>
                                <p:cTn id="60" presetID="42" presetClass="path" presetSubtype="0" accel="50000" decel="50000" fill="hold" grpId="1" nodeType="withEffect">
                                  <p:stCondLst>
                                    <p:cond delay="0"/>
                                  </p:stCondLst>
                                  <p:childTnLst>
                                    <p:animMotion origin="layout" path="M 3.75E-6 -4.81481E-6 L 0.00065 0.13681 " pathEditMode="relative" rAng="0" ptsTypes="AA">
                                      <p:cBhvr>
                                        <p:cTn id="61" dur="2000" fill="hold"/>
                                        <p:tgtEl>
                                          <p:spTgt spid="51"/>
                                        </p:tgtEl>
                                        <p:attrNameLst>
                                          <p:attrName>ppt_x</p:attrName>
                                          <p:attrName>ppt_y</p:attrName>
                                        </p:attrNameLst>
                                      </p:cBhvr>
                                      <p:rCtr x="26" y="6829"/>
                                    </p:animMotion>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randombar(horizontal)">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randombar(horizontal)">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randombar(horizontal)">
                                      <p:cBhvr>
                                        <p:cTn id="81" dur="500"/>
                                        <p:tgtEl>
                                          <p:spTgt spid="62"/>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randombar(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randombar(horizontal)">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randombar(horizontal)">
                                      <p:cBhvr>
                                        <p:cTn id="99" dur="500"/>
                                        <p:tgtEl>
                                          <p:spTgt spid="55"/>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randombar(horizontal)">
                                      <p:cBhvr>
                                        <p:cTn id="104" dur="500"/>
                                        <p:tgtEl>
                                          <p:spTgt spid="54"/>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randombar(horizontal)">
                                      <p:cBhvr>
                                        <p:cTn id="109" dur="500"/>
                                        <p:tgtEl>
                                          <p:spTgt spid="61"/>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randombar(horizontal)">
                                      <p:cBhvr>
                                        <p:cTn id="114" dur="500"/>
                                        <p:tgtEl>
                                          <p:spTgt spid="59"/>
                                        </p:tgtEl>
                                      </p:cBhvr>
                                    </p:animEffect>
                                  </p:childTnLst>
                                </p:cTn>
                              </p:par>
                              <p:par>
                                <p:cTn id="115" presetID="42" presetClass="path" presetSubtype="0" accel="50000" decel="50000" fill="hold" grpId="1" nodeType="withEffect">
                                  <p:stCondLst>
                                    <p:cond delay="0"/>
                                  </p:stCondLst>
                                  <p:childTnLst>
                                    <p:animMotion origin="layout" path="M 1.11022E-16 2.22222E-6 L 0.00065 0.1368 " pathEditMode="relative" rAng="0" ptsTypes="AA">
                                      <p:cBhvr>
                                        <p:cTn id="116" dur="2000" fill="hold"/>
                                        <p:tgtEl>
                                          <p:spTgt spid="59"/>
                                        </p:tgtEl>
                                        <p:attrNameLst>
                                          <p:attrName>ppt_x</p:attrName>
                                          <p:attrName>ppt_y</p:attrName>
                                        </p:attrNameLst>
                                      </p:cBhvr>
                                      <p:rCtr x="26" y="6829"/>
                                    </p:animMotion>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randombar(horizontal)">
                                      <p:cBhvr>
                                        <p:cTn id="121" dur="5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ntr" presetSubtype="10" fill="hold" grpId="0"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randombar(horizontal)">
                                      <p:cBhvr>
                                        <p:cTn id="126" dur="500"/>
                                        <p:tgtEl>
                                          <p:spTgt spid="58"/>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randombar(horizontal)">
                                      <p:cBhvr>
                                        <p:cTn id="131" dur="500"/>
                                        <p:tgtEl>
                                          <p:spTgt spid="57"/>
                                        </p:tgtEl>
                                      </p:cBhvr>
                                    </p:animEffect>
                                  </p:childTnLst>
                                </p:cTn>
                              </p:par>
                            </p:childTnLst>
                          </p:cTn>
                        </p:par>
                      </p:childTnLst>
                    </p:cTn>
                  </p:par>
                  <p:par>
                    <p:cTn id="132" fill="hold">
                      <p:stCondLst>
                        <p:cond delay="indefinite"/>
                      </p:stCondLst>
                      <p:childTnLst>
                        <p:par>
                          <p:cTn id="133" fill="hold">
                            <p:stCondLst>
                              <p:cond delay="0"/>
                            </p:stCondLst>
                            <p:childTnLst>
                              <p:par>
                                <p:cTn id="134" presetID="14" presetClass="entr" presetSubtype="10" fill="hold" grpId="0" nodeType="click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randombar(horizontal)">
                                      <p:cBhvr>
                                        <p:cTn id="1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27" grpId="0"/>
      <p:bldP spid="28" grpId="0"/>
      <p:bldP spid="30" grpId="0"/>
      <p:bldP spid="31" grpId="0"/>
      <p:bldP spid="32" grpId="0"/>
      <p:bldP spid="51" grpId="0"/>
      <p:bldP spid="51" grpId="1"/>
      <p:bldP spid="52" grpId="0"/>
      <p:bldP spid="53" grpId="0"/>
      <p:bldP spid="54" grpId="0"/>
      <p:bldP spid="55" grpId="0"/>
      <p:bldP spid="56" grpId="0"/>
      <p:bldP spid="57" grpId="0"/>
      <p:bldP spid="58" grpId="0"/>
      <p:bldP spid="59" grpId="0"/>
      <p:bldP spid="59" grpId="1"/>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564ed7d2ddea4"/>
          <p:cNvPicPr>
            <a:picLocks noChangeAspect="1"/>
          </p:cNvPicPr>
          <p:nvPr/>
        </p:nvPicPr>
        <p:blipFill>
          <a:blip r:embed="rId2"/>
          <a:srcRect t="61080" r="51656"/>
          <a:stretch>
            <a:fillRect/>
          </a:stretch>
        </p:blipFill>
        <p:spPr>
          <a:xfrm>
            <a:off x="-385310" y="2236232"/>
            <a:ext cx="4085118" cy="4842337"/>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6" name="图片 95"/>
          <p:cNvPicPr>
            <a:picLocks noChangeAspect="1"/>
          </p:cNvPicPr>
          <p:nvPr/>
        </p:nvPicPr>
        <p:blipFill rotWithShape="1">
          <a:blip r:embed="rId4">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7" name="图片 92"/>
          <p:cNvPicPr>
            <a:picLocks noChangeAspect="1"/>
          </p:cNvPicPr>
          <p:nvPr/>
        </p:nvPicPr>
        <p:blipFill rotWithShape="1">
          <a:blip r:embed="rId5">
            <a:extLst>
              <a:ext uri="{28A0092B-C50C-407E-A947-70E740481C1C}">
                <a14:useLocalDpi xmlns:a14="http://schemas.microsoft.com/office/drawing/2010/main" val="0"/>
              </a:ext>
            </a:extLst>
          </a:blip>
          <a:srcRect l="32585" t="1563" b="89979"/>
          <a:stretch>
            <a:fillRect/>
          </a:stretch>
        </p:blipFill>
        <p:spPr>
          <a:xfrm>
            <a:off x="4199129" y="0"/>
            <a:ext cx="8050366" cy="1515213"/>
          </a:xfrm>
          <a:prstGeom prst="rect">
            <a:avLst/>
          </a:prstGeom>
          <a:effectLst>
            <a:outerShdw blurRad="50800" dist="38100" dir="5400000" sx="102000" sy="102000" algn="t" rotWithShape="0">
              <a:srgbClr val="53A8DD">
                <a:alpha val="39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pic>
        <p:nvPicPr>
          <p:cNvPr id="10" name="图片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1"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214" y="-81412"/>
            <a:ext cx="1224568" cy="1162090"/>
          </a:xfrm>
          <a:prstGeom prst="rect">
            <a:avLst/>
          </a:prstGeom>
        </p:spPr>
      </p:pic>
      <p:sp>
        <p:nvSpPr>
          <p:cNvPr id="20" name="TextBox 19"/>
          <p:cNvSpPr txBox="1"/>
          <p:nvPr/>
        </p:nvSpPr>
        <p:spPr>
          <a:xfrm>
            <a:off x="1812333" y="449302"/>
            <a:ext cx="7204668" cy="738664"/>
          </a:xfrm>
          <a:prstGeom prst="rect">
            <a:avLst/>
          </a:prstGeom>
          <a:noFill/>
        </p:spPr>
        <p:txBody>
          <a:bodyPr wrap="square" rtlCol="0">
            <a:spAutoFit/>
          </a:bodyPr>
          <a:lstStyle/>
          <a:p>
            <a:r>
              <a:rPr lang="vi-VN" sz="4200" dirty="0" smtClean="0">
                <a:solidFill>
                  <a:srgbClr val="002060"/>
                </a:solidFill>
                <a:latin typeface="+mj-lt"/>
              </a:rPr>
              <a:t>Bài 2: Tính giá trị của biểu thức:  </a:t>
            </a:r>
            <a:endParaRPr lang="en-US" sz="4200" dirty="0">
              <a:solidFill>
                <a:srgbClr val="002060"/>
              </a:solidFill>
              <a:latin typeface="+mj-lt"/>
            </a:endParaRPr>
          </a:p>
        </p:txBody>
      </p:sp>
      <p:sp>
        <p:nvSpPr>
          <p:cNvPr id="21" name="TextBox 20"/>
          <p:cNvSpPr txBox="1"/>
          <p:nvPr/>
        </p:nvSpPr>
        <p:spPr>
          <a:xfrm>
            <a:off x="1812333" y="1497568"/>
            <a:ext cx="7204668" cy="738664"/>
          </a:xfrm>
          <a:prstGeom prst="rect">
            <a:avLst/>
          </a:prstGeom>
          <a:noFill/>
        </p:spPr>
        <p:txBody>
          <a:bodyPr wrap="square" rtlCol="0">
            <a:spAutoFit/>
          </a:bodyPr>
          <a:lstStyle/>
          <a:p>
            <a:r>
              <a:rPr lang="vi-VN" sz="4200" dirty="0" smtClean="0">
                <a:solidFill>
                  <a:srgbClr val="002060"/>
                </a:solidFill>
                <a:latin typeface="+mj-lt"/>
              </a:rPr>
              <a:t>a) 1995 x 253 + 8910 : 495</a:t>
            </a:r>
            <a:endParaRPr lang="en-US" sz="4200" dirty="0">
              <a:solidFill>
                <a:srgbClr val="002060"/>
              </a:solidFill>
              <a:latin typeface="+mj-lt"/>
            </a:endParaRPr>
          </a:p>
        </p:txBody>
      </p:sp>
      <p:sp>
        <p:nvSpPr>
          <p:cNvPr id="22" name="TextBox 21"/>
          <p:cNvSpPr txBox="1"/>
          <p:nvPr/>
        </p:nvSpPr>
        <p:spPr>
          <a:xfrm>
            <a:off x="5812028" y="3679093"/>
            <a:ext cx="3801871" cy="738664"/>
          </a:xfrm>
          <a:prstGeom prst="rect">
            <a:avLst/>
          </a:prstGeom>
          <a:noFill/>
        </p:spPr>
        <p:txBody>
          <a:bodyPr wrap="square" rtlCol="0">
            <a:spAutoFit/>
          </a:bodyPr>
          <a:lstStyle/>
          <a:p>
            <a:r>
              <a:rPr lang="vi-VN" sz="4200" b="1" dirty="0" smtClean="0">
                <a:solidFill>
                  <a:srgbClr val="C00000"/>
                </a:solidFill>
                <a:latin typeface="+mj-lt"/>
              </a:rPr>
              <a:t>b) 8700 : 25 : 4</a:t>
            </a:r>
            <a:endParaRPr lang="en-US" sz="4200" b="1" dirty="0">
              <a:solidFill>
                <a:srgbClr val="C00000"/>
              </a:solidFill>
              <a:latin typeface="+mj-lt"/>
            </a:endParaRPr>
          </a:p>
        </p:txBody>
      </p:sp>
      <p:sp>
        <p:nvSpPr>
          <p:cNvPr id="23" name="TextBox 22"/>
          <p:cNvSpPr txBox="1"/>
          <p:nvPr/>
        </p:nvSpPr>
        <p:spPr>
          <a:xfrm>
            <a:off x="2156627" y="2280029"/>
            <a:ext cx="4085003" cy="738664"/>
          </a:xfrm>
          <a:prstGeom prst="rect">
            <a:avLst/>
          </a:prstGeom>
          <a:noFill/>
        </p:spPr>
        <p:txBody>
          <a:bodyPr wrap="square" rtlCol="0">
            <a:spAutoFit/>
          </a:bodyPr>
          <a:lstStyle/>
          <a:p>
            <a:r>
              <a:rPr lang="vi-VN" sz="4200" dirty="0" smtClean="0">
                <a:solidFill>
                  <a:srgbClr val="002060"/>
                </a:solidFill>
                <a:latin typeface="+mj-lt"/>
              </a:rPr>
              <a:t>=  504 735 + 18</a:t>
            </a:r>
            <a:endParaRPr lang="en-US" sz="4200" dirty="0">
              <a:solidFill>
                <a:srgbClr val="002060"/>
              </a:solidFill>
              <a:latin typeface="+mj-lt"/>
            </a:endParaRPr>
          </a:p>
        </p:txBody>
      </p:sp>
      <p:sp>
        <p:nvSpPr>
          <p:cNvPr id="24" name="TextBox 23"/>
          <p:cNvSpPr txBox="1"/>
          <p:nvPr/>
        </p:nvSpPr>
        <p:spPr>
          <a:xfrm>
            <a:off x="2258226" y="3080129"/>
            <a:ext cx="4085003" cy="738664"/>
          </a:xfrm>
          <a:prstGeom prst="rect">
            <a:avLst/>
          </a:prstGeom>
          <a:noFill/>
        </p:spPr>
        <p:txBody>
          <a:bodyPr wrap="square" rtlCol="0">
            <a:spAutoFit/>
          </a:bodyPr>
          <a:lstStyle/>
          <a:p>
            <a:r>
              <a:rPr lang="vi-VN" sz="4200" dirty="0" smtClean="0">
                <a:solidFill>
                  <a:srgbClr val="002060"/>
                </a:solidFill>
                <a:latin typeface="+mj-lt"/>
              </a:rPr>
              <a:t>=  504 753</a:t>
            </a:r>
            <a:endParaRPr lang="en-US" sz="4200" dirty="0">
              <a:solidFill>
                <a:srgbClr val="002060"/>
              </a:solidFill>
              <a:latin typeface="+mj-lt"/>
            </a:endParaRPr>
          </a:p>
        </p:txBody>
      </p:sp>
      <p:sp>
        <p:nvSpPr>
          <p:cNvPr id="25" name="TextBox 24"/>
          <p:cNvSpPr txBox="1"/>
          <p:nvPr/>
        </p:nvSpPr>
        <p:spPr>
          <a:xfrm>
            <a:off x="5812029" y="4440468"/>
            <a:ext cx="3801871" cy="738664"/>
          </a:xfrm>
          <a:prstGeom prst="rect">
            <a:avLst/>
          </a:prstGeom>
          <a:noFill/>
        </p:spPr>
        <p:txBody>
          <a:bodyPr wrap="square" rtlCol="0">
            <a:spAutoFit/>
          </a:bodyPr>
          <a:lstStyle/>
          <a:p>
            <a:r>
              <a:rPr lang="vi-VN" sz="4200" b="1" dirty="0" smtClean="0">
                <a:solidFill>
                  <a:srgbClr val="C00000"/>
                </a:solidFill>
                <a:latin typeface="+mj-lt"/>
              </a:rPr>
              <a:t>=  348: 4</a:t>
            </a:r>
            <a:endParaRPr lang="en-US" sz="4200" b="1" dirty="0">
              <a:solidFill>
                <a:srgbClr val="C00000"/>
              </a:solidFill>
              <a:latin typeface="+mj-lt"/>
            </a:endParaRPr>
          </a:p>
        </p:txBody>
      </p:sp>
      <p:sp>
        <p:nvSpPr>
          <p:cNvPr id="26" name="TextBox 25"/>
          <p:cNvSpPr txBox="1"/>
          <p:nvPr/>
        </p:nvSpPr>
        <p:spPr>
          <a:xfrm>
            <a:off x="5964429" y="5179132"/>
            <a:ext cx="3801871" cy="738664"/>
          </a:xfrm>
          <a:prstGeom prst="rect">
            <a:avLst/>
          </a:prstGeom>
          <a:noFill/>
        </p:spPr>
        <p:txBody>
          <a:bodyPr wrap="square" rtlCol="0">
            <a:spAutoFit/>
          </a:bodyPr>
          <a:lstStyle/>
          <a:p>
            <a:r>
              <a:rPr lang="vi-VN" sz="4200" b="1" dirty="0" smtClean="0">
                <a:solidFill>
                  <a:srgbClr val="C00000"/>
                </a:solidFill>
                <a:latin typeface="+mj-lt"/>
              </a:rPr>
              <a:t>=  87</a:t>
            </a:r>
            <a:endParaRPr lang="en-US" sz="4200" b="1" dirty="0">
              <a:solidFill>
                <a:srgbClr val="C00000"/>
              </a:solidFill>
              <a:latin typeface="+mj-lt"/>
            </a:endParaRPr>
          </a:p>
        </p:txBody>
      </p:sp>
    </p:spTree>
    <p:extLst>
      <p:ext uri="{BB962C8B-B14F-4D97-AF65-F5344CB8AC3E}">
        <p14:creationId xmlns:p14="http://schemas.microsoft.com/office/powerpoint/2010/main" val="7352840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7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ircle(in)">
                                      <p:cBhvr>
                                        <p:cTn id="49" dur="2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circle(in)">
                                      <p:cBhvr>
                                        <p:cTn id="54" dur="20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361266" y="190024"/>
            <a:ext cx="9042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u="sng" dirty="0" err="1">
                <a:solidFill>
                  <a:srgbClr val="0000CC"/>
                </a:solidFill>
                <a:latin typeface="Times New Roman" pitchFamily="18" charset="0"/>
              </a:rPr>
              <a:t>Bài</a:t>
            </a:r>
            <a:r>
              <a:rPr lang="en-US" altLang="en-US" sz="4200" b="1" u="sng" dirty="0">
                <a:solidFill>
                  <a:srgbClr val="0000CC"/>
                </a:solidFill>
                <a:latin typeface="Times New Roman" pitchFamily="18" charset="0"/>
              </a:rPr>
              <a:t> 2:</a:t>
            </a:r>
            <a:r>
              <a:rPr lang="en-US" altLang="en-US" sz="4200" b="1" dirty="0">
                <a:latin typeface="Times New Roman" pitchFamily="18" charset="0"/>
              </a:rPr>
              <a:t>   </a:t>
            </a:r>
            <a:r>
              <a:rPr lang="en-US" altLang="en-US" sz="4200" b="1" dirty="0" err="1">
                <a:latin typeface="Times New Roman" pitchFamily="18" charset="0"/>
              </a:rPr>
              <a:t>Tính</a:t>
            </a:r>
            <a:r>
              <a:rPr lang="en-US" altLang="en-US" sz="4200" b="1" dirty="0">
                <a:latin typeface="Times New Roman" pitchFamily="18" charset="0"/>
              </a:rPr>
              <a:t> </a:t>
            </a:r>
            <a:r>
              <a:rPr lang="en-US" altLang="en-US" sz="4200" b="1" dirty="0" err="1">
                <a:latin typeface="Times New Roman" pitchFamily="18" charset="0"/>
              </a:rPr>
              <a:t>giá</a:t>
            </a:r>
            <a:r>
              <a:rPr lang="en-US" altLang="en-US" sz="4200" b="1" dirty="0">
                <a:latin typeface="Times New Roman" pitchFamily="18" charset="0"/>
              </a:rPr>
              <a:t> trị </a:t>
            </a:r>
            <a:r>
              <a:rPr lang="en-US" altLang="en-US" sz="4200" b="1" dirty="0" err="1">
                <a:latin typeface="Times New Roman" pitchFamily="18" charset="0"/>
              </a:rPr>
              <a:t>của</a:t>
            </a:r>
            <a:r>
              <a:rPr lang="en-US" altLang="en-US" sz="4200" b="1" dirty="0">
                <a:latin typeface="Times New Roman" pitchFamily="18" charset="0"/>
              </a:rPr>
              <a:t> </a:t>
            </a:r>
            <a:r>
              <a:rPr lang="en-US" altLang="en-US" sz="4200" b="1" dirty="0" err="1">
                <a:latin typeface="Times New Roman" pitchFamily="18" charset="0"/>
              </a:rPr>
              <a:t>biểu</a:t>
            </a:r>
            <a:r>
              <a:rPr lang="en-US" altLang="en-US" sz="4200" b="1" dirty="0">
                <a:latin typeface="Times New Roman" pitchFamily="18" charset="0"/>
              </a:rPr>
              <a:t> </a:t>
            </a:r>
            <a:r>
              <a:rPr lang="en-US" altLang="en-US" sz="4200" b="1" dirty="0" err="1">
                <a:latin typeface="Times New Roman" pitchFamily="18" charset="0"/>
              </a:rPr>
              <a:t>thức</a:t>
            </a:r>
            <a:endParaRPr lang="en-US" altLang="en-US" sz="4200" b="1" dirty="0">
              <a:latin typeface="Times New Roman" pitchFamily="18" charset="0"/>
            </a:endParaRPr>
          </a:p>
        </p:txBody>
      </p:sp>
      <p:sp>
        <p:nvSpPr>
          <p:cNvPr id="3" name="Text Box 4"/>
          <p:cNvSpPr txBox="1">
            <a:spLocks noChangeArrowheads="1"/>
          </p:cNvSpPr>
          <p:nvPr/>
        </p:nvSpPr>
        <p:spPr bwMode="auto">
          <a:xfrm>
            <a:off x="6273800" y="1727200"/>
            <a:ext cx="345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a:solidFill>
                  <a:srgbClr val="C00000"/>
                </a:solidFill>
                <a:latin typeface="Times New Roman" pitchFamily="18" charset="0"/>
              </a:rPr>
              <a:t>8700 : 25 : 4</a:t>
            </a:r>
          </a:p>
        </p:txBody>
      </p:sp>
      <p:sp>
        <p:nvSpPr>
          <p:cNvPr id="4" name="Text Box 10"/>
          <p:cNvSpPr txBox="1">
            <a:spLocks noChangeArrowheads="1"/>
          </p:cNvSpPr>
          <p:nvPr/>
        </p:nvSpPr>
        <p:spPr bwMode="auto">
          <a:xfrm>
            <a:off x="5681133" y="2413000"/>
            <a:ext cx="477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a:solidFill>
                  <a:srgbClr val="C00000"/>
                </a:solidFill>
              </a:rPr>
              <a:t> = </a:t>
            </a:r>
            <a:r>
              <a:rPr lang="en-US" altLang="en-US" sz="4200" b="1">
                <a:solidFill>
                  <a:srgbClr val="C00000"/>
                </a:solidFill>
                <a:latin typeface="Times New Roman" pitchFamily="18" charset="0"/>
              </a:rPr>
              <a:t>348   :  4</a:t>
            </a:r>
          </a:p>
        </p:txBody>
      </p:sp>
      <p:sp>
        <p:nvSpPr>
          <p:cNvPr id="5" name="Text Box 11"/>
          <p:cNvSpPr txBox="1">
            <a:spLocks noChangeArrowheads="1"/>
          </p:cNvSpPr>
          <p:nvPr/>
        </p:nvSpPr>
        <p:spPr bwMode="auto">
          <a:xfrm>
            <a:off x="5850466" y="2976564"/>
            <a:ext cx="17610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a:solidFill>
                  <a:srgbClr val="C00000"/>
                </a:solidFill>
              </a:rPr>
              <a:t>=  </a:t>
            </a:r>
            <a:r>
              <a:rPr lang="en-US" altLang="en-US" sz="4200" b="1">
                <a:solidFill>
                  <a:srgbClr val="C00000"/>
                </a:solidFill>
                <a:latin typeface="Times New Roman" pitchFamily="18" charset="0"/>
              </a:rPr>
              <a:t>87</a:t>
            </a:r>
          </a:p>
        </p:txBody>
      </p:sp>
      <p:sp>
        <p:nvSpPr>
          <p:cNvPr id="6" name="Text Box 12"/>
          <p:cNvSpPr txBox="1">
            <a:spLocks noChangeArrowheads="1"/>
          </p:cNvSpPr>
          <p:nvPr/>
        </p:nvSpPr>
        <p:spPr bwMode="auto">
          <a:xfrm>
            <a:off x="6358466" y="3708400"/>
            <a:ext cx="345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a:solidFill>
                  <a:srgbClr val="002060"/>
                </a:solidFill>
                <a:latin typeface="Times New Roman" pitchFamily="18" charset="0"/>
              </a:rPr>
              <a:t>8700 : 25 : 4</a:t>
            </a:r>
          </a:p>
        </p:txBody>
      </p:sp>
      <p:sp>
        <p:nvSpPr>
          <p:cNvPr id="7" name="Text Box 14"/>
          <p:cNvSpPr txBox="1">
            <a:spLocks noChangeArrowheads="1"/>
          </p:cNvSpPr>
          <p:nvPr/>
        </p:nvSpPr>
        <p:spPr bwMode="auto">
          <a:xfrm>
            <a:off x="5884333" y="4419600"/>
            <a:ext cx="436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a:solidFill>
                  <a:srgbClr val="002060"/>
                </a:solidFill>
              </a:rPr>
              <a:t>= </a:t>
            </a:r>
            <a:r>
              <a:rPr lang="en-US" altLang="en-US" sz="4200" b="1">
                <a:solidFill>
                  <a:srgbClr val="002060"/>
                </a:solidFill>
                <a:latin typeface="Times New Roman" pitchFamily="18" charset="0"/>
              </a:rPr>
              <a:t>8700 : (25 x 4)</a:t>
            </a:r>
          </a:p>
        </p:txBody>
      </p:sp>
      <p:sp>
        <p:nvSpPr>
          <p:cNvPr id="8" name="Text Box 15"/>
          <p:cNvSpPr txBox="1">
            <a:spLocks noChangeArrowheads="1"/>
          </p:cNvSpPr>
          <p:nvPr/>
        </p:nvSpPr>
        <p:spPr bwMode="auto">
          <a:xfrm>
            <a:off x="5833533" y="5080000"/>
            <a:ext cx="436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a:solidFill>
                  <a:srgbClr val="002060"/>
                </a:solidFill>
              </a:rPr>
              <a:t>= </a:t>
            </a:r>
            <a:r>
              <a:rPr lang="en-US" altLang="en-US" sz="4200" b="1">
                <a:solidFill>
                  <a:srgbClr val="002060"/>
                </a:solidFill>
                <a:latin typeface="Times New Roman" pitchFamily="18" charset="0"/>
              </a:rPr>
              <a:t>8700 :   100</a:t>
            </a:r>
          </a:p>
        </p:txBody>
      </p:sp>
      <p:sp>
        <p:nvSpPr>
          <p:cNvPr id="9" name="Text Box 16"/>
          <p:cNvSpPr txBox="1">
            <a:spLocks noChangeArrowheads="1"/>
          </p:cNvSpPr>
          <p:nvPr/>
        </p:nvSpPr>
        <p:spPr bwMode="auto">
          <a:xfrm>
            <a:off x="5833533" y="5689600"/>
            <a:ext cx="16594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a:solidFill>
                  <a:srgbClr val="002060"/>
                </a:solidFill>
              </a:rPr>
              <a:t>=  </a:t>
            </a:r>
            <a:r>
              <a:rPr lang="en-US" altLang="en-US" sz="4200" b="1" dirty="0">
                <a:solidFill>
                  <a:srgbClr val="002060"/>
                </a:solidFill>
                <a:latin typeface="Times New Roman" pitchFamily="18" charset="0"/>
              </a:rPr>
              <a:t>87</a:t>
            </a:r>
          </a:p>
        </p:txBody>
      </p:sp>
      <p:sp>
        <p:nvSpPr>
          <p:cNvPr id="10" name="Text Box 23"/>
          <p:cNvSpPr txBox="1">
            <a:spLocks noChangeArrowheads="1"/>
          </p:cNvSpPr>
          <p:nvPr/>
        </p:nvSpPr>
        <p:spPr bwMode="auto">
          <a:xfrm>
            <a:off x="3081867" y="1719263"/>
            <a:ext cx="2336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err="1">
                <a:solidFill>
                  <a:srgbClr val="C00000"/>
                </a:solidFill>
                <a:latin typeface="Times New Roman" pitchFamily="18" charset="0"/>
              </a:rPr>
              <a:t>Cách</a:t>
            </a:r>
            <a:r>
              <a:rPr lang="en-US" altLang="en-US" sz="4200" b="1" dirty="0">
                <a:solidFill>
                  <a:srgbClr val="C00000"/>
                </a:solidFill>
                <a:latin typeface="Times New Roman" pitchFamily="18" charset="0"/>
              </a:rPr>
              <a:t> 1:</a:t>
            </a:r>
          </a:p>
        </p:txBody>
      </p:sp>
      <p:sp>
        <p:nvSpPr>
          <p:cNvPr id="11" name="Text Box 24"/>
          <p:cNvSpPr txBox="1">
            <a:spLocks noChangeArrowheads="1"/>
          </p:cNvSpPr>
          <p:nvPr/>
        </p:nvSpPr>
        <p:spPr bwMode="auto">
          <a:xfrm>
            <a:off x="3225800" y="3656013"/>
            <a:ext cx="2336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err="1">
                <a:solidFill>
                  <a:srgbClr val="002060"/>
                </a:solidFill>
                <a:latin typeface="Times New Roman" pitchFamily="18" charset="0"/>
              </a:rPr>
              <a:t>Cách</a:t>
            </a:r>
            <a:r>
              <a:rPr lang="en-US" altLang="en-US" sz="4200" b="1" dirty="0">
                <a:solidFill>
                  <a:srgbClr val="002060"/>
                </a:solidFill>
                <a:latin typeface="Times New Roman" pitchFamily="18" charset="0"/>
              </a:rPr>
              <a:t> 2:</a:t>
            </a:r>
          </a:p>
        </p:txBody>
      </p:sp>
      <p:sp>
        <p:nvSpPr>
          <p:cNvPr id="12" name="Text Box 12"/>
          <p:cNvSpPr txBox="1">
            <a:spLocks noChangeArrowheads="1"/>
          </p:cNvSpPr>
          <p:nvPr/>
        </p:nvSpPr>
        <p:spPr bwMode="auto">
          <a:xfrm>
            <a:off x="5266267" y="1052513"/>
            <a:ext cx="46778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US" altLang="en-US" sz="4200" b="1" dirty="0">
                <a:solidFill>
                  <a:srgbClr val="C00000"/>
                </a:solidFill>
                <a:latin typeface="Times New Roman" pitchFamily="18" charset="0"/>
              </a:rPr>
              <a:t>b) 8 700 : 25 : </a:t>
            </a:r>
            <a:r>
              <a:rPr lang="en-US" altLang="en-US" sz="4200" b="1" dirty="0" smtClean="0">
                <a:solidFill>
                  <a:srgbClr val="C00000"/>
                </a:solidFill>
                <a:latin typeface="Times New Roman" pitchFamily="18" charset="0"/>
              </a:rPr>
              <a:t>4</a:t>
            </a:r>
            <a:endParaRPr lang="en-US" altLang="en-US" sz="4200" b="1" dirty="0">
              <a:solidFill>
                <a:srgbClr val="C00000"/>
              </a:solidFill>
              <a:latin typeface="Times New Roman" pitchFamily="18" charset="0"/>
            </a:endParaRPr>
          </a:p>
        </p:txBody>
      </p:sp>
      <p:pic>
        <p:nvPicPr>
          <p:cNvPr id="13" name="图片 4" descr="564ed7d2ddea4"/>
          <p:cNvPicPr>
            <a:picLocks noChangeAspect="1"/>
          </p:cNvPicPr>
          <p:nvPr/>
        </p:nvPicPr>
        <p:blipFill>
          <a:blip r:embed="rId2"/>
          <a:srcRect t="61080" r="51656"/>
          <a:stretch>
            <a:fillRect/>
          </a:stretch>
        </p:blipFill>
        <p:spPr>
          <a:xfrm>
            <a:off x="-561049" y="2367763"/>
            <a:ext cx="4085118" cy="4842337"/>
          </a:xfrm>
          <a:prstGeom prst="rect">
            <a:avLst/>
          </a:prstGeom>
          <a:effectLst>
            <a:outerShdw blurRad="50800" dist="38100" dir="18900000" algn="bl" rotWithShape="0">
              <a:prstClr val="black">
                <a:alpha val="40000"/>
              </a:prstClr>
            </a:outerShdw>
          </a:effectLst>
        </p:spPr>
      </p:pic>
      <p:pic>
        <p:nvPicPr>
          <p:cNvPr id="14"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33" y="939159"/>
            <a:ext cx="1636497" cy="1975083"/>
          </a:xfrm>
          <a:prstGeom prst="rect">
            <a:avLst/>
          </a:prstGeom>
        </p:spPr>
      </p:pic>
      <p:pic>
        <p:nvPicPr>
          <p:cNvPr id="15"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14" y="-81412"/>
            <a:ext cx="1224568" cy="1162090"/>
          </a:xfrm>
          <a:prstGeom prst="rect">
            <a:avLst/>
          </a:prstGeom>
        </p:spPr>
      </p:pic>
    </p:spTree>
    <p:extLst>
      <p:ext uri="{BB962C8B-B14F-4D97-AF65-F5344CB8AC3E}">
        <p14:creationId xmlns:p14="http://schemas.microsoft.com/office/powerpoint/2010/main" val="431883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68625" y="144299"/>
            <a:ext cx="114289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u="sng" dirty="0" err="1">
                <a:solidFill>
                  <a:srgbClr val="0070C0"/>
                </a:solidFill>
                <a:latin typeface="Times New Roman" pitchFamily="18" charset="0"/>
              </a:rPr>
              <a:t>Bài</a:t>
            </a:r>
            <a:r>
              <a:rPr lang="en-US" altLang="en-US" sz="2800" b="1" u="sng" dirty="0">
                <a:solidFill>
                  <a:srgbClr val="0070C0"/>
                </a:solidFill>
                <a:latin typeface="Times New Roman" pitchFamily="18" charset="0"/>
              </a:rPr>
              <a:t> 3: </a:t>
            </a:r>
            <a:r>
              <a:rPr lang="vi-VN" altLang="en-US" sz="2800" b="1" dirty="0">
                <a:solidFill>
                  <a:srgbClr val="0070C0"/>
                </a:solidFill>
                <a:latin typeface="Times New Roman"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 </a:t>
            </a:r>
            <a:endParaRPr lang="en-US" altLang="en-US" sz="2800" b="1" dirty="0">
              <a:solidFill>
                <a:srgbClr val="0070C0"/>
              </a:solidFill>
              <a:latin typeface="Times New Roman" pitchFamily="18" charset="0"/>
            </a:endParaRPr>
          </a:p>
        </p:txBody>
      </p:sp>
      <p:sp>
        <p:nvSpPr>
          <p:cNvPr id="3" name="TextBox 2"/>
          <p:cNvSpPr txBox="1">
            <a:spLocks noChangeArrowheads="1"/>
          </p:cNvSpPr>
          <p:nvPr/>
        </p:nvSpPr>
        <p:spPr bwMode="auto">
          <a:xfrm>
            <a:off x="394139" y="4564063"/>
            <a:ext cx="116034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vi-VN" altLang="en-US" sz="2800" b="1" dirty="0">
                <a:solidFill>
                  <a:srgbClr val="002060"/>
                </a:solidFill>
                <a:latin typeface="Times New Roman" pitchFamily="18" charset="0"/>
              </a:rPr>
              <a:t>Phương pháp giải:</a:t>
            </a:r>
          </a:p>
          <a:p>
            <a:pPr algn="just"/>
            <a:r>
              <a:rPr lang="vi-VN" altLang="en-US" sz="2800" b="1" dirty="0">
                <a:solidFill>
                  <a:srgbClr val="002060"/>
                </a:solidFill>
                <a:latin typeface="Times New Roman" pitchFamily="18" charset="0"/>
              </a:rPr>
              <a:t>- Tính số ngày mỗi cửa hàng bán hết số vải đó ta lấy số vải cửa hàng nhận về chia cho số vải cửa hàng bán được trong 1 ngày.</a:t>
            </a:r>
          </a:p>
          <a:p>
            <a:pPr algn="just"/>
            <a:r>
              <a:rPr lang="vi-VN" altLang="en-US" sz="2800" b="1" dirty="0">
                <a:solidFill>
                  <a:srgbClr val="002060"/>
                </a:solidFill>
                <a:latin typeface="Times New Roman" pitchFamily="18" charset="0"/>
              </a:rPr>
              <a:t>- So sánh kết quả để tìm cửa hàng nào </a:t>
            </a:r>
            <a:r>
              <a:rPr lang="vi-VN" altLang="en-US" sz="2800" b="1" dirty="0" smtClean="0">
                <a:solidFill>
                  <a:srgbClr val="002060"/>
                </a:solidFill>
                <a:latin typeface="Times New Roman" pitchFamily="18" charset="0"/>
              </a:rPr>
              <a:t>bán </a:t>
            </a:r>
            <a:r>
              <a:rPr lang="vi-VN" altLang="en-US" sz="2800" b="1" dirty="0">
                <a:solidFill>
                  <a:srgbClr val="002060"/>
                </a:solidFill>
                <a:latin typeface="Times New Roman" pitchFamily="18" charset="0"/>
              </a:rPr>
              <a:t>hết sớm hơn (cửa hàng nào bán trong ít ngày thì cửa hàng đó bán hết sớm hơn).</a:t>
            </a:r>
          </a:p>
          <a:p>
            <a:pPr algn="just"/>
            <a:endParaRPr lang="en-US" altLang="en-US" sz="2800" b="1" dirty="0">
              <a:solidFill>
                <a:srgbClr val="002060"/>
              </a:solidFill>
            </a:endParaRPr>
          </a:p>
        </p:txBody>
      </p:sp>
      <p:sp>
        <p:nvSpPr>
          <p:cNvPr id="4" name="TextBox 3"/>
          <p:cNvSpPr txBox="1">
            <a:spLocks noChangeArrowheads="1"/>
          </p:cNvSpPr>
          <p:nvPr/>
        </p:nvSpPr>
        <p:spPr bwMode="auto">
          <a:xfrm>
            <a:off x="1384300" y="2027844"/>
            <a:ext cx="1028218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i="1" u="sng" dirty="0" err="1">
                <a:solidFill>
                  <a:srgbClr val="C00000"/>
                </a:solidFill>
                <a:latin typeface="Times New Roman" pitchFamily="18" charset="0"/>
              </a:rPr>
              <a:t>Tóm</a:t>
            </a:r>
            <a:r>
              <a:rPr lang="en-US" altLang="en-US" sz="2800" b="1" i="1" u="sng" dirty="0">
                <a:solidFill>
                  <a:srgbClr val="C00000"/>
                </a:solidFill>
                <a:latin typeface="Times New Roman" pitchFamily="18" charset="0"/>
              </a:rPr>
              <a:t> </a:t>
            </a:r>
            <a:r>
              <a:rPr lang="en-US" altLang="en-US" sz="2800" b="1" i="1" u="sng" dirty="0" err="1">
                <a:solidFill>
                  <a:srgbClr val="C00000"/>
                </a:solidFill>
                <a:latin typeface="Times New Roman" pitchFamily="18" charset="0"/>
              </a:rPr>
              <a:t>tắt</a:t>
            </a:r>
            <a:r>
              <a:rPr lang="en-US" altLang="en-US" sz="2800" b="1" i="1" u="sng" dirty="0">
                <a:solidFill>
                  <a:srgbClr val="C00000"/>
                </a:solidFill>
                <a:latin typeface="Times New Roman" pitchFamily="18" charset="0"/>
              </a:rPr>
              <a:t>:</a:t>
            </a:r>
          </a:p>
          <a:p>
            <a:pPr algn="just"/>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Mỗi</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cửa</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hàng</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nhận</a:t>
            </a:r>
            <a:r>
              <a:rPr lang="en-US" altLang="en-US" sz="2800" i="1" dirty="0">
                <a:solidFill>
                  <a:srgbClr val="C00000"/>
                </a:solidFill>
                <a:latin typeface="Times New Roman" pitchFamily="18" charset="0"/>
              </a:rPr>
              <a:t>: 7128m </a:t>
            </a:r>
            <a:r>
              <a:rPr lang="en-US" altLang="en-US" sz="2800" i="1" dirty="0" err="1">
                <a:solidFill>
                  <a:srgbClr val="C00000"/>
                </a:solidFill>
                <a:latin typeface="Times New Roman" pitchFamily="18" charset="0"/>
              </a:rPr>
              <a:t>vải</a:t>
            </a:r>
            <a:endParaRPr lang="en-US" altLang="en-US" sz="2800" i="1" dirty="0">
              <a:solidFill>
                <a:srgbClr val="C00000"/>
              </a:solidFill>
              <a:latin typeface="Times New Roman" pitchFamily="18" charset="0"/>
            </a:endParaRPr>
          </a:p>
          <a:p>
            <a:pPr algn="just"/>
            <a:r>
              <a:rPr lang="en-US" altLang="en-US" sz="2800" i="1" dirty="0">
                <a:solidFill>
                  <a:srgbClr val="C00000"/>
                </a:solidFill>
                <a:latin typeface="Times New Roman" pitchFamily="18" charset="0"/>
              </a:rPr>
              <a:t>     1 </a:t>
            </a:r>
            <a:r>
              <a:rPr lang="en-US" altLang="en-US" sz="2800" i="1" dirty="0" err="1">
                <a:solidFill>
                  <a:srgbClr val="C00000"/>
                </a:solidFill>
                <a:latin typeface="Times New Roman" pitchFamily="18" charset="0"/>
              </a:rPr>
              <a:t>ngày</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cửa</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hàng</a:t>
            </a:r>
            <a:r>
              <a:rPr lang="en-US" altLang="en-US" sz="2800" i="1" dirty="0">
                <a:solidFill>
                  <a:srgbClr val="C00000"/>
                </a:solidFill>
                <a:latin typeface="Times New Roman" pitchFamily="18" charset="0"/>
              </a:rPr>
              <a:t> 1 </a:t>
            </a:r>
            <a:r>
              <a:rPr lang="en-US" altLang="en-US" sz="2800" i="1" dirty="0" err="1">
                <a:solidFill>
                  <a:srgbClr val="C00000"/>
                </a:solidFill>
                <a:latin typeface="Times New Roman" pitchFamily="18" charset="0"/>
              </a:rPr>
              <a:t>bán</a:t>
            </a:r>
            <a:r>
              <a:rPr lang="en-US" altLang="en-US" sz="2800" i="1" dirty="0">
                <a:solidFill>
                  <a:srgbClr val="C00000"/>
                </a:solidFill>
                <a:latin typeface="Times New Roman" pitchFamily="18" charset="0"/>
              </a:rPr>
              <a:t>: 264m </a:t>
            </a:r>
            <a:r>
              <a:rPr lang="en-US" altLang="en-US" sz="2800" i="1" dirty="0" err="1">
                <a:solidFill>
                  <a:srgbClr val="C00000"/>
                </a:solidFill>
                <a:latin typeface="Times New Roman" pitchFamily="18" charset="0"/>
              </a:rPr>
              <a:t>vải</a:t>
            </a:r>
            <a:endParaRPr lang="en-US" altLang="en-US" sz="2800" i="1" dirty="0">
              <a:solidFill>
                <a:srgbClr val="C00000"/>
              </a:solidFill>
              <a:latin typeface="Times New Roman" pitchFamily="18" charset="0"/>
            </a:endParaRPr>
          </a:p>
          <a:p>
            <a:pPr algn="just"/>
            <a:r>
              <a:rPr lang="en-US" altLang="en-US" sz="2800" i="1" dirty="0">
                <a:solidFill>
                  <a:srgbClr val="C00000"/>
                </a:solidFill>
                <a:latin typeface="Times New Roman" pitchFamily="18" charset="0"/>
              </a:rPr>
              <a:t>     1 </a:t>
            </a:r>
            <a:r>
              <a:rPr lang="en-US" altLang="en-US" sz="2800" i="1" dirty="0" err="1">
                <a:solidFill>
                  <a:srgbClr val="C00000"/>
                </a:solidFill>
                <a:latin typeface="Times New Roman" pitchFamily="18" charset="0"/>
              </a:rPr>
              <a:t>ngày</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cửa</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hàng</a:t>
            </a:r>
            <a:r>
              <a:rPr lang="en-US" altLang="en-US" sz="2800" i="1" dirty="0">
                <a:solidFill>
                  <a:srgbClr val="C00000"/>
                </a:solidFill>
                <a:latin typeface="Times New Roman" pitchFamily="18" charset="0"/>
              </a:rPr>
              <a:t> 2 </a:t>
            </a:r>
            <a:r>
              <a:rPr lang="en-US" altLang="en-US" sz="2800" i="1" dirty="0" err="1">
                <a:solidFill>
                  <a:srgbClr val="C00000"/>
                </a:solidFill>
                <a:latin typeface="Times New Roman" pitchFamily="18" charset="0"/>
              </a:rPr>
              <a:t>bán</a:t>
            </a:r>
            <a:r>
              <a:rPr lang="en-US" altLang="en-US" sz="2800" i="1" dirty="0">
                <a:solidFill>
                  <a:srgbClr val="C00000"/>
                </a:solidFill>
                <a:latin typeface="Times New Roman" pitchFamily="18" charset="0"/>
              </a:rPr>
              <a:t>: 297m </a:t>
            </a:r>
            <a:r>
              <a:rPr lang="en-US" altLang="en-US" sz="2800" i="1" dirty="0" err="1">
                <a:solidFill>
                  <a:srgbClr val="C00000"/>
                </a:solidFill>
                <a:latin typeface="Times New Roman" pitchFamily="18" charset="0"/>
              </a:rPr>
              <a:t>vải</a:t>
            </a:r>
            <a:endParaRPr lang="en-US" altLang="en-US" sz="2800" i="1" dirty="0">
              <a:solidFill>
                <a:srgbClr val="C00000"/>
              </a:solidFill>
              <a:latin typeface="Times New Roman" pitchFamily="18" charset="0"/>
            </a:endParaRPr>
          </a:p>
          <a:p>
            <a:pPr algn="just"/>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Hỏi</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cửa</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hàng</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nào</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bán</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hết</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sớm</a:t>
            </a:r>
            <a:r>
              <a:rPr lang="en-US" altLang="en-US" sz="2800" i="1" dirty="0">
                <a:solidFill>
                  <a:srgbClr val="C00000"/>
                </a:solidFill>
                <a:latin typeface="Times New Roman" pitchFamily="18" charset="0"/>
              </a:rPr>
              <a:t> </a:t>
            </a:r>
            <a:r>
              <a:rPr lang="en-US" altLang="en-US" sz="2800" i="1" dirty="0" err="1" smtClean="0">
                <a:solidFill>
                  <a:srgbClr val="C00000"/>
                </a:solidFill>
                <a:latin typeface="Times New Roman" pitchFamily="18" charset="0"/>
              </a:rPr>
              <a:t>hơn</a:t>
            </a:r>
            <a:r>
              <a:rPr lang="en-US" altLang="en-US" sz="2800" i="1" dirty="0" smtClean="0">
                <a:solidFill>
                  <a:srgbClr val="C00000"/>
                </a:solidFill>
                <a:latin typeface="Times New Roman" pitchFamily="18" charset="0"/>
              </a:rPr>
              <a:t>?</a:t>
            </a:r>
            <a:r>
              <a:rPr lang="vi-VN" altLang="en-US" sz="2800" i="1" dirty="0" smtClean="0">
                <a:solidFill>
                  <a:srgbClr val="C00000"/>
                </a:solidFill>
                <a:latin typeface="Times New Roman" pitchFamily="18" charset="0"/>
              </a:rPr>
              <a:t> </a:t>
            </a:r>
            <a:r>
              <a:rPr lang="en-US" altLang="en-US" sz="2800" i="1" dirty="0" err="1" smtClean="0">
                <a:solidFill>
                  <a:srgbClr val="C00000"/>
                </a:solidFill>
                <a:latin typeface="Times New Roman" pitchFamily="18" charset="0"/>
              </a:rPr>
              <a:t>Và</a:t>
            </a:r>
            <a:r>
              <a:rPr lang="en-US" altLang="en-US" sz="2800" i="1" dirty="0" smtClean="0">
                <a:solidFill>
                  <a:srgbClr val="C00000"/>
                </a:solidFill>
                <a:latin typeface="Times New Roman" pitchFamily="18" charset="0"/>
              </a:rPr>
              <a:t> </a:t>
            </a:r>
            <a:r>
              <a:rPr lang="en-US" altLang="en-US" sz="2800" i="1" dirty="0" err="1">
                <a:solidFill>
                  <a:srgbClr val="C00000"/>
                </a:solidFill>
                <a:latin typeface="Times New Roman" pitchFamily="18" charset="0"/>
              </a:rPr>
              <a:t>sớm</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hơn</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mấy</a:t>
            </a:r>
            <a:r>
              <a:rPr lang="en-US" altLang="en-US" sz="2800" i="1" dirty="0">
                <a:solidFill>
                  <a:srgbClr val="C00000"/>
                </a:solidFill>
                <a:latin typeface="Times New Roman" pitchFamily="18" charset="0"/>
              </a:rPr>
              <a:t> </a:t>
            </a:r>
            <a:r>
              <a:rPr lang="en-US" altLang="en-US" sz="2800" i="1" dirty="0" err="1">
                <a:solidFill>
                  <a:srgbClr val="C00000"/>
                </a:solidFill>
                <a:latin typeface="Times New Roman" pitchFamily="18" charset="0"/>
              </a:rPr>
              <a:t>ngày</a:t>
            </a:r>
            <a:r>
              <a:rPr lang="en-US" altLang="en-US" sz="2800" i="1" dirty="0">
                <a:solidFill>
                  <a:srgbClr val="C00000"/>
                </a:solidFill>
                <a:latin typeface="Times New Roman" pitchFamily="18" charset="0"/>
              </a:rPr>
              <a:t>? </a:t>
            </a:r>
          </a:p>
        </p:txBody>
      </p:sp>
    </p:spTree>
    <p:extLst>
      <p:ext uri="{BB962C8B-B14F-4D97-AF65-F5344CB8AC3E}">
        <p14:creationId xmlns:p14="http://schemas.microsoft.com/office/powerpoint/2010/main" val="1590411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wd">
                                    <p:tmPct val="1000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wd">
                                    <p:tmPct val="10000"/>
                                  </p:iterate>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wd">
                                    <p:tmPct val="10000"/>
                                  </p:iterate>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iterate type="wd">
                                    <p:tmPct val="10000"/>
                                  </p:iterate>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iterate type="wd">
                                    <p:tmPct val="10000"/>
                                  </p:iterate>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iterate type="wd">
                                    <p:tmPct val="10000"/>
                                  </p:iterate>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379521" y="370511"/>
            <a:ext cx="982976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3600" b="1" u="sng" dirty="0" err="1">
                <a:solidFill>
                  <a:srgbClr val="002060"/>
                </a:solidFill>
                <a:latin typeface="Times New Roman" pitchFamily="18" charset="0"/>
              </a:rPr>
              <a:t>Bài</a:t>
            </a:r>
            <a:r>
              <a:rPr lang="en-US" altLang="en-US" sz="3600" b="1" u="sng" dirty="0">
                <a:solidFill>
                  <a:srgbClr val="002060"/>
                </a:solidFill>
                <a:latin typeface="Times New Roman" pitchFamily="18" charset="0"/>
              </a:rPr>
              <a:t> 3:</a:t>
            </a:r>
          </a:p>
          <a:p>
            <a:pPr algn="ctr"/>
            <a:r>
              <a:rPr lang="en-US" altLang="en-US" sz="3600" b="1" dirty="0" err="1">
                <a:solidFill>
                  <a:srgbClr val="002060"/>
                </a:solidFill>
                <a:latin typeface="Times New Roman" pitchFamily="18" charset="0"/>
              </a:rPr>
              <a:t>Bài</a:t>
            </a:r>
            <a:r>
              <a:rPr lang="en-US" altLang="en-US" sz="3600" b="1" dirty="0">
                <a:solidFill>
                  <a:srgbClr val="002060"/>
                </a:solidFill>
                <a:latin typeface="Times New Roman" pitchFamily="18" charset="0"/>
              </a:rPr>
              <a:t> </a:t>
            </a:r>
            <a:r>
              <a:rPr lang="en-US" altLang="en-US" sz="3600" b="1" dirty="0" err="1">
                <a:solidFill>
                  <a:srgbClr val="002060"/>
                </a:solidFill>
                <a:latin typeface="Times New Roman" pitchFamily="18" charset="0"/>
              </a:rPr>
              <a:t>giải</a:t>
            </a:r>
            <a:endParaRPr lang="en-US" altLang="en-US" sz="3600" b="1" dirty="0">
              <a:solidFill>
                <a:srgbClr val="002060"/>
              </a:solidFill>
              <a:latin typeface="Times New Roman" pitchFamily="18" charset="0"/>
            </a:endParaRPr>
          </a:p>
          <a:p>
            <a:pPr algn="ctr"/>
            <a:r>
              <a:rPr lang="vi-VN" altLang="en-US" sz="3600" b="1" dirty="0">
                <a:solidFill>
                  <a:srgbClr val="002060"/>
                </a:solidFill>
                <a:latin typeface="Times New Roman" pitchFamily="18" charset="0"/>
              </a:rPr>
              <a:t>Cửa hàng thứ nhất bán hết trong số ngày là :</a:t>
            </a:r>
          </a:p>
          <a:p>
            <a:pPr algn="ctr"/>
            <a:r>
              <a:rPr lang="vi-VN" altLang="en-US" sz="3600" b="1" dirty="0">
                <a:solidFill>
                  <a:srgbClr val="002060"/>
                </a:solidFill>
                <a:latin typeface="Times New Roman" pitchFamily="18" charset="0"/>
              </a:rPr>
              <a:t>7128 : 264 = 27 (ngày)</a:t>
            </a:r>
          </a:p>
          <a:p>
            <a:pPr algn="ctr"/>
            <a:r>
              <a:rPr lang="vi-VN" altLang="en-US" sz="3600" b="1" dirty="0">
                <a:solidFill>
                  <a:srgbClr val="002060"/>
                </a:solidFill>
                <a:latin typeface="Times New Roman" pitchFamily="18" charset="0"/>
              </a:rPr>
              <a:t>Cửa hàng thứ hai bán hết trong số ngày là :</a:t>
            </a:r>
          </a:p>
          <a:p>
            <a:pPr algn="ctr"/>
            <a:r>
              <a:rPr lang="vi-VN" altLang="en-US" sz="3600" b="1" dirty="0">
                <a:solidFill>
                  <a:srgbClr val="002060"/>
                </a:solidFill>
                <a:latin typeface="Times New Roman" pitchFamily="18" charset="0"/>
              </a:rPr>
              <a:t>7128 : 297 = 24 (ngày)</a:t>
            </a:r>
          </a:p>
          <a:p>
            <a:r>
              <a:rPr lang="vi-VN" altLang="en-US" sz="3600" b="1" dirty="0">
                <a:solidFill>
                  <a:srgbClr val="002060"/>
                </a:solidFill>
                <a:latin typeface="Times New Roman" pitchFamily="18" charset="0"/>
              </a:rPr>
              <a:t>Vậy cửa hàng thứ 2 bán hết sớm hơn và sớm hơn số ngày là :</a:t>
            </a:r>
          </a:p>
          <a:p>
            <a:pPr algn="ctr"/>
            <a:r>
              <a:rPr lang="vi-VN" altLang="en-US" sz="3600" b="1" dirty="0">
                <a:solidFill>
                  <a:srgbClr val="002060"/>
                </a:solidFill>
                <a:latin typeface="Times New Roman" pitchFamily="18" charset="0"/>
              </a:rPr>
              <a:t>27 – 24 = 3 ( ngày )</a:t>
            </a:r>
          </a:p>
          <a:p>
            <a:pPr algn="ctr"/>
            <a:r>
              <a:rPr lang="en-US" altLang="en-US" sz="3600" b="1" dirty="0">
                <a:solidFill>
                  <a:srgbClr val="002060"/>
                </a:solidFill>
                <a:latin typeface="Times New Roman" pitchFamily="18" charset="0"/>
              </a:rPr>
              <a:t>                           </a:t>
            </a:r>
            <a:r>
              <a:rPr lang="vi-VN" altLang="en-US" sz="3600" b="1" dirty="0">
                <a:solidFill>
                  <a:srgbClr val="002060"/>
                </a:solidFill>
                <a:latin typeface="Times New Roman" pitchFamily="18" charset="0"/>
              </a:rPr>
              <a:t>Đáp số : 3 ngày</a:t>
            </a:r>
          </a:p>
          <a:p>
            <a:pPr algn="ctr"/>
            <a:endParaRPr lang="en-US" altLang="en-US" sz="3600" dirty="0">
              <a:solidFill>
                <a:srgbClr val="002060"/>
              </a:solidFill>
            </a:endParaRPr>
          </a:p>
        </p:txBody>
      </p:sp>
    </p:spTree>
    <p:extLst>
      <p:ext uri="{BB962C8B-B14F-4D97-AF65-F5344CB8AC3E}">
        <p14:creationId xmlns:p14="http://schemas.microsoft.com/office/powerpoint/2010/main" val="3588125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iterate type="wd">
                                    <p:tmPct val="10000"/>
                                  </p:iterate>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iterate type="wd">
                                    <p:tmPct val="10000"/>
                                  </p:iterate>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wd">
                                    <p:tmPct val="10000"/>
                                  </p:iterate>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iterate type="wd">
                                    <p:tmPct val="10000"/>
                                  </p:iterate>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iterate type="wd">
                                    <p:tmPct val="10000"/>
                                  </p:iterate>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iterate type="wd">
                                    <p:tmPct val="10000"/>
                                  </p:iterate>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6" fill="hold" nodeType="clickEffect">
                                  <p:stCondLst>
                                    <p:cond delay="0"/>
                                  </p:stCondLst>
                                  <p:iterate type="wd">
                                    <p:tmPct val="10000"/>
                                  </p:iterate>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additive="base">
                                        <p:cTn id="50"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iterate type="wd">
                                    <p:tmPct val="10000"/>
                                  </p:iterate>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additive="base">
                                        <p:cTn id="5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764" y="485145"/>
            <a:ext cx="8387871" cy="56984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40" y="4241178"/>
            <a:ext cx="1715175" cy="2526820"/>
          </a:xfrm>
          <a:prstGeom prst="rect">
            <a:avLst/>
          </a:prstGeom>
        </p:spPr>
      </p:pic>
      <p:pic>
        <p:nvPicPr>
          <p:cNvPr id="4" name="图片 4" descr="564ed7d2ddea4"/>
          <p:cNvPicPr>
            <a:picLocks noChangeAspect="1"/>
          </p:cNvPicPr>
          <p:nvPr/>
        </p:nvPicPr>
        <p:blipFill>
          <a:blip r:embed="rId5"/>
          <a:srcRect t="61080" r="51656"/>
          <a:stretch>
            <a:fillRect/>
          </a:stretch>
        </p:blipFill>
        <p:spPr>
          <a:xfrm>
            <a:off x="846666" y="2248766"/>
            <a:ext cx="4085118" cy="4842337"/>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6" name="图片 95"/>
          <p:cNvPicPr>
            <a:picLocks noChangeAspect="1"/>
          </p:cNvPicPr>
          <p:nvPr/>
        </p:nvPicPr>
        <p:blipFill rotWithShape="1">
          <a:blip r:embed="rId7">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7" name="图片 92"/>
          <p:cNvPicPr>
            <a:picLocks noChangeAspect="1"/>
          </p:cNvPicPr>
          <p:nvPr/>
        </p:nvPicPr>
        <p:blipFill rotWithShape="1">
          <a:blip r:embed="rId8">
            <a:extLst>
              <a:ext uri="{28A0092B-C50C-407E-A947-70E740481C1C}">
                <a14:useLocalDpi xmlns:a14="http://schemas.microsoft.com/office/drawing/2010/main" val="0"/>
              </a:ext>
            </a:extLst>
          </a:blip>
          <a:srcRect l="32585" t="1563" b="89979"/>
          <a:stretch>
            <a:fillRect/>
          </a:stretch>
        </p:blipFill>
        <p:spPr>
          <a:xfrm>
            <a:off x="4199129" y="0"/>
            <a:ext cx="8050366" cy="1515213"/>
          </a:xfrm>
          <a:prstGeom prst="rect">
            <a:avLst/>
          </a:prstGeom>
          <a:effectLst>
            <a:outerShdw blurRad="50800" dist="38100" dir="5400000" sx="102000" sy="102000" algn="t" rotWithShape="0">
              <a:srgbClr val="53A8DD">
                <a:alpha val="39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pic>
        <p:nvPicPr>
          <p:cNvPr id="10"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1" name="图片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049" y="199882"/>
            <a:ext cx="1224568" cy="1162090"/>
          </a:xfrm>
          <a:prstGeom prst="rect">
            <a:avLst/>
          </a:prstGeom>
        </p:spPr>
      </p:pic>
      <p:grpSp>
        <p:nvGrpSpPr>
          <p:cNvPr id="12" name="Group 11"/>
          <p:cNvGrpSpPr/>
          <p:nvPr/>
        </p:nvGrpSpPr>
        <p:grpSpPr>
          <a:xfrm>
            <a:off x="8619447" y="2573897"/>
            <a:ext cx="2820600" cy="1640664"/>
            <a:chOff x="514271" y="2554818"/>
            <a:chExt cx="5594529" cy="2888590"/>
          </a:xfrm>
        </p:grpSpPr>
        <p:pic>
          <p:nvPicPr>
            <p:cNvPr id="13" name="Picture 12"/>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4" name="TextBox 1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15" name="Group 14"/>
          <p:cNvGrpSpPr/>
          <p:nvPr/>
        </p:nvGrpSpPr>
        <p:grpSpPr>
          <a:xfrm>
            <a:off x="3686896" y="1743164"/>
            <a:ext cx="2820600" cy="1640664"/>
            <a:chOff x="514271" y="2554818"/>
            <a:chExt cx="5594529" cy="2888590"/>
          </a:xfrm>
        </p:grpSpPr>
        <p:pic>
          <p:nvPicPr>
            <p:cNvPr id="16" name="Picture 15"/>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7" name="TextBox 16"/>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sp>
        <p:nvSpPr>
          <p:cNvPr id="18" name="Rectangle 17"/>
          <p:cNvSpPr/>
          <p:nvPr/>
        </p:nvSpPr>
        <p:spPr>
          <a:xfrm>
            <a:off x="4931784" y="2142870"/>
            <a:ext cx="3653372" cy="212365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bg1"/>
                </a:solidFill>
                <a:effectLst/>
                <a:latin typeface="UTM Cookies" panose="02040603050506020204" pitchFamily="18" charset="0"/>
              </a:rPr>
              <a:t>NGÔI SAO</a:t>
            </a:r>
          </a:p>
          <a:p>
            <a:pPr algn="ctr"/>
            <a:r>
              <a:rPr lang="en-US" sz="6600" b="1" dirty="0">
                <a:ln/>
                <a:solidFill>
                  <a:schemeClr val="bg1"/>
                </a:solidFill>
                <a:latin typeface="UTM Cookies" panose="02040603050506020204" pitchFamily="18" charset="0"/>
              </a:rPr>
              <a:t>MAY MẮN</a:t>
            </a:r>
            <a:endParaRPr lang="en-US" sz="6600" b="1" cap="none" spc="0" dirty="0">
              <a:ln/>
              <a:solidFill>
                <a:schemeClr val="bg1"/>
              </a:solidFill>
              <a:effectLst/>
              <a:latin typeface="UTM Cookies" panose="02040603050506020204" pitchFamily="18" charset="0"/>
            </a:endParaRPr>
          </a:p>
        </p:txBody>
      </p:sp>
      <p:sp>
        <p:nvSpPr>
          <p:cNvPr id="19" name="Rectangle 18"/>
          <p:cNvSpPr/>
          <p:nvPr/>
        </p:nvSpPr>
        <p:spPr>
          <a:xfrm>
            <a:off x="4985450" y="2122413"/>
            <a:ext cx="3653372" cy="212365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chemeClr val="accent4"/>
                </a:solidFill>
                <a:effectLst>
                  <a:outerShdw blurRad="60007" dist="200025" dir="15000000" sy="30000" kx="-1800000" algn="bl" rotWithShape="0">
                    <a:prstClr val="black">
                      <a:alpha val="32000"/>
                    </a:prstClr>
                  </a:outerShdw>
                </a:effectLst>
                <a:latin typeface="UTM Cookies" panose="02040603050506020204" pitchFamily="18" charset="0"/>
              </a:rPr>
              <a:t>NGÔI SAO</a:t>
            </a:r>
          </a:p>
          <a:p>
            <a:pPr algn="ctr"/>
            <a:r>
              <a:rPr lang="en-US" sz="6600" b="1" dirty="0">
                <a:ln/>
                <a:solidFill>
                  <a:schemeClr val="accent4"/>
                </a:solidFill>
                <a:effectLst>
                  <a:outerShdw blurRad="60007" dist="200025" dir="15000000" sy="30000" kx="-1800000" algn="bl" rotWithShape="0">
                    <a:prstClr val="black">
                      <a:alpha val="32000"/>
                    </a:prstClr>
                  </a:outerShdw>
                </a:effectLst>
                <a:latin typeface="UTM Cookies" panose="02040603050506020204" pitchFamily="18" charset="0"/>
              </a:rPr>
              <a:t>MAY MẮN</a:t>
            </a:r>
            <a:endParaRPr lang="en-US" sz="6600" b="1" cap="none" spc="0" dirty="0">
              <a:ln/>
              <a:solidFill>
                <a:schemeClr val="accent4"/>
              </a:solidFill>
              <a:effectLst>
                <a:outerShdw blurRad="60007" dist="200025" dir="15000000" sy="30000" kx="-1800000" algn="bl" rotWithShape="0">
                  <a:prstClr val="black">
                    <a:alpha val="32000"/>
                  </a:prstClr>
                </a:outerShdw>
              </a:effectLst>
              <a:latin typeface="UTM Cookies" panose="02040603050506020204" pitchFamily="18" charset="0"/>
            </a:endParaRPr>
          </a:p>
        </p:txBody>
      </p:sp>
    </p:spTree>
    <p:extLst>
      <p:ext uri="{BB962C8B-B14F-4D97-AF65-F5344CB8AC3E}">
        <p14:creationId xmlns:p14="http://schemas.microsoft.com/office/powerpoint/2010/main" val="37412497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7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2" fill="hold">
                            <p:stCondLst>
                              <p:cond delay="5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3" cstate="hqprint"/>
          <a:srcRect l="22181" t="9311" r="17096" b="12352"/>
          <a:stretch>
            <a:fillRect/>
          </a:stretch>
        </p:blipFill>
        <p:spPr>
          <a:xfrm>
            <a:off x="-32136" y="-345800"/>
            <a:ext cx="2117071" cy="2203576"/>
          </a:xfrm>
          <a:custGeom>
            <a:avLst/>
            <a:gdLst>
              <a:gd name="connsiteX0" fmla="*/ 0 w 2117071"/>
              <a:gd name="connsiteY0" fmla="*/ 0 h 2203576"/>
              <a:gd name="connsiteX1" fmla="*/ 2117071 w 2117071"/>
              <a:gd name="connsiteY1" fmla="*/ 0 h 2203576"/>
              <a:gd name="connsiteX2" fmla="*/ 2117071 w 2117071"/>
              <a:gd name="connsiteY2" fmla="*/ 2203576 h 2203576"/>
              <a:gd name="connsiteX3" fmla="*/ 0 w 2117071"/>
              <a:gd name="connsiteY3" fmla="*/ 2203576 h 2203576"/>
            </a:gdLst>
            <a:ahLst/>
            <a:cxnLst>
              <a:cxn ang="0">
                <a:pos x="connsiteX0" y="connsiteY0"/>
              </a:cxn>
              <a:cxn ang="0">
                <a:pos x="connsiteX1" y="connsiteY1"/>
              </a:cxn>
              <a:cxn ang="0">
                <a:pos x="connsiteX2" y="connsiteY2"/>
              </a:cxn>
              <a:cxn ang="0">
                <a:pos x="connsiteX3" y="connsiteY3"/>
              </a:cxn>
            </a:cxnLst>
            <a:rect l="l" t="t" r="r" b="b"/>
            <a:pathLst>
              <a:path w="2117071" h="2203576">
                <a:moveTo>
                  <a:pt x="0" y="0"/>
                </a:moveTo>
                <a:lnTo>
                  <a:pt x="2117071" y="0"/>
                </a:lnTo>
                <a:lnTo>
                  <a:pt x="2117071" y="2203576"/>
                </a:lnTo>
                <a:lnTo>
                  <a:pt x="0" y="2203576"/>
                </a:lnTo>
                <a:close/>
              </a:path>
            </a:pathLst>
          </a:custGeom>
        </p:spPr>
      </p:pic>
      <p:pic>
        <p:nvPicPr>
          <p:cNvPr id="6" name="图片 4"/>
          <p:cNvPicPr>
            <a:picLocks noChangeAspect="1"/>
          </p:cNvPicPr>
          <p:nvPr/>
        </p:nvPicPr>
        <p:blipFill rotWithShape="1">
          <a:blip r:embed="rId4" cstate="hqprint"/>
          <a:srcRect l="8492" b="9262"/>
          <a:stretch>
            <a:fillRect/>
          </a:stretch>
        </p:blipFill>
        <p:spPr>
          <a:xfrm rot="1770688">
            <a:off x="-1429473" y="5130951"/>
            <a:ext cx="4116130" cy="2623841"/>
          </a:xfrm>
          <a:custGeom>
            <a:avLst/>
            <a:gdLst>
              <a:gd name="connsiteX0" fmla="*/ 0 w 4116130"/>
              <a:gd name="connsiteY0" fmla="*/ 0 h 2623841"/>
              <a:gd name="connsiteX1" fmla="*/ 4116130 w 4116130"/>
              <a:gd name="connsiteY1" fmla="*/ 0 h 2623841"/>
              <a:gd name="connsiteX2" fmla="*/ 4116130 w 4116130"/>
              <a:gd name="connsiteY2" fmla="*/ 1134632 h 2623841"/>
              <a:gd name="connsiteX3" fmla="*/ 1485191 w 4116130"/>
              <a:gd name="connsiteY3" fmla="*/ 2623841 h 2623841"/>
            </a:gdLst>
            <a:ahLst/>
            <a:cxnLst>
              <a:cxn ang="0">
                <a:pos x="connsiteX0" y="connsiteY0"/>
              </a:cxn>
              <a:cxn ang="0">
                <a:pos x="connsiteX1" y="connsiteY1"/>
              </a:cxn>
              <a:cxn ang="0">
                <a:pos x="connsiteX2" y="connsiteY2"/>
              </a:cxn>
              <a:cxn ang="0">
                <a:pos x="connsiteX3" y="connsiteY3"/>
              </a:cxn>
            </a:cxnLst>
            <a:rect l="l" t="t" r="r" b="b"/>
            <a:pathLst>
              <a:path w="4116130" h="2623841">
                <a:moveTo>
                  <a:pt x="0" y="0"/>
                </a:moveTo>
                <a:lnTo>
                  <a:pt x="4116130" y="0"/>
                </a:lnTo>
                <a:lnTo>
                  <a:pt x="4116130" y="1134632"/>
                </a:lnTo>
                <a:lnTo>
                  <a:pt x="1485191" y="2623841"/>
                </a:lnTo>
                <a:close/>
              </a:path>
            </a:pathLst>
          </a:custGeom>
        </p:spPr>
      </p:pic>
      <p:pic>
        <p:nvPicPr>
          <p:cNvPr id="7" name="图片 27"/>
          <p:cNvPicPr>
            <a:picLocks noChangeAspect="1"/>
          </p:cNvPicPr>
          <p:nvPr/>
        </p:nvPicPr>
        <p:blipFill rotWithShape="1">
          <a:blip r:embed="rId3" cstate="hqprint"/>
          <a:srcRect t="9311" r="17096" b="12352"/>
          <a:stretch>
            <a:fillRect/>
          </a:stretch>
        </p:blipFill>
        <p:spPr>
          <a:xfrm>
            <a:off x="3642739" y="-54776"/>
            <a:ext cx="1498600" cy="1142502"/>
          </a:xfrm>
          <a:prstGeom prst="rect">
            <a:avLst/>
          </a:prstGeom>
        </p:spPr>
      </p:pic>
      <p:pic>
        <p:nvPicPr>
          <p:cNvPr id="14" name="图片 3"/>
          <p:cNvPicPr>
            <a:picLocks noChangeAspect="1"/>
          </p:cNvPicPr>
          <p:nvPr/>
        </p:nvPicPr>
        <p:blipFill rotWithShape="1">
          <a:blip r:embed="rId5" cstate="hqprint"/>
          <a:srcRect t="22932" r="21256" b="7500"/>
          <a:stretch>
            <a:fillRect/>
          </a:stretch>
        </p:blipFill>
        <p:spPr>
          <a:xfrm>
            <a:off x="1761349" y="-22348"/>
            <a:ext cx="1725037" cy="1919621"/>
          </a:xfrm>
          <a:custGeom>
            <a:avLst/>
            <a:gdLst>
              <a:gd name="connsiteX0" fmla="*/ 0 w 1725037"/>
              <a:gd name="connsiteY0" fmla="*/ 0 h 1919621"/>
              <a:gd name="connsiteX1" fmla="*/ 1725037 w 1725037"/>
              <a:gd name="connsiteY1" fmla="*/ 0 h 1919621"/>
              <a:gd name="connsiteX2" fmla="*/ 1725037 w 1725037"/>
              <a:gd name="connsiteY2" fmla="*/ 1919621 h 1919621"/>
              <a:gd name="connsiteX3" fmla="*/ 0 w 1725037"/>
              <a:gd name="connsiteY3" fmla="*/ 1919621 h 1919621"/>
            </a:gdLst>
            <a:ahLst/>
            <a:cxnLst>
              <a:cxn ang="0">
                <a:pos x="connsiteX0" y="connsiteY0"/>
              </a:cxn>
              <a:cxn ang="0">
                <a:pos x="connsiteX1" y="connsiteY1"/>
              </a:cxn>
              <a:cxn ang="0">
                <a:pos x="connsiteX2" y="connsiteY2"/>
              </a:cxn>
              <a:cxn ang="0">
                <a:pos x="connsiteX3" y="connsiteY3"/>
              </a:cxn>
            </a:cxnLst>
            <a:rect l="l" t="t" r="r" b="b"/>
            <a:pathLst>
              <a:path w="1725037" h="1919621">
                <a:moveTo>
                  <a:pt x="0" y="0"/>
                </a:moveTo>
                <a:lnTo>
                  <a:pt x="1725037" y="0"/>
                </a:lnTo>
                <a:lnTo>
                  <a:pt x="1725037" y="1919621"/>
                </a:lnTo>
                <a:lnTo>
                  <a:pt x="0" y="1919621"/>
                </a:lnTo>
                <a:close/>
              </a:path>
            </a:pathLst>
          </a:custGeom>
        </p:spPr>
      </p:pic>
      <p:grpSp>
        <p:nvGrpSpPr>
          <p:cNvPr id="19" name="Group 18"/>
          <p:cNvGrpSpPr/>
          <p:nvPr/>
        </p:nvGrpSpPr>
        <p:grpSpPr>
          <a:xfrm>
            <a:off x="6754491" y="1298454"/>
            <a:ext cx="2654180" cy="1226935"/>
            <a:chOff x="722647" y="2434696"/>
            <a:chExt cx="2654180" cy="1226935"/>
          </a:xfrm>
        </p:grpSpPr>
        <p:sp>
          <p:nvSpPr>
            <p:cNvPr id="4"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15" name="Rectangle 6"/>
            <p:cNvSpPr>
              <a:spLocks noChangeArrowheads="1"/>
            </p:cNvSpPr>
            <p:nvPr/>
          </p:nvSpPr>
          <p:spPr bwMode="auto">
            <a:xfrm>
              <a:off x="1068684" y="2567264"/>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a.  12</a:t>
              </a:r>
              <a:endParaRPr lang="en-US" altLang="en-US" sz="6000" b="1" dirty="0">
                <a:solidFill>
                  <a:srgbClr val="FF0000"/>
                </a:solidFill>
                <a:latin typeface="UTM Avo" panose="02040603050506020204" pitchFamily="18" charset="0"/>
              </a:endParaRPr>
            </a:p>
          </p:txBody>
        </p:sp>
      </p:grpSp>
      <p:pic>
        <p:nvPicPr>
          <p:cNvPr id="18" name="图片 22"/>
          <p:cNvPicPr>
            <a:picLocks noChangeAspect="1"/>
          </p:cNvPicPr>
          <p:nvPr/>
        </p:nvPicPr>
        <p:blipFill rotWithShape="1">
          <a:blip r:embed="rId6" cstate="hqprint"/>
          <a:srcRect t="6179" r="20877"/>
          <a:stretch>
            <a:fillRect/>
          </a:stretch>
        </p:blipFill>
        <p:spPr>
          <a:xfrm>
            <a:off x="10728829" y="-400012"/>
            <a:ext cx="1541892" cy="1349428"/>
          </a:xfrm>
          <a:prstGeom prst="rect">
            <a:avLst/>
          </a:prstGeom>
        </p:spPr>
      </p:pic>
      <p:grpSp>
        <p:nvGrpSpPr>
          <p:cNvPr id="20" name="Group 19"/>
          <p:cNvGrpSpPr/>
          <p:nvPr/>
        </p:nvGrpSpPr>
        <p:grpSpPr>
          <a:xfrm>
            <a:off x="6902212" y="3195515"/>
            <a:ext cx="2654180" cy="1226935"/>
            <a:chOff x="722647" y="2434696"/>
            <a:chExt cx="2654180" cy="1226935"/>
          </a:xfrm>
        </p:grpSpPr>
        <p:sp>
          <p:nvSpPr>
            <p:cNvPr id="21"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22" name="Rectangle 6"/>
            <p:cNvSpPr>
              <a:spLocks noChangeArrowheads="1"/>
            </p:cNvSpPr>
            <p:nvPr/>
          </p:nvSpPr>
          <p:spPr bwMode="auto">
            <a:xfrm>
              <a:off x="1068684" y="2567264"/>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b.  13</a:t>
              </a:r>
              <a:endParaRPr lang="en-US" altLang="en-US" sz="6000" b="1" dirty="0">
                <a:solidFill>
                  <a:srgbClr val="FF0000"/>
                </a:solidFill>
                <a:latin typeface="UTM Avo" panose="02040603050506020204" pitchFamily="18" charset="0"/>
              </a:endParaRPr>
            </a:p>
          </p:txBody>
        </p:sp>
      </p:grpSp>
      <p:grpSp>
        <p:nvGrpSpPr>
          <p:cNvPr id="23" name="Group 22"/>
          <p:cNvGrpSpPr/>
          <p:nvPr/>
        </p:nvGrpSpPr>
        <p:grpSpPr>
          <a:xfrm>
            <a:off x="7010922" y="5138154"/>
            <a:ext cx="2654180" cy="1226935"/>
            <a:chOff x="722647" y="2434696"/>
            <a:chExt cx="2654180" cy="1226935"/>
          </a:xfrm>
        </p:grpSpPr>
        <p:sp>
          <p:nvSpPr>
            <p:cNvPr id="24"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25" name="Rectangle 6"/>
            <p:cNvSpPr>
              <a:spLocks noChangeArrowheads="1"/>
            </p:cNvSpPr>
            <p:nvPr/>
          </p:nvSpPr>
          <p:spPr bwMode="auto">
            <a:xfrm>
              <a:off x="1068684" y="2567264"/>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c.  14</a:t>
              </a:r>
              <a:endParaRPr lang="en-US" altLang="en-US" sz="6000" b="1" dirty="0">
                <a:solidFill>
                  <a:srgbClr val="FF0000"/>
                </a:solidFill>
                <a:latin typeface="UTM Avo" panose="02040603050506020204" pitchFamily="18" charset="0"/>
              </a:endParaRPr>
            </a:p>
          </p:txBody>
        </p:sp>
      </p:grpSp>
      <p:grpSp>
        <p:nvGrpSpPr>
          <p:cNvPr id="26" name="Group 25"/>
          <p:cNvGrpSpPr/>
          <p:nvPr/>
        </p:nvGrpSpPr>
        <p:grpSpPr>
          <a:xfrm>
            <a:off x="5870485" y="362917"/>
            <a:ext cx="2820600" cy="1640664"/>
            <a:chOff x="514271" y="2554818"/>
            <a:chExt cx="5594529" cy="2888590"/>
          </a:xfrm>
        </p:grpSpPr>
        <p:pic>
          <p:nvPicPr>
            <p:cNvPr id="27" name="Picture 26"/>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28" name="TextBox 27"/>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29" name="Group 28"/>
          <p:cNvGrpSpPr/>
          <p:nvPr/>
        </p:nvGrpSpPr>
        <p:grpSpPr>
          <a:xfrm>
            <a:off x="6136388" y="2087683"/>
            <a:ext cx="2820600" cy="1640664"/>
            <a:chOff x="514271" y="2554818"/>
            <a:chExt cx="5594529" cy="2888590"/>
          </a:xfrm>
        </p:grpSpPr>
        <p:pic>
          <p:nvPicPr>
            <p:cNvPr id="30" name="Picture 2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31" name="TextBox 30"/>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32" name="Group 31"/>
          <p:cNvGrpSpPr/>
          <p:nvPr/>
        </p:nvGrpSpPr>
        <p:grpSpPr>
          <a:xfrm>
            <a:off x="6389754" y="4061655"/>
            <a:ext cx="2820600" cy="1640664"/>
            <a:chOff x="514271" y="2554818"/>
            <a:chExt cx="5594529" cy="2888590"/>
          </a:xfrm>
        </p:grpSpPr>
        <p:pic>
          <p:nvPicPr>
            <p:cNvPr id="33" name="Picture 3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34" name="TextBox 3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025481" y="2800909"/>
            <a:ext cx="4180032" cy="4303506"/>
          </a:xfrm>
          <a:prstGeom prst="rect">
            <a:avLst/>
          </a:prstGeom>
          <a:effectLst>
            <a:outerShdw blurRad="50800" dist="38100" dir="16200000" rotWithShape="0">
              <a:prstClr val="black">
                <a:alpha val="40000"/>
              </a:prstClr>
            </a:outerShdw>
          </a:effectLst>
        </p:spPr>
      </p:pic>
      <p:pic>
        <p:nvPicPr>
          <p:cNvPr id="37" name="图片 11">
            <a:extLst>
              <a:ext uri="{FF2B5EF4-FFF2-40B4-BE49-F238E27FC236}">
                <a16:creationId xmlns:a16="http://schemas.microsoft.com/office/drawing/2014/main" id="{6620CE2A-11A3-4A09-A76A-915C77E5CEAD}"/>
              </a:ext>
            </a:extLst>
          </p:cNvPr>
          <p:cNvPicPr>
            <a:picLocks noChangeAspect="1"/>
          </p:cNvPicPr>
          <p:nvPr/>
        </p:nvPicPr>
        <p:blipFill>
          <a:blip r:embed="rId10"/>
          <a:stretch>
            <a:fillRect/>
          </a:stretch>
        </p:blipFill>
        <p:spPr>
          <a:xfrm>
            <a:off x="879343" y="1127223"/>
            <a:ext cx="3896750" cy="2010753"/>
          </a:xfrm>
          <a:prstGeom prst="rect">
            <a:avLst/>
          </a:prstGeom>
          <a:effectLst>
            <a:outerShdw blurRad="12700" dist="12700" dir="18900000" algn="bl" rotWithShape="0">
              <a:prstClr val="black">
                <a:alpha val="40000"/>
              </a:prstClr>
            </a:outerShdw>
          </a:effectLst>
        </p:spPr>
      </p:pic>
      <p:grpSp>
        <p:nvGrpSpPr>
          <p:cNvPr id="38" name="Group 37"/>
          <p:cNvGrpSpPr/>
          <p:nvPr/>
        </p:nvGrpSpPr>
        <p:grpSpPr>
          <a:xfrm>
            <a:off x="218595" y="2740840"/>
            <a:ext cx="5358291" cy="1442299"/>
            <a:chOff x="2943841" y="-75629"/>
            <a:chExt cx="10544768" cy="1442299"/>
          </a:xfrm>
        </p:grpSpPr>
        <p:sp>
          <p:nvSpPr>
            <p:cNvPr id="39" name="Rounded Rectangle 38"/>
            <p:cNvSpPr/>
            <p:nvPr/>
          </p:nvSpPr>
          <p:spPr>
            <a:xfrm>
              <a:off x="2943841" y="-75629"/>
              <a:ext cx="10544768" cy="1442299"/>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Rectangle 6"/>
            <p:cNvSpPr>
              <a:spLocks noChangeArrowheads="1"/>
            </p:cNvSpPr>
            <p:nvPr/>
          </p:nvSpPr>
          <p:spPr bwMode="auto">
            <a:xfrm>
              <a:off x="4083307" y="171102"/>
              <a:ext cx="743088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6000" b="1" dirty="0">
                  <a:solidFill>
                    <a:srgbClr val="FF0000"/>
                  </a:solidFill>
                  <a:latin typeface="Times New Roman" panose="02020603050405020304" pitchFamily="18" charset="0"/>
                </a:rPr>
                <a:t>3036 : 253 = ? </a:t>
              </a:r>
            </a:p>
          </p:txBody>
        </p:sp>
      </p:grpSp>
    </p:spTree>
    <p:extLst>
      <p:ext uri="{BB962C8B-B14F-4D97-AF65-F5344CB8AC3E}">
        <p14:creationId xmlns:p14="http://schemas.microsoft.com/office/powerpoint/2010/main" val="3258676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32" presetClass="emph" presetSubtype="0" repeatCount="indefinite" fill="hold" nodeType="afterEffect">
                                  <p:stCondLst>
                                    <p:cond delay="0"/>
                                  </p:stCondLst>
                                  <p:endCondLst>
                                    <p:cond evt="onNext" delay="0">
                                      <p:tgtEl>
                                        <p:sldTgt/>
                                      </p:tgtEl>
                                    </p:cond>
                                  </p:endCondLst>
                                  <p:childTnLst>
                                    <p:animRot by="120000">
                                      <p:cBhvr>
                                        <p:cTn id="58" dur="100" fill="hold">
                                          <p:stCondLst>
                                            <p:cond delay="0"/>
                                          </p:stCondLst>
                                        </p:cTn>
                                        <p:tgtEl>
                                          <p:spTgt spid="29"/>
                                        </p:tgtEl>
                                        <p:attrNameLst>
                                          <p:attrName>r</p:attrName>
                                        </p:attrNameLst>
                                      </p:cBhvr>
                                    </p:animRot>
                                    <p:animRot by="-240000">
                                      <p:cBhvr>
                                        <p:cTn id="59" dur="200" fill="hold">
                                          <p:stCondLst>
                                            <p:cond delay="200"/>
                                          </p:stCondLst>
                                        </p:cTn>
                                        <p:tgtEl>
                                          <p:spTgt spid="29"/>
                                        </p:tgtEl>
                                        <p:attrNameLst>
                                          <p:attrName>r</p:attrName>
                                        </p:attrNameLst>
                                      </p:cBhvr>
                                    </p:animRot>
                                    <p:animRot by="240000">
                                      <p:cBhvr>
                                        <p:cTn id="60" dur="200" fill="hold">
                                          <p:stCondLst>
                                            <p:cond delay="400"/>
                                          </p:stCondLst>
                                        </p:cTn>
                                        <p:tgtEl>
                                          <p:spTgt spid="29"/>
                                        </p:tgtEl>
                                        <p:attrNameLst>
                                          <p:attrName>r</p:attrName>
                                        </p:attrNameLst>
                                      </p:cBhvr>
                                    </p:animRot>
                                    <p:animRot by="-240000">
                                      <p:cBhvr>
                                        <p:cTn id="61" dur="200" fill="hold">
                                          <p:stCondLst>
                                            <p:cond delay="600"/>
                                          </p:stCondLst>
                                        </p:cTn>
                                        <p:tgtEl>
                                          <p:spTgt spid="29"/>
                                        </p:tgtEl>
                                        <p:attrNameLst>
                                          <p:attrName>r</p:attrName>
                                        </p:attrNameLst>
                                      </p:cBhvr>
                                    </p:animRot>
                                    <p:animRot by="120000">
                                      <p:cBhvr>
                                        <p:cTn id="62" dur="200" fill="hold">
                                          <p:stCondLst>
                                            <p:cond delay="800"/>
                                          </p:stCondLst>
                                        </p:cTn>
                                        <p:tgtEl>
                                          <p:spTgt spid="29"/>
                                        </p:tgtEl>
                                        <p:attrNameLst>
                                          <p:attrName>r</p:attrName>
                                        </p:attrNameLst>
                                      </p:cBhvr>
                                    </p:animRot>
                                  </p:childTnLst>
                                </p:cTn>
                              </p:par>
                              <p:par>
                                <p:cTn id="63" presetID="32" presetClass="emph" presetSubtype="0" repeatCount="indefinite" fill="hold" nodeType="withEffect">
                                  <p:stCondLst>
                                    <p:cond delay="0"/>
                                  </p:stCondLst>
                                  <p:endCondLst>
                                    <p:cond evt="onNext" delay="0">
                                      <p:tgtEl>
                                        <p:sldTgt/>
                                      </p:tgtEl>
                                    </p:cond>
                                  </p:endCondLst>
                                  <p:childTnLst>
                                    <p:animRot by="120000">
                                      <p:cBhvr>
                                        <p:cTn id="64" dur="100" fill="hold">
                                          <p:stCondLst>
                                            <p:cond delay="0"/>
                                          </p:stCondLst>
                                        </p:cTn>
                                        <p:tgtEl>
                                          <p:spTgt spid="32"/>
                                        </p:tgtEl>
                                        <p:attrNameLst>
                                          <p:attrName>r</p:attrName>
                                        </p:attrNameLst>
                                      </p:cBhvr>
                                    </p:animRot>
                                    <p:animRot by="-240000">
                                      <p:cBhvr>
                                        <p:cTn id="65" dur="200" fill="hold">
                                          <p:stCondLst>
                                            <p:cond delay="200"/>
                                          </p:stCondLst>
                                        </p:cTn>
                                        <p:tgtEl>
                                          <p:spTgt spid="32"/>
                                        </p:tgtEl>
                                        <p:attrNameLst>
                                          <p:attrName>r</p:attrName>
                                        </p:attrNameLst>
                                      </p:cBhvr>
                                    </p:animRot>
                                    <p:animRot by="240000">
                                      <p:cBhvr>
                                        <p:cTn id="66" dur="200" fill="hold">
                                          <p:stCondLst>
                                            <p:cond delay="400"/>
                                          </p:stCondLst>
                                        </p:cTn>
                                        <p:tgtEl>
                                          <p:spTgt spid="32"/>
                                        </p:tgtEl>
                                        <p:attrNameLst>
                                          <p:attrName>r</p:attrName>
                                        </p:attrNameLst>
                                      </p:cBhvr>
                                    </p:animRot>
                                    <p:animRot by="-240000">
                                      <p:cBhvr>
                                        <p:cTn id="67" dur="200" fill="hold">
                                          <p:stCondLst>
                                            <p:cond delay="600"/>
                                          </p:stCondLst>
                                        </p:cTn>
                                        <p:tgtEl>
                                          <p:spTgt spid="32"/>
                                        </p:tgtEl>
                                        <p:attrNameLst>
                                          <p:attrName>r</p:attrName>
                                        </p:attrNameLst>
                                      </p:cBhvr>
                                    </p:animRot>
                                    <p:animRot by="120000">
                                      <p:cBhvr>
                                        <p:cTn id="68" dur="200" fill="hold">
                                          <p:stCondLst>
                                            <p:cond delay="800"/>
                                          </p:stCondLst>
                                        </p:cTn>
                                        <p:tgtEl>
                                          <p:spTgt spid="32"/>
                                        </p:tgtEl>
                                        <p:attrNameLst>
                                          <p:attrName>r</p:attrName>
                                        </p:attrNameLst>
                                      </p:cBhvr>
                                    </p:animRot>
                                  </p:childTnLst>
                                </p:cTn>
                              </p:par>
                              <p:par>
                                <p:cTn id="69" presetID="32" presetClass="emph" presetSubtype="0" repeatCount="indefinite" fill="hold" nodeType="withEffect">
                                  <p:stCondLst>
                                    <p:cond delay="0"/>
                                  </p:stCondLst>
                                  <p:endCondLst>
                                    <p:cond evt="onNext" delay="0">
                                      <p:tgtEl>
                                        <p:sldTgt/>
                                      </p:tgtEl>
                                    </p:cond>
                                  </p:endCondLst>
                                  <p:childTnLst>
                                    <p:animRot by="120000">
                                      <p:cBhvr>
                                        <p:cTn id="70" dur="100" fill="hold">
                                          <p:stCondLst>
                                            <p:cond delay="0"/>
                                          </p:stCondLst>
                                        </p:cTn>
                                        <p:tgtEl>
                                          <p:spTgt spid="26"/>
                                        </p:tgtEl>
                                        <p:attrNameLst>
                                          <p:attrName>r</p:attrName>
                                        </p:attrNameLst>
                                      </p:cBhvr>
                                    </p:animRot>
                                    <p:animRot by="-240000">
                                      <p:cBhvr>
                                        <p:cTn id="71" dur="200" fill="hold">
                                          <p:stCondLst>
                                            <p:cond delay="200"/>
                                          </p:stCondLst>
                                        </p:cTn>
                                        <p:tgtEl>
                                          <p:spTgt spid="26"/>
                                        </p:tgtEl>
                                        <p:attrNameLst>
                                          <p:attrName>r</p:attrName>
                                        </p:attrNameLst>
                                      </p:cBhvr>
                                    </p:animRot>
                                    <p:animRot by="240000">
                                      <p:cBhvr>
                                        <p:cTn id="72" dur="200" fill="hold">
                                          <p:stCondLst>
                                            <p:cond delay="400"/>
                                          </p:stCondLst>
                                        </p:cTn>
                                        <p:tgtEl>
                                          <p:spTgt spid="26"/>
                                        </p:tgtEl>
                                        <p:attrNameLst>
                                          <p:attrName>r</p:attrName>
                                        </p:attrNameLst>
                                      </p:cBhvr>
                                    </p:animRot>
                                    <p:animRot by="-240000">
                                      <p:cBhvr>
                                        <p:cTn id="73" dur="200" fill="hold">
                                          <p:stCondLst>
                                            <p:cond delay="600"/>
                                          </p:stCondLst>
                                        </p:cTn>
                                        <p:tgtEl>
                                          <p:spTgt spid="26"/>
                                        </p:tgtEl>
                                        <p:attrNameLst>
                                          <p:attrName>r</p:attrName>
                                        </p:attrNameLst>
                                      </p:cBhvr>
                                    </p:animRot>
                                    <p:animRot by="120000">
                                      <p:cBhvr>
                                        <p:cTn id="74" dur="200" fill="hold">
                                          <p:stCondLst>
                                            <p:cond delay="800"/>
                                          </p:stCondLst>
                                        </p:cTn>
                                        <p:tgtEl>
                                          <p:spTgt spid="26"/>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29"/>
                                        </p:tgtEl>
                                        <p:attrNameLst>
                                          <p:attrName>ppt_w</p:attrName>
                                        </p:attrNameLst>
                                      </p:cBhvr>
                                      <p:tavLst>
                                        <p:tav tm="0">
                                          <p:val>
                                            <p:strVal val="ppt_w"/>
                                          </p:val>
                                        </p:tav>
                                        <p:tav tm="100000">
                                          <p:val>
                                            <p:fltVal val="0"/>
                                          </p:val>
                                        </p:tav>
                                      </p:tavLst>
                                    </p:anim>
                                    <p:anim calcmode="lin" valueType="num">
                                      <p:cBhvr>
                                        <p:cTn id="79" dur="500"/>
                                        <p:tgtEl>
                                          <p:spTgt spid="29"/>
                                        </p:tgtEl>
                                        <p:attrNameLst>
                                          <p:attrName>ppt_h</p:attrName>
                                        </p:attrNameLst>
                                      </p:cBhvr>
                                      <p:tavLst>
                                        <p:tav tm="0">
                                          <p:val>
                                            <p:strVal val="ppt_h"/>
                                          </p:val>
                                        </p:tav>
                                        <p:tav tm="100000">
                                          <p:val>
                                            <p:fltVal val="0"/>
                                          </p:val>
                                        </p:tav>
                                      </p:tavLst>
                                    </p:anim>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32"/>
                                        </p:tgtEl>
                                        <p:attrNameLst>
                                          <p:attrName>ppt_w</p:attrName>
                                        </p:attrNameLst>
                                      </p:cBhvr>
                                      <p:tavLst>
                                        <p:tav tm="0">
                                          <p:val>
                                            <p:strVal val="ppt_w"/>
                                          </p:val>
                                        </p:tav>
                                        <p:tav tm="100000">
                                          <p:val>
                                            <p:fltVal val="0"/>
                                          </p:val>
                                        </p:tav>
                                      </p:tavLst>
                                    </p:anim>
                                    <p:anim calcmode="lin" valueType="num">
                                      <p:cBhvr>
                                        <p:cTn id="84" dur="500"/>
                                        <p:tgtEl>
                                          <p:spTgt spid="32"/>
                                        </p:tgtEl>
                                        <p:attrNameLst>
                                          <p:attrName>ppt_h</p:attrName>
                                        </p:attrNameLst>
                                      </p:cBhvr>
                                      <p:tavLst>
                                        <p:tav tm="0">
                                          <p:val>
                                            <p:strVal val="ppt_h"/>
                                          </p:val>
                                        </p:tav>
                                        <p:tav tm="100000">
                                          <p:val>
                                            <p:fltVal val="0"/>
                                          </p:val>
                                        </p:tav>
                                      </p:tavLst>
                                    </p:anim>
                                    <p:animEffect transition="out" filter="fade">
                                      <p:cBhvr>
                                        <p:cTn id="85" dur="500"/>
                                        <p:tgtEl>
                                          <p:spTgt spid="32"/>
                                        </p:tgtEl>
                                      </p:cBhvr>
                                    </p:animEffect>
                                    <p:set>
                                      <p:cBhvr>
                                        <p:cTn id="86" dur="1" fill="hold">
                                          <p:stCondLst>
                                            <p:cond delay="499"/>
                                          </p:stCondLst>
                                        </p:cTn>
                                        <p:tgtEl>
                                          <p:spTgt spid="32"/>
                                        </p:tgtEl>
                                        <p:attrNameLst>
                                          <p:attrName>style.visibility</p:attrName>
                                        </p:attrNameLst>
                                      </p:cBhvr>
                                      <p:to>
                                        <p:strVal val="hidden"/>
                                      </p:to>
                                    </p:set>
                                  </p:childTnLst>
                                </p:cTn>
                              </p:par>
                              <p:par>
                                <p:cTn id="87" presetID="53" presetClass="exit" presetSubtype="32" fill="hold" nodeType="withEffect">
                                  <p:stCondLst>
                                    <p:cond delay="0"/>
                                  </p:stCondLst>
                                  <p:childTnLst>
                                    <p:anim calcmode="lin" valueType="num">
                                      <p:cBhvr>
                                        <p:cTn id="88" dur="500"/>
                                        <p:tgtEl>
                                          <p:spTgt spid="20"/>
                                        </p:tgtEl>
                                        <p:attrNameLst>
                                          <p:attrName>ppt_w</p:attrName>
                                        </p:attrNameLst>
                                      </p:cBhvr>
                                      <p:tavLst>
                                        <p:tav tm="0">
                                          <p:val>
                                            <p:strVal val="ppt_w"/>
                                          </p:val>
                                        </p:tav>
                                        <p:tav tm="100000">
                                          <p:val>
                                            <p:fltVal val="0"/>
                                          </p:val>
                                        </p:tav>
                                      </p:tavLst>
                                    </p:anim>
                                    <p:anim calcmode="lin" valueType="num">
                                      <p:cBhvr>
                                        <p:cTn id="89" dur="500"/>
                                        <p:tgtEl>
                                          <p:spTgt spid="20"/>
                                        </p:tgtEl>
                                        <p:attrNameLst>
                                          <p:attrName>ppt_h</p:attrName>
                                        </p:attrNameLst>
                                      </p:cBhvr>
                                      <p:tavLst>
                                        <p:tav tm="0">
                                          <p:val>
                                            <p:strVal val="ppt_h"/>
                                          </p:val>
                                        </p:tav>
                                        <p:tav tm="100000">
                                          <p:val>
                                            <p:fltVal val="0"/>
                                          </p:val>
                                        </p:tav>
                                      </p:tavLst>
                                    </p:anim>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53" presetClass="exit" presetSubtype="32" fill="hold" nodeType="withEffect">
                                  <p:stCondLst>
                                    <p:cond delay="0"/>
                                  </p:stCondLst>
                                  <p:childTnLst>
                                    <p:anim calcmode="lin" valueType="num">
                                      <p:cBhvr>
                                        <p:cTn id="93" dur="500"/>
                                        <p:tgtEl>
                                          <p:spTgt spid="23"/>
                                        </p:tgtEl>
                                        <p:attrNameLst>
                                          <p:attrName>ppt_w</p:attrName>
                                        </p:attrNameLst>
                                      </p:cBhvr>
                                      <p:tavLst>
                                        <p:tav tm="0">
                                          <p:val>
                                            <p:strVal val="ppt_w"/>
                                          </p:val>
                                        </p:tav>
                                        <p:tav tm="100000">
                                          <p:val>
                                            <p:fltVal val="0"/>
                                          </p:val>
                                        </p:tav>
                                      </p:tavLst>
                                    </p:anim>
                                    <p:anim calcmode="lin" valueType="num">
                                      <p:cBhvr>
                                        <p:cTn id="94" dur="500"/>
                                        <p:tgtEl>
                                          <p:spTgt spid="23"/>
                                        </p:tgtEl>
                                        <p:attrNameLst>
                                          <p:attrName>ppt_h</p:attrName>
                                        </p:attrNameLst>
                                      </p:cBhvr>
                                      <p:tavLst>
                                        <p:tav tm="0">
                                          <p:val>
                                            <p:strVal val="ppt_h"/>
                                          </p:val>
                                        </p:tav>
                                        <p:tav tm="100000">
                                          <p:val>
                                            <p:fltVal val="0"/>
                                          </p:val>
                                        </p:tav>
                                      </p:tavLst>
                                    </p:anim>
                                    <p:animEffect transition="out" filter="fade">
                                      <p:cBhvr>
                                        <p:cTn id="95" dur="500"/>
                                        <p:tgtEl>
                                          <p:spTgt spid="23"/>
                                        </p:tgtEl>
                                      </p:cBhvr>
                                    </p:animEffect>
                                    <p:set>
                                      <p:cBhvr>
                                        <p:cTn id="96" dur="1" fill="hold">
                                          <p:stCondLst>
                                            <p:cond delay="499"/>
                                          </p:stCondLst>
                                        </p:cTn>
                                        <p:tgtEl>
                                          <p:spTgt spid="23"/>
                                        </p:tgtEl>
                                        <p:attrNameLst>
                                          <p:attrName>style.visibility</p:attrName>
                                        </p:attrNameLst>
                                      </p:cBhvr>
                                      <p:to>
                                        <p:strVal val="hidden"/>
                                      </p:to>
                                    </p:set>
                                  </p:childTnLst>
                                </p:cTn>
                              </p:par>
                            </p:childTnLst>
                          </p:cTn>
                        </p:par>
                        <p:par>
                          <p:cTn id="97" fill="hold">
                            <p:stCondLst>
                              <p:cond delay="500"/>
                            </p:stCondLst>
                            <p:childTnLst>
                              <p:par>
                                <p:cTn id="98" presetID="42" presetClass="entr" presetSubtype="0"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1000"/>
                                        <p:tgtEl>
                                          <p:spTgt spid="36"/>
                                        </p:tgtEl>
                                      </p:cBhvr>
                                    </p:animEffect>
                                    <p:anim calcmode="lin" valueType="num">
                                      <p:cBhvr>
                                        <p:cTn id="101" dur="1000" fill="hold"/>
                                        <p:tgtEl>
                                          <p:spTgt spid="36"/>
                                        </p:tgtEl>
                                        <p:attrNameLst>
                                          <p:attrName>ppt_x</p:attrName>
                                        </p:attrNameLst>
                                      </p:cBhvr>
                                      <p:tavLst>
                                        <p:tav tm="0">
                                          <p:val>
                                            <p:strVal val="#ppt_x"/>
                                          </p:val>
                                        </p:tav>
                                        <p:tav tm="100000">
                                          <p:val>
                                            <p:strVal val="#ppt_x"/>
                                          </p:val>
                                        </p:tav>
                                      </p:tavLst>
                                    </p:anim>
                                    <p:anim calcmode="lin" valueType="num">
                                      <p:cBhvr>
                                        <p:cTn id="102"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2" name="Yeah.wav"/>
                                        </p:tgtEl>
                                      </p:cMediaNode>
                                    </p:audio>
                                  </p:subTnLst>
                                </p:cTn>
                              </p:par>
                              <p:par>
                                <p:cTn id="103" presetID="6" presetClass="emph" presetSubtype="0" fill="hold" nodeType="withEffect">
                                  <p:stCondLst>
                                    <p:cond delay="0"/>
                                  </p:stCondLst>
                                  <p:childTnLst>
                                    <p:animScale>
                                      <p:cBhvr>
                                        <p:cTn id="10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3" cstate="hqprint"/>
          <a:srcRect l="22181" t="9311" r="17096" b="12352"/>
          <a:stretch>
            <a:fillRect/>
          </a:stretch>
        </p:blipFill>
        <p:spPr>
          <a:xfrm>
            <a:off x="-32136" y="-345800"/>
            <a:ext cx="2117071" cy="2203576"/>
          </a:xfrm>
          <a:custGeom>
            <a:avLst/>
            <a:gdLst>
              <a:gd name="connsiteX0" fmla="*/ 0 w 2117071"/>
              <a:gd name="connsiteY0" fmla="*/ 0 h 2203576"/>
              <a:gd name="connsiteX1" fmla="*/ 2117071 w 2117071"/>
              <a:gd name="connsiteY1" fmla="*/ 0 h 2203576"/>
              <a:gd name="connsiteX2" fmla="*/ 2117071 w 2117071"/>
              <a:gd name="connsiteY2" fmla="*/ 2203576 h 2203576"/>
              <a:gd name="connsiteX3" fmla="*/ 0 w 2117071"/>
              <a:gd name="connsiteY3" fmla="*/ 2203576 h 2203576"/>
            </a:gdLst>
            <a:ahLst/>
            <a:cxnLst>
              <a:cxn ang="0">
                <a:pos x="connsiteX0" y="connsiteY0"/>
              </a:cxn>
              <a:cxn ang="0">
                <a:pos x="connsiteX1" y="connsiteY1"/>
              </a:cxn>
              <a:cxn ang="0">
                <a:pos x="connsiteX2" y="connsiteY2"/>
              </a:cxn>
              <a:cxn ang="0">
                <a:pos x="connsiteX3" y="connsiteY3"/>
              </a:cxn>
            </a:cxnLst>
            <a:rect l="l" t="t" r="r" b="b"/>
            <a:pathLst>
              <a:path w="2117071" h="2203576">
                <a:moveTo>
                  <a:pt x="0" y="0"/>
                </a:moveTo>
                <a:lnTo>
                  <a:pt x="2117071" y="0"/>
                </a:lnTo>
                <a:lnTo>
                  <a:pt x="2117071" y="2203576"/>
                </a:lnTo>
                <a:lnTo>
                  <a:pt x="0" y="2203576"/>
                </a:lnTo>
                <a:close/>
              </a:path>
            </a:pathLst>
          </a:custGeom>
        </p:spPr>
      </p:pic>
      <p:pic>
        <p:nvPicPr>
          <p:cNvPr id="6" name="图片 4"/>
          <p:cNvPicPr>
            <a:picLocks noChangeAspect="1"/>
          </p:cNvPicPr>
          <p:nvPr/>
        </p:nvPicPr>
        <p:blipFill rotWithShape="1">
          <a:blip r:embed="rId4" cstate="hqprint"/>
          <a:srcRect l="8492" b="9262"/>
          <a:stretch>
            <a:fillRect/>
          </a:stretch>
        </p:blipFill>
        <p:spPr>
          <a:xfrm rot="1770688">
            <a:off x="-1335419" y="5155355"/>
            <a:ext cx="4116130" cy="2623841"/>
          </a:xfrm>
          <a:custGeom>
            <a:avLst/>
            <a:gdLst>
              <a:gd name="connsiteX0" fmla="*/ 0 w 4116130"/>
              <a:gd name="connsiteY0" fmla="*/ 0 h 2623841"/>
              <a:gd name="connsiteX1" fmla="*/ 4116130 w 4116130"/>
              <a:gd name="connsiteY1" fmla="*/ 0 h 2623841"/>
              <a:gd name="connsiteX2" fmla="*/ 4116130 w 4116130"/>
              <a:gd name="connsiteY2" fmla="*/ 1134632 h 2623841"/>
              <a:gd name="connsiteX3" fmla="*/ 1485191 w 4116130"/>
              <a:gd name="connsiteY3" fmla="*/ 2623841 h 2623841"/>
            </a:gdLst>
            <a:ahLst/>
            <a:cxnLst>
              <a:cxn ang="0">
                <a:pos x="connsiteX0" y="connsiteY0"/>
              </a:cxn>
              <a:cxn ang="0">
                <a:pos x="connsiteX1" y="connsiteY1"/>
              </a:cxn>
              <a:cxn ang="0">
                <a:pos x="connsiteX2" y="connsiteY2"/>
              </a:cxn>
              <a:cxn ang="0">
                <a:pos x="connsiteX3" y="connsiteY3"/>
              </a:cxn>
            </a:cxnLst>
            <a:rect l="l" t="t" r="r" b="b"/>
            <a:pathLst>
              <a:path w="4116130" h="2623841">
                <a:moveTo>
                  <a:pt x="0" y="0"/>
                </a:moveTo>
                <a:lnTo>
                  <a:pt x="4116130" y="0"/>
                </a:lnTo>
                <a:lnTo>
                  <a:pt x="4116130" y="1134632"/>
                </a:lnTo>
                <a:lnTo>
                  <a:pt x="1485191" y="2623841"/>
                </a:lnTo>
                <a:close/>
              </a:path>
            </a:pathLst>
          </a:custGeom>
        </p:spPr>
      </p:pic>
      <p:pic>
        <p:nvPicPr>
          <p:cNvPr id="7" name="图片 27"/>
          <p:cNvPicPr>
            <a:picLocks noChangeAspect="1"/>
          </p:cNvPicPr>
          <p:nvPr/>
        </p:nvPicPr>
        <p:blipFill rotWithShape="1">
          <a:blip r:embed="rId3" cstate="hqprint"/>
          <a:srcRect t="9311" r="17096" b="12352"/>
          <a:stretch>
            <a:fillRect/>
          </a:stretch>
        </p:blipFill>
        <p:spPr>
          <a:xfrm>
            <a:off x="3642739" y="-54776"/>
            <a:ext cx="1498600" cy="1142502"/>
          </a:xfrm>
          <a:prstGeom prst="rect">
            <a:avLst/>
          </a:prstGeom>
        </p:spPr>
      </p:pic>
      <p:grpSp>
        <p:nvGrpSpPr>
          <p:cNvPr id="8" name="Group 7"/>
          <p:cNvGrpSpPr/>
          <p:nvPr/>
        </p:nvGrpSpPr>
        <p:grpSpPr>
          <a:xfrm>
            <a:off x="2416231" y="1641656"/>
            <a:ext cx="8312598" cy="1442299"/>
            <a:chOff x="2943841" y="-75629"/>
            <a:chExt cx="10544768" cy="1442299"/>
          </a:xfrm>
        </p:grpSpPr>
        <p:sp>
          <p:nvSpPr>
            <p:cNvPr id="12" name="Rounded Rectangle 11"/>
            <p:cNvSpPr/>
            <p:nvPr/>
          </p:nvSpPr>
          <p:spPr>
            <a:xfrm>
              <a:off x="2943841" y="-75629"/>
              <a:ext cx="10544768" cy="1442299"/>
            </a:xfrm>
            <a:prstGeom prst="roundRect">
              <a:avLst/>
            </a:prstGeom>
            <a:solidFill>
              <a:srgbClr val="0BC0D3">
                <a:alpha val="37000"/>
              </a:srgbClr>
            </a:solidFill>
            <a:ln w="66675" cmpd="thinThick">
              <a:solidFill>
                <a:srgbClr val="0BC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6"/>
            <p:cNvSpPr>
              <a:spLocks noChangeArrowheads="1"/>
            </p:cNvSpPr>
            <p:nvPr/>
          </p:nvSpPr>
          <p:spPr bwMode="auto">
            <a:xfrm>
              <a:off x="4083307" y="171102"/>
              <a:ext cx="743088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6000" b="1" dirty="0">
                  <a:solidFill>
                    <a:srgbClr val="FF0000"/>
                  </a:solidFill>
                  <a:latin typeface="Times New Roman" panose="02020603050405020304" pitchFamily="18" charset="0"/>
                </a:rPr>
                <a:t>1935: 354 = 5 (</a:t>
              </a:r>
              <a:r>
                <a:rPr lang="en-US" altLang="en-US" sz="6000" b="1" dirty="0" err="1">
                  <a:solidFill>
                    <a:srgbClr val="FF0000"/>
                  </a:solidFill>
                  <a:latin typeface="Times New Roman" panose="02020603050405020304" pitchFamily="18" charset="0"/>
                </a:rPr>
                <a:t>dư</a:t>
              </a:r>
              <a:r>
                <a:rPr lang="en-US" altLang="en-US" sz="6000" b="1" dirty="0">
                  <a:solidFill>
                    <a:srgbClr val="FF0000"/>
                  </a:solidFill>
                  <a:latin typeface="Times New Roman" panose="02020603050405020304" pitchFamily="18" charset="0"/>
                </a:rPr>
                <a:t>….)</a:t>
              </a:r>
            </a:p>
          </p:txBody>
        </p:sp>
      </p:grpSp>
      <p:pic>
        <p:nvPicPr>
          <p:cNvPr id="14" name="图片 3"/>
          <p:cNvPicPr>
            <a:picLocks noChangeAspect="1"/>
          </p:cNvPicPr>
          <p:nvPr/>
        </p:nvPicPr>
        <p:blipFill rotWithShape="1">
          <a:blip r:embed="rId5" cstate="hqprint"/>
          <a:srcRect t="22932" r="21256" b="7500"/>
          <a:stretch>
            <a:fillRect/>
          </a:stretch>
        </p:blipFill>
        <p:spPr>
          <a:xfrm>
            <a:off x="722647" y="-46191"/>
            <a:ext cx="1725037" cy="1919621"/>
          </a:xfrm>
          <a:custGeom>
            <a:avLst/>
            <a:gdLst>
              <a:gd name="connsiteX0" fmla="*/ 0 w 1725037"/>
              <a:gd name="connsiteY0" fmla="*/ 0 h 1919621"/>
              <a:gd name="connsiteX1" fmla="*/ 1725037 w 1725037"/>
              <a:gd name="connsiteY1" fmla="*/ 0 h 1919621"/>
              <a:gd name="connsiteX2" fmla="*/ 1725037 w 1725037"/>
              <a:gd name="connsiteY2" fmla="*/ 1919621 h 1919621"/>
              <a:gd name="connsiteX3" fmla="*/ 0 w 1725037"/>
              <a:gd name="connsiteY3" fmla="*/ 1919621 h 1919621"/>
            </a:gdLst>
            <a:ahLst/>
            <a:cxnLst>
              <a:cxn ang="0">
                <a:pos x="connsiteX0" y="connsiteY0"/>
              </a:cxn>
              <a:cxn ang="0">
                <a:pos x="connsiteX1" y="connsiteY1"/>
              </a:cxn>
              <a:cxn ang="0">
                <a:pos x="connsiteX2" y="connsiteY2"/>
              </a:cxn>
              <a:cxn ang="0">
                <a:pos x="connsiteX3" y="connsiteY3"/>
              </a:cxn>
            </a:cxnLst>
            <a:rect l="l" t="t" r="r" b="b"/>
            <a:pathLst>
              <a:path w="1725037" h="1919621">
                <a:moveTo>
                  <a:pt x="0" y="0"/>
                </a:moveTo>
                <a:lnTo>
                  <a:pt x="1725037" y="0"/>
                </a:lnTo>
                <a:lnTo>
                  <a:pt x="1725037" y="1919621"/>
                </a:lnTo>
                <a:lnTo>
                  <a:pt x="0" y="1919621"/>
                </a:lnTo>
                <a:close/>
              </a:path>
            </a:pathLst>
          </a:custGeom>
        </p:spPr>
      </p:pic>
      <p:grpSp>
        <p:nvGrpSpPr>
          <p:cNvPr id="19" name="Group 18"/>
          <p:cNvGrpSpPr/>
          <p:nvPr/>
        </p:nvGrpSpPr>
        <p:grpSpPr>
          <a:xfrm>
            <a:off x="8969866" y="4458601"/>
            <a:ext cx="2654180" cy="1226935"/>
            <a:chOff x="722647" y="2434696"/>
            <a:chExt cx="2654180" cy="1226935"/>
          </a:xfrm>
        </p:grpSpPr>
        <p:sp>
          <p:nvSpPr>
            <p:cNvPr id="4"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15" name="Rectangle 6"/>
            <p:cNvSpPr>
              <a:spLocks noChangeArrowheads="1"/>
            </p:cNvSpPr>
            <p:nvPr/>
          </p:nvSpPr>
          <p:spPr bwMode="auto">
            <a:xfrm>
              <a:off x="1068684" y="2567264"/>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c.  165</a:t>
              </a:r>
              <a:endParaRPr lang="en-US" altLang="en-US" sz="6000" b="1" dirty="0">
                <a:solidFill>
                  <a:srgbClr val="FF0000"/>
                </a:solidFill>
                <a:latin typeface="UTM Avo" panose="02040603050506020204" pitchFamily="18" charset="0"/>
              </a:endParaRPr>
            </a:p>
          </p:txBody>
        </p:sp>
      </p:grpSp>
      <p:pic>
        <p:nvPicPr>
          <p:cNvPr id="18" name="图片 22"/>
          <p:cNvPicPr>
            <a:picLocks noChangeAspect="1"/>
          </p:cNvPicPr>
          <p:nvPr/>
        </p:nvPicPr>
        <p:blipFill rotWithShape="1">
          <a:blip r:embed="rId6" cstate="hqprint"/>
          <a:srcRect t="6179" r="20877"/>
          <a:stretch>
            <a:fillRect/>
          </a:stretch>
        </p:blipFill>
        <p:spPr>
          <a:xfrm>
            <a:off x="10728829" y="-400012"/>
            <a:ext cx="1541892" cy="1349428"/>
          </a:xfrm>
          <a:prstGeom prst="rect">
            <a:avLst/>
          </a:prstGeom>
        </p:spPr>
      </p:pic>
      <p:grpSp>
        <p:nvGrpSpPr>
          <p:cNvPr id="20" name="Group 19"/>
          <p:cNvGrpSpPr/>
          <p:nvPr/>
        </p:nvGrpSpPr>
        <p:grpSpPr>
          <a:xfrm>
            <a:off x="5132569" y="3803375"/>
            <a:ext cx="2654180" cy="1226935"/>
            <a:chOff x="722647" y="2434696"/>
            <a:chExt cx="2654180" cy="1226935"/>
          </a:xfrm>
        </p:grpSpPr>
        <p:sp>
          <p:nvSpPr>
            <p:cNvPr id="21"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22" name="Rectangle 6"/>
            <p:cNvSpPr>
              <a:spLocks noChangeArrowheads="1"/>
            </p:cNvSpPr>
            <p:nvPr/>
          </p:nvSpPr>
          <p:spPr bwMode="auto">
            <a:xfrm>
              <a:off x="1068684" y="2651500"/>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b.  160</a:t>
              </a:r>
              <a:endParaRPr lang="en-US" altLang="en-US" sz="6000" b="1" dirty="0">
                <a:solidFill>
                  <a:srgbClr val="FF0000"/>
                </a:solidFill>
                <a:latin typeface="UTM Avo" panose="02040603050506020204" pitchFamily="18" charset="0"/>
              </a:endParaRPr>
            </a:p>
          </p:txBody>
        </p:sp>
      </p:grpSp>
      <p:grpSp>
        <p:nvGrpSpPr>
          <p:cNvPr id="23" name="Group 22"/>
          <p:cNvGrpSpPr/>
          <p:nvPr/>
        </p:nvGrpSpPr>
        <p:grpSpPr>
          <a:xfrm>
            <a:off x="1265753" y="4591169"/>
            <a:ext cx="2654180" cy="1226935"/>
            <a:chOff x="722647" y="2434696"/>
            <a:chExt cx="2654180" cy="1226935"/>
          </a:xfrm>
        </p:grpSpPr>
        <p:sp>
          <p:nvSpPr>
            <p:cNvPr id="24" name="矩形 4">
              <a:extLst>
                <a:ext uri="{FF2B5EF4-FFF2-40B4-BE49-F238E27FC236}">
                  <a16:creationId xmlns:a16="http://schemas.microsoft.com/office/drawing/2014/main" id="{5AC7DA03-E347-414D-909D-2147B0C3813B}"/>
                </a:ext>
              </a:extLst>
            </p:cNvPr>
            <p:cNvSpPr/>
            <p:nvPr/>
          </p:nvSpPr>
          <p:spPr>
            <a:xfrm flipV="1">
              <a:off x="722647" y="2434696"/>
              <a:ext cx="2654180" cy="1226935"/>
            </a:xfrm>
            <a:prstGeom prst="round2DiagRect">
              <a:avLst>
                <a:gd name="adj1" fmla="val 50000"/>
                <a:gd name="adj2" fmla="val 0"/>
              </a:avLst>
            </a:prstGeom>
            <a:solidFill>
              <a:schemeClr val="bg1"/>
            </a:solidFill>
            <a:ln w="57150">
              <a:solidFill>
                <a:srgbClr val="F2785B"/>
              </a:solidFill>
              <a:prstDash val="lg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杨任东竹石体-Regular" panose="02000000000000000000" pitchFamily="2" charset="-122"/>
                <a:ea typeface="杨任东竹石体-Regular" panose="02000000000000000000" pitchFamily="2" charset="-122"/>
              </a:endParaRPr>
            </a:p>
          </p:txBody>
        </p:sp>
        <p:sp>
          <p:nvSpPr>
            <p:cNvPr id="25" name="Rectangle 6"/>
            <p:cNvSpPr>
              <a:spLocks noChangeArrowheads="1"/>
            </p:cNvSpPr>
            <p:nvPr/>
          </p:nvSpPr>
          <p:spPr bwMode="auto">
            <a:xfrm>
              <a:off x="1068684" y="2567264"/>
              <a:ext cx="196210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US" altLang="en-US" sz="4400" b="1" dirty="0">
                  <a:latin typeface="UTM Avo" panose="02040603050506020204" pitchFamily="18" charset="0"/>
                </a:rPr>
                <a:t>a.  65</a:t>
              </a:r>
              <a:endParaRPr lang="en-US" altLang="en-US" sz="6000" b="1" dirty="0">
                <a:solidFill>
                  <a:srgbClr val="FF0000"/>
                </a:solidFill>
                <a:latin typeface="UTM Avo" panose="02040603050506020204" pitchFamily="18" charset="0"/>
              </a:endParaRPr>
            </a:p>
          </p:txBody>
        </p:sp>
      </p:grpSp>
      <p:grpSp>
        <p:nvGrpSpPr>
          <p:cNvPr id="26" name="Group 25"/>
          <p:cNvGrpSpPr/>
          <p:nvPr/>
        </p:nvGrpSpPr>
        <p:grpSpPr>
          <a:xfrm>
            <a:off x="8366925" y="3517825"/>
            <a:ext cx="2820600" cy="1640664"/>
            <a:chOff x="514271" y="2554818"/>
            <a:chExt cx="5594529" cy="2888590"/>
          </a:xfrm>
        </p:grpSpPr>
        <p:pic>
          <p:nvPicPr>
            <p:cNvPr id="27" name="Picture 26"/>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28" name="TextBox 27"/>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29" name="Group 28"/>
          <p:cNvGrpSpPr/>
          <p:nvPr/>
        </p:nvGrpSpPr>
        <p:grpSpPr>
          <a:xfrm>
            <a:off x="4535584" y="2846002"/>
            <a:ext cx="2820600" cy="1640664"/>
            <a:chOff x="514271" y="2554818"/>
            <a:chExt cx="5594529" cy="2888590"/>
          </a:xfrm>
        </p:grpSpPr>
        <p:pic>
          <p:nvPicPr>
            <p:cNvPr id="30" name="Picture 2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31" name="TextBox 30"/>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32" name="Group 31"/>
          <p:cNvGrpSpPr/>
          <p:nvPr/>
        </p:nvGrpSpPr>
        <p:grpSpPr>
          <a:xfrm>
            <a:off x="609111" y="3652873"/>
            <a:ext cx="2820600" cy="1640664"/>
            <a:chOff x="514271" y="2554818"/>
            <a:chExt cx="5594529" cy="2888590"/>
          </a:xfrm>
        </p:grpSpPr>
        <p:pic>
          <p:nvPicPr>
            <p:cNvPr id="33" name="Picture 3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34" name="TextBox 3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5758" y="2775573"/>
            <a:ext cx="3548097" cy="4303506"/>
          </a:xfrm>
          <a:prstGeom prst="rect">
            <a:avLst/>
          </a:prstGeom>
          <a:effectLst>
            <a:outerShdw blurRad="50800" dist="38100" dir="16200000" rotWithShape="0">
              <a:prstClr val="black">
                <a:alpha val="40000"/>
              </a:prstClr>
            </a:outerShdw>
          </a:effectLst>
        </p:spPr>
      </p:pic>
      <p:pic>
        <p:nvPicPr>
          <p:cNvPr id="35" name="图片 11">
            <a:extLst>
              <a:ext uri="{FF2B5EF4-FFF2-40B4-BE49-F238E27FC236}">
                <a16:creationId xmlns:a16="http://schemas.microsoft.com/office/drawing/2014/main" id="{6620CE2A-11A3-4A09-A76A-915C77E5CEAD}"/>
              </a:ext>
            </a:extLst>
          </p:cNvPr>
          <p:cNvPicPr>
            <a:picLocks noChangeAspect="1"/>
          </p:cNvPicPr>
          <p:nvPr/>
        </p:nvPicPr>
        <p:blipFill>
          <a:blip r:embed="rId10"/>
          <a:stretch>
            <a:fillRect/>
          </a:stretch>
        </p:blipFill>
        <p:spPr>
          <a:xfrm>
            <a:off x="4379477" y="-48322"/>
            <a:ext cx="4054810" cy="2092313"/>
          </a:xfrm>
          <a:prstGeom prst="rect">
            <a:avLst/>
          </a:prstGeom>
          <a:effectLst>
            <a:outerShdw blurRad="12700" dist="12700" dir="18900000" algn="bl" rotWithShape="0">
              <a:prstClr val="black">
                <a:alpha val="40000"/>
              </a:prstClr>
            </a:outerShdw>
          </a:effectLst>
        </p:spPr>
      </p:pic>
    </p:spTree>
    <p:extLst>
      <p:ext uri="{BB962C8B-B14F-4D97-AF65-F5344CB8AC3E}">
        <p14:creationId xmlns:p14="http://schemas.microsoft.com/office/powerpoint/2010/main" val="1431047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2" presetClass="emph" presetSubtype="0" repeatCount="indefinite" fill="hold" nodeType="afterEffect">
                                  <p:stCondLst>
                                    <p:cond delay="0"/>
                                  </p:stCondLst>
                                  <p:endCondLst>
                                    <p:cond evt="onNext" delay="0">
                                      <p:tgtEl>
                                        <p:sldTgt/>
                                      </p:tgtEl>
                                    </p:cond>
                                  </p:endCondLst>
                                  <p:childTnLst>
                                    <p:animRot by="120000">
                                      <p:cBhvr>
                                        <p:cTn id="53" dur="100" fill="hold">
                                          <p:stCondLst>
                                            <p:cond delay="0"/>
                                          </p:stCondLst>
                                        </p:cTn>
                                        <p:tgtEl>
                                          <p:spTgt spid="29"/>
                                        </p:tgtEl>
                                        <p:attrNameLst>
                                          <p:attrName>r</p:attrName>
                                        </p:attrNameLst>
                                      </p:cBhvr>
                                    </p:animRot>
                                    <p:animRot by="-240000">
                                      <p:cBhvr>
                                        <p:cTn id="54" dur="200" fill="hold">
                                          <p:stCondLst>
                                            <p:cond delay="200"/>
                                          </p:stCondLst>
                                        </p:cTn>
                                        <p:tgtEl>
                                          <p:spTgt spid="29"/>
                                        </p:tgtEl>
                                        <p:attrNameLst>
                                          <p:attrName>r</p:attrName>
                                        </p:attrNameLst>
                                      </p:cBhvr>
                                    </p:animRot>
                                    <p:animRot by="240000">
                                      <p:cBhvr>
                                        <p:cTn id="55" dur="200" fill="hold">
                                          <p:stCondLst>
                                            <p:cond delay="400"/>
                                          </p:stCondLst>
                                        </p:cTn>
                                        <p:tgtEl>
                                          <p:spTgt spid="29"/>
                                        </p:tgtEl>
                                        <p:attrNameLst>
                                          <p:attrName>r</p:attrName>
                                        </p:attrNameLst>
                                      </p:cBhvr>
                                    </p:animRot>
                                    <p:animRot by="-240000">
                                      <p:cBhvr>
                                        <p:cTn id="56" dur="200" fill="hold">
                                          <p:stCondLst>
                                            <p:cond delay="600"/>
                                          </p:stCondLst>
                                        </p:cTn>
                                        <p:tgtEl>
                                          <p:spTgt spid="29"/>
                                        </p:tgtEl>
                                        <p:attrNameLst>
                                          <p:attrName>r</p:attrName>
                                        </p:attrNameLst>
                                      </p:cBhvr>
                                    </p:animRot>
                                    <p:animRot by="120000">
                                      <p:cBhvr>
                                        <p:cTn id="57" dur="200" fill="hold">
                                          <p:stCondLst>
                                            <p:cond delay="800"/>
                                          </p:stCondLst>
                                        </p:cTn>
                                        <p:tgtEl>
                                          <p:spTgt spid="29"/>
                                        </p:tgtEl>
                                        <p:attrNameLst>
                                          <p:attrName>r</p:attrName>
                                        </p:attrNameLst>
                                      </p:cBhvr>
                                    </p:animRot>
                                  </p:childTnLst>
                                </p:cTn>
                              </p:par>
                              <p:par>
                                <p:cTn id="58" presetID="32" presetClass="emph" presetSubtype="0" repeatCount="indefinite" fill="hold" nodeType="withEffect">
                                  <p:stCondLst>
                                    <p:cond delay="0"/>
                                  </p:stCondLst>
                                  <p:endCondLst>
                                    <p:cond evt="onNext" delay="0">
                                      <p:tgtEl>
                                        <p:sldTgt/>
                                      </p:tgtEl>
                                    </p:cond>
                                  </p:endCondLst>
                                  <p:childTnLst>
                                    <p:animRot by="120000">
                                      <p:cBhvr>
                                        <p:cTn id="59" dur="100" fill="hold">
                                          <p:stCondLst>
                                            <p:cond delay="0"/>
                                          </p:stCondLst>
                                        </p:cTn>
                                        <p:tgtEl>
                                          <p:spTgt spid="32"/>
                                        </p:tgtEl>
                                        <p:attrNameLst>
                                          <p:attrName>r</p:attrName>
                                        </p:attrNameLst>
                                      </p:cBhvr>
                                    </p:animRot>
                                    <p:animRot by="-240000">
                                      <p:cBhvr>
                                        <p:cTn id="60" dur="200" fill="hold">
                                          <p:stCondLst>
                                            <p:cond delay="200"/>
                                          </p:stCondLst>
                                        </p:cTn>
                                        <p:tgtEl>
                                          <p:spTgt spid="32"/>
                                        </p:tgtEl>
                                        <p:attrNameLst>
                                          <p:attrName>r</p:attrName>
                                        </p:attrNameLst>
                                      </p:cBhvr>
                                    </p:animRot>
                                    <p:animRot by="240000">
                                      <p:cBhvr>
                                        <p:cTn id="61" dur="200" fill="hold">
                                          <p:stCondLst>
                                            <p:cond delay="400"/>
                                          </p:stCondLst>
                                        </p:cTn>
                                        <p:tgtEl>
                                          <p:spTgt spid="32"/>
                                        </p:tgtEl>
                                        <p:attrNameLst>
                                          <p:attrName>r</p:attrName>
                                        </p:attrNameLst>
                                      </p:cBhvr>
                                    </p:animRot>
                                    <p:animRot by="-240000">
                                      <p:cBhvr>
                                        <p:cTn id="62" dur="200" fill="hold">
                                          <p:stCondLst>
                                            <p:cond delay="600"/>
                                          </p:stCondLst>
                                        </p:cTn>
                                        <p:tgtEl>
                                          <p:spTgt spid="32"/>
                                        </p:tgtEl>
                                        <p:attrNameLst>
                                          <p:attrName>r</p:attrName>
                                        </p:attrNameLst>
                                      </p:cBhvr>
                                    </p:animRot>
                                    <p:animRot by="120000">
                                      <p:cBhvr>
                                        <p:cTn id="63" dur="200" fill="hold">
                                          <p:stCondLst>
                                            <p:cond delay="800"/>
                                          </p:stCondLst>
                                        </p:cTn>
                                        <p:tgtEl>
                                          <p:spTgt spid="32"/>
                                        </p:tgtEl>
                                        <p:attrNameLst>
                                          <p:attrName>r</p:attrName>
                                        </p:attrNameLst>
                                      </p:cBhvr>
                                    </p:animRot>
                                  </p:childTnLst>
                                </p:cTn>
                              </p:par>
                              <p:par>
                                <p:cTn id="64" presetID="32" presetClass="emph" presetSubtype="0" repeatCount="indefinite" fill="hold" nodeType="withEffect">
                                  <p:stCondLst>
                                    <p:cond delay="0"/>
                                  </p:stCondLst>
                                  <p:endCondLst>
                                    <p:cond evt="onNext" delay="0">
                                      <p:tgtEl>
                                        <p:sldTgt/>
                                      </p:tgtEl>
                                    </p:cond>
                                  </p:end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29"/>
                                        </p:tgtEl>
                                        <p:attrNameLst>
                                          <p:attrName>ppt_w</p:attrName>
                                        </p:attrNameLst>
                                      </p:cBhvr>
                                      <p:tavLst>
                                        <p:tav tm="0">
                                          <p:val>
                                            <p:strVal val="ppt_w"/>
                                          </p:val>
                                        </p:tav>
                                        <p:tav tm="100000">
                                          <p:val>
                                            <p:fltVal val="0"/>
                                          </p:val>
                                        </p:tav>
                                      </p:tavLst>
                                    </p:anim>
                                    <p:anim calcmode="lin" valueType="num">
                                      <p:cBhvr>
                                        <p:cTn id="74" dur="500"/>
                                        <p:tgtEl>
                                          <p:spTgt spid="29"/>
                                        </p:tgtEl>
                                        <p:attrNameLst>
                                          <p:attrName>ppt_h</p:attrName>
                                        </p:attrNameLst>
                                      </p:cBhvr>
                                      <p:tavLst>
                                        <p:tav tm="0">
                                          <p:val>
                                            <p:strVal val="ppt_h"/>
                                          </p:val>
                                        </p:tav>
                                        <p:tav tm="100000">
                                          <p:val>
                                            <p:fltVal val="0"/>
                                          </p:val>
                                        </p:tav>
                                      </p:tavLst>
                                    </p:anim>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32"/>
                                        </p:tgtEl>
                                        <p:attrNameLst>
                                          <p:attrName>ppt_w</p:attrName>
                                        </p:attrNameLst>
                                      </p:cBhvr>
                                      <p:tavLst>
                                        <p:tav tm="0">
                                          <p:val>
                                            <p:strVal val="ppt_w"/>
                                          </p:val>
                                        </p:tav>
                                        <p:tav tm="100000">
                                          <p:val>
                                            <p:fltVal val="0"/>
                                          </p:val>
                                        </p:tav>
                                      </p:tavLst>
                                    </p:anim>
                                    <p:anim calcmode="lin" valueType="num">
                                      <p:cBhvr>
                                        <p:cTn id="79" dur="500"/>
                                        <p:tgtEl>
                                          <p:spTgt spid="32"/>
                                        </p:tgtEl>
                                        <p:attrNameLst>
                                          <p:attrName>ppt_h</p:attrName>
                                        </p:attrNameLst>
                                      </p:cBhvr>
                                      <p:tavLst>
                                        <p:tav tm="0">
                                          <p:val>
                                            <p:strVal val="ppt_h"/>
                                          </p:val>
                                        </p:tav>
                                        <p:tav tm="100000">
                                          <p:val>
                                            <p:fltVal val="0"/>
                                          </p:val>
                                        </p:tav>
                                      </p:tavLst>
                                    </p:anim>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20"/>
                                        </p:tgtEl>
                                        <p:attrNameLst>
                                          <p:attrName>ppt_w</p:attrName>
                                        </p:attrNameLst>
                                      </p:cBhvr>
                                      <p:tavLst>
                                        <p:tav tm="0">
                                          <p:val>
                                            <p:strVal val="ppt_w"/>
                                          </p:val>
                                        </p:tav>
                                        <p:tav tm="100000">
                                          <p:val>
                                            <p:fltVal val="0"/>
                                          </p:val>
                                        </p:tav>
                                      </p:tavLst>
                                    </p:anim>
                                    <p:anim calcmode="lin" valueType="num">
                                      <p:cBhvr>
                                        <p:cTn id="84" dur="500"/>
                                        <p:tgtEl>
                                          <p:spTgt spid="20"/>
                                        </p:tgtEl>
                                        <p:attrNameLst>
                                          <p:attrName>ppt_h</p:attrName>
                                        </p:attrNameLst>
                                      </p:cBhvr>
                                      <p:tavLst>
                                        <p:tav tm="0">
                                          <p:val>
                                            <p:strVal val="ppt_h"/>
                                          </p:val>
                                        </p:tav>
                                        <p:tav tm="100000">
                                          <p:val>
                                            <p:fltVal val="0"/>
                                          </p:val>
                                        </p:tav>
                                      </p:tavLst>
                                    </p:anim>
                                    <p:animEffect transition="out" filter="fade">
                                      <p:cBhvr>
                                        <p:cTn id="85" dur="500"/>
                                        <p:tgtEl>
                                          <p:spTgt spid="20"/>
                                        </p:tgtEl>
                                      </p:cBhvr>
                                    </p:animEffect>
                                    <p:set>
                                      <p:cBhvr>
                                        <p:cTn id="86" dur="1" fill="hold">
                                          <p:stCondLst>
                                            <p:cond delay="499"/>
                                          </p:stCondLst>
                                        </p:cTn>
                                        <p:tgtEl>
                                          <p:spTgt spid="20"/>
                                        </p:tgtEl>
                                        <p:attrNameLst>
                                          <p:attrName>style.visibility</p:attrName>
                                        </p:attrNameLst>
                                      </p:cBhvr>
                                      <p:to>
                                        <p:strVal val="hidden"/>
                                      </p:to>
                                    </p:set>
                                  </p:childTnLst>
                                </p:cTn>
                              </p:par>
                              <p:par>
                                <p:cTn id="87" presetID="53" presetClass="exit" presetSubtype="32" fill="hold" nodeType="withEffect">
                                  <p:stCondLst>
                                    <p:cond delay="0"/>
                                  </p:stCondLst>
                                  <p:childTnLst>
                                    <p:anim calcmode="lin" valueType="num">
                                      <p:cBhvr>
                                        <p:cTn id="88" dur="500"/>
                                        <p:tgtEl>
                                          <p:spTgt spid="23"/>
                                        </p:tgtEl>
                                        <p:attrNameLst>
                                          <p:attrName>ppt_w</p:attrName>
                                        </p:attrNameLst>
                                      </p:cBhvr>
                                      <p:tavLst>
                                        <p:tav tm="0">
                                          <p:val>
                                            <p:strVal val="ppt_w"/>
                                          </p:val>
                                        </p:tav>
                                        <p:tav tm="100000">
                                          <p:val>
                                            <p:fltVal val="0"/>
                                          </p:val>
                                        </p:tav>
                                      </p:tavLst>
                                    </p:anim>
                                    <p:anim calcmode="lin" valueType="num">
                                      <p:cBhvr>
                                        <p:cTn id="89" dur="500"/>
                                        <p:tgtEl>
                                          <p:spTgt spid="23"/>
                                        </p:tgtEl>
                                        <p:attrNameLst>
                                          <p:attrName>ppt_h</p:attrName>
                                        </p:attrNameLst>
                                      </p:cBhvr>
                                      <p:tavLst>
                                        <p:tav tm="0">
                                          <p:val>
                                            <p:strVal val="ppt_h"/>
                                          </p:val>
                                        </p:tav>
                                        <p:tav tm="100000">
                                          <p:val>
                                            <p:fltVal val="0"/>
                                          </p:val>
                                        </p:tav>
                                      </p:tavLst>
                                    </p:anim>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par>
                          <p:cTn id="92" fill="hold">
                            <p:stCondLst>
                              <p:cond delay="500"/>
                            </p:stCondLst>
                            <p:childTnLst>
                              <p:par>
                                <p:cTn id="93" presetID="42" presetClass="entr" presetSubtype="0" fill="hold"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Yeah.wav"/>
                                        </p:tgtEl>
                                      </p:cMediaNode>
                                    </p:audio>
                                  </p:subTnLst>
                                </p:cTn>
                              </p:par>
                              <p:par>
                                <p:cTn id="98" presetID="6" presetClass="emph" presetSubtype="0" fill="hold" nodeType="withEffect">
                                  <p:stCondLst>
                                    <p:cond delay="0"/>
                                  </p:stCondLst>
                                  <p:childTnLst>
                                    <p:animScale>
                                      <p:cBhvr>
                                        <p:cTn id="99"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3" name="Rectangle 2"/>
          <p:cNvSpPr/>
          <p:nvPr/>
        </p:nvSpPr>
        <p:spPr>
          <a:xfrm rot="21249602">
            <a:off x="3687725" y="1228241"/>
            <a:ext cx="40895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bg2">
                    <a:lumMod val="90000"/>
                  </a:schemeClr>
                </a:solidFill>
                <a:effectLst/>
                <a:latin typeface="UTM American Sans" panose="02040603050506020204" pitchFamily="18" charset="0"/>
              </a:rPr>
              <a:t>KHỞI ĐỘNG</a:t>
            </a:r>
          </a:p>
        </p:txBody>
      </p:sp>
      <p:sp>
        <p:nvSpPr>
          <p:cNvPr id="5" name="Rectangle 4"/>
          <p:cNvSpPr/>
          <p:nvPr/>
        </p:nvSpPr>
        <p:spPr>
          <a:xfrm rot="21249602">
            <a:off x="3749721" y="1228241"/>
            <a:ext cx="40895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2">
                    <a:lumMod val="75000"/>
                  </a:schemeClr>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KHỞI ĐỘNG</a:t>
            </a:r>
          </a:p>
        </p:txBody>
      </p:sp>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073422" y="5981085"/>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 y="5981085"/>
            <a:ext cx="6074375" cy="1798924"/>
          </a:xfrm>
          <a:prstGeom prst="rect">
            <a:avLst/>
          </a:prstGeom>
        </p:spPr>
      </p:pic>
    </p:spTree>
    <p:extLst>
      <p:ext uri="{BB962C8B-B14F-4D97-AF65-F5344CB8AC3E}">
        <p14:creationId xmlns:p14="http://schemas.microsoft.com/office/powerpoint/2010/main" val="41178025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5" name="Rectangle 4"/>
          <p:cNvSpPr/>
          <p:nvPr/>
        </p:nvSpPr>
        <p:spPr>
          <a:xfrm rot="21249602">
            <a:off x="3899411" y="884454"/>
            <a:ext cx="3953326"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err="1">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Dặn</a:t>
            </a:r>
            <a:r>
              <a:rPr lang="en-US" sz="9600" b="1"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 </a:t>
            </a:r>
            <a:r>
              <a:rPr lang="en-US" sz="9600" b="1" dirty="0" err="1">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dò</a:t>
            </a:r>
            <a:endParaRPr lang="en-US" sz="9600" b="1" cap="none" spc="0"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endParaRPr>
          </a:p>
        </p:txBody>
      </p:sp>
      <p:pic>
        <p:nvPicPr>
          <p:cNvPr id="6"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96000" y="5893499"/>
            <a:ext cx="6096000" cy="1798924"/>
          </a:xfrm>
          <a:prstGeom prst="rect">
            <a:avLst/>
          </a:prstGeom>
        </p:spPr>
      </p:pic>
      <p:pic>
        <p:nvPicPr>
          <p:cNvPr id="7"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5" y="5895989"/>
            <a:ext cx="6074375" cy="1798924"/>
          </a:xfrm>
          <a:prstGeom prst="rect">
            <a:avLst/>
          </a:prstGeom>
        </p:spPr>
      </p:pic>
    </p:spTree>
    <p:extLst>
      <p:ext uri="{BB962C8B-B14F-4D97-AF65-F5344CB8AC3E}">
        <p14:creationId xmlns:p14="http://schemas.microsoft.com/office/powerpoint/2010/main" val="6214397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250" autoRev="1" fill="hold">
                                          <p:stCondLst>
                                            <p:cond delay="0"/>
                                          </p:stCondLst>
                                        </p:cTn>
                                        <p:tgtEl>
                                          <p:spTgt spid="5"/>
                                        </p:tgtEl>
                                        <p:attrNameLst>
                                          <p:attrName>ppt_w</p:attrName>
                                        </p:attrNameLst>
                                      </p:cBhvr>
                                    </p:anim>
                                    <p:anim by="(#ppt_w*0.50)" calcmode="lin" valueType="num">
                                      <p:cBhvr>
                                        <p:cTn id="18" dur="250" decel="50000" autoRev="1" fill="hold">
                                          <p:stCondLst>
                                            <p:cond delay="0"/>
                                          </p:stCondLst>
                                        </p:cTn>
                                        <p:tgtEl>
                                          <p:spTgt spid="5"/>
                                        </p:tgtEl>
                                        <p:attrNameLst>
                                          <p:attrName>ppt_x</p:attrName>
                                        </p:attrNameLst>
                                      </p:cBhvr>
                                    </p:anim>
                                    <p:anim from="(-#ppt_h/2)" to="(#ppt_y)" calcmode="lin" valueType="num">
                                      <p:cBhvr>
                                        <p:cTn id="19" dur="500" fill="hold">
                                          <p:stCondLst>
                                            <p:cond delay="0"/>
                                          </p:stCondLst>
                                        </p:cTn>
                                        <p:tgtEl>
                                          <p:spTgt spid="5"/>
                                        </p:tgtEl>
                                        <p:attrNameLst>
                                          <p:attrName>ppt_y</p:attrName>
                                        </p:attrNameLst>
                                      </p:cBhvr>
                                    </p:anim>
                                    <p:animRot by="21600000">
                                      <p:cBhvr>
                                        <p:cTn id="20" dur="500" fill="hold">
                                          <p:stCondLst>
                                            <p:cond delay="0"/>
                                          </p:stCondLst>
                                        </p:cTn>
                                        <p:tgtEl>
                                          <p:spTgt spid="5"/>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764" y="485145"/>
            <a:ext cx="8387871" cy="569849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40" y="4241178"/>
            <a:ext cx="1715175" cy="2526820"/>
          </a:xfrm>
          <a:prstGeom prst="rect">
            <a:avLst/>
          </a:prstGeom>
        </p:spPr>
      </p:pic>
      <p:pic>
        <p:nvPicPr>
          <p:cNvPr id="4" name="图片 4" descr="564ed7d2ddea4"/>
          <p:cNvPicPr>
            <a:picLocks noChangeAspect="1"/>
          </p:cNvPicPr>
          <p:nvPr/>
        </p:nvPicPr>
        <p:blipFill>
          <a:blip r:embed="rId5"/>
          <a:srcRect t="61080" r="51656"/>
          <a:stretch>
            <a:fillRect/>
          </a:stretch>
        </p:blipFill>
        <p:spPr>
          <a:xfrm>
            <a:off x="846666" y="2248766"/>
            <a:ext cx="4085118" cy="4842337"/>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6" name="图片 95"/>
          <p:cNvPicPr>
            <a:picLocks noChangeAspect="1"/>
          </p:cNvPicPr>
          <p:nvPr/>
        </p:nvPicPr>
        <p:blipFill rotWithShape="1">
          <a:blip r:embed="rId7">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7" name="图片 92"/>
          <p:cNvPicPr>
            <a:picLocks noChangeAspect="1"/>
          </p:cNvPicPr>
          <p:nvPr/>
        </p:nvPicPr>
        <p:blipFill rotWithShape="1">
          <a:blip r:embed="rId8">
            <a:extLst>
              <a:ext uri="{28A0092B-C50C-407E-A947-70E740481C1C}">
                <a14:useLocalDpi xmlns:a14="http://schemas.microsoft.com/office/drawing/2010/main" val="0"/>
              </a:ext>
            </a:extLst>
          </a:blip>
          <a:srcRect l="32585" t="1563" b="89979"/>
          <a:stretch>
            <a:fillRect/>
          </a:stretch>
        </p:blipFill>
        <p:spPr>
          <a:xfrm>
            <a:off x="4199129" y="0"/>
            <a:ext cx="8050366" cy="1515213"/>
          </a:xfrm>
          <a:prstGeom prst="rect">
            <a:avLst/>
          </a:prstGeom>
          <a:effectLst>
            <a:outerShdw blurRad="50800" dist="38100" dir="5400000" sx="102000" sy="102000" algn="t" rotWithShape="0">
              <a:srgbClr val="53A8DD">
                <a:alpha val="39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pic>
        <p:nvPicPr>
          <p:cNvPr id="10"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1" name="图片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049" y="199882"/>
            <a:ext cx="1224568" cy="1162090"/>
          </a:xfrm>
          <a:prstGeom prst="rect">
            <a:avLst/>
          </a:prstGeom>
        </p:spPr>
      </p:pic>
      <p:grpSp>
        <p:nvGrpSpPr>
          <p:cNvPr id="12" name="Group 11"/>
          <p:cNvGrpSpPr/>
          <p:nvPr/>
        </p:nvGrpSpPr>
        <p:grpSpPr>
          <a:xfrm>
            <a:off x="8619447" y="2573897"/>
            <a:ext cx="2820600" cy="1640664"/>
            <a:chOff x="514271" y="2554818"/>
            <a:chExt cx="5594529" cy="2888590"/>
          </a:xfrm>
        </p:grpSpPr>
        <p:pic>
          <p:nvPicPr>
            <p:cNvPr id="13" name="Picture 12"/>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4" name="TextBox 1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15" name="Group 14"/>
          <p:cNvGrpSpPr/>
          <p:nvPr/>
        </p:nvGrpSpPr>
        <p:grpSpPr>
          <a:xfrm>
            <a:off x="3686896" y="1743164"/>
            <a:ext cx="2820600" cy="1640664"/>
            <a:chOff x="514271" y="2554818"/>
            <a:chExt cx="5594529" cy="2888590"/>
          </a:xfrm>
        </p:grpSpPr>
        <p:pic>
          <p:nvPicPr>
            <p:cNvPr id="16" name="Picture 15"/>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7" name="TextBox 16"/>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sp>
        <p:nvSpPr>
          <p:cNvPr id="19" name="Rectangle 18"/>
          <p:cNvSpPr/>
          <p:nvPr/>
        </p:nvSpPr>
        <p:spPr>
          <a:xfrm>
            <a:off x="5114455" y="2110372"/>
            <a:ext cx="3932487" cy="212365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Tạm</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biệt</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p>
          <a:p>
            <a:pPr algn="ct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các</a:t>
            </a:r>
            <a:r>
              <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 </a:t>
            </a:r>
            <a:r>
              <a:rPr lang="en-US" sz="6600" b="1" cap="none" spc="0" dirty="0" err="1">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rPr>
              <a:t>em</a:t>
            </a:r>
            <a:endParaRPr lang="en-US" sz="6600" b="1" cap="none" spc="0" dirty="0">
              <a:ln/>
              <a:solidFill>
                <a:schemeClr val="accent6">
                  <a:lumMod val="75000"/>
                </a:schemeClr>
              </a:solidFill>
              <a:effectLst>
                <a:outerShdw blurRad="60007" dist="200025" dir="15000000" sy="30000" kx="-1800000" algn="bl" rotWithShape="0">
                  <a:prstClr val="black">
                    <a:alpha val="32000"/>
                  </a:prstClr>
                </a:outerShdw>
              </a:effectLst>
              <a:latin typeface="UTM Cookies" panose="02040603050506020204" pitchFamily="18" charset="0"/>
            </a:endParaRPr>
          </a:p>
        </p:txBody>
      </p:sp>
    </p:spTree>
    <p:extLst>
      <p:ext uri="{BB962C8B-B14F-4D97-AF65-F5344CB8AC3E}">
        <p14:creationId xmlns:p14="http://schemas.microsoft.com/office/powerpoint/2010/main" val="2563864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7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par>
                          <p:cTn id="32" fill="hold">
                            <p:stCondLst>
                              <p:cond delay="5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Nền Cây Cỏ Mùa Xuân đẹp, Mùa Xuân, Xinh đẹp, Cổ Xưa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55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26943" y="356461"/>
            <a:ext cx="11189775" cy="6121830"/>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6">
            <a:extLst>
              <a:ext uri="{FF2B5EF4-FFF2-40B4-BE49-F238E27FC236}">
                <a16:creationId xmlns:a16="http://schemas.microsoft.com/office/drawing/2014/main" id="{F21AD13A-76F3-4061-9C10-C8CF5C1C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10061" y="-1252172"/>
            <a:ext cx="1356709" cy="3853839"/>
          </a:xfrm>
          <a:prstGeom prst="rect">
            <a:avLst/>
          </a:prstGeom>
        </p:spPr>
      </p:pic>
      <p:pic>
        <p:nvPicPr>
          <p:cNvPr id="12" name="图片 24">
            <a:extLst>
              <a:ext uri="{FF2B5EF4-FFF2-40B4-BE49-F238E27FC236}">
                <a16:creationId xmlns:a16="http://schemas.microsoft.com/office/drawing/2014/main" id="{1F25559C-BBC1-4B4A-A5D6-DA6B9F49D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630" y="0"/>
            <a:ext cx="4277453" cy="1332086"/>
          </a:xfrm>
          <a:prstGeom prst="rect">
            <a:avLst/>
          </a:prstGeom>
        </p:spPr>
      </p:pic>
      <p:pic>
        <p:nvPicPr>
          <p:cNvPr id="13" name="图片 20">
            <a:extLst>
              <a:ext uri="{FF2B5EF4-FFF2-40B4-BE49-F238E27FC236}">
                <a16:creationId xmlns:a16="http://schemas.microsoft.com/office/drawing/2014/main" id="{8544A742-E21A-4BD0-813C-14F57DA04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904" y="1"/>
            <a:ext cx="2054758" cy="1890792"/>
          </a:xfrm>
          <a:prstGeom prst="rect">
            <a:avLst/>
          </a:prstGeom>
        </p:spPr>
      </p:pic>
      <p:pic>
        <p:nvPicPr>
          <p:cNvPr id="15"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5" y="5059076"/>
            <a:ext cx="6074375" cy="1798924"/>
          </a:xfrm>
          <a:prstGeom prst="rect">
            <a:avLst/>
          </a:prstGeom>
        </p:spPr>
      </p:pic>
      <p:sp>
        <p:nvSpPr>
          <p:cNvPr id="18" name="文本框 8">
            <a:extLst>
              <a:ext uri="{FF2B5EF4-FFF2-40B4-BE49-F238E27FC236}">
                <a16:creationId xmlns:a16="http://schemas.microsoft.com/office/drawing/2014/main" id="{A57D9D2A-C0CE-4A44-A874-C5AA1093F80A}"/>
              </a:ext>
            </a:extLst>
          </p:cNvPr>
          <p:cNvSpPr txBox="1"/>
          <p:nvPr/>
        </p:nvSpPr>
        <p:spPr>
          <a:xfrm>
            <a:off x="3602368" y="564092"/>
            <a:ext cx="4987263"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rgbClr val="E43C50"/>
                </a:solidFill>
                <a:latin typeface="UVN Van Chuong Nang" panose="00000400000000000000" pitchFamily="2" charset="0"/>
                <a:ea typeface="小美好体" panose="02010601030101010101" pitchFamily="2" charset="-122"/>
              </a:rPr>
              <a:t>Đặt</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rồi</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endParaRPr lang="en-US" altLang="zh-CN" sz="5400" b="1" dirty="0">
              <a:solidFill>
                <a:srgbClr val="E43C50"/>
              </a:solidFill>
              <a:latin typeface="UVN Van Chuong Nang" panose="00000400000000000000" pitchFamily="2" charset="0"/>
              <a:ea typeface="小美好体" panose="02010601030101010101" pitchFamily="2" charset="-122"/>
            </a:endParaRPr>
          </a:p>
          <a:p>
            <a:pPr algn="ctr"/>
            <a:r>
              <a:rPr lang="en-US" altLang="zh-CN" sz="5400" b="1" dirty="0">
                <a:solidFill>
                  <a:srgbClr val="E43C50"/>
                </a:solidFill>
                <a:latin typeface="UVN Van Chuong Nang" panose="00000400000000000000" pitchFamily="2" charset="0"/>
                <a:ea typeface="小美好体" panose="02010601030101010101" pitchFamily="2" charset="-122"/>
              </a:rPr>
              <a:t>2625 : 25</a:t>
            </a:r>
          </a:p>
        </p:txBody>
      </p:sp>
      <p:sp>
        <p:nvSpPr>
          <p:cNvPr id="10" name="Rectangle 9"/>
          <p:cNvSpPr/>
          <p:nvPr/>
        </p:nvSpPr>
        <p:spPr>
          <a:xfrm>
            <a:off x="2766928" y="2318418"/>
            <a:ext cx="3310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2625  25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6" name="Group 25"/>
          <p:cNvGrpSpPr/>
          <p:nvPr/>
        </p:nvGrpSpPr>
        <p:grpSpPr>
          <a:xfrm>
            <a:off x="4854005" y="2343461"/>
            <a:ext cx="1586283" cy="1953170"/>
            <a:chOff x="4962493" y="2318418"/>
            <a:chExt cx="1586283" cy="1953170"/>
          </a:xfrm>
        </p:grpSpPr>
        <p:cxnSp>
          <p:nvCxnSpPr>
            <p:cNvPr id="20" name="Straight Connector 19"/>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5013854" y="3283734"/>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3" name="Rectangle 32"/>
          <p:cNvSpPr/>
          <p:nvPr/>
        </p:nvSpPr>
        <p:spPr>
          <a:xfrm>
            <a:off x="2967279" y="3283733"/>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4" name="Rectangle 33"/>
          <p:cNvSpPr/>
          <p:nvPr/>
        </p:nvSpPr>
        <p:spPr>
          <a:xfrm>
            <a:off x="3371898" y="3283449"/>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5" name="Rectangle 34"/>
          <p:cNvSpPr/>
          <p:nvPr/>
        </p:nvSpPr>
        <p:spPr>
          <a:xfrm>
            <a:off x="5481936" y="3282351"/>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6" name="Rectangle 35"/>
          <p:cNvSpPr/>
          <p:nvPr/>
        </p:nvSpPr>
        <p:spPr>
          <a:xfrm>
            <a:off x="3830509" y="3290118"/>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7" name="Rectangle 36"/>
          <p:cNvSpPr/>
          <p:nvPr/>
        </p:nvSpPr>
        <p:spPr>
          <a:xfrm>
            <a:off x="5985995" y="3280968"/>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8" name="Rectangle 37"/>
          <p:cNvSpPr/>
          <p:nvPr/>
        </p:nvSpPr>
        <p:spPr>
          <a:xfrm>
            <a:off x="3864981" y="4087376"/>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1918" y="2954905"/>
            <a:ext cx="1956986" cy="3353091"/>
          </a:xfrm>
          <a:prstGeom prst="rect">
            <a:avLst/>
          </a:prstGeom>
        </p:spPr>
      </p:pic>
      <p:pic>
        <p:nvPicPr>
          <p:cNvPr id="41" name="图片 31">
            <a:extLst>
              <a:ext uri="{FF2B5EF4-FFF2-40B4-BE49-F238E27FC236}">
                <a16:creationId xmlns:a16="http://schemas.microsoft.com/office/drawing/2014/main" id="{32B8F725-3267-4FB1-83D6-218F0F720C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96000" y="5059076"/>
            <a:ext cx="6096000" cy="1798924"/>
          </a:xfrm>
          <a:prstGeom prst="rect">
            <a:avLst/>
          </a:prstGeom>
        </p:spPr>
      </p:pic>
    </p:spTree>
    <p:extLst>
      <p:ext uri="{BB962C8B-B14F-4D97-AF65-F5344CB8AC3E}">
        <p14:creationId xmlns:p14="http://schemas.microsoft.com/office/powerpoint/2010/main" val="9008917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randombar(horizontal)">
                                      <p:cBhvr>
                                        <p:cTn id="7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30"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ết Kế Nền Cây Cỏ Mùa Xuân đẹp, Mùa Xuân, Xinh đẹp, Cổ Xưa Hình nền  Vector để tải xuống miễn ph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554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39615" y="298209"/>
            <a:ext cx="11189775" cy="6121830"/>
          </a:xfrm>
          <a:prstGeom prst="roundRect">
            <a:avLst/>
          </a:prstGeom>
          <a:solidFill>
            <a:schemeClr val="bg1">
              <a:alpha val="92000"/>
            </a:schemeClr>
          </a:solidFill>
          <a:ln w="666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6">
            <a:extLst>
              <a:ext uri="{FF2B5EF4-FFF2-40B4-BE49-F238E27FC236}">
                <a16:creationId xmlns:a16="http://schemas.microsoft.com/office/drawing/2014/main" id="{F21AD13A-76F3-4061-9C10-C8CF5C1C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10061" y="-1252172"/>
            <a:ext cx="1356709" cy="3853839"/>
          </a:xfrm>
          <a:prstGeom prst="rect">
            <a:avLst/>
          </a:prstGeom>
        </p:spPr>
      </p:pic>
      <p:pic>
        <p:nvPicPr>
          <p:cNvPr id="12" name="图片 24">
            <a:extLst>
              <a:ext uri="{FF2B5EF4-FFF2-40B4-BE49-F238E27FC236}">
                <a16:creationId xmlns:a16="http://schemas.microsoft.com/office/drawing/2014/main" id="{1F25559C-BBC1-4B4A-A5D6-DA6B9F49D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630" y="0"/>
            <a:ext cx="4277453" cy="1332086"/>
          </a:xfrm>
          <a:prstGeom prst="rect">
            <a:avLst/>
          </a:prstGeom>
        </p:spPr>
      </p:pic>
      <p:pic>
        <p:nvPicPr>
          <p:cNvPr id="13" name="图片 20">
            <a:extLst>
              <a:ext uri="{FF2B5EF4-FFF2-40B4-BE49-F238E27FC236}">
                <a16:creationId xmlns:a16="http://schemas.microsoft.com/office/drawing/2014/main" id="{8544A742-E21A-4BD0-813C-14F57DA04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904" y="1"/>
            <a:ext cx="2054758" cy="1890792"/>
          </a:xfrm>
          <a:prstGeom prst="rect">
            <a:avLst/>
          </a:prstGeom>
        </p:spPr>
      </p:pic>
      <p:pic>
        <p:nvPicPr>
          <p:cNvPr id="15"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5" y="5059076"/>
            <a:ext cx="6074375" cy="1798924"/>
          </a:xfrm>
          <a:prstGeom prst="rect">
            <a:avLst/>
          </a:prstGeom>
        </p:spPr>
      </p:pic>
      <p:sp>
        <p:nvSpPr>
          <p:cNvPr id="18" name="文本框 8">
            <a:extLst>
              <a:ext uri="{FF2B5EF4-FFF2-40B4-BE49-F238E27FC236}">
                <a16:creationId xmlns:a16="http://schemas.microsoft.com/office/drawing/2014/main" id="{A57D9D2A-C0CE-4A44-A874-C5AA1093F80A}"/>
              </a:ext>
            </a:extLst>
          </p:cNvPr>
          <p:cNvSpPr txBox="1"/>
          <p:nvPr/>
        </p:nvSpPr>
        <p:spPr>
          <a:xfrm>
            <a:off x="3602368" y="564092"/>
            <a:ext cx="4987263" cy="1754326"/>
          </a:xfrm>
          <a:prstGeom prst="rect">
            <a:avLst/>
          </a:prstGeom>
          <a:noFill/>
        </p:spPr>
        <p:txBody>
          <a:bodyPr wrap="none" rtlCol="0">
            <a:spAutoFit/>
            <a:scene3d>
              <a:camera prst="orthographicFront"/>
              <a:lightRig rig="threePt" dir="t"/>
            </a:scene3d>
            <a:sp3d contourW="12700"/>
          </a:bodyPr>
          <a:lstStyle/>
          <a:p>
            <a:pPr algn="ctr"/>
            <a:r>
              <a:rPr lang="en-US" altLang="zh-CN" sz="5400" b="1" dirty="0" err="1">
                <a:solidFill>
                  <a:srgbClr val="E43C50"/>
                </a:solidFill>
                <a:latin typeface="UVN Van Chuong Nang" panose="00000400000000000000" pitchFamily="2" charset="0"/>
                <a:ea typeface="小美好体" panose="02010601030101010101" pitchFamily="2" charset="-122"/>
              </a:rPr>
              <a:t>Đặt</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rồi</a:t>
            </a:r>
            <a:r>
              <a:rPr lang="en-US" altLang="zh-CN" sz="5400" b="1" dirty="0">
                <a:solidFill>
                  <a:srgbClr val="E43C50"/>
                </a:solidFill>
                <a:latin typeface="UVN Van Chuong Nang" panose="00000400000000000000" pitchFamily="2" charset="0"/>
                <a:ea typeface="小美好体" panose="02010601030101010101" pitchFamily="2" charset="-122"/>
              </a:rPr>
              <a:t> </a:t>
            </a:r>
            <a:r>
              <a:rPr lang="en-US" altLang="zh-CN" sz="5400" b="1" dirty="0" err="1">
                <a:solidFill>
                  <a:srgbClr val="E43C50"/>
                </a:solidFill>
                <a:latin typeface="UVN Van Chuong Nang" panose="00000400000000000000" pitchFamily="2" charset="0"/>
                <a:ea typeface="小美好体" panose="02010601030101010101" pitchFamily="2" charset="-122"/>
              </a:rPr>
              <a:t>tính</a:t>
            </a:r>
            <a:endParaRPr lang="en-US" altLang="zh-CN" sz="5400" b="1" dirty="0">
              <a:solidFill>
                <a:srgbClr val="E43C50"/>
              </a:solidFill>
              <a:latin typeface="UVN Van Chuong Nang" panose="00000400000000000000" pitchFamily="2" charset="0"/>
              <a:ea typeface="小美好体" panose="02010601030101010101" pitchFamily="2" charset="-122"/>
            </a:endParaRPr>
          </a:p>
          <a:p>
            <a:pPr algn="ctr"/>
            <a:r>
              <a:rPr lang="en-US" altLang="zh-CN" sz="5400" b="1" dirty="0">
                <a:solidFill>
                  <a:srgbClr val="E43C50"/>
                </a:solidFill>
                <a:latin typeface="UVN Van Chuong Nang" panose="00000400000000000000" pitchFamily="2" charset="0"/>
                <a:ea typeface="小美好体" panose="02010601030101010101" pitchFamily="2" charset="-122"/>
              </a:rPr>
              <a:t>2990 : 13</a:t>
            </a:r>
          </a:p>
        </p:txBody>
      </p:sp>
      <p:sp>
        <p:nvSpPr>
          <p:cNvPr id="10" name="Rectangle 9"/>
          <p:cNvSpPr/>
          <p:nvPr/>
        </p:nvSpPr>
        <p:spPr>
          <a:xfrm>
            <a:off x="2766927" y="2318418"/>
            <a:ext cx="3860589"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2990 </a:t>
            </a:r>
            <a:r>
              <a:rPr lang="en-US" altLang="zh-CN" sz="6000" dirty="0" smtClean="0">
                <a:solidFill>
                  <a:srgbClr val="1E675C"/>
                </a:solidFill>
                <a:latin typeface="UVN Van Chuong Nang" panose="00000400000000000000" pitchFamily="2" charset="0"/>
                <a:ea typeface="小美好体" panose="02010601030101010101" pitchFamily="2" charset="-122"/>
              </a:rPr>
              <a:t>13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6" name="Group 25"/>
          <p:cNvGrpSpPr/>
          <p:nvPr/>
        </p:nvGrpSpPr>
        <p:grpSpPr>
          <a:xfrm>
            <a:off x="5009554" y="2343461"/>
            <a:ext cx="1586283" cy="1953170"/>
            <a:chOff x="4962493" y="2318418"/>
            <a:chExt cx="1586283" cy="1953170"/>
          </a:xfrm>
        </p:grpSpPr>
        <p:cxnSp>
          <p:nvCxnSpPr>
            <p:cNvPr id="20" name="Straight Connector 19"/>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5013854" y="3283734"/>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3" name="Rectangle 32"/>
          <p:cNvSpPr/>
          <p:nvPr/>
        </p:nvSpPr>
        <p:spPr>
          <a:xfrm>
            <a:off x="3453063" y="3283733"/>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4" name="Rectangle 33"/>
          <p:cNvSpPr/>
          <p:nvPr/>
        </p:nvSpPr>
        <p:spPr>
          <a:xfrm>
            <a:off x="3857682" y="3283449"/>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9</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5" name="Rectangle 34"/>
          <p:cNvSpPr/>
          <p:nvPr/>
        </p:nvSpPr>
        <p:spPr>
          <a:xfrm>
            <a:off x="5481936" y="3282351"/>
            <a:ext cx="641521"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6" name="Rectangle 35"/>
          <p:cNvSpPr/>
          <p:nvPr/>
        </p:nvSpPr>
        <p:spPr>
          <a:xfrm>
            <a:off x="3835990" y="4084403"/>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7" name="Rectangle 36"/>
          <p:cNvSpPr/>
          <p:nvPr/>
        </p:nvSpPr>
        <p:spPr>
          <a:xfrm>
            <a:off x="5985995" y="3280968"/>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38" name="Rectangle 37"/>
          <p:cNvSpPr/>
          <p:nvPr/>
        </p:nvSpPr>
        <p:spPr>
          <a:xfrm>
            <a:off x="4340050" y="4072744"/>
            <a:ext cx="641522"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517" y="2915688"/>
            <a:ext cx="1956986" cy="3353091"/>
          </a:xfrm>
          <a:prstGeom prst="rect">
            <a:avLst/>
          </a:prstGeom>
        </p:spPr>
      </p:pic>
      <p:pic>
        <p:nvPicPr>
          <p:cNvPr id="22" name="图片 31">
            <a:extLst>
              <a:ext uri="{FF2B5EF4-FFF2-40B4-BE49-F238E27FC236}">
                <a16:creationId xmlns:a16="http://schemas.microsoft.com/office/drawing/2014/main" id="{32B8F725-3267-4FB1-83D6-218F0F720C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96000" y="5059076"/>
            <a:ext cx="6096000" cy="1798924"/>
          </a:xfrm>
          <a:prstGeom prst="rect">
            <a:avLst/>
          </a:prstGeom>
        </p:spPr>
      </p:pic>
    </p:spTree>
    <p:extLst>
      <p:ext uri="{BB962C8B-B14F-4D97-AF65-F5344CB8AC3E}">
        <p14:creationId xmlns:p14="http://schemas.microsoft.com/office/powerpoint/2010/main" val="42230898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randombar(horizont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randombar(horizontal)">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30"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5c95d9be9ffa50fc92ed5552156a00c5">
            <a:extLst>
              <a:ext uri="{FF2B5EF4-FFF2-40B4-BE49-F238E27FC236}">
                <a16:creationId xmlns:a16="http://schemas.microsoft.com/office/drawing/2014/main" id="{522B5825-68A3-45C3-A1DE-7D59BDDF2B8B}"/>
              </a:ext>
            </a:extLst>
          </p:cNvPr>
          <p:cNvPicPr>
            <a:picLocks noChangeAspect="1"/>
          </p:cNvPicPr>
          <p:nvPr/>
        </p:nvPicPr>
        <p:blipFill rotWithShape="1">
          <a:blip r:embed="rId3"/>
          <a:srcRect t="5348"/>
          <a:stretch/>
        </p:blipFill>
        <p:spPr>
          <a:xfrm>
            <a:off x="1923615" y="786812"/>
            <a:ext cx="9239864" cy="467385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717" y="4153862"/>
            <a:ext cx="1715175" cy="25268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5701" y="279369"/>
            <a:ext cx="1713124" cy="1792379"/>
          </a:xfrm>
          <a:prstGeom prst="rect">
            <a:avLst/>
          </a:prstGeom>
        </p:spPr>
      </p:pic>
      <p:pic>
        <p:nvPicPr>
          <p:cNvPr id="5" name="图片 95"/>
          <p:cNvPicPr>
            <a:picLocks noChangeAspect="1"/>
          </p:cNvPicPr>
          <p:nvPr/>
        </p:nvPicPr>
        <p:blipFill rotWithShape="1">
          <a:blip r:embed="rId6">
            <a:extLst>
              <a:ext uri="{28A0092B-C50C-407E-A947-70E740481C1C}">
                <a14:useLocalDpi xmlns:a14="http://schemas.microsoft.com/office/drawing/2010/main" val="0"/>
              </a:ext>
            </a:extLst>
          </a:blip>
          <a:srcRect t="1607" r="44764" b="88413"/>
          <a:stretch>
            <a:fillRect/>
          </a:stretch>
        </p:blipFill>
        <p:spPr>
          <a:xfrm>
            <a:off x="9486" y="0"/>
            <a:ext cx="6040250" cy="1637268"/>
          </a:xfrm>
          <a:prstGeom prst="rect">
            <a:avLst/>
          </a:prstGeom>
          <a:effectLst>
            <a:outerShdw blurRad="50800" dist="38100" dir="5400000" sx="102000" sy="102000" algn="t" rotWithShape="0">
              <a:srgbClr val="53A8DD">
                <a:alpha val="40000"/>
              </a:srgbClr>
            </a:outerShdw>
          </a:effectLst>
        </p:spPr>
      </p:pic>
      <p:pic>
        <p:nvPicPr>
          <p:cNvPr id="6" name="图片 92"/>
          <p:cNvPicPr>
            <a:picLocks noChangeAspect="1"/>
          </p:cNvPicPr>
          <p:nvPr/>
        </p:nvPicPr>
        <p:blipFill rotWithShape="1">
          <a:blip r:embed="rId7">
            <a:extLst>
              <a:ext uri="{28A0092B-C50C-407E-A947-70E740481C1C}">
                <a14:useLocalDpi xmlns:a14="http://schemas.microsoft.com/office/drawing/2010/main" val="0"/>
              </a:ext>
            </a:extLst>
          </a:blip>
          <a:srcRect l="32585" t="1563" b="89979"/>
          <a:stretch>
            <a:fillRect/>
          </a:stretch>
        </p:blipFill>
        <p:spPr>
          <a:xfrm>
            <a:off x="4141634" y="-43928"/>
            <a:ext cx="8050366" cy="1515213"/>
          </a:xfrm>
          <a:prstGeom prst="rect">
            <a:avLst/>
          </a:prstGeom>
          <a:effectLst>
            <a:outerShdw blurRad="50800" dist="38100" dir="5400000" sx="102000" sy="102000" algn="t" rotWithShape="0">
              <a:srgbClr val="53A8DD">
                <a:alpha val="39000"/>
              </a:srgbClr>
            </a:outerShdw>
          </a:effectLst>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095998" y="5073373"/>
            <a:ext cx="6096000" cy="1798924"/>
          </a:xfrm>
          <a:prstGeom prst="rect">
            <a:avLst/>
          </a:prstGeom>
        </p:spPr>
      </p:pic>
      <p:sp>
        <p:nvSpPr>
          <p:cNvPr id="17" name="Rectangle 16"/>
          <p:cNvSpPr/>
          <p:nvPr/>
        </p:nvSpPr>
        <p:spPr>
          <a:xfrm>
            <a:off x="4066314" y="2175567"/>
            <a:ext cx="5554726"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chemeClr val="bg1"/>
                </a:solidFill>
                <a:latin typeface="UTM Akashi" panose="02040603050506020204" pitchFamily="18" charset="0"/>
              </a:rPr>
              <a:t>Chia </a:t>
            </a:r>
            <a:r>
              <a:rPr lang="en-US" sz="6000" b="1" dirty="0" err="1">
                <a:ln/>
                <a:solidFill>
                  <a:schemeClr val="bg1"/>
                </a:solidFill>
                <a:latin typeface="UTM Akashi" panose="02040603050506020204" pitchFamily="18" charset="0"/>
              </a:rPr>
              <a:t>cho</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số</a:t>
            </a:r>
            <a:r>
              <a:rPr lang="en-US" sz="6000" b="1" dirty="0">
                <a:ln/>
                <a:solidFill>
                  <a:schemeClr val="bg1"/>
                </a:solidFill>
                <a:latin typeface="UTM Akashi" panose="02040603050506020204" pitchFamily="18" charset="0"/>
              </a:rPr>
              <a:t> </a:t>
            </a:r>
          </a:p>
          <a:p>
            <a:pPr algn="ctr"/>
            <a:r>
              <a:rPr lang="en-US" sz="6000" b="1" dirty="0" err="1">
                <a:ln/>
                <a:solidFill>
                  <a:schemeClr val="bg1"/>
                </a:solidFill>
                <a:latin typeface="UTM Akashi" panose="02040603050506020204" pitchFamily="18" charset="0"/>
              </a:rPr>
              <a:t>có</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ba</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chữ</a:t>
            </a:r>
            <a:r>
              <a:rPr lang="en-US" sz="6000" b="1" dirty="0">
                <a:ln/>
                <a:solidFill>
                  <a:schemeClr val="bg1"/>
                </a:solidFill>
                <a:latin typeface="UTM Akashi" panose="02040603050506020204" pitchFamily="18" charset="0"/>
              </a:rPr>
              <a:t> </a:t>
            </a:r>
            <a:r>
              <a:rPr lang="en-US" sz="6000" b="1" dirty="0" err="1">
                <a:ln/>
                <a:solidFill>
                  <a:schemeClr val="bg1"/>
                </a:solidFill>
                <a:latin typeface="UTM Akashi" panose="02040603050506020204" pitchFamily="18" charset="0"/>
              </a:rPr>
              <a:t>số</a:t>
            </a:r>
            <a:endParaRPr lang="en-US" sz="6000" b="1" cap="none" spc="0" dirty="0">
              <a:ln/>
              <a:solidFill>
                <a:schemeClr val="bg1"/>
              </a:solidFill>
              <a:effectLst/>
              <a:latin typeface="UTM Akashi" panose="02040603050506020204" pitchFamily="18" charset="0"/>
            </a:endParaRPr>
          </a:p>
        </p:txBody>
      </p:sp>
      <p:sp>
        <p:nvSpPr>
          <p:cNvPr id="18" name="Rectangle 17"/>
          <p:cNvSpPr/>
          <p:nvPr/>
        </p:nvSpPr>
        <p:spPr>
          <a:xfrm>
            <a:off x="4117493" y="2202218"/>
            <a:ext cx="5554726"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Chia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cho</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số</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p>
          <a:p>
            <a:pPr algn="ct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có</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ba</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chữ</a:t>
            </a:r>
            <a:r>
              <a:rPr lang="en-US" sz="6000" b="1" dirty="0">
                <a:ln/>
                <a:solidFill>
                  <a:srgbClr val="FF0000"/>
                </a:solidFill>
                <a:effectLst>
                  <a:outerShdw blurRad="50800" dist="38100" dir="18900000" algn="bl" rotWithShape="0">
                    <a:prstClr val="black">
                      <a:alpha val="40000"/>
                    </a:prstClr>
                  </a:outerShdw>
                </a:effectLst>
                <a:latin typeface="UTM Akashi" panose="02040603050506020204" pitchFamily="18" charset="0"/>
              </a:rPr>
              <a:t> </a:t>
            </a:r>
            <a:r>
              <a:rPr lang="en-US" sz="6000" b="1" dirty="0" err="1">
                <a:ln/>
                <a:solidFill>
                  <a:srgbClr val="FF0000"/>
                </a:solidFill>
                <a:effectLst>
                  <a:outerShdw blurRad="50800" dist="38100" dir="18900000" algn="bl" rotWithShape="0">
                    <a:prstClr val="black">
                      <a:alpha val="40000"/>
                    </a:prstClr>
                  </a:outerShdw>
                </a:effectLst>
                <a:latin typeface="UTM Akashi" panose="02040603050506020204" pitchFamily="18" charset="0"/>
              </a:rPr>
              <a:t>số</a:t>
            </a:r>
            <a:endParaRPr lang="en-US" sz="6000" b="1" cap="none" spc="0" dirty="0">
              <a:ln/>
              <a:solidFill>
                <a:srgbClr val="FF0000"/>
              </a:solidFill>
              <a:effectLst>
                <a:outerShdw blurRad="50800" dist="38100" dir="18900000" algn="bl" rotWithShape="0">
                  <a:prstClr val="black">
                    <a:alpha val="40000"/>
                  </a:prstClr>
                </a:outerShdw>
              </a:effectLst>
              <a:latin typeface="UTM Akashi" panose="02040603050506020204" pitchFamily="18" charset="0"/>
            </a:endParaRPr>
          </a:p>
        </p:txBody>
      </p:sp>
      <p:pic>
        <p:nvPicPr>
          <p:cNvPr id="15" name="图片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0861" y="2439502"/>
            <a:ext cx="1224568" cy="1162090"/>
          </a:xfrm>
          <a:prstGeom prst="rect">
            <a:avLst/>
          </a:prstGeom>
        </p:spPr>
      </p:pic>
      <p:pic>
        <p:nvPicPr>
          <p:cNvPr id="16" name="图片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4987" y="1080678"/>
            <a:ext cx="1636497" cy="1975083"/>
          </a:xfrm>
          <a:prstGeom prst="rect">
            <a:avLst/>
          </a:prstGeom>
        </p:spPr>
      </p:pic>
      <p:pic>
        <p:nvPicPr>
          <p:cNvPr id="19" name="图片 6">
            <a:extLst>
              <a:ext uri="{FF2B5EF4-FFF2-40B4-BE49-F238E27FC236}">
                <a16:creationId xmlns:a16="http://schemas.microsoft.com/office/drawing/2014/main" id="{121282E1-B056-4639-805D-96CBA93F6F76}"/>
              </a:ext>
            </a:extLst>
          </p:cNvPr>
          <p:cNvPicPr>
            <a:picLocks noChangeAspect="1"/>
          </p:cNvPicPr>
          <p:nvPr/>
        </p:nvPicPr>
        <p:blipFill>
          <a:blip r:embed="rId11"/>
          <a:stretch>
            <a:fillRect/>
          </a:stretch>
        </p:blipFill>
        <p:spPr>
          <a:xfrm>
            <a:off x="8338118" y="1247498"/>
            <a:ext cx="922949" cy="762086"/>
          </a:xfrm>
          <a:prstGeom prst="rect">
            <a:avLst/>
          </a:prstGeom>
          <a:effectLst>
            <a:outerShdw blurRad="25400" dist="25400" dir="2700000" algn="tl" rotWithShape="0">
              <a:prstClr val="black">
                <a:alpha val="40000"/>
              </a:prstClr>
            </a:outerShdw>
          </a:effectLst>
        </p:spPr>
      </p:pic>
      <p:pic>
        <p:nvPicPr>
          <p:cNvPr id="20" name="图片 9">
            <a:extLst>
              <a:ext uri="{FF2B5EF4-FFF2-40B4-BE49-F238E27FC236}">
                <a16:creationId xmlns:a16="http://schemas.microsoft.com/office/drawing/2014/main" id="{86D78D32-CD61-41C7-B072-A67602825F42}"/>
              </a:ext>
            </a:extLst>
          </p:cNvPr>
          <p:cNvPicPr>
            <a:picLocks noChangeAspect="1"/>
          </p:cNvPicPr>
          <p:nvPr/>
        </p:nvPicPr>
        <p:blipFill>
          <a:blip r:embed="rId12"/>
          <a:stretch>
            <a:fillRect/>
          </a:stretch>
        </p:blipFill>
        <p:spPr>
          <a:xfrm>
            <a:off x="3172422" y="1800220"/>
            <a:ext cx="815147" cy="875397"/>
          </a:xfrm>
          <a:prstGeom prst="rect">
            <a:avLst/>
          </a:prstGeom>
          <a:effectLst>
            <a:outerShdw blurRad="25400" dist="25400" dir="2700000" algn="tl" rotWithShape="0">
              <a:prstClr val="black">
                <a:alpha val="40000"/>
              </a:prstClr>
            </a:outerShdw>
          </a:effectLst>
        </p:spPr>
      </p:pic>
      <p:pic>
        <p:nvPicPr>
          <p:cNvPr id="24" name="图片 6">
            <a:extLst>
              <a:ext uri="{FF2B5EF4-FFF2-40B4-BE49-F238E27FC236}">
                <a16:creationId xmlns:a16="http://schemas.microsoft.com/office/drawing/2014/main" id="{C335EB2A-0447-4B4D-B770-5CE3E49BEF0B}"/>
              </a:ext>
            </a:extLst>
          </p:cNvPr>
          <p:cNvPicPr>
            <a:picLocks noChangeAspect="1"/>
          </p:cNvPicPr>
          <p:nvPr/>
        </p:nvPicPr>
        <p:blipFill>
          <a:blip r:embed="rId13"/>
          <a:stretch>
            <a:fillRect/>
          </a:stretch>
        </p:blipFill>
        <p:spPr>
          <a:xfrm>
            <a:off x="891355" y="3020547"/>
            <a:ext cx="2799907" cy="3435676"/>
          </a:xfrm>
          <a:prstGeom prst="rect">
            <a:avLst/>
          </a:prstGeom>
          <a:effectLst>
            <a:outerShdw blurRad="50800" dist="38100" algn="l" rotWithShape="0">
              <a:prstClr val="black">
                <a:alpha val="40000"/>
              </a:prstClr>
            </a:outerShdw>
          </a:effectLst>
        </p:spPr>
      </p:pic>
      <p:pic>
        <p:nvPicPr>
          <p:cNvPr id="25" name="图片 31">
            <a:extLst>
              <a:ext uri="{FF2B5EF4-FFF2-40B4-BE49-F238E27FC236}">
                <a16:creationId xmlns:a16="http://schemas.microsoft.com/office/drawing/2014/main" id="{32B8F725-3267-4FB1-83D6-218F0F720C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23" y="5059076"/>
            <a:ext cx="6074375" cy="1798924"/>
          </a:xfrm>
          <a:prstGeom prst="rect">
            <a:avLst/>
          </a:prstGeom>
        </p:spPr>
      </p:pic>
    </p:spTree>
    <p:extLst>
      <p:ext uri="{BB962C8B-B14F-4D97-AF65-F5344CB8AC3E}">
        <p14:creationId xmlns:p14="http://schemas.microsoft.com/office/powerpoint/2010/main" val="27277200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26"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290">
                                          <p:stCondLst>
                                            <p:cond delay="0"/>
                                          </p:stCondLst>
                                        </p:cTn>
                                        <p:tgtEl>
                                          <p:spTgt spid="18"/>
                                        </p:tgtEl>
                                      </p:cBhvr>
                                    </p:animEffect>
                                    <p:anim calcmode="lin" valueType="num">
                                      <p:cBhvr>
                                        <p:cTn id="3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8" dur="13">
                                          <p:stCondLst>
                                            <p:cond delay="325"/>
                                          </p:stCondLst>
                                        </p:cTn>
                                        <p:tgtEl>
                                          <p:spTgt spid="18"/>
                                        </p:tgtEl>
                                      </p:cBhvr>
                                      <p:to x="100000" y="60000"/>
                                    </p:animScale>
                                    <p:animScale>
                                      <p:cBhvr>
                                        <p:cTn id="39" dur="83" decel="50000">
                                          <p:stCondLst>
                                            <p:cond delay="338"/>
                                          </p:stCondLst>
                                        </p:cTn>
                                        <p:tgtEl>
                                          <p:spTgt spid="18"/>
                                        </p:tgtEl>
                                      </p:cBhvr>
                                      <p:to x="100000" y="100000"/>
                                    </p:animScale>
                                    <p:animScale>
                                      <p:cBhvr>
                                        <p:cTn id="40" dur="13">
                                          <p:stCondLst>
                                            <p:cond delay="656"/>
                                          </p:stCondLst>
                                        </p:cTn>
                                        <p:tgtEl>
                                          <p:spTgt spid="18"/>
                                        </p:tgtEl>
                                      </p:cBhvr>
                                      <p:to x="100000" y="80000"/>
                                    </p:animScale>
                                    <p:animScale>
                                      <p:cBhvr>
                                        <p:cTn id="41" dur="83" decel="50000">
                                          <p:stCondLst>
                                            <p:cond delay="669"/>
                                          </p:stCondLst>
                                        </p:cTn>
                                        <p:tgtEl>
                                          <p:spTgt spid="18"/>
                                        </p:tgtEl>
                                      </p:cBhvr>
                                      <p:to x="100000" y="100000"/>
                                    </p:animScale>
                                    <p:animScale>
                                      <p:cBhvr>
                                        <p:cTn id="42" dur="13">
                                          <p:stCondLst>
                                            <p:cond delay="821"/>
                                          </p:stCondLst>
                                        </p:cTn>
                                        <p:tgtEl>
                                          <p:spTgt spid="18"/>
                                        </p:tgtEl>
                                      </p:cBhvr>
                                      <p:to x="100000" y="90000"/>
                                    </p:animScale>
                                    <p:animScale>
                                      <p:cBhvr>
                                        <p:cTn id="43" dur="83" decel="50000">
                                          <p:stCondLst>
                                            <p:cond delay="834"/>
                                          </p:stCondLst>
                                        </p:cTn>
                                        <p:tgtEl>
                                          <p:spTgt spid="18"/>
                                        </p:tgtEl>
                                      </p:cBhvr>
                                      <p:to x="100000" y="100000"/>
                                    </p:animScale>
                                    <p:animScale>
                                      <p:cBhvr>
                                        <p:cTn id="44" dur="13">
                                          <p:stCondLst>
                                            <p:cond delay="904"/>
                                          </p:stCondLst>
                                        </p:cTn>
                                        <p:tgtEl>
                                          <p:spTgt spid="18"/>
                                        </p:tgtEl>
                                      </p:cBhvr>
                                      <p:to x="100000" y="95000"/>
                                    </p:animScale>
                                    <p:animScale>
                                      <p:cBhvr>
                                        <p:cTn id="45" dur="83" decel="50000">
                                          <p:stCondLst>
                                            <p:cond delay="917"/>
                                          </p:stCondLst>
                                        </p:cTn>
                                        <p:tgtEl>
                                          <p:spTgt spid="18"/>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BBE2"/>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4C953E7-D689-4615-B1B9-D223AEEBE236}"/>
              </a:ext>
            </a:extLst>
          </p:cNvPr>
          <p:cNvSpPr/>
          <p:nvPr/>
        </p:nvSpPr>
        <p:spPr>
          <a:xfrm>
            <a:off x="184835" y="202543"/>
            <a:ext cx="11803965"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12"/>
          <p:cNvSpPr/>
          <p:nvPr/>
        </p:nvSpPr>
        <p:spPr>
          <a:xfrm>
            <a:off x="489802" y="1615050"/>
            <a:ext cx="4024237" cy="3353087"/>
          </a:xfrm>
          <a:prstGeom prst="roundRect">
            <a:avLst/>
          </a:prstGeom>
          <a:solidFill>
            <a:schemeClr val="bg1"/>
          </a:solidFill>
          <a:ln w="41275">
            <a:prstDash val="dash"/>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9716" y="2040451"/>
            <a:ext cx="3895497" cy="861774"/>
          </a:xfrm>
          <a:prstGeom prst="rect">
            <a:avLst/>
          </a:prstGeom>
        </p:spPr>
        <p:txBody>
          <a:bodyPr wrap="squar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1944 </a:t>
            </a:r>
            <a:r>
              <a:rPr lang="en-US" altLang="zh-CN" sz="5000" b="1" dirty="0" smtClean="0">
                <a:solidFill>
                  <a:srgbClr val="1E675C"/>
                </a:solidFill>
                <a:latin typeface="UVN Van Chuong Nang" panose="00000400000000000000" pitchFamily="2" charset="0"/>
                <a:ea typeface="小美好体" panose="02010601030101010101" pitchFamily="2" charset="-122"/>
              </a:rPr>
              <a:t>162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grpSp>
        <p:nvGrpSpPr>
          <p:cNvPr id="23" name="Group 22"/>
          <p:cNvGrpSpPr/>
          <p:nvPr/>
        </p:nvGrpSpPr>
        <p:grpSpPr>
          <a:xfrm>
            <a:off x="2551679" y="2021539"/>
            <a:ext cx="1586283" cy="1953170"/>
            <a:chOff x="4962493" y="2318418"/>
            <a:chExt cx="1586283" cy="1953170"/>
          </a:xfrm>
        </p:grpSpPr>
        <p:cxnSp>
          <p:nvCxnSpPr>
            <p:cNvPr id="24" name="Straight Connector 23"/>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750000" y="2961812"/>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820911" y="2973470"/>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8" name="Rectangle 27"/>
          <p:cNvSpPr/>
          <p:nvPr/>
        </p:nvSpPr>
        <p:spPr>
          <a:xfrm>
            <a:off x="1941196" y="2043214"/>
            <a:ext cx="564577"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4</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29" name="Rectangle 28"/>
          <p:cNvSpPr/>
          <p:nvPr/>
        </p:nvSpPr>
        <p:spPr>
          <a:xfrm>
            <a:off x="3218082" y="2960429"/>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2" name="Rectangle 31"/>
          <p:cNvSpPr/>
          <p:nvPr/>
        </p:nvSpPr>
        <p:spPr>
          <a:xfrm>
            <a:off x="1872138" y="3913365"/>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3" name="文本框 8">
            <a:extLst>
              <a:ext uri="{FF2B5EF4-FFF2-40B4-BE49-F238E27FC236}">
                <a16:creationId xmlns:a16="http://schemas.microsoft.com/office/drawing/2014/main" id="{A57D9D2A-C0CE-4A44-A874-C5AA1093F80A}"/>
              </a:ext>
            </a:extLst>
          </p:cNvPr>
          <p:cNvSpPr txBox="1"/>
          <p:nvPr/>
        </p:nvSpPr>
        <p:spPr>
          <a:xfrm>
            <a:off x="2882561" y="183901"/>
            <a:ext cx="3531736"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Times New Roman" panose="02020603050405020304" pitchFamily="18" charset="0"/>
                <a:ea typeface="小美好体" panose="02010601030101010101" pitchFamily="2" charset="-122"/>
                <a:cs typeface="Times New Roman" panose="02020603050405020304" pitchFamily="18" charset="0"/>
              </a:rPr>
              <a:t>a. 1944:162</a:t>
            </a:r>
          </a:p>
        </p:txBody>
      </p:sp>
      <p:sp>
        <p:nvSpPr>
          <p:cNvPr id="34" name="文本框 8">
            <a:extLst>
              <a:ext uri="{FF2B5EF4-FFF2-40B4-BE49-F238E27FC236}">
                <a16:creationId xmlns:a16="http://schemas.microsoft.com/office/drawing/2014/main" id="{A57D9D2A-C0CE-4A44-A874-C5AA1093F80A}"/>
              </a:ext>
            </a:extLst>
          </p:cNvPr>
          <p:cNvSpPr txBox="1"/>
          <p:nvPr/>
        </p:nvSpPr>
        <p:spPr>
          <a:xfrm>
            <a:off x="4603040" y="1166647"/>
            <a:ext cx="608532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Chia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theo</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thứ</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tự</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từ</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trái</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sang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phải</a:t>
            </a:r>
            <a:endPar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endParaRPr>
          </a:p>
        </p:txBody>
      </p:sp>
      <p:sp>
        <p:nvSpPr>
          <p:cNvPr id="35" name="文本框 8">
            <a:extLst>
              <a:ext uri="{FF2B5EF4-FFF2-40B4-BE49-F238E27FC236}">
                <a16:creationId xmlns:a16="http://schemas.microsoft.com/office/drawing/2014/main" id="{A57D9D2A-C0CE-4A44-A874-C5AA1093F80A}"/>
              </a:ext>
            </a:extLst>
          </p:cNvPr>
          <p:cNvSpPr txBox="1"/>
          <p:nvPr/>
        </p:nvSpPr>
        <p:spPr>
          <a:xfrm>
            <a:off x="4678189" y="1686681"/>
            <a:ext cx="265810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194 chia 162</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875" y="1686792"/>
            <a:ext cx="1364522" cy="1308599"/>
          </a:xfrm>
          <a:prstGeom prst="rect">
            <a:avLst/>
          </a:prstGeom>
        </p:spPr>
      </p:pic>
      <p:sp>
        <p:nvSpPr>
          <p:cNvPr id="39" name="文本框 8">
            <a:extLst>
              <a:ext uri="{FF2B5EF4-FFF2-40B4-BE49-F238E27FC236}">
                <a16:creationId xmlns:a16="http://schemas.microsoft.com/office/drawing/2014/main" id="{A57D9D2A-C0CE-4A44-A874-C5AA1093F80A}"/>
              </a:ext>
            </a:extLst>
          </p:cNvPr>
          <p:cNvSpPr txBox="1"/>
          <p:nvPr/>
        </p:nvSpPr>
        <p:spPr>
          <a:xfrm>
            <a:off x="4667487" y="2203659"/>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4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sp>
        <p:nvSpPr>
          <p:cNvPr id="40" name="文本框 8">
            <a:extLst>
              <a:ext uri="{FF2B5EF4-FFF2-40B4-BE49-F238E27FC236}">
                <a16:creationId xmlns:a16="http://schemas.microsoft.com/office/drawing/2014/main" id="{A57D9D2A-C0CE-4A44-A874-C5AA1093F80A}"/>
              </a:ext>
            </a:extLst>
          </p:cNvPr>
          <p:cNvSpPr txBox="1"/>
          <p:nvPr/>
        </p:nvSpPr>
        <p:spPr>
          <a:xfrm>
            <a:off x="4668865" y="2723693"/>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9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41" name="文本框 8">
            <a:extLst>
              <a:ext uri="{FF2B5EF4-FFF2-40B4-BE49-F238E27FC236}">
                <a16:creationId xmlns:a16="http://schemas.microsoft.com/office/drawing/2014/main" id="{A57D9D2A-C0CE-4A44-A874-C5AA1093F80A}"/>
              </a:ext>
            </a:extLst>
          </p:cNvPr>
          <p:cNvSpPr txBox="1"/>
          <p:nvPr/>
        </p:nvSpPr>
        <p:spPr>
          <a:xfrm>
            <a:off x="4578213" y="3263960"/>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42" name="文本框 8">
            <a:extLst>
              <a:ext uri="{FF2B5EF4-FFF2-40B4-BE49-F238E27FC236}">
                <a16:creationId xmlns:a16="http://schemas.microsoft.com/office/drawing/2014/main" id="{A57D9D2A-C0CE-4A44-A874-C5AA1093F80A}"/>
              </a:ext>
            </a:extLst>
          </p:cNvPr>
          <p:cNvSpPr txBox="1"/>
          <p:nvPr/>
        </p:nvSpPr>
        <p:spPr>
          <a:xfrm>
            <a:off x="4212798" y="3795184"/>
            <a:ext cx="5400837"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Hạ</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324, 324 chia 162</a:t>
            </a:r>
          </a:p>
        </p:txBody>
      </p:sp>
      <p:sp>
        <p:nvSpPr>
          <p:cNvPr id="43" name="文本框 8">
            <a:extLst>
              <a:ext uri="{FF2B5EF4-FFF2-40B4-BE49-F238E27FC236}">
                <a16:creationId xmlns:a16="http://schemas.microsoft.com/office/drawing/2014/main" id="{A57D9D2A-C0CE-4A44-A874-C5AA1093F80A}"/>
              </a:ext>
            </a:extLst>
          </p:cNvPr>
          <p:cNvSpPr txBox="1"/>
          <p:nvPr/>
        </p:nvSpPr>
        <p:spPr>
          <a:xfrm>
            <a:off x="4603040" y="4383362"/>
            <a:ext cx="681148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44" name="文本框 8">
            <a:extLst>
              <a:ext uri="{FF2B5EF4-FFF2-40B4-BE49-F238E27FC236}">
                <a16:creationId xmlns:a16="http://schemas.microsoft.com/office/drawing/2014/main" id="{A57D9D2A-C0CE-4A44-A874-C5AA1093F80A}"/>
              </a:ext>
            </a:extLst>
          </p:cNvPr>
          <p:cNvSpPr txBox="1"/>
          <p:nvPr/>
        </p:nvSpPr>
        <p:spPr>
          <a:xfrm>
            <a:off x="3273277" y="4968137"/>
            <a:ext cx="862287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smtClean="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0</a:t>
            </a:r>
            <a:r>
              <a:rPr lang="vi-VN" altLang="zh-CN" sz="3200" b="1" dirty="0" smtClean="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nhớ 1</a:t>
            </a:r>
            <a:endPar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endParaRPr>
          </a:p>
        </p:txBody>
      </p:sp>
      <p:sp>
        <p:nvSpPr>
          <p:cNvPr id="45" name="文本框 8">
            <a:extLst>
              <a:ext uri="{FF2B5EF4-FFF2-40B4-BE49-F238E27FC236}">
                <a16:creationId xmlns:a16="http://schemas.microsoft.com/office/drawing/2014/main" id="{A57D9D2A-C0CE-4A44-A874-C5AA1093F80A}"/>
              </a:ext>
            </a:extLst>
          </p:cNvPr>
          <p:cNvSpPr txBox="1"/>
          <p:nvPr/>
        </p:nvSpPr>
        <p:spPr>
          <a:xfrm>
            <a:off x="2212552" y="5509851"/>
            <a:ext cx="9522159"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3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30" name="文本框 8">
            <a:extLst>
              <a:ext uri="{FF2B5EF4-FFF2-40B4-BE49-F238E27FC236}">
                <a16:creationId xmlns:a16="http://schemas.microsoft.com/office/drawing/2014/main" id="{A57D9D2A-C0CE-4A44-A874-C5AA1093F80A}"/>
              </a:ext>
            </a:extLst>
          </p:cNvPr>
          <p:cNvSpPr txBox="1"/>
          <p:nvPr/>
        </p:nvSpPr>
        <p:spPr>
          <a:xfrm>
            <a:off x="7346991" y="1663392"/>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36" name="Rectangle 35"/>
          <p:cNvSpPr/>
          <p:nvPr/>
        </p:nvSpPr>
        <p:spPr>
          <a:xfrm>
            <a:off x="1171428" y="2973470"/>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6" name="Rectangle 45"/>
          <p:cNvSpPr/>
          <p:nvPr/>
        </p:nvSpPr>
        <p:spPr>
          <a:xfrm>
            <a:off x="1543095" y="2973470"/>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7" name="文本框 8">
            <a:extLst>
              <a:ext uri="{FF2B5EF4-FFF2-40B4-BE49-F238E27FC236}">
                <a16:creationId xmlns:a16="http://schemas.microsoft.com/office/drawing/2014/main" id="{A57D9D2A-C0CE-4A44-A874-C5AA1093F80A}"/>
              </a:ext>
            </a:extLst>
          </p:cNvPr>
          <p:cNvSpPr txBox="1"/>
          <p:nvPr/>
        </p:nvSpPr>
        <p:spPr>
          <a:xfrm>
            <a:off x="9515510" y="3796885"/>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32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070" y="1679609"/>
            <a:ext cx="1364522" cy="1308599"/>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347" y="2694405"/>
            <a:ext cx="1364522" cy="1308599"/>
          </a:xfrm>
          <a:prstGeom prst="rect">
            <a:avLst/>
          </a:prstGeom>
        </p:spPr>
      </p:pic>
      <p:sp>
        <p:nvSpPr>
          <p:cNvPr id="50" name="Rectangle 49"/>
          <p:cNvSpPr/>
          <p:nvPr/>
        </p:nvSpPr>
        <p:spPr>
          <a:xfrm>
            <a:off x="1504397" y="3913365"/>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1" name="Rectangle 50"/>
          <p:cNvSpPr/>
          <p:nvPr/>
        </p:nvSpPr>
        <p:spPr>
          <a:xfrm>
            <a:off x="1110023" y="3897718"/>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1978" y="2677470"/>
            <a:ext cx="544646" cy="599110"/>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835209">
            <a:off x="3169856" y="2709520"/>
            <a:ext cx="480560" cy="528615"/>
          </a:xfrm>
          <a:prstGeom prst="rect">
            <a:avLst/>
          </a:prstGeom>
        </p:spPr>
      </p:pic>
      <p:sp>
        <p:nvSpPr>
          <p:cNvPr id="53" name="Rectangle 52"/>
          <p:cNvSpPr/>
          <p:nvPr/>
        </p:nvSpPr>
        <p:spPr>
          <a:xfrm>
            <a:off x="816597" y="2053390"/>
            <a:ext cx="1324402"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194</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15" y="1679610"/>
            <a:ext cx="1364522" cy="1308599"/>
          </a:xfrm>
          <a:prstGeom prst="rect">
            <a:avLst/>
          </a:prstGeom>
        </p:spPr>
      </p:pic>
      <p:sp>
        <p:nvSpPr>
          <p:cNvPr id="55" name="文本框 8">
            <a:extLst>
              <a:ext uri="{FF2B5EF4-FFF2-40B4-BE49-F238E27FC236}">
                <a16:creationId xmlns:a16="http://schemas.microsoft.com/office/drawing/2014/main" id="{A57D9D2A-C0CE-4A44-A874-C5AA1093F80A}"/>
              </a:ext>
            </a:extLst>
          </p:cNvPr>
          <p:cNvSpPr txBox="1"/>
          <p:nvPr/>
        </p:nvSpPr>
        <p:spPr>
          <a:xfrm>
            <a:off x="6440602" y="241568"/>
            <a:ext cx="1420582"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=12</a:t>
            </a:r>
          </a:p>
        </p:txBody>
      </p:sp>
      <p:pic>
        <p:nvPicPr>
          <p:cNvPr id="56" name="图片 22"/>
          <p:cNvPicPr>
            <a:picLocks noChangeAspect="1"/>
          </p:cNvPicPr>
          <p:nvPr/>
        </p:nvPicPr>
        <p:blipFill rotWithShape="1">
          <a:blip r:embed="rId6" cstate="hqprint"/>
          <a:srcRect t="6179" r="20877"/>
          <a:stretch>
            <a:fillRect/>
          </a:stretch>
        </p:blipFill>
        <p:spPr>
          <a:xfrm>
            <a:off x="10031101" y="-280001"/>
            <a:ext cx="2349500" cy="1662570"/>
          </a:xfrm>
          <a:prstGeom prst="rect">
            <a:avLst/>
          </a:prstGeom>
        </p:spPr>
      </p:pic>
      <p:pic>
        <p:nvPicPr>
          <p:cNvPr id="57"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57" t="16300" r="43469" b="74527"/>
          <a:stretch/>
        </p:blipFill>
        <p:spPr>
          <a:xfrm>
            <a:off x="1162433" y="-33027"/>
            <a:ext cx="1265032" cy="759061"/>
          </a:xfrm>
          <a:prstGeom prst="rect">
            <a:avLst/>
          </a:prstGeom>
        </p:spPr>
      </p:pic>
      <p:pic>
        <p:nvPicPr>
          <p:cNvPr id="58"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57" t="16300" r="43469" b="74527"/>
          <a:stretch/>
        </p:blipFill>
        <p:spPr>
          <a:xfrm>
            <a:off x="131138" y="127049"/>
            <a:ext cx="1869420" cy="1121714"/>
          </a:xfrm>
          <a:prstGeom prst="rect">
            <a:avLst/>
          </a:prstGeom>
        </p:spPr>
      </p:pic>
      <p:pic>
        <p:nvPicPr>
          <p:cNvPr id="59"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57" t="16300" r="43469" b="74527"/>
          <a:stretch/>
        </p:blipFill>
        <p:spPr>
          <a:xfrm>
            <a:off x="10791801" y="0"/>
            <a:ext cx="1562495" cy="937549"/>
          </a:xfrm>
          <a:prstGeom prst="rect">
            <a:avLst/>
          </a:prstGeom>
        </p:spPr>
      </p:pic>
      <p:sp>
        <p:nvSpPr>
          <p:cNvPr id="60" name="文本框 8">
            <a:extLst>
              <a:ext uri="{FF2B5EF4-FFF2-40B4-BE49-F238E27FC236}">
                <a16:creationId xmlns:a16="http://schemas.microsoft.com/office/drawing/2014/main" id="{A57D9D2A-C0CE-4A44-A874-C5AA1093F80A}"/>
              </a:ext>
            </a:extLst>
          </p:cNvPr>
          <p:cNvSpPr txBox="1"/>
          <p:nvPr/>
        </p:nvSpPr>
        <p:spPr>
          <a:xfrm>
            <a:off x="6460067" y="239817"/>
            <a:ext cx="881973"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a:t>
            </a:r>
          </a:p>
        </p:txBody>
      </p:sp>
    </p:spTree>
    <p:extLst>
      <p:ext uri="{BB962C8B-B14F-4D97-AF65-F5344CB8AC3E}">
        <p14:creationId xmlns:p14="http://schemas.microsoft.com/office/powerpoint/2010/main" val="4194219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randombar(horizontal)">
                                      <p:cBhvr>
                                        <p:cTn id="38" dur="500"/>
                                        <p:tgtEl>
                                          <p:spTgt spid="37"/>
                                        </p:tgtEl>
                                      </p:cBhvr>
                                    </p:animEffect>
                                  </p:childTnLst>
                                </p:cTn>
                              </p:par>
                              <p:par>
                                <p:cTn id="39" presetID="14" presetClass="entr" presetSubtype="1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1+#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nodeType="clickEffect">
                                  <p:stCondLst>
                                    <p:cond delay="0"/>
                                  </p:stCondLst>
                                  <p:childTnLst>
                                    <p:animEffect transition="out" filter="randombar(horizontal)">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par>
                                <p:cTn id="58" presetID="14" presetClass="exit" presetSubtype="10" fill="hold" nodeType="withEffect">
                                  <p:stCondLst>
                                    <p:cond delay="0"/>
                                  </p:stCondLst>
                                  <p:childTnLst>
                                    <p:animEffect transition="out" filter="randombar(horizontal)">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randombar(horizontal)">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randombar(horizontal)">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1+#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1+#ppt_w/2"/>
                                          </p:val>
                                        </p:tav>
                                        <p:tav tm="100000">
                                          <p:val>
                                            <p:strVal val="#ppt_x"/>
                                          </p:val>
                                        </p:tav>
                                      </p:tavLst>
                                    </p:anim>
                                    <p:anim calcmode="lin" valueType="num">
                                      <p:cBhvr additive="base">
                                        <p:cTn id="9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1+#ppt_w/2"/>
                                          </p:val>
                                        </p:tav>
                                        <p:tav tm="100000">
                                          <p:val>
                                            <p:strVal val="#ppt_x"/>
                                          </p:val>
                                        </p:tav>
                                      </p:tavLst>
                                    </p:anim>
                                    <p:anim calcmode="lin" valueType="num">
                                      <p:cBhvr additive="base">
                                        <p:cTn id="10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1" fill="hold" nodeType="clickEffect">
                                  <p:stCondLst>
                                    <p:cond delay="0"/>
                                  </p:stCondLst>
                                  <p:childTnLst>
                                    <p:set>
                                      <p:cBhvr>
                                        <p:cTn id="113" dur="1" fill="hold">
                                          <p:stCondLst>
                                            <p:cond delay="0"/>
                                          </p:stCondLst>
                                        </p:cTn>
                                        <p:tgtEl>
                                          <p:spTgt spid="28">
                                            <p:txEl>
                                              <p:pRg st="0" end="0"/>
                                            </p:txEl>
                                          </p:spTgt>
                                        </p:tgtEl>
                                        <p:attrNameLst>
                                          <p:attrName>style.visibility</p:attrName>
                                        </p:attrNameLst>
                                      </p:cBhvr>
                                      <p:to>
                                        <p:strVal val="visible"/>
                                      </p:to>
                                    </p:set>
                                    <p:anim calcmode="lin" valueType="num">
                                      <p:cBhvr additive="base">
                                        <p:cTn id="11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116" presetID="42" presetClass="path" presetSubtype="0" accel="50000" decel="50000" fill="hold" grpId="1" nodeType="withEffect">
                                  <p:stCondLst>
                                    <p:cond delay="0"/>
                                  </p:stCondLst>
                                  <p:childTnLst>
                                    <p:animMotion origin="layout" path="M 3.125E-6 4.81481E-6 L -0.00417 0.13703 " pathEditMode="relative" rAng="0" ptsTypes="AA">
                                      <p:cBhvr>
                                        <p:cTn id="117" dur="2000" fill="hold"/>
                                        <p:tgtEl>
                                          <p:spTgt spid="28">
                                            <p:txEl>
                                              <p:pRg st="0" end="0"/>
                                            </p:txEl>
                                          </p:spTgt>
                                        </p:tgtEl>
                                        <p:attrNameLst>
                                          <p:attrName>ppt_x</p:attrName>
                                          <p:attrName>ppt_y</p:attrName>
                                        </p:attrNameLst>
                                      </p:cBhvr>
                                      <p:rCtr x="-208" y="6852"/>
                                    </p:animMotion>
                                  </p:childTnLst>
                                  <p:subTnLst>
                                    <p:audio>
                                      <p:cMediaNode>
                                        <p:cTn display="0" masterRel="sameClick">
                                          <p:stCondLst>
                                            <p:cond evt="begin" delay="0">
                                              <p:tn val="116"/>
                                            </p:cond>
                                          </p:stCondLst>
                                          <p:endCondLst>
                                            <p:cond evt="onStopAudio" delay="0">
                                              <p:tgtEl>
                                                <p:sldTgt/>
                                              </p:tgtEl>
                                            </p:cond>
                                          </p:endCondLst>
                                        </p:cTn>
                                        <p:tgtEl>
                                          <p:sndTgt r:embed="rId2"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randombar(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randombar(horizontal)">
                                      <p:cBhvr>
                                        <p:cTn id="127" dur="500"/>
                                        <p:tgtEl>
                                          <p:spTgt spid="48"/>
                                        </p:tgtEl>
                                      </p:cBhvr>
                                    </p:animEffect>
                                  </p:childTnLst>
                                </p:cTn>
                              </p:par>
                              <p:par>
                                <p:cTn id="128" presetID="14" presetClass="entr" presetSubtype="10" fill="hold"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randombar(horizontal)">
                                      <p:cBhvr>
                                        <p:cTn id="130" dur="500"/>
                                        <p:tgtEl>
                                          <p:spTgt spid="4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1+#ppt_w/2"/>
                                          </p:val>
                                        </p:tav>
                                        <p:tav tm="100000">
                                          <p:val>
                                            <p:strVal val="#ppt_x"/>
                                          </p:val>
                                        </p:tav>
                                      </p:tavLst>
                                    </p:anim>
                                    <p:anim calcmode="lin" valueType="num">
                                      <p:cBhvr additive="base">
                                        <p:cTn id="13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randombar(horizontal)">
                                      <p:cBhvr>
                                        <p:cTn id="141" dur="5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xit" presetSubtype="10" fill="hold" nodeType="clickEffect">
                                  <p:stCondLst>
                                    <p:cond delay="0"/>
                                  </p:stCondLst>
                                  <p:childTnLst>
                                    <p:animEffect transition="out" filter="randombar(horizontal)">
                                      <p:cBhvr>
                                        <p:cTn id="145" dur="500"/>
                                        <p:tgtEl>
                                          <p:spTgt spid="48"/>
                                        </p:tgtEl>
                                      </p:cBhvr>
                                    </p:animEffect>
                                    <p:set>
                                      <p:cBhvr>
                                        <p:cTn id="146" dur="1" fill="hold">
                                          <p:stCondLst>
                                            <p:cond delay="499"/>
                                          </p:stCondLst>
                                        </p:cTn>
                                        <p:tgtEl>
                                          <p:spTgt spid="48"/>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49"/>
                                        </p:tgtEl>
                                      </p:cBhvr>
                                    </p:animEffect>
                                    <p:set>
                                      <p:cBhvr>
                                        <p:cTn id="149" dur="1" fill="hold">
                                          <p:stCondLst>
                                            <p:cond delay="499"/>
                                          </p:stCondLst>
                                        </p:cTn>
                                        <p:tgtEl>
                                          <p:spTgt spid="49"/>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nodeType="click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randombar(horizontal)">
                                      <p:cBhvr>
                                        <p:cTn id="154" dur="500"/>
                                        <p:tgtEl>
                                          <p:spTgt spid="52"/>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2"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1+#ppt_w/2"/>
                                          </p:val>
                                        </p:tav>
                                        <p:tav tm="100000">
                                          <p:val>
                                            <p:strVal val="#ppt_x"/>
                                          </p:val>
                                        </p:tav>
                                      </p:tavLst>
                                    </p:anim>
                                    <p:anim calcmode="lin" valueType="num">
                                      <p:cBhvr additive="base">
                                        <p:cTn id="16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4" presetClass="entr" presetSubtype="10" fill="hold" grpId="0" nodeType="click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randombar(horizontal)">
                                      <p:cBhvr>
                                        <p:cTn id="165" dur="500"/>
                                        <p:tgtEl>
                                          <p:spTgt spid="32"/>
                                        </p:tgtEl>
                                      </p:cBhvr>
                                    </p:animEffect>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grpId="0" nodeType="clickEffect">
                                  <p:stCondLst>
                                    <p:cond delay="0"/>
                                  </p:stCondLst>
                                  <p:childTnLst>
                                    <p:set>
                                      <p:cBhvr>
                                        <p:cTn id="169" dur="1" fill="hold">
                                          <p:stCondLst>
                                            <p:cond delay="0"/>
                                          </p:stCondLst>
                                        </p:cTn>
                                        <p:tgtEl>
                                          <p:spTgt spid="44"/>
                                        </p:tgtEl>
                                        <p:attrNameLst>
                                          <p:attrName>style.visibility</p:attrName>
                                        </p:attrNameLst>
                                      </p:cBhvr>
                                      <p:to>
                                        <p:strVal val="visible"/>
                                      </p:to>
                                    </p:set>
                                    <p:anim calcmode="lin" valueType="num">
                                      <p:cBhvr additive="base">
                                        <p:cTn id="170" dur="500" fill="hold"/>
                                        <p:tgtEl>
                                          <p:spTgt spid="44"/>
                                        </p:tgtEl>
                                        <p:attrNameLst>
                                          <p:attrName>ppt_x</p:attrName>
                                        </p:attrNameLst>
                                      </p:cBhvr>
                                      <p:tavLst>
                                        <p:tav tm="0">
                                          <p:val>
                                            <p:strVal val="1+#ppt_w/2"/>
                                          </p:val>
                                        </p:tav>
                                        <p:tav tm="100000">
                                          <p:val>
                                            <p:strVal val="#ppt_x"/>
                                          </p:val>
                                        </p:tav>
                                      </p:tavLst>
                                    </p:anim>
                                    <p:anim calcmode="lin" valueType="num">
                                      <p:cBhvr additive="base">
                                        <p:cTn id="17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50"/>
                                        </p:tgtEl>
                                        <p:attrNameLst>
                                          <p:attrName>style.visibility</p:attrName>
                                        </p:attrNameLst>
                                      </p:cBhvr>
                                      <p:to>
                                        <p:strVal val="visible"/>
                                      </p:to>
                                    </p:set>
                                    <p:animEffect transition="in" filter="randombar(horizontal)">
                                      <p:cBhvr>
                                        <p:cTn id="176" dur="500"/>
                                        <p:tgtEl>
                                          <p:spTgt spid="50"/>
                                        </p:tgtEl>
                                      </p:cBhvr>
                                    </p:animEffect>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grpId="0" nodeType="clickEffect">
                                  <p:stCondLst>
                                    <p:cond delay="0"/>
                                  </p:stCondLst>
                                  <p:childTnLst>
                                    <p:set>
                                      <p:cBhvr>
                                        <p:cTn id="180" dur="1" fill="hold">
                                          <p:stCondLst>
                                            <p:cond delay="0"/>
                                          </p:stCondLst>
                                        </p:cTn>
                                        <p:tgtEl>
                                          <p:spTgt spid="45"/>
                                        </p:tgtEl>
                                        <p:attrNameLst>
                                          <p:attrName>style.visibility</p:attrName>
                                        </p:attrNameLst>
                                      </p:cBhvr>
                                      <p:to>
                                        <p:strVal val="visible"/>
                                      </p:to>
                                    </p:set>
                                    <p:anim calcmode="lin" valueType="num">
                                      <p:cBhvr additive="base">
                                        <p:cTn id="181" dur="500" fill="hold"/>
                                        <p:tgtEl>
                                          <p:spTgt spid="45"/>
                                        </p:tgtEl>
                                        <p:attrNameLst>
                                          <p:attrName>ppt_x</p:attrName>
                                        </p:attrNameLst>
                                      </p:cBhvr>
                                      <p:tavLst>
                                        <p:tav tm="0">
                                          <p:val>
                                            <p:strVal val="1+#ppt_w/2"/>
                                          </p:val>
                                        </p:tav>
                                        <p:tav tm="100000">
                                          <p:val>
                                            <p:strVal val="#ppt_x"/>
                                          </p:val>
                                        </p:tav>
                                      </p:tavLst>
                                    </p:anim>
                                    <p:anim calcmode="lin" valueType="num">
                                      <p:cBhvr additive="base">
                                        <p:cTn id="18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randombar(horizontal)">
                                      <p:cBhvr>
                                        <p:cTn id="187" dur="500"/>
                                        <p:tgtEl>
                                          <p:spTgt spid="51"/>
                                        </p:tgtEl>
                                      </p:cBhvr>
                                    </p:animEffect>
                                  </p:childTnLst>
                                </p:cTn>
                              </p:par>
                            </p:childTnLst>
                          </p:cTn>
                        </p:par>
                      </p:childTnLst>
                    </p:cTn>
                  </p:par>
                  <p:par>
                    <p:cTn id="188" fill="hold">
                      <p:stCondLst>
                        <p:cond delay="indefinite"/>
                      </p:stCondLst>
                      <p:childTnLst>
                        <p:par>
                          <p:cTn id="189" fill="hold">
                            <p:stCondLst>
                              <p:cond delay="0"/>
                            </p:stCondLst>
                            <p:childTnLst>
                              <p:par>
                                <p:cTn id="190" presetID="14" presetClass="exit" presetSubtype="10" fill="hold" nodeType="clickEffect">
                                  <p:stCondLst>
                                    <p:cond delay="0"/>
                                  </p:stCondLst>
                                  <p:childTnLst>
                                    <p:animEffect transition="out" filter="randombar(horizontal)">
                                      <p:cBhvr>
                                        <p:cTn id="191" dur="500"/>
                                        <p:tgtEl>
                                          <p:spTgt spid="52"/>
                                        </p:tgtEl>
                                      </p:cBhvr>
                                    </p:animEffect>
                                    <p:set>
                                      <p:cBhvr>
                                        <p:cTn id="192" dur="1" fill="hold">
                                          <p:stCondLst>
                                            <p:cond delay="499"/>
                                          </p:stCondLst>
                                        </p:cTn>
                                        <p:tgtEl>
                                          <p:spTgt spid="52"/>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4" presetClass="exit" presetSubtype="10" fill="hold" grpId="0" nodeType="clickEffect">
                                  <p:stCondLst>
                                    <p:cond delay="0"/>
                                  </p:stCondLst>
                                  <p:childTnLst>
                                    <p:animEffect transition="out" filter="randombar(horizontal)">
                                      <p:cBhvr>
                                        <p:cTn id="196" dur="500"/>
                                        <p:tgtEl>
                                          <p:spTgt spid="60"/>
                                        </p:tgtEl>
                                      </p:cBhvr>
                                    </p:animEffect>
                                    <p:set>
                                      <p:cBhvr>
                                        <p:cTn id="197" dur="1" fill="hold">
                                          <p:stCondLst>
                                            <p:cond delay="499"/>
                                          </p:stCondLst>
                                        </p:cTn>
                                        <p:tgtEl>
                                          <p:spTgt spid="60"/>
                                        </p:tgtEl>
                                        <p:attrNameLst>
                                          <p:attrName>style.visibility</p:attrName>
                                        </p:attrNameLst>
                                      </p:cBhvr>
                                      <p:to>
                                        <p:strVal val="hidden"/>
                                      </p:to>
                                    </p:set>
                                  </p:childTnLst>
                                </p:cTn>
                              </p:par>
                              <p:par>
                                <p:cTn id="198" presetID="2" presetClass="entr" presetSubtype="12" fill="hold" grpId="0" nodeType="withEffect">
                                  <p:stCondLst>
                                    <p:cond delay="0"/>
                                  </p:stCondLst>
                                  <p:childTnLst>
                                    <p:set>
                                      <p:cBhvr>
                                        <p:cTn id="199" dur="1" fill="hold">
                                          <p:stCondLst>
                                            <p:cond delay="0"/>
                                          </p:stCondLst>
                                        </p:cTn>
                                        <p:tgtEl>
                                          <p:spTgt spid="55"/>
                                        </p:tgtEl>
                                        <p:attrNameLst>
                                          <p:attrName>style.visibility</p:attrName>
                                        </p:attrNameLst>
                                      </p:cBhvr>
                                      <p:to>
                                        <p:strVal val="visible"/>
                                      </p:to>
                                    </p:set>
                                    <p:anim calcmode="lin" valueType="num">
                                      <p:cBhvr additive="base">
                                        <p:cTn id="200" dur="1000" fill="hold"/>
                                        <p:tgtEl>
                                          <p:spTgt spid="55"/>
                                        </p:tgtEl>
                                        <p:attrNameLst>
                                          <p:attrName>ppt_x</p:attrName>
                                        </p:attrNameLst>
                                      </p:cBhvr>
                                      <p:tavLst>
                                        <p:tav tm="0">
                                          <p:val>
                                            <p:strVal val="0-#ppt_w/2"/>
                                          </p:val>
                                        </p:tav>
                                        <p:tav tm="100000">
                                          <p:val>
                                            <p:strVal val="#ppt_x"/>
                                          </p:val>
                                        </p:tav>
                                      </p:tavLst>
                                    </p:anim>
                                    <p:anim calcmode="lin" valueType="num">
                                      <p:cBhvr additive="base">
                                        <p:cTn id="201" dur="10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8"/>
                                            </p:cond>
                                          </p:stCondLst>
                                          <p:endCondLst>
                                            <p:cond evt="onStopAudio" delay="0">
                                              <p:tgtEl>
                                                <p:sldTgt/>
                                              </p:tgtEl>
                                            </p:cond>
                                          </p:endCondLst>
                                        </p:cTn>
                                        <p:tgtEl>
                                          <p:sndTgt r:embed="rId2" name="chimes.wav"/>
                                        </p:tgtEl>
                                      </p:cMediaNode>
                                    </p:audio>
                                  </p:subTnLst>
                                </p:cTn>
                              </p:par>
                              <p:par>
                                <p:cTn id="202" presetID="53" presetClass="entr" presetSubtype="16" fill="hold" nodeType="withEffect">
                                  <p:stCondLst>
                                    <p:cond delay="0"/>
                                  </p:stCondLst>
                                  <p:childTnLst>
                                    <p:set>
                                      <p:cBhvr>
                                        <p:cTn id="203" dur="1" fill="hold">
                                          <p:stCondLst>
                                            <p:cond delay="0"/>
                                          </p:stCondLst>
                                        </p:cTn>
                                        <p:tgtEl>
                                          <p:spTgt spid="57"/>
                                        </p:tgtEl>
                                        <p:attrNameLst>
                                          <p:attrName>style.visibility</p:attrName>
                                        </p:attrNameLst>
                                      </p:cBhvr>
                                      <p:to>
                                        <p:strVal val="visible"/>
                                      </p:to>
                                    </p:set>
                                    <p:anim calcmode="lin" valueType="num">
                                      <p:cBhvr>
                                        <p:cTn id="204" dur="1000" fill="hold"/>
                                        <p:tgtEl>
                                          <p:spTgt spid="57"/>
                                        </p:tgtEl>
                                        <p:attrNameLst>
                                          <p:attrName>ppt_w</p:attrName>
                                        </p:attrNameLst>
                                      </p:cBhvr>
                                      <p:tavLst>
                                        <p:tav tm="0">
                                          <p:val>
                                            <p:fltVal val="0"/>
                                          </p:val>
                                        </p:tav>
                                        <p:tav tm="100000">
                                          <p:val>
                                            <p:strVal val="#ppt_w"/>
                                          </p:val>
                                        </p:tav>
                                      </p:tavLst>
                                    </p:anim>
                                    <p:anim calcmode="lin" valueType="num">
                                      <p:cBhvr>
                                        <p:cTn id="205" dur="1000" fill="hold"/>
                                        <p:tgtEl>
                                          <p:spTgt spid="57"/>
                                        </p:tgtEl>
                                        <p:attrNameLst>
                                          <p:attrName>ppt_h</p:attrName>
                                        </p:attrNameLst>
                                      </p:cBhvr>
                                      <p:tavLst>
                                        <p:tav tm="0">
                                          <p:val>
                                            <p:fltVal val="0"/>
                                          </p:val>
                                        </p:tav>
                                        <p:tav tm="100000">
                                          <p:val>
                                            <p:strVal val="#ppt_h"/>
                                          </p:val>
                                        </p:tav>
                                      </p:tavLst>
                                    </p:anim>
                                    <p:animEffect transition="in" filter="fade">
                                      <p:cBhvr>
                                        <p:cTn id="206" dur="1000"/>
                                        <p:tgtEl>
                                          <p:spTgt spid="57"/>
                                        </p:tgtEl>
                                      </p:cBhvr>
                                    </p:animEffect>
                                  </p:childTnLst>
                                </p:cTn>
                              </p:par>
                              <p:par>
                                <p:cTn id="207" presetID="53" presetClass="entr" presetSubtype="16" fill="hold" nodeType="withEffect">
                                  <p:stCondLst>
                                    <p:cond delay="0"/>
                                  </p:stCondLst>
                                  <p:childTnLst>
                                    <p:set>
                                      <p:cBhvr>
                                        <p:cTn id="208" dur="1" fill="hold">
                                          <p:stCondLst>
                                            <p:cond delay="0"/>
                                          </p:stCondLst>
                                        </p:cTn>
                                        <p:tgtEl>
                                          <p:spTgt spid="58"/>
                                        </p:tgtEl>
                                        <p:attrNameLst>
                                          <p:attrName>style.visibility</p:attrName>
                                        </p:attrNameLst>
                                      </p:cBhvr>
                                      <p:to>
                                        <p:strVal val="visible"/>
                                      </p:to>
                                    </p:set>
                                    <p:anim calcmode="lin" valueType="num">
                                      <p:cBhvr>
                                        <p:cTn id="209" dur="1000" fill="hold"/>
                                        <p:tgtEl>
                                          <p:spTgt spid="58"/>
                                        </p:tgtEl>
                                        <p:attrNameLst>
                                          <p:attrName>ppt_w</p:attrName>
                                        </p:attrNameLst>
                                      </p:cBhvr>
                                      <p:tavLst>
                                        <p:tav tm="0">
                                          <p:val>
                                            <p:fltVal val="0"/>
                                          </p:val>
                                        </p:tav>
                                        <p:tav tm="100000">
                                          <p:val>
                                            <p:strVal val="#ppt_w"/>
                                          </p:val>
                                        </p:tav>
                                      </p:tavLst>
                                    </p:anim>
                                    <p:anim calcmode="lin" valueType="num">
                                      <p:cBhvr>
                                        <p:cTn id="210" dur="1000" fill="hold"/>
                                        <p:tgtEl>
                                          <p:spTgt spid="58"/>
                                        </p:tgtEl>
                                        <p:attrNameLst>
                                          <p:attrName>ppt_h</p:attrName>
                                        </p:attrNameLst>
                                      </p:cBhvr>
                                      <p:tavLst>
                                        <p:tav tm="0">
                                          <p:val>
                                            <p:fltVal val="0"/>
                                          </p:val>
                                        </p:tav>
                                        <p:tav tm="100000">
                                          <p:val>
                                            <p:strVal val="#ppt_h"/>
                                          </p:val>
                                        </p:tav>
                                      </p:tavLst>
                                    </p:anim>
                                    <p:animEffect transition="in" filter="fade">
                                      <p:cBhvr>
                                        <p:cTn id="211" dur="1000"/>
                                        <p:tgtEl>
                                          <p:spTgt spid="58"/>
                                        </p:tgtEl>
                                      </p:cBhvr>
                                    </p:animEffect>
                                  </p:childTnLst>
                                </p:cTn>
                              </p:par>
                              <p:par>
                                <p:cTn id="212" presetID="53" presetClass="entr" presetSubtype="16" fill="hold" nodeType="withEffect">
                                  <p:stCondLst>
                                    <p:cond delay="0"/>
                                  </p:stCondLst>
                                  <p:childTnLst>
                                    <p:set>
                                      <p:cBhvr>
                                        <p:cTn id="213" dur="1" fill="hold">
                                          <p:stCondLst>
                                            <p:cond delay="0"/>
                                          </p:stCondLst>
                                        </p:cTn>
                                        <p:tgtEl>
                                          <p:spTgt spid="59"/>
                                        </p:tgtEl>
                                        <p:attrNameLst>
                                          <p:attrName>style.visibility</p:attrName>
                                        </p:attrNameLst>
                                      </p:cBhvr>
                                      <p:to>
                                        <p:strVal val="visible"/>
                                      </p:to>
                                    </p:set>
                                    <p:anim calcmode="lin" valueType="num">
                                      <p:cBhvr>
                                        <p:cTn id="214" dur="1000" fill="hold"/>
                                        <p:tgtEl>
                                          <p:spTgt spid="59"/>
                                        </p:tgtEl>
                                        <p:attrNameLst>
                                          <p:attrName>ppt_w</p:attrName>
                                        </p:attrNameLst>
                                      </p:cBhvr>
                                      <p:tavLst>
                                        <p:tav tm="0">
                                          <p:val>
                                            <p:fltVal val="0"/>
                                          </p:val>
                                        </p:tav>
                                        <p:tav tm="100000">
                                          <p:val>
                                            <p:strVal val="#ppt_w"/>
                                          </p:val>
                                        </p:tav>
                                      </p:tavLst>
                                    </p:anim>
                                    <p:anim calcmode="lin" valueType="num">
                                      <p:cBhvr>
                                        <p:cTn id="215" dur="1000" fill="hold"/>
                                        <p:tgtEl>
                                          <p:spTgt spid="59"/>
                                        </p:tgtEl>
                                        <p:attrNameLst>
                                          <p:attrName>ppt_h</p:attrName>
                                        </p:attrNameLst>
                                      </p:cBhvr>
                                      <p:tavLst>
                                        <p:tav tm="0">
                                          <p:val>
                                            <p:fltVal val="0"/>
                                          </p:val>
                                        </p:tav>
                                        <p:tav tm="100000">
                                          <p:val>
                                            <p:strVal val="#ppt_h"/>
                                          </p:val>
                                        </p:tav>
                                      </p:tavLst>
                                    </p:anim>
                                    <p:animEffect transition="in" filter="fade">
                                      <p:cBhvr>
                                        <p:cTn id="21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8" grpId="1" build="allAtOnce"/>
      <p:bldP spid="29" grpId="0"/>
      <p:bldP spid="32" grpId="0"/>
      <p:bldP spid="33" grpId="0"/>
      <p:bldP spid="34" grpId="0"/>
      <p:bldP spid="35" grpId="0"/>
      <p:bldP spid="39" grpId="0"/>
      <p:bldP spid="40" grpId="0"/>
      <p:bldP spid="41" grpId="0"/>
      <p:bldP spid="42" grpId="0"/>
      <p:bldP spid="43" grpId="0"/>
      <p:bldP spid="44" grpId="0"/>
      <p:bldP spid="45" grpId="0"/>
      <p:bldP spid="30" grpId="0"/>
      <p:bldP spid="36" grpId="0"/>
      <p:bldP spid="46" grpId="0"/>
      <p:bldP spid="47" grpId="0"/>
      <p:bldP spid="50" grpId="0"/>
      <p:bldP spid="51" grpId="0"/>
      <p:bldP spid="53" grpId="0"/>
      <p:bldP spid="55"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4C953E7-D689-4615-B1B9-D223AEEBE236}"/>
              </a:ext>
            </a:extLst>
          </p:cNvPr>
          <p:cNvSpPr/>
          <p:nvPr/>
        </p:nvSpPr>
        <p:spPr>
          <a:xfrm>
            <a:off x="184835" y="202543"/>
            <a:ext cx="11803965" cy="6268090"/>
          </a:xfrm>
          <a:custGeom>
            <a:avLst/>
            <a:gdLst>
              <a:gd name="connsiteX0" fmla="*/ 0 w 10820400"/>
              <a:gd name="connsiteY0" fmla="*/ 0 h 5486400"/>
              <a:gd name="connsiteX1" fmla="*/ 10820400 w 10820400"/>
              <a:gd name="connsiteY1" fmla="*/ 0 h 5486400"/>
              <a:gd name="connsiteX2" fmla="*/ 10820400 w 10820400"/>
              <a:gd name="connsiteY2" fmla="*/ 5486400 h 5486400"/>
              <a:gd name="connsiteX3" fmla="*/ 0 w 10820400"/>
              <a:gd name="connsiteY3" fmla="*/ 5486400 h 5486400"/>
              <a:gd name="connsiteX4" fmla="*/ 0 w 10820400"/>
              <a:gd name="connsiteY4" fmla="*/ 0 h 5486400"/>
              <a:gd name="connsiteX0" fmla="*/ 301721 w 11122121"/>
              <a:gd name="connsiteY0" fmla="*/ 0 h 5486400"/>
              <a:gd name="connsiteX1" fmla="*/ 11122121 w 11122121"/>
              <a:gd name="connsiteY1" fmla="*/ 0 h 5486400"/>
              <a:gd name="connsiteX2" fmla="*/ 11122121 w 11122121"/>
              <a:gd name="connsiteY2" fmla="*/ 5486400 h 5486400"/>
              <a:gd name="connsiteX3" fmla="*/ 301721 w 11122121"/>
              <a:gd name="connsiteY3" fmla="*/ 5486400 h 5486400"/>
              <a:gd name="connsiteX4" fmla="*/ 301721 w 11122121"/>
              <a:gd name="connsiteY4" fmla="*/ 0 h 5486400"/>
              <a:gd name="connsiteX0" fmla="*/ 498817 w 11319217"/>
              <a:gd name="connsiteY0" fmla="*/ 0 h 5486400"/>
              <a:gd name="connsiteX1" fmla="*/ 11319217 w 11319217"/>
              <a:gd name="connsiteY1" fmla="*/ 0 h 5486400"/>
              <a:gd name="connsiteX2" fmla="*/ 11319217 w 11319217"/>
              <a:gd name="connsiteY2" fmla="*/ 5486400 h 5486400"/>
              <a:gd name="connsiteX3" fmla="*/ 498817 w 11319217"/>
              <a:gd name="connsiteY3" fmla="*/ 5486400 h 5486400"/>
              <a:gd name="connsiteX4" fmla="*/ 498817 w 11319217"/>
              <a:gd name="connsiteY4" fmla="*/ 0 h 5486400"/>
              <a:gd name="connsiteX0" fmla="*/ 498817 w 11319217"/>
              <a:gd name="connsiteY0" fmla="*/ 0 h 5671127"/>
              <a:gd name="connsiteX1" fmla="*/ 11319217 w 11319217"/>
              <a:gd name="connsiteY1" fmla="*/ 0 h 5671127"/>
              <a:gd name="connsiteX2" fmla="*/ 11319217 w 11319217"/>
              <a:gd name="connsiteY2" fmla="*/ 5486400 h 5671127"/>
              <a:gd name="connsiteX3" fmla="*/ 498817 w 11319217"/>
              <a:gd name="connsiteY3" fmla="*/ 5486400 h 5671127"/>
              <a:gd name="connsiteX4" fmla="*/ 498817 w 11319217"/>
              <a:gd name="connsiteY4" fmla="*/ 0 h 5671127"/>
              <a:gd name="connsiteX0" fmla="*/ 498817 w 11319217"/>
              <a:gd name="connsiteY0" fmla="*/ 0 h 5808601"/>
              <a:gd name="connsiteX1" fmla="*/ 11319217 w 11319217"/>
              <a:gd name="connsiteY1" fmla="*/ 0 h 5808601"/>
              <a:gd name="connsiteX2" fmla="*/ 11319217 w 11319217"/>
              <a:gd name="connsiteY2" fmla="*/ 5486400 h 5808601"/>
              <a:gd name="connsiteX3" fmla="*/ 498817 w 11319217"/>
              <a:gd name="connsiteY3" fmla="*/ 5486400 h 5808601"/>
              <a:gd name="connsiteX4" fmla="*/ 498817 w 11319217"/>
              <a:gd name="connsiteY4" fmla="*/ 0 h 5808601"/>
              <a:gd name="connsiteX0" fmla="*/ 498817 w 11571677"/>
              <a:gd name="connsiteY0" fmla="*/ 0 h 5808601"/>
              <a:gd name="connsiteX1" fmla="*/ 11319217 w 11571677"/>
              <a:gd name="connsiteY1" fmla="*/ 0 h 5808601"/>
              <a:gd name="connsiteX2" fmla="*/ 11319217 w 11571677"/>
              <a:gd name="connsiteY2" fmla="*/ 5486400 h 5808601"/>
              <a:gd name="connsiteX3" fmla="*/ 498817 w 11571677"/>
              <a:gd name="connsiteY3" fmla="*/ 5486400 h 5808601"/>
              <a:gd name="connsiteX4" fmla="*/ 498817 w 11571677"/>
              <a:gd name="connsiteY4" fmla="*/ 0 h 5808601"/>
              <a:gd name="connsiteX0" fmla="*/ 498817 w 11719687"/>
              <a:gd name="connsiteY0" fmla="*/ 0 h 5808601"/>
              <a:gd name="connsiteX1" fmla="*/ 11319217 w 11719687"/>
              <a:gd name="connsiteY1" fmla="*/ 0 h 5808601"/>
              <a:gd name="connsiteX2" fmla="*/ 11319217 w 11719687"/>
              <a:gd name="connsiteY2" fmla="*/ 5486400 h 5808601"/>
              <a:gd name="connsiteX3" fmla="*/ 498817 w 11719687"/>
              <a:gd name="connsiteY3" fmla="*/ 5486400 h 5808601"/>
              <a:gd name="connsiteX4" fmla="*/ 498817 w 11719687"/>
              <a:gd name="connsiteY4" fmla="*/ 0 h 5808601"/>
              <a:gd name="connsiteX0" fmla="*/ 498817 w 11719687"/>
              <a:gd name="connsiteY0" fmla="*/ 264776 h 6073377"/>
              <a:gd name="connsiteX1" fmla="*/ 11319217 w 11719687"/>
              <a:gd name="connsiteY1" fmla="*/ 264776 h 6073377"/>
              <a:gd name="connsiteX2" fmla="*/ 11319217 w 11719687"/>
              <a:gd name="connsiteY2" fmla="*/ 5751176 h 6073377"/>
              <a:gd name="connsiteX3" fmla="*/ 498817 w 11719687"/>
              <a:gd name="connsiteY3" fmla="*/ 5751176 h 6073377"/>
              <a:gd name="connsiteX4" fmla="*/ 498817 w 11719687"/>
              <a:gd name="connsiteY4" fmla="*/ 264776 h 6073377"/>
              <a:gd name="connsiteX0" fmla="*/ 498817 w 11719687"/>
              <a:gd name="connsiteY0" fmla="*/ 377544 h 6186145"/>
              <a:gd name="connsiteX1" fmla="*/ 11319217 w 11719687"/>
              <a:gd name="connsiteY1" fmla="*/ 377544 h 6186145"/>
              <a:gd name="connsiteX2" fmla="*/ 11319217 w 11719687"/>
              <a:gd name="connsiteY2" fmla="*/ 5863944 h 6186145"/>
              <a:gd name="connsiteX3" fmla="*/ 498817 w 11719687"/>
              <a:gd name="connsiteY3" fmla="*/ 5863944 h 6186145"/>
              <a:gd name="connsiteX4" fmla="*/ 498817 w 11719687"/>
              <a:gd name="connsiteY4" fmla="*/ 377544 h 618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9687" h="6186145">
                <a:moveTo>
                  <a:pt x="498817" y="377544"/>
                </a:moveTo>
                <a:cubicBezTo>
                  <a:pt x="4091763" y="-218202"/>
                  <a:pt x="8252744" y="-24238"/>
                  <a:pt x="11319217" y="377544"/>
                </a:cubicBezTo>
                <a:cubicBezTo>
                  <a:pt x="11817981" y="2261762"/>
                  <a:pt x="11887253" y="4062853"/>
                  <a:pt x="11319217" y="5863944"/>
                </a:cubicBezTo>
                <a:cubicBezTo>
                  <a:pt x="7823253" y="6307289"/>
                  <a:pt x="3662272" y="6279580"/>
                  <a:pt x="498817" y="5863944"/>
                </a:cubicBezTo>
                <a:cubicBezTo>
                  <a:pt x="-180056" y="4201398"/>
                  <a:pt x="-152347" y="1915398"/>
                  <a:pt x="498817" y="377544"/>
                </a:cubicBezTo>
                <a:close/>
              </a:path>
            </a:pathLst>
          </a:cu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ounded Rectangle 12"/>
          <p:cNvSpPr/>
          <p:nvPr/>
        </p:nvSpPr>
        <p:spPr>
          <a:xfrm>
            <a:off x="489802" y="1615050"/>
            <a:ext cx="4024237" cy="3623944"/>
          </a:xfrm>
          <a:prstGeom prst="roundRect">
            <a:avLst/>
          </a:prstGeom>
          <a:solidFill>
            <a:schemeClr val="bg1"/>
          </a:solidFill>
          <a:ln w="41275">
            <a:prstDash val="dash"/>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5170" y="2195018"/>
            <a:ext cx="3670781" cy="861774"/>
          </a:xfrm>
          <a:prstGeom prst="rect">
            <a:avLst/>
          </a:prstGeom>
        </p:spPr>
        <p:txBody>
          <a:bodyPr wrap="squar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8469 </a:t>
            </a:r>
            <a:r>
              <a:rPr lang="en-US" altLang="zh-CN" sz="5000" b="1" dirty="0" smtClean="0">
                <a:solidFill>
                  <a:srgbClr val="1E675C"/>
                </a:solidFill>
                <a:latin typeface="UVN Van Chuong Nang" panose="00000400000000000000" pitchFamily="2" charset="0"/>
                <a:ea typeface="小美好体" panose="02010601030101010101" pitchFamily="2" charset="-122"/>
              </a:rPr>
              <a:t>241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grpSp>
        <p:nvGrpSpPr>
          <p:cNvPr id="23" name="Group 22"/>
          <p:cNvGrpSpPr/>
          <p:nvPr/>
        </p:nvGrpSpPr>
        <p:grpSpPr>
          <a:xfrm>
            <a:off x="2567947" y="2148772"/>
            <a:ext cx="1586283" cy="1953170"/>
            <a:chOff x="4962493" y="2318418"/>
            <a:chExt cx="1586283" cy="1953170"/>
          </a:xfrm>
        </p:grpSpPr>
        <p:cxnSp>
          <p:nvCxnSpPr>
            <p:cNvPr id="24" name="Straight Connector 23"/>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766268" y="308904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837179"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1</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28" name="Rectangle 27"/>
          <p:cNvSpPr/>
          <p:nvPr/>
        </p:nvSpPr>
        <p:spPr>
          <a:xfrm>
            <a:off x="1957464" y="2170447"/>
            <a:ext cx="564578"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9</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sp>
        <p:nvSpPr>
          <p:cNvPr id="29" name="Rectangle 28"/>
          <p:cNvSpPr/>
          <p:nvPr/>
        </p:nvSpPr>
        <p:spPr>
          <a:xfrm>
            <a:off x="3178364" y="3087662"/>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5</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2" name="Rectangle 31"/>
          <p:cNvSpPr/>
          <p:nvPr/>
        </p:nvSpPr>
        <p:spPr>
          <a:xfrm>
            <a:off x="1872138" y="391336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4</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33" name="文本框 8">
            <a:extLst>
              <a:ext uri="{FF2B5EF4-FFF2-40B4-BE49-F238E27FC236}">
                <a16:creationId xmlns:a16="http://schemas.microsoft.com/office/drawing/2014/main" id="{A57D9D2A-C0CE-4A44-A874-C5AA1093F80A}"/>
              </a:ext>
            </a:extLst>
          </p:cNvPr>
          <p:cNvSpPr txBox="1"/>
          <p:nvPr/>
        </p:nvSpPr>
        <p:spPr>
          <a:xfrm>
            <a:off x="1939744" y="297650"/>
            <a:ext cx="4504758"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Times New Roman" panose="02020603050405020304" pitchFamily="18" charset="0"/>
                <a:ea typeface="小美好体" panose="02010601030101010101" pitchFamily="2" charset="-122"/>
                <a:cs typeface="Times New Roman" panose="02020603050405020304" pitchFamily="18" charset="0"/>
              </a:rPr>
              <a:t>b. 8469 : 241 </a:t>
            </a:r>
            <a:r>
              <a:rPr lang="en-US" altLang="zh-CN" sz="5400" b="1" dirty="0">
                <a:solidFill>
                  <a:srgbClr val="E43C50"/>
                </a:solidFill>
                <a:latin typeface="UVN Van Chuong Nang" panose="00000400000000000000" pitchFamily="2" charset="0"/>
                <a:ea typeface="小美好体" panose="02010601030101010101" pitchFamily="2" charset="-122"/>
              </a:rPr>
              <a:t>=</a:t>
            </a:r>
          </a:p>
        </p:txBody>
      </p:sp>
      <p:sp>
        <p:nvSpPr>
          <p:cNvPr id="34" name="文本框 8">
            <a:extLst>
              <a:ext uri="{FF2B5EF4-FFF2-40B4-BE49-F238E27FC236}">
                <a16:creationId xmlns:a16="http://schemas.microsoft.com/office/drawing/2014/main" id="{A57D9D2A-C0CE-4A44-A874-C5AA1093F80A}"/>
              </a:ext>
            </a:extLst>
          </p:cNvPr>
          <p:cNvSpPr txBox="1"/>
          <p:nvPr/>
        </p:nvSpPr>
        <p:spPr>
          <a:xfrm>
            <a:off x="4603040" y="1166647"/>
            <a:ext cx="608532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Chia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theo</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thứ</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tự</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từ</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trái</a:t>
            </a:r>
            <a:r>
              <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 sang </a:t>
            </a:r>
            <a:r>
              <a:rPr lang="en-US" altLang="zh-CN" sz="3200" b="1" dirty="0" err="1">
                <a:solidFill>
                  <a:srgbClr val="FF0000"/>
                </a:solidFill>
                <a:latin typeface="Times New Roman" panose="02020603050405020304" pitchFamily="18" charset="0"/>
                <a:ea typeface="小美好体" panose="02010601030101010101" pitchFamily="2" charset="-122"/>
                <a:cs typeface="Times New Roman" panose="02020603050405020304" pitchFamily="18" charset="0"/>
              </a:rPr>
              <a:t>phải</a:t>
            </a:r>
            <a:endParaRPr lang="en-US" altLang="zh-CN" sz="3200" b="1" dirty="0">
              <a:solidFill>
                <a:srgbClr val="FF0000"/>
              </a:solidFill>
              <a:latin typeface="Times New Roman" panose="02020603050405020304" pitchFamily="18" charset="0"/>
              <a:ea typeface="小美好体" panose="02010601030101010101" pitchFamily="2" charset="-122"/>
              <a:cs typeface="Times New Roman" panose="02020603050405020304" pitchFamily="18" charset="0"/>
            </a:endParaRPr>
          </a:p>
        </p:txBody>
      </p:sp>
      <p:sp>
        <p:nvSpPr>
          <p:cNvPr id="35" name="文本框 8">
            <a:extLst>
              <a:ext uri="{FF2B5EF4-FFF2-40B4-BE49-F238E27FC236}">
                <a16:creationId xmlns:a16="http://schemas.microsoft.com/office/drawing/2014/main" id="{A57D9D2A-C0CE-4A44-A874-C5AA1093F80A}"/>
              </a:ext>
            </a:extLst>
          </p:cNvPr>
          <p:cNvSpPr txBox="1"/>
          <p:nvPr/>
        </p:nvSpPr>
        <p:spPr>
          <a:xfrm>
            <a:off x="4678190" y="1686681"/>
            <a:ext cx="2658100"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846 chia 241</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402" y="1841917"/>
            <a:ext cx="1364522" cy="1308599"/>
          </a:xfrm>
          <a:prstGeom prst="rect">
            <a:avLst/>
          </a:prstGeom>
        </p:spPr>
      </p:pic>
      <p:sp>
        <p:nvSpPr>
          <p:cNvPr id="39" name="文本框 8">
            <a:extLst>
              <a:ext uri="{FF2B5EF4-FFF2-40B4-BE49-F238E27FC236}">
                <a16:creationId xmlns:a16="http://schemas.microsoft.com/office/drawing/2014/main" id="{A57D9D2A-C0CE-4A44-A874-C5AA1093F80A}"/>
              </a:ext>
            </a:extLst>
          </p:cNvPr>
          <p:cNvSpPr txBox="1"/>
          <p:nvPr/>
        </p:nvSpPr>
        <p:spPr>
          <a:xfrm>
            <a:off x="5077855" y="2203659"/>
            <a:ext cx="5990743"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6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40" name="文本框 8">
            <a:extLst>
              <a:ext uri="{FF2B5EF4-FFF2-40B4-BE49-F238E27FC236}">
                <a16:creationId xmlns:a16="http://schemas.microsoft.com/office/drawing/2014/main" id="{A57D9D2A-C0CE-4A44-A874-C5AA1093F80A}"/>
              </a:ext>
            </a:extLst>
          </p:cNvPr>
          <p:cNvSpPr txBox="1"/>
          <p:nvPr/>
        </p:nvSpPr>
        <p:spPr>
          <a:xfrm>
            <a:off x="4330634" y="2723693"/>
            <a:ext cx="748794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14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nhớ</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41" name="文本框 8">
            <a:extLst>
              <a:ext uri="{FF2B5EF4-FFF2-40B4-BE49-F238E27FC236}">
                <a16:creationId xmlns:a16="http://schemas.microsoft.com/office/drawing/2014/main" id="{A57D9D2A-C0CE-4A44-A874-C5AA1093F80A}"/>
              </a:ext>
            </a:extLst>
          </p:cNvPr>
          <p:cNvSpPr txBox="1"/>
          <p:nvPr/>
        </p:nvSpPr>
        <p:spPr>
          <a:xfrm>
            <a:off x="5088500" y="3138245"/>
            <a:ext cx="5089855" cy="954107"/>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6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7; </a:t>
            </a:r>
          </a:p>
          <a:p>
            <a:pPr algn="ct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8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7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a:t>
            </a:r>
          </a:p>
        </p:txBody>
      </p:sp>
      <p:sp>
        <p:nvSpPr>
          <p:cNvPr id="42" name="文本框 8">
            <a:extLst>
              <a:ext uri="{FF2B5EF4-FFF2-40B4-BE49-F238E27FC236}">
                <a16:creationId xmlns:a16="http://schemas.microsoft.com/office/drawing/2014/main" id="{A57D9D2A-C0CE-4A44-A874-C5AA1093F80A}"/>
              </a:ext>
            </a:extLst>
          </p:cNvPr>
          <p:cNvSpPr txBox="1"/>
          <p:nvPr/>
        </p:nvSpPr>
        <p:spPr>
          <a:xfrm>
            <a:off x="4442775" y="4010204"/>
            <a:ext cx="5105886"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Hạ</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9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1239, 1239 chia 241</a:t>
            </a:r>
          </a:p>
        </p:txBody>
      </p:sp>
      <p:sp>
        <p:nvSpPr>
          <p:cNvPr id="43" name="文本框 8">
            <a:extLst>
              <a:ext uri="{FF2B5EF4-FFF2-40B4-BE49-F238E27FC236}">
                <a16:creationId xmlns:a16="http://schemas.microsoft.com/office/drawing/2014/main" id="{A57D9D2A-C0CE-4A44-A874-C5AA1093F80A}"/>
              </a:ext>
            </a:extLst>
          </p:cNvPr>
          <p:cNvSpPr txBox="1"/>
          <p:nvPr/>
        </p:nvSpPr>
        <p:spPr>
          <a:xfrm>
            <a:off x="4964974" y="4523533"/>
            <a:ext cx="5990743"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9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a:t>
            </a:r>
          </a:p>
        </p:txBody>
      </p:sp>
      <p:sp>
        <p:nvSpPr>
          <p:cNvPr id="44" name="文本框 8">
            <a:extLst>
              <a:ext uri="{FF2B5EF4-FFF2-40B4-BE49-F238E27FC236}">
                <a16:creationId xmlns:a16="http://schemas.microsoft.com/office/drawing/2014/main" id="{A57D9D2A-C0CE-4A44-A874-C5AA1093F80A}"/>
              </a:ext>
            </a:extLst>
          </p:cNvPr>
          <p:cNvSpPr txBox="1"/>
          <p:nvPr/>
        </p:nvSpPr>
        <p:spPr>
          <a:xfrm>
            <a:off x="4026486" y="5037270"/>
            <a:ext cx="7577716"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4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20; 23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2800" b="1" dirty="0" smtClean="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3</a:t>
            </a:r>
            <a:r>
              <a:rPr lang="vi-VN" altLang="zh-CN" sz="2800" b="1" dirty="0" smtClean="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a:t>
            </a:r>
            <a:r>
              <a:rPr lang="en-US" altLang="zh-CN" sz="2800" b="1" dirty="0" smtClean="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nhớ</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a:t>
            </a:r>
          </a:p>
        </p:txBody>
      </p:sp>
      <p:sp>
        <p:nvSpPr>
          <p:cNvPr id="45" name="文本框 8">
            <a:extLst>
              <a:ext uri="{FF2B5EF4-FFF2-40B4-BE49-F238E27FC236}">
                <a16:creationId xmlns:a16="http://schemas.microsoft.com/office/drawing/2014/main" id="{A57D9D2A-C0CE-4A44-A874-C5AA1093F80A}"/>
              </a:ext>
            </a:extLst>
          </p:cNvPr>
          <p:cNvSpPr txBox="1"/>
          <p:nvPr/>
        </p:nvSpPr>
        <p:spPr>
          <a:xfrm>
            <a:off x="2430561" y="5509851"/>
            <a:ext cx="9086142"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nhân</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thêm</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12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trừ</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12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bằng</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0</a:t>
            </a:r>
          </a:p>
        </p:txBody>
      </p:sp>
      <p:sp>
        <p:nvSpPr>
          <p:cNvPr id="30" name="文本框 8">
            <a:extLst>
              <a:ext uri="{FF2B5EF4-FFF2-40B4-BE49-F238E27FC236}">
                <a16:creationId xmlns:a16="http://schemas.microsoft.com/office/drawing/2014/main" id="{A57D9D2A-C0CE-4A44-A874-C5AA1093F80A}"/>
              </a:ext>
            </a:extLst>
          </p:cNvPr>
          <p:cNvSpPr txBox="1"/>
          <p:nvPr/>
        </p:nvSpPr>
        <p:spPr>
          <a:xfrm>
            <a:off x="7270968" y="1674117"/>
            <a:ext cx="2528256"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 </a:t>
            </a:r>
            <a:r>
              <a:rPr lang="en-US" altLang="zh-CN" sz="3200" b="1" dirty="0" err="1">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3200" b="1" dirty="0">
                <a:solidFill>
                  <a:schemeClr val="accent5">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3</a:t>
            </a:r>
          </a:p>
        </p:txBody>
      </p:sp>
      <p:sp>
        <p:nvSpPr>
          <p:cNvPr id="36" name="Rectangle 35"/>
          <p:cNvSpPr/>
          <p:nvPr/>
        </p:nvSpPr>
        <p:spPr>
          <a:xfrm>
            <a:off x="1187696"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2</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6" name="Rectangle 45"/>
          <p:cNvSpPr/>
          <p:nvPr/>
        </p:nvSpPr>
        <p:spPr>
          <a:xfrm>
            <a:off x="1559363" y="3100703"/>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47" name="文本框 8">
            <a:extLst>
              <a:ext uri="{FF2B5EF4-FFF2-40B4-BE49-F238E27FC236}">
                <a16:creationId xmlns:a16="http://schemas.microsoft.com/office/drawing/2014/main" id="{A57D9D2A-C0CE-4A44-A874-C5AA1093F80A}"/>
              </a:ext>
            </a:extLst>
          </p:cNvPr>
          <p:cNvSpPr txBox="1"/>
          <p:nvPr/>
        </p:nvSpPr>
        <p:spPr>
          <a:xfrm>
            <a:off x="9458957" y="4003499"/>
            <a:ext cx="2233304"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được</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 </a:t>
            </a:r>
            <a:r>
              <a:rPr lang="en-US" altLang="zh-CN" sz="2800" b="1" dirty="0" err="1">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viết</a:t>
            </a:r>
            <a:r>
              <a:rPr lang="en-US" altLang="zh-CN" sz="2800" b="1" dirty="0">
                <a:solidFill>
                  <a:schemeClr val="accent2">
                    <a:lumMod val="50000"/>
                  </a:schemeClr>
                </a:solidFill>
                <a:latin typeface="Times New Roman" panose="02020603050405020304" pitchFamily="18" charset="0"/>
                <a:ea typeface="小美好体" panose="02010601030101010101" pitchFamily="2" charset="-122"/>
                <a:cs typeface="Times New Roman" panose="02020603050405020304" pitchFamily="18" charset="0"/>
              </a:rPr>
              <a:t> 5</a:t>
            </a: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62" y="1856023"/>
            <a:ext cx="1364522" cy="1308599"/>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883" y="2708849"/>
            <a:ext cx="1364522" cy="1308599"/>
          </a:xfrm>
          <a:prstGeom prst="rect">
            <a:avLst/>
          </a:prstGeom>
        </p:spPr>
      </p:pic>
      <p:sp>
        <p:nvSpPr>
          <p:cNvPr id="50" name="Rectangle 49"/>
          <p:cNvSpPr/>
          <p:nvPr/>
        </p:nvSpPr>
        <p:spPr>
          <a:xfrm>
            <a:off x="1504397" y="3913365"/>
            <a:ext cx="564578"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3</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sp>
        <p:nvSpPr>
          <p:cNvPr id="51" name="Rectangle 50"/>
          <p:cNvSpPr/>
          <p:nvPr/>
        </p:nvSpPr>
        <p:spPr>
          <a:xfrm>
            <a:off x="1110023" y="3897718"/>
            <a:ext cx="564577" cy="861774"/>
          </a:xfrm>
          <a:prstGeom prst="rect">
            <a:avLst/>
          </a:prstGeom>
        </p:spPr>
        <p:txBody>
          <a:bodyPr wrap="none">
            <a:spAutoFit/>
          </a:bodyPr>
          <a:lstStyle/>
          <a:p>
            <a:pPr algn="ctr"/>
            <a:r>
              <a:rPr lang="en-US" altLang="zh-CN" sz="5000" b="1" dirty="0">
                <a:solidFill>
                  <a:srgbClr val="1E675C"/>
                </a:solidFill>
                <a:latin typeface="UVN Van Chuong Nang" panose="00000400000000000000" pitchFamily="2" charset="0"/>
                <a:ea typeface="小美好体" panose="02010601030101010101" pitchFamily="2" charset="-122"/>
              </a:rPr>
              <a:t>0</a:t>
            </a:r>
            <a:endParaRPr lang="zh-CN" altLang="en-US" sz="5000" b="1" dirty="0">
              <a:solidFill>
                <a:srgbClr val="1E675C"/>
              </a:solidFill>
              <a:latin typeface="UVN Van Chuong Nang" panose="00000400000000000000" pitchFamily="2" charset="0"/>
              <a:ea typeface="小美好体" panose="02010601030101010101" pitchFamily="2" charset="-122"/>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246" y="2804703"/>
            <a:ext cx="544646" cy="599110"/>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835209">
            <a:off x="3186124" y="2836753"/>
            <a:ext cx="480560" cy="528615"/>
          </a:xfrm>
          <a:prstGeom prst="rect">
            <a:avLst/>
          </a:prstGeom>
        </p:spPr>
      </p:pic>
      <p:sp>
        <p:nvSpPr>
          <p:cNvPr id="53" name="Rectangle 52"/>
          <p:cNvSpPr/>
          <p:nvPr/>
        </p:nvSpPr>
        <p:spPr>
          <a:xfrm>
            <a:off x="852090" y="2182306"/>
            <a:ext cx="1289007" cy="861774"/>
          </a:xfrm>
          <a:prstGeom prst="rect">
            <a:avLst/>
          </a:prstGeom>
        </p:spPr>
        <p:txBody>
          <a:bodyPr wrap="none">
            <a:spAutoFit/>
          </a:bodyPr>
          <a:lstStyle/>
          <a:p>
            <a:pPr algn="ctr"/>
            <a:r>
              <a:rPr lang="en-US" altLang="zh-CN" sz="5000" b="1" dirty="0">
                <a:solidFill>
                  <a:srgbClr val="FF0000"/>
                </a:solidFill>
                <a:latin typeface="UVN Van Chuong Nang" panose="00000400000000000000" pitchFamily="2" charset="0"/>
                <a:ea typeface="小美好体" panose="02010601030101010101" pitchFamily="2" charset="-122"/>
              </a:rPr>
              <a:t>846</a:t>
            </a:r>
            <a:endParaRPr lang="zh-CN" altLang="en-US" sz="5000" b="1" dirty="0">
              <a:solidFill>
                <a:srgbClr val="FF0000"/>
              </a:solidFill>
              <a:latin typeface="UVN Van Chuong Nang" panose="00000400000000000000" pitchFamily="2" charset="0"/>
              <a:ea typeface="小美好体" panose="02010601030101010101" pitchFamily="2" charset="-122"/>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673" y="1770148"/>
            <a:ext cx="1364522" cy="1308599"/>
          </a:xfrm>
          <a:prstGeom prst="rect">
            <a:avLst/>
          </a:prstGeom>
        </p:spPr>
      </p:pic>
      <p:sp>
        <p:nvSpPr>
          <p:cNvPr id="55" name="文本框 8">
            <a:extLst>
              <a:ext uri="{FF2B5EF4-FFF2-40B4-BE49-F238E27FC236}">
                <a16:creationId xmlns:a16="http://schemas.microsoft.com/office/drawing/2014/main" id="{A57D9D2A-C0CE-4A44-A874-C5AA1093F80A}"/>
              </a:ext>
            </a:extLst>
          </p:cNvPr>
          <p:cNvSpPr txBox="1"/>
          <p:nvPr/>
        </p:nvSpPr>
        <p:spPr>
          <a:xfrm>
            <a:off x="6300106" y="290770"/>
            <a:ext cx="466794"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UVN Van Chuong Nang" panose="00000400000000000000" pitchFamily="2" charset="0"/>
                <a:ea typeface="小美好体" panose="02010601030101010101" pitchFamily="2" charset="-122"/>
              </a:rPr>
              <a:t>?</a:t>
            </a:r>
          </a:p>
        </p:txBody>
      </p:sp>
      <p:pic>
        <p:nvPicPr>
          <p:cNvPr id="56" name="图片 22"/>
          <p:cNvPicPr>
            <a:picLocks noChangeAspect="1"/>
          </p:cNvPicPr>
          <p:nvPr/>
        </p:nvPicPr>
        <p:blipFill rotWithShape="1">
          <a:blip r:embed="rId6" cstate="hqprint"/>
          <a:srcRect t="6179" r="20877"/>
          <a:stretch>
            <a:fillRect/>
          </a:stretch>
        </p:blipFill>
        <p:spPr>
          <a:xfrm>
            <a:off x="10031101" y="-280001"/>
            <a:ext cx="2349500" cy="1662570"/>
          </a:xfrm>
          <a:prstGeom prst="rect">
            <a:avLst/>
          </a:prstGeom>
        </p:spPr>
      </p:pic>
      <p:sp>
        <p:nvSpPr>
          <p:cNvPr id="38" name="文本框 8">
            <a:extLst>
              <a:ext uri="{FF2B5EF4-FFF2-40B4-BE49-F238E27FC236}">
                <a16:creationId xmlns:a16="http://schemas.microsoft.com/office/drawing/2014/main" id="{A57D9D2A-C0CE-4A44-A874-C5AA1093F80A}"/>
              </a:ext>
            </a:extLst>
          </p:cNvPr>
          <p:cNvSpPr txBox="1"/>
          <p:nvPr/>
        </p:nvSpPr>
        <p:spPr>
          <a:xfrm>
            <a:off x="6448628" y="237203"/>
            <a:ext cx="3350596"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rgbClr val="E43C50"/>
                </a:solidFill>
                <a:latin typeface="Times New Roman" panose="02020603050405020304" pitchFamily="18" charset="0"/>
                <a:ea typeface="小美好体" panose="02010601030101010101" pitchFamily="2" charset="-122"/>
                <a:cs typeface="Times New Roman" panose="02020603050405020304" pitchFamily="18" charset="0"/>
              </a:rPr>
              <a:t>35 (</a:t>
            </a:r>
            <a:r>
              <a:rPr lang="en-US" altLang="zh-CN" sz="5400" b="1" dirty="0" err="1">
                <a:solidFill>
                  <a:srgbClr val="E43C50"/>
                </a:solidFill>
                <a:latin typeface="Times New Roman" panose="02020603050405020304" pitchFamily="18" charset="0"/>
                <a:ea typeface="小美好体" panose="02010601030101010101" pitchFamily="2" charset="-122"/>
                <a:cs typeface="Times New Roman" panose="02020603050405020304" pitchFamily="18" charset="0"/>
              </a:rPr>
              <a:t>dư</a:t>
            </a:r>
            <a:r>
              <a:rPr lang="en-US" altLang="zh-CN" sz="5400" b="1" dirty="0">
                <a:solidFill>
                  <a:srgbClr val="E43C50"/>
                </a:solidFill>
                <a:latin typeface="Times New Roman" panose="02020603050405020304" pitchFamily="18" charset="0"/>
                <a:ea typeface="小美好体" panose="02010601030101010101" pitchFamily="2" charset="-122"/>
                <a:cs typeface="Times New Roman" panose="02020603050405020304" pitchFamily="18" charset="0"/>
              </a:rPr>
              <a:t> 34) </a:t>
            </a:r>
          </a:p>
        </p:txBody>
      </p:sp>
      <p:pic>
        <p:nvPicPr>
          <p:cNvPr id="57"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957" t="16300" r="43469" b="74527"/>
          <a:stretch/>
        </p:blipFill>
        <p:spPr>
          <a:xfrm>
            <a:off x="311024" y="67848"/>
            <a:ext cx="1265032" cy="759061"/>
          </a:xfrm>
          <a:prstGeom prst="rect">
            <a:avLst/>
          </a:prstGeom>
        </p:spPr>
      </p:pic>
      <p:pic>
        <p:nvPicPr>
          <p:cNvPr id="58"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57" t="16300" r="43469" b="74527"/>
          <a:stretch/>
        </p:blipFill>
        <p:spPr>
          <a:xfrm>
            <a:off x="-488317" y="466376"/>
            <a:ext cx="1869420" cy="1121714"/>
          </a:xfrm>
          <a:prstGeom prst="rect">
            <a:avLst/>
          </a:prstGeom>
        </p:spPr>
      </p:pic>
      <p:pic>
        <p:nvPicPr>
          <p:cNvPr id="59"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57" t="16300" r="43469" b="74527"/>
          <a:stretch/>
        </p:blipFill>
        <p:spPr>
          <a:xfrm>
            <a:off x="10068209" y="-29408"/>
            <a:ext cx="1562495" cy="937549"/>
          </a:xfrm>
          <a:prstGeom prst="rect">
            <a:avLst/>
          </a:prstGeom>
        </p:spPr>
      </p:pic>
    </p:spTree>
    <p:extLst>
      <p:ext uri="{BB962C8B-B14F-4D97-AF65-F5344CB8AC3E}">
        <p14:creationId xmlns:p14="http://schemas.microsoft.com/office/powerpoint/2010/main" val="22770985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1+#ppt_w/2"/>
                                          </p:val>
                                        </p:tav>
                                        <p:tav tm="100000">
                                          <p:val>
                                            <p:strVal val="#ppt_x"/>
                                          </p:val>
                                        </p:tav>
                                      </p:tavLst>
                                    </p:anim>
                                    <p:anim calcmode="lin" valueType="num">
                                      <p:cBhvr additive="base">
                                        <p:cTn id="2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randombar(horizontal)">
                                      <p:cBhvr>
                                        <p:cTn id="38" dur="500"/>
                                        <p:tgtEl>
                                          <p:spTgt spid="37"/>
                                        </p:tgtEl>
                                      </p:cBhvr>
                                    </p:animEffect>
                                  </p:childTnLst>
                                </p:cTn>
                              </p:par>
                              <p:par>
                                <p:cTn id="39" presetID="14" presetClass="entr" presetSubtype="1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1+#ppt_w/2"/>
                                          </p:val>
                                        </p:tav>
                                        <p:tav tm="100000">
                                          <p:val>
                                            <p:strVal val="#ppt_x"/>
                                          </p:val>
                                        </p:tav>
                                      </p:tavLst>
                                    </p:anim>
                                    <p:anim calcmode="lin" valueType="num">
                                      <p:cBhvr additive="base">
                                        <p:cTn id="4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nodeType="clickEffect">
                                  <p:stCondLst>
                                    <p:cond delay="0"/>
                                  </p:stCondLst>
                                  <p:childTnLst>
                                    <p:animEffect transition="out" filter="randombar(horizontal)">
                                      <p:cBhvr>
                                        <p:cTn id="56" dur="500"/>
                                        <p:tgtEl>
                                          <p:spTgt spid="37"/>
                                        </p:tgtEl>
                                      </p:cBhvr>
                                    </p:animEffect>
                                    <p:set>
                                      <p:cBhvr>
                                        <p:cTn id="57" dur="1" fill="hold">
                                          <p:stCondLst>
                                            <p:cond delay="499"/>
                                          </p:stCondLst>
                                        </p:cTn>
                                        <p:tgtEl>
                                          <p:spTgt spid="37"/>
                                        </p:tgtEl>
                                        <p:attrNameLst>
                                          <p:attrName>style.visibility</p:attrName>
                                        </p:attrNameLst>
                                      </p:cBhvr>
                                      <p:to>
                                        <p:strVal val="hidden"/>
                                      </p:to>
                                    </p:set>
                                  </p:childTnLst>
                                </p:cTn>
                              </p:par>
                              <p:par>
                                <p:cTn id="58" presetID="14" presetClass="exit" presetSubtype="10" fill="hold" nodeType="withEffect">
                                  <p:stCondLst>
                                    <p:cond delay="0"/>
                                  </p:stCondLst>
                                  <p:childTnLst>
                                    <p:animEffect transition="out" filter="randombar(horizontal)">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randombar(horizontal)">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randombar(horizontal)">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1+#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500" fill="hold"/>
                                        <p:tgtEl>
                                          <p:spTgt spid="41"/>
                                        </p:tgtEl>
                                        <p:attrNameLst>
                                          <p:attrName>ppt_x</p:attrName>
                                        </p:attrNameLst>
                                      </p:cBhvr>
                                      <p:tavLst>
                                        <p:tav tm="0">
                                          <p:val>
                                            <p:strVal val="1+#ppt_w/2"/>
                                          </p:val>
                                        </p:tav>
                                        <p:tav tm="100000">
                                          <p:val>
                                            <p:strVal val="#ppt_x"/>
                                          </p:val>
                                        </p:tav>
                                      </p:tavLst>
                                    </p:anim>
                                    <p:anim calcmode="lin" valueType="num">
                                      <p:cBhvr additive="base">
                                        <p:cTn id="9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xit" presetSubtype="10" fill="hold" nodeType="clickEffect">
                                  <p:stCondLst>
                                    <p:cond delay="0"/>
                                  </p:stCondLst>
                                  <p:childTnLst>
                                    <p:animEffect transition="out" filter="randombar(horizontal)">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1+#ppt_w/2"/>
                                          </p:val>
                                        </p:tav>
                                        <p:tav tm="100000">
                                          <p:val>
                                            <p:strVal val="#ppt_x"/>
                                          </p:val>
                                        </p:tav>
                                      </p:tavLst>
                                    </p:anim>
                                    <p:anim calcmode="lin" valueType="num">
                                      <p:cBhvr additive="base">
                                        <p:cTn id="10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1" fill="hold" nodeType="clickEffect">
                                  <p:stCondLst>
                                    <p:cond delay="0"/>
                                  </p:stCondLst>
                                  <p:childTnLst>
                                    <p:set>
                                      <p:cBhvr>
                                        <p:cTn id="113" dur="1" fill="hold">
                                          <p:stCondLst>
                                            <p:cond delay="0"/>
                                          </p:stCondLst>
                                        </p:cTn>
                                        <p:tgtEl>
                                          <p:spTgt spid="28">
                                            <p:txEl>
                                              <p:pRg st="0" end="0"/>
                                            </p:txEl>
                                          </p:spTgt>
                                        </p:tgtEl>
                                        <p:attrNameLst>
                                          <p:attrName>style.visibility</p:attrName>
                                        </p:attrNameLst>
                                      </p:cBhvr>
                                      <p:to>
                                        <p:strVal val="visible"/>
                                      </p:to>
                                    </p:set>
                                    <p:anim calcmode="lin" valueType="num">
                                      <p:cBhvr additive="base">
                                        <p:cTn id="11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116" presetID="42" presetClass="path" presetSubtype="0" accel="50000" decel="50000" fill="hold" grpId="1" nodeType="withEffect">
                                  <p:stCondLst>
                                    <p:cond delay="0"/>
                                  </p:stCondLst>
                                  <p:childTnLst>
                                    <p:animMotion origin="layout" path="M -4.16667E-6 -3.7037E-6 L -0.00416 0.13704 " pathEditMode="relative" rAng="0" ptsTypes="AA">
                                      <p:cBhvr>
                                        <p:cTn id="117" dur="2000" fill="hold"/>
                                        <p:tgtEl>
                                          <p:spTgt spid="28">
                                            <p:txEl>
                                              <p:pRg st="0" end="0"/>
                                            </p:txEl>
                                          </p:spTgt>
                                        </p:tgtEl>
                                        <p:attrNameLst>
                                          <p:attrName>ppt_x</p:attrName>
                                          <p:attrName>ppt_y</p:attrName>
                                        </p:attrNameLst>
                                      </p:cBhvr>
                                      <p:rCtr x="-208" y="6852"/>
                                    </p:animMotion>
                                  </p:childTnLst>
                                  <p:subTnLst>
                                    <p:audio>
                                      <p:cMediaNode>
                                        <p:cTn display="0" masterRel="sameClick">
                                          <p:stCondLst>
                                            <p:cond evt="begin" delay="0">
                                              <p:tn val="116"/>
                                            </p:cond>
                                          </p:stCondLst>
                                          <p:endCondLst>
                                            <p:cond evt="onStopAudio" delay="0">
                                              <p:tgtEl>
                                                <p:sldTgt/>
                                              </p:tgtEl>
                                            </p:cond>
                                          </p:endCondLst>
                                        </p:cTn>
                                        <p:tgtEl>
                                          <p:sndTgt r:embed="rId2" name="chimes.wav"/>
                                        </p:tgtEl>
                                      </p:cMediaNode>
                                    </p:audio>
                                  </p:sub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randombar(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randombar(horizontal)">
                                      <p:cBhvr>
                                        <p:cTn id="127" dur="500"/>
                                        <p:tgtEl>
                                          <p:spTgt spid="48"/>
                                        </p:tgtEl>
                                      </p:cBhvr>
                                    </p:animEffect>
                                  </p:childTnLst>
                                </p:cTn>
                              </p:par>
                              <p:par>
                                <p:cTn id="128" presetID="14" presetClass="entr" presetSubtype="10" fill="hold"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randombar(horizontal)">
                                      <p:cBhvr>
                                        <p:cTn id="130" dur="500"/>
                                        <p:tgtEl>
                                          <p:spTgt spid="4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1+#ppt_w/2"/>
                                          </p:val>
                                        </p:tav>
                                        <p:tav tm="100000">
                                          <p:val>
                                            <p:strVal val="#ppt_x"/>
                                          </p:val>
                                        </p:tav>
                                      </p:tavLst>
                                    </p:anim>
                                    <p:anim calcmode="lin" valueType="num">
                                      <p:cBhvr additive="base">
                                        <p:cTn id="13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randombar(horizontal)">
                                      <p:cBhvr>
                                        <p:cTn id="141" dur="5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xit" presetSubtype="10" fill="hold" nodeType="clickEffect">
                                  <p:stCondLst>
                                    <p:cond delay="0"/>
                                  </p:stCondLst>
                                  <p:childTnLst>
                                    <p:animEffect transition="out" filter="randombar(horizontal)">
                                      <p:cBhvr>
                                        <p:cTn id="145" dur="500"/>
                                        <p:tgtEl>
                                          <p:spTgt spid="48"/>
                                        </p:tgtEl>
                                      </p:cBhvr>
                                    </p:animEffect>
                                    <p:set>
                                      <p:cBhvr>
                                        <p:cTn id="146" dur="1" fill="hold">
                                          <p:stCondLst>
                                            <p:cond delay="499"/>
                                          </p:stCondLst>
                                        </p:cTn>
                                        <p:tgtEl>
                                          <p:spTgt spid="48"/>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49"/>
                                        </p:tgtEl>
                                      </p:cBhvr>
                                    </p:animEffect>
                                    <p:set>
                                      <p:cBhvr>
                                        <p:cTn id="149" dur="1" fill="hold">
                                          <p:stCondLst>
                                            <p:cond delay="499"/>
                                          </p:stCondLst>
                                        </p:cTn>
                                        <p:tgtEl>
                                          <p:spTgt spid="49"/>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nodeType="click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randombar(horizontal)">
                                      <p:cBhvr>
                                        <p:cTn id="154" dur="500"/>
                                        <p:tgtEl>
                                          <p:spTgt spid="52"/>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2"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1+#ppt_w/2"/>
                                          </p:val>
                                        </p:tav>
                                        <p:tav tm="100000">
                                          <p:val>
                                            <p:strVal val="#ppt_x"/>
                                          </p:val>
                                        </p:tav>
                                      </p:tavLst>
                                    </p:anim>
                                    <p:anim calcmode="lin" valueType="num">
                                      <p:cBhvr additive="base">
                                        <p:cTn id="16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4" presetClass="entr" presetSubtype="10" fill="hold" grpId="0" nodeType="click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randombar(horizontal)">
                                      <p:cBhvr>
                                        <p:cTn id="165" dur="500"/>
                                        <p:tgtEl>
                                          <p:spTgt spid="32"/>
                                        </p:tgtEl>
                                      </p:cBhvr>
                                    </p:animEffect>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grpId="0" nodeType="clickEffect">
                                  <p:stCondLst>
                                    <p:cond delay="0"/>
                                  </p:stCondLst>
                                  <p:childTnLst>
                                    <p:set>
                                      <p:cBhvr>
                                        <p:cTn id="169" dur="1" fill="hold">
                                          <p:stCondLst>
                                            <p:cond delay="0"/>
                                          </p:stCondLst>
                                        </p:cTn>
                                        <p:tgtEl>
                                          <p:spTgt spid="44"/>
                                        </p:tgtEl>
                                        <p:attrNameLst>
                                          <p:attrName>style.visibility</p:attrName>
                                        </p:attrNameLst>
                                      </p:cBhvr>
                                      <p:to>
                                        <p:strVal val="visible"/>
                                      </p:to>
                                    </p:set>
                                    <p:anim calcmode="lin" valueType="num">
                                      <p:cBhvr additive="base">
                                        <p:cTn id="170" dur="500" fill="hold"/>
                                        <p:tgtEl>
                                          <p:spTgt spid="44"/>
                                        </p:tgtEl>
                                        <p:attrNameLst>
                                          <p:attrName>ppt_x</p:attrName>
                                        </p:attrNameLst>
                                      </p:cBhvr>
                                      <p:tavLst>
                                        <p:tav tm="0">
                                          <p:val>
                                            <p:strVal val="1+#ppt_w/2"/>
                                          </p:val>
                                        </p:tav>
                                        <p:tav tm="100000">
                                          <p:val>
                                            <p:strVal val="#ppt_x"/>
                                          </p:val>
                                        </p:tav>
                                      </p:tavLst>
                                    </p:anim>
                                    <p:anim calcmode="lin" valueType="num">
                                      <p:cBhvr additive="base">
                                        <p:cTn id="17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50"/>
                                        </p:tgtEl>
                                        <p:attrNameLst>
                                          <p:attrName>style.visibility</p:attrName>
                                        </p:attrNameLst>
                                      </p:cBhvr>
                                      <p:to>
                                        <p:strVal val="visible"/>
                                      </p:to>
                                    </p:set>
                                    <p:animEffect transition="in" filter="randombar(horizontal)">
                                      <p:cBhvr>
                                        <p:cTn id="176" dur="500"/>
                                        <p:tgtEl>
                                          <p:spTgt spid="50"/>
                                        </p:tgtEl>
                                      </p:cBhvr>
                                    </p:animEffect>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grpId="0" nodeType="clickEffect">
                                  <p:stCondLst>
                                    <p:cond delay="0"/>
                                  </p:stCondLst>
                                  <p:childTnLst>
                                    <p:set>
                                      <p:cBhvr>
                                        <p:cTn id="180" dur="1" fill="hold">
                                          <p:stCondLst>
                                            <p:cond delay="0"/>
                                          </p:stCondLst>
                                        </p:cTn>
                                        <p:tgtEl>
                                          <p:spTgt spid="45"/>
                                        </p:tgtEl>
                                        <p:attrNameLst>
                                          <p:attrName>style.visibility</p:attrName>
                                        </p:attrNameLst>
                                      </p:cBhvr>
                                      <p:to>
                                        <p:strVal val="visible"/>
                                      </p:to>
                                    </p:set>
                                    <p:anim calcmode="lin" valueType="num">
                                      <p:cBhvr additive="base">
                                        <p:cTn id="181" dur="500" fill="hold"/>
                                        <p:tgtEl>
                                          <p:spTgt spid="45"/>
                                        </p:tgtEl>
                                        <p:attrNameLst>
                                          <p:attrName>ppt_x</p:attrName>
                                        </p:attrNameLst>
                                      </p:cBhvr>
                                      <p:tavLst>
                                        <p:tav tm="0">
                                          <p:val>
                                            <p:strVal val="1+#ppt_w/2"/>
                                          </p:val>
                                        </p:tav>
                                        <p:tav tm="100000">
                                          <p:val>
                                            <p:strVal val="#ppt_x"/>
                                          </p:val>
                                        </p:tav>
                                      </p:tavLst>
                                    </p:anim>
                                    <p:anim calcmode="lin" valueType="num">
                                      <p:cBhvr additive="base">
                                        <p:cTn id="18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randombar(horizontal)">
                                      <p:cBhvr>
                                        <p:cTn id="187" dur="500"/>
                                        <p:tgtEl>
                                          <p:spTgt spid="51"/>
                                        </p:tgtEl>
                                      </p:cBhvr>
                                    </p:animEffect>
                                  </p:childTnLst>
                                </p:cTn>
                              </p:par>
                            </p:childTnLst>
                          </p:cTn>
                        </p:par>
                      </p:childTnLst>
                    </p:cTn>
                  </p:par>
                  <p:par>
                    <p:cTn id="188" fill="hold">
                      <p:stCondLst>
                        <p:cond delay="indefinite"/>
                      </p:stCondLst>
                      <p:childTnLst>
                        <p:par>
                          <p:cTn id="189" fill="hold">
                            <p:stCondLst>
                              <p:cond delay="0"/>
                            </p:stCondLst>
                            <p:childTnLst>
                              <p:par>
                                <p:cTn id="190" presetID="14" presetClass="exit" presetSubtype="10" fill="hold" nodeType="clickEffect">
                                  <p:stCondLst>
                                    <p:cond delay="0"/>
                                  </p:stCondLst>
                                  <p:childTnLst>
                                    <p:animEffect transition="out" filter="randombar(horizontal)">
                                      <p:cBhvr>
                                        <p:cTn id="191" dur="500"/>
                                        <p:tgtEl>
                                          <p:spTgt spid="52"/>
                                        </p:tgtEl>
                                      </p:cBhvr>
                                    </p:animEffect>
                                    <p:set>
                                      <p:cBhvr>
                                        <p:cTn id="192" dur="1" fill="hold">
                                          <p:stCondLst>
                                            <p:cond delay="499"/>
                                          </p:stCondLst>
                                        </p:cTn>
                                        <p:tgtEl>
                                          <p:spTgt spid="52"/>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4" presetClass="exit" presetSubtype="10" fill="hold" grpId="0" nodeType="clickEffect">
                                  <p:stCondLst>
                                    <p:cond delay="0"/>
                                  </p:stCondLst>
                                  <p:childTnLst>
                                    <p:animEffect transition="out" filter="randombar(horizontal)">
                                      <p:cBhvr>
                                        <p:cTn id="196" dur="500"/>
                                        <p:tgtEl>
                                          <p:spTgt spid="55"/>
                                        </p:tgtEl>
                                      </p:cBhvr>
                                    </p:animEffect>
                                    <p:set>
                                      <p:cBhvr>
                                        <p:cTn id="197" dur="1" fill="hold">
                                          <p:stCondLst>
                                            <p:cond delay="499"/>
                                          </p:stCondLst>
                                        </p:cTn>
                                        <p:tgtEl>
                                          <p:spTgt spid="55"/>
                                        </p:tgtEl>
                                        <p:attrNameLst>
                                          <p:attrName>style.visibility</p:attrName>
                                        </p:attrNameLst>
                                      </p:cBhvr>
                                      <p:to>
                                        <p:strVal val="hidden"/>
                                      </p:to>
                                    </p:set>
                                  </p:childTnLst>
                                </p:cTn>
                              </p:par>
                              <p:par>
                                <p:cTn id="198" presetID="2" presetClass="entr" presetSubtype="12" fill="hold" grpId="0" nodeType="withEffect">
                                  <p:stCondLst>
                                    <p:cond delay="0"/>
                                  </p:stCondLst>
                                  <p:childTnLst>
                                    <p:set>
                                      <p:cBhvr>
                                        <p:cTn id="199" dur="1" fill="hold">
                                          <p:stCondLst>
                                            <p:cond delay="0"/>
                                          </p:stCondLst>
                                        </p:cTn>
                                        <p:tgtEl>
                                          <p:spTgt spid="38"/>
                                        </p:tgtEl>
                                        <p:attrNameLst>
                                          <p:attrName>style.visibility</p:attrName>
                                        </p:attrNameLst>
                                      </p:cBhvr>
                                      <p:to>
                                        <p:strVal val="visible"/>
                                      </p:to>
                                    </p:set>
                                    <p:anim calcmode="lin" valueType="num">
                                      <p:cBhvr additive="base">
                                        <p:cTn id="200" dur="1000" fill="hold"/>
                                        <p:tgtEl>
                                          <p:spTgt spid="38"/>
                                        </p:tgtEl>
                                        <p:attrNameLst>
                                          <p:attrName>ppt_x</p:attrName>
                                        </p:attrNameLst>
                                      </p:cBhvr>
                                      <p:tavLst>
                                        <p:tav tm="0">
                                          <p:val>
                                            <p:strVal val="0-#ppt_w/2"/>
                                          </p:val>
                                        </p:tav>
                                        <p:tav tm="100000">
                                          <p:val>
                                            <p:strVal val="#ppt_x"/>
                                          </p:val>
                                        </p:tav>
                                      </p:tavLst>
                                    </p:anim>
                                    <p:anim calcmode="lin" valueType="num">
                                      <p:cBhvr additive="base">
                                        <p:cTn id="201" dur="10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8"/>
                                            </p:cond>
                                          </p:stCondLst>
                                          <p:endCondLst>
                                            <p:cond evt="onStopAudio" delay="0">
                                              <p:tgtEl>
                                                <p:sldTgt/>
                                              </p:tgtEl>
                                            </p:cond>
                                          </p:endCondLst>
                                        </p:cTn>
                                        <p:tgtEl>
                                          <p:sndTgt r:embed="rId2" name="chimes.wav"/>
                                        </p:tgtEl>
                                      </p:cMediaNode>
                                    </p:audio>
                                  </p:subTnLst>
                                </p:cTn>
                              </p:par>
                              <p:par>
                                <p:cTn id="202" presetID="53" presetClass="entr" presetSubtype="16" fill="hold" nodeType="withEffect">
                                  <p:stCondLst>
                                    <p:cond delay="0"/>
                                  </p:stCondLst>
                                  <p:childTnLst>
                                    <p:set>
                                      <p:cBhvr>
                                        <p:cTn id="203" dur="1" fill="hold">
                                          <p:stCondLst>
                                            <p:cond delay="0"/>
                                          </p:stCondLst>
                                        </p:cTn>
                                        <p:tgtEl>
                                          <p:spTgt spid="57"/>
                                        </p:tgtEl>
                                        <p:attrNameLst>
                                          <p:attrName>style.visibility</p:attrName>
                                        </p:attrNameLst>
                                      </p:cBhvr>
                                      <p:to>
                                        <p:strVal val="visible"/>
                                      </p:to>
                                    </p:set>
                                    <p:anim calcmode="lin" valueType="num">
                                      <p:cBhvr>
                                        <p:cTn id="204" dur="1000" fill="hold"/>
                                        <p:tgtEl>
                                          <p:spTgt spid="57"/>
                                        </p:tgtEl>
                                        <p:attrNameLst>
                                          <p:attrName>ppt_w</p:attrName>
                                        </p:attrNameLst>
                                      </p:cBhvr>
                                      <p:tavLst>
                                        <p:tav tm="0">
                                          <p:val>
                                            <p:fltVal val="0"/>
                                          </p:val>
                                        </p:tav>
                                        <p:tav tm="100000">
                                          <p:val>
                                            <p:strVal val="#ppt_w"/>
                                          </p:val>
                                        </p:tav>
                                      </p:tavLst>
                                    </p:anim>
                                    <p:anim calcmode="lin" valueType="num">
                                      <p:cBhvr>
                                        <p:cTn id="205" dur="1000" fill="hold"/>
                                        <p:tgtEl>
                                          <p:spTgt spid="57"/>
                                        </p:tgtEl>
                                        <p:attrNameLst>
                                          <p:attrName>ppt_h</p:attrName>
                                        </p:attrNameLst>
                                      </p:cBhvr>
                                      <p:tavLst>
                                        <p:tav tm="0">
                                          <p:val>
                                            <p:fltVal val="0"/>
                                          </p:val>
                                        </p:tav>
                                        <p:tav tm="100000">
                                          <p:val>
                                            <p:strVal val="#ppt_h"/>
                                          </p:val>
                                        </p:tav>
                                      </p:tavLst>
                                    </p:anim>
                                    <p:animEffect transition="in" filter="fade">
                                      <p:cBhvr>
                                        <p:cTn id="206" dur="1000"/>
                                        <p:tgtEl>
                                          <p:spTgt spid="57"/>
                                        </p:tgtEl>
                                      </p:cBhvr>
                                    </p:animEffect>
                                  </p:childTnLst>
                                </p:cTn>
                              </p:par>
                              <p:par>
                                <p:cTn id="207" presetID="53" presetClass="entr" presetSubtype="16" fill="hold" nodeType="withEffect">
                                  <p:stCondLst>
                                    <p:cond delay="0"/>
                                  </p:stCondLst>
                                  <p:childTnLst>
                                    <p:set>
                                      <p:cBhvr>
                                        <p:cTn id="208" dur="1" fill="hold">
                                          <p:stCondLst>
                                            <p:cond delay="0"/>
                                          </p:stCondLst>
                                        </p:cTn>
                                        <p:tgtEl>
                                          <p:spTgt spid="58"/>
                                        </p:tgtEl>
                                        <p:attrNameLst>
                                          <p:attrName>style.visibility</p:attrName>
                                        </p:attrNameLst>
                                      </p:cBhvr>
                                      <p:to>
                                        <p:strVal val="visible"/>
                                      </p:to>
                                    </p:set>
                                    <p:anim calcmode="lin" valueType="num">
                                      <p:cBhvr>
                                        <p:cTn id="209" dur="1000" fill="hold"/>
                                        <p:tgtEl>
                                          <p:spTgt spid="58"/>
                                        </p:tgtEl>
                                        <p:attrNameLst>
                                          <p:attrName>ppt_w</p:attrName>
                                        </p:attrNameLst>
                                      </p:cBhvr>
                                      <p:tavLst>
                                        <p:tav tm="0">
                                          <p:val>
                                            <p:fltVal val="0"/>
                                          </p:val>
                                        </p:tav>
                                        <p:tav tm="100000">
                                          <p:val>
                                            <p:strVal val="#ppt_w"/>
                                          </p:val>
                                        </p:tav>
                                      </p:tavLst>
                                    </p:anim>
                                    <p:anim calcmode="lin" valueType="num">
                                      <p:cBhvr>
                                        <p:cTn id="210" dur="1000" fill="hold"/>
                                        <p:tgtEl>
                                          <p:spTgt spid="58"/>
                                        </p:tgtEl>
                                        <p:attrNameLst>
                                          <p:attrName>ppt_h</p:attrName>
                                        </p:attrNameLst>
                                      </p:cBhvr>
                                      <p:tavLst>
                                        <p:tav tm="0">
                                          <p:val>
                                            <p:fltVal val="0"/>
                                          </p:val>
                                        </p:tav>
                                        <p:tav tm="100000">
                                          <p:val>
                                            <p:strVal val="#ppt_h"/>
                                          </p:val>
                                        </p:tav>
                                      </p:tavLst>
                                    </p:anim>
                                    <p:animEffect transition="in" filter="fade">
                                      <p:cBhvr>
                                        <p:cTn id="211" dur="1000"/>
                                        <p:tgtEl>
                                          <p:spTgt spid="58"/>
                                        </p:tgtEl>
                                      </p:cBhvr>
                                    </p:animEffect>
                                  </p:childTnLst>
                                </p:cTn>
                              </p:par>
                              <p:par>
                                <p:cTn id="212" presetID="53" presetClass="entr" presetSubtype="16" fill="hold" nodeType="withEffect">
                                  <p:stCondLst>
                                    <p:cond delay="0"/>
                                  </p:stCondLst>
                                  <p:childTnLst>
                                    <p:set>
                                      <p:cBhvr>
                                        <p:cTn id="213" dur="1" fill="hold">
                                          <p:stCondLst>
                                            <p:cond delay="0"/>
                                          </p:stCondLst>
                                        </p:cTn>
                                        <p:tgtEl>
                                          <p:spTgt spid="59"/>
                                        </p:tgtEl>
                                        <p:attrNameLst>
                                          <p:attrName>style.visibility</p:attrName>
                                        </p:attrNameLst>
                                      </p:cBhvr>
                                      <p:to>
                                        <p:strVal val="visible"/>
                                      </p:to>
                                    </p:set>
                                    <p:anim calcmode="lin" valueType="num">
                                      <p:cBhvr>
                                        <p:cTn id="214" dur="1000" fill="hold"/>
                                        <p:tgtEl>
                                          <p:spTgt spid="59"/>
                                        </p:tgtEl>
                                        <p:attrNameLst>
                                          <p:attrName>ppt_w</p:attrName>
                                        </p:attrNameLst>
                                      </p:cBhvr>
                                      <p:tavLst>
                                        <p:tav tm="0">
                                          <p:val>
                                            <p:fltVal val="0"/>
                                          </p:val>
                                        </p:tav>
                                        <p:tav tm="100000">
                                          <p:val>
                                            <p:strVal val="#ppt_w"/>
                                          </p:val>
                                        </p:tav>
                                      </p:tavLst>
                                    </p:anim>
                                    <p:anim calcmode="lin" valueType="num">
                                      <p:cBhvr>
                                        <p:cTn id="215" dur="1000" fill="hold"/>
                                        <p:tgtEl>
                                          <p:spTgt spid="59"/>
                                        </p:tgtEl>
                                        <p:attrNameLst>
                                          <p:attrName>ppt_h</p:attrName>
                                        </p:attrNameLst>
                                      </p:cBhvr>
                                      <p:tavLst>
                                        <p:tav tm="0">
                                          <p:val>
                                            <p:fltVal val="0"/>
                                          </p:val>
                                        </p:tav>
                                        <p:tav tm="100000">
                                          <p:val>
                                            <p:strVal val="#ppt_h"/>
                                          </p:val>
                                        </p:tav>
                                      </p:tavLst>
                                    </p:anim>
                                    <p:animEffect transition="in" filter="fade">
                                      <p:cBhvr>
                                        <p:cTn id="21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8" grpId="1" build="allAtOnce"/>
      <p:bldP spid="29" grpId="0"/>
      <p:bldP spid="32" grpId="0"/>
      <p:bldP spid="33" grpId="0"/>
      <p:bldP spid="34" grpId="0"/>
      <p:bldP spid="35" grpId="0"/>
      <p:bldP spid="39" grpId="0"/>
      <p:bldP spid="40" grpId="0"/>
      <p:bldP spid="41" grpId="0"/>
      <p:bldP spid="42" grpId="0"/>
      <p:bldP spid="43" grpId="0"/>
      <p:bldP spid="44" grpId="0"/>
      <p:bldP spid="45" grpId="0"/>
      <p:bldP spid="30" grpId="0"/>
      <p:bldP spid="36" grpId="0"/>
      <p:bldP spid="46" grpId="0"/>
      <p:bldP spid="47" grpId="0"/>
      <p:bldP spid="50" grpId="0"/>
      <p:bldP spid="51" grpId="0"/>
      <p:bldP spid="53" grpId="0"/>
      <p:bldP spid="5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2"/>
          <p:cNvPicPr>
            <a:picLocks noChangeAspect="1"/>
          </p:cNvPicPr>
          <p:nvPr/>
        </p:nvPicPr>
        <p:blipFill rotWithShape="1">
          <a:blip r:embed="rId2" cstate="hqprint"/>
          <a:srcRect t="6179" r="20877"/>
          <a:stretch>
            <a:fillRect/>
          </a:stretch>
        </p:blipFill>
        <p:spPr>
          <a:xfrm>
            <a:off x="10249764" y="-518768"/>
            <a:ext cx="2349500" cy="1662570"/>
          </a:xfrm>
          <a:prstGeom prst="rect">
            <a:avLst/>
          </a:prstGeom>
        </p:spPr>
      </p:pic>
      <p:sp>
        <p:nvSpPr>
          <p:cNvPr id="3" name="文本框 8">
            <a:extLst>
              <a:ext uri="{FF2B5EF4-FFF2-40B4-BE49-F238E27FC236}">
                <a16:creationId xmlns:a16="http://schemas.microsoft.com/office/drawing/2014/main" id="{212D2CAF-BF24-460A-81D6-2A53B49E3092}"/>
              </a:ext>
            </a:extLst>
          </p:cNvPr>
          <p:cNvSpPr txBox="1"/>
          <p:nvPr/>
        </p:nvSpPr>
        <p:spPr>
          <a:xfrm>
            <a:off x="325430" y="2321769"/>
            <a:ext cx="2333795" cy="1938992"/>
          </a:xfrm>
          <a:custGeom>
            <a:avLst/>
            <a:gdLst>
              <a:gd name="connsiteX0" fmla="*/ 0 w 3583215"/>
              <a:gd name="connsiteY0" fmla="*/ 0 h 830997"/>
              <a:gd name="connsiteX1" fmla="*/ 489706 w 3583215"/>
              <a:gd name="connsiteY1" fmla="*/ 0 h 830997"/>
              <a:gd name="connsiteX2" fmla="*/ 1051076 w 3583215"/>
              <a:gd name="connsiteY2" fmla="*/ 0 h 830997"/>
              <a:gd name="connsiteX3" fmla="*/ 1648279 w 3583215"/>
              <a:gd name="connsiteY3" fmla="*/ 0 h 830997"/>
              <a:gd name="connsiteX4" fmla="*/ 2245481 w 3583215"/>
              <a:gd name="connsiteY4" fmla="*/ 0 h 830997"/>
              <a:gd name="connsiteX5" fmla="*/ 2806852 w 3583215"/>
              <a:gd name="connsiteY5" fmla="*/ 0 h 830997"/>
              <a:gd name="connsiteX6" fmla="*/ 3583215 w 3583215"/>
              <a:gd name="connsiteY6" fmla="*/ 0 h 830997"/>
              <a:gd name="connsiteX7" fmla="*/ 3583215 w 3583215"/>
              <a:gd name="connsiteY7" fmla="*/ 390569 h 830997"/>
              <a:gd name="connsiteX8" fmla="*/ 3583215 w 3583215"/>
              <a:gd name="connsiteY8" fmla="*/ 830997 h 830997"/>
              <a:gd name="connsiteX9" fmla="*/ 3093509 w 3583215"/>
              <a:gd name="connsiteY9" fmla="*/ 830997 h 830997"/>
              <a:gd name="connsiteX10" fmla="*/ 2496306 w 3583215"/>
              <a:gd name="connsiteY10" fmla="*/ 830997 h 830997"/>
              <a:gd name="connsiteX11" fmla="*/ 1934936 w 3583215"/>
              <a:gd name="connsiteY11" fmla="*/ 830997 h 830997"/>
              <a:gd name="connsiteX12" fmla="*/ 1445230 w 3583215"/>
              <a:gd name="connsiteY12" fmla="*/ 830997 h 830997"/>
              <a:gd name="connsiteX13" fmla="*/ 919692 w 3583215"/>
              <a:gd name="connsiteY13" fmla="*/ 830997 h 830997"/>
              <a:gd name="connsiteX14" fmla="*/ 0 w 3583215"/>
              <a:gd name="connsiteY14" fmla="*/ 830997 h 830997"/>
              <a:gd name="connsiteX15" fmla="*/ 0 w 3583215"/>
              <a:gd name="connsiteY15" fmla="*/ 432118 h 830997"/>
              <a:gd name="connsiteX16" fmla="*/ 0 w 3583215"/>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3215" h="830997" fill="none" extrusionOk="0">
                <a:moveTo>
                  <a:pt x="0" y="0"/>
                </a:moveTo>
                <a:cubicBezTo>
                  <a:pt x="172480" y="-3346"/>
                  <a:pt x="247821" y="5701"/>
                  <a:pt x="489706" y="0"/>
                </a:cubicBezTo>
                <a:cubicBezTo>
                  <a:pt x="731591" y="-5701"/>
                  <a:pt x="818566" y="42921"/>
                  <a:pt x="1051076" y="0"/>
                </a:cubicBezTo>
                <a:cubicBezTo>
                  <a:pt x="1283586" y="-42921"/>
                  <a:pt x="1433295" y="53752"/>
                  <a:pt x="1648279" y="0"/>
                </a:cubicBezTo>
                <a:cubicBezTo>
                  <a:pt x="1863263" y="-53752"/>
                  <a:pt x="2048012" y="35318"/>
                  <a:pt x="2245481" y="0"/>
                </a:cubicBezTo>
                <a:cubicBezTo>
                  <a:pt x="2442950" y="-35318"/>
                  <a:pt x="2656284" y="52350"/>
                  <a:pt x="2806852" y="0"/>
                </a:cubicBezTo>
                <a:cubicBezTo>
                  <a:pt x="2957420" y="-52350"/>
                  <a:pt x="3347289" y="62637"/>
                  <a:pt x="3583215" y="0"/>
                </a:cubicBezTo>
                <a:cubicBezTo>
                  <a:pt x="3622384" y="137710"/>
                  <a:pt x="3575944" y="281570"/>
                  <a:pt x="3583215" y="390569"/>
                </a:cubicBezTo>
                <a:cubicBezTo>
                  <a:pt x="3590486" y="499568"/>
                  <a:pt x="3531058" y="720818"/>
                  <a:pt x="3583215" y="830997"/>
                </a:cubicBezTo>
                <a:cubicBezTo>
                  <a:pt x="3342186" y="843650"/>
                  <a:pt x="3204763" y="779668"/>
                  <a:pt x="3093509" y="830997"/>
                </a:cubicBezTo>
                <a:cubicBezTo>
                  <a:pt x="2982255" y="882326"/>
                  <a:pt x="2747736" y="814448"/>
                  <a:pt x="2496306" y="830997"/>
                </a:cubicBezTo>
                <a:cubicBezTo>
                  <a:pt x="2244876" y="847546"/>
                  <a:pt x="2168779" y="784041"/>
                  <a:pt x="1934936" y="830997"/>
                </a:cubicBezTo>
                <a:cubicBezTo>
                  <a:pt x="1701093" y="877953"/>
                  <a:pt x="1629301" y="818906"/>
                  <a:pt x="1445230" y="830997"/>
                </a:cubicBezTo>
                <a:cubicBezTo>
                  <a:pt x="1261159" y="843088"/>
                  <a:pt x="1066239" y="784540"/>
                  <a:pt x="919692" y="830997"/>
                </a:cubicBezTo>
                <a:cubicBezTo>
                  <a:pt x="773145" y="877454"/>
                  <a:pt x="252989" y="736458"/>
                  <a:pt x="0" y="830997"/>
                </a:cubicBezTo>
                <a:cubicBezTo>
                  <a:pt x="-8918" y="723590"/>
                  <a:pt x="20596" y="513105"/>
                  <a:pt x="0" y="432118"/>
                </a:cubicBezTo>
                <a:cubicBezTo>
                  <a:pt x="-20596" y="351131"/>
                  <a:pt x="51824" y="202136"/>
                  <a:pt x="0" y="0"/>
                </a:cubicBezTo>
                <a:close/>
              </a:path>
              <a:path w="3583215" h="830997" stroke="0" extrusionOk="0">
                <a:moveTo>
                  <a:pt x="0" y="0"/>
                </a:moveTo>
                <a:cubicBezTo>
                  <a:pt x="117585" y="-10430"/>
                  <a:pt x="397643" y="1180"/>
                  <a:pt x="561370" y="0"/>
                </a:cubicBezTo>
                <a:cubicBezTo>
                  <a:pt x="725097" y="-1180"/>
                  <a:pt x="838679" y="56321"/>
                  <a:pt x="1086909" y="0"/>
                </a:cubicBezTo>
                <a:cubicBezTo>
                  <a:pt x="1335139" y="-56321"/>
                  <a:pt x="1589108" y="44521"/>
                  <a:pt x="1719943" y="0"/>
                </a:cubicBezTo>
                <a:cubicBezTo>
                  <a:pt x="1850778" y="-44521"/>
                  <a:pt x="2120006" y="44957"/>
                  <a:pt x="2317146" y="0"/>
                </a:cubicBezTo>
                <a:cubicBezTo>
                  <a:pt x="2514286" y="-44957"/>
                  <a:pt x="2692755" y="44586"/>
                  <a:pt x="2806852" y="0"/>
                </a:cubicBezTo>
                <a:cubicBezTo>
                  <a:pt x="2920949" y="-44586"/>
                  <a:pt x="3281236" y="6955"/>
                  <a:pt x="3583215" y="0"/>
                </a:cubicBezTo>
                <a:cubicBezTo>
                  <a:pt x="3595546" y="194561"/>
                  <a:pt x="3560197" y="303782"/>
                  <a:pt x="3583215" y="432118"/>
                </a:cubicBezTo>
                <a:cubicBezTo>
                  <a:pt x="3606233" y="560454"/>
                  <a:pt x="3569547" y="716538"/>
                  <a:pt x="3583215" y="830997"/>
                </a:cubicBezTo>
                <a:cubicBezTo>
                  <a:pt x="3395247" y="843740"/>
                  <a:pt x="3223980" y="791046"/>
                  <a:pt x="3021845" y="830997"/>
                </a:cubicBezTo>
                <a:cubicBezTo>
                  <a:pt x="2819710" y="870948"/>
                  <a:pt x="2536586" y="827151"/>
                  <a:pt x="2388810" y="830997"/>
                </a:cubicBezTo>
                <a:cubicBezTo>
                  <a:pt x="2241035" y="834843"/>
                  <a:pt x="1877788" y="788918"/>
                  <a:pt x="1719943" y="830997"/>
                </a:cubicBezTo>
                <a:cubicBezTo>
                  <a:pt x="1562098" y="873076"/>
                  <a:pt x="1311227" y="785221"/>
                  <a:pt x="1194405" y="830997"/>
                </a:cubicBezTo>
                <a:cubicBezTo>
                  <a:pt x="1077583" y="876773"/>
                  <a:pt x="788113" y="783961"/>
                  <a:pt x="668867" y="830997"/>
                </a:cubicBezTo>
                <a:cubicBezTo>
                  <a:pt x="549621" y="878033"/>
                  <a:pt x="166703" y="822041"/>
                  <a:pt x="0" y="830997"/>
                </a:cubicBezTo>
                <a:cubicBezTo>
                  <a:pt x="-46855" y="729282"/>
                  <a:pt x="15302" y="513180"/>
                  <a:pt x="0" y="407189"/>
                </a:cubicBezTo>
                <a:cubicBezTo>
                  <a:pt x="-15302" y="301198"/>
                  <a:pt x="9381" y="134861"/>
                  <a:pt x="0" y="0"/>
                </a:cubicBezTo>
                <a:close/>
              </a:path>
            </a:pathLst>
          </a:custGeom>
          <a:solidFill>
            <a:schemeClr val="accent5">
              <a:lumMod val="20000"/>
              <a:lumOff val="80000"/>
            </a:schemeClr>
          </a:solidFill>
          <a:ln w="38100">
            <a:solidFill>
              <a:schemeClr val="accent5">
                <a:lumMod val="75000"/>
              </a:schemeClr>
            </a:solid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cho</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số</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có</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ba</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chữ</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số</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sp>
        <p:nvSpPr>
          <p:cNvPr id="4" name="Flowchart: Terminator 3">
            <a:extLst>
              <a:ext uri="{FF2B5EF4-FFF2-40B4-BE49-F238E27FC236}">
                <a16:creationId xmlns:a16="http://schemas.microsoft.com/office/drawing/2014/main" id="{512A3F13-5CCC-487A-92BE-B7980F93A2BB}"/>
              </a:ext>
            </a:extLst>
          </p:cNvPr>
          <p:cNvSpPr/>
          <p:nvPr/>
        </p:nvSpPr>
        <p:spPr>
          <a:xfrm>
            <a:off x="3664236" y="176747"/>
            <a:ext cx="4180515" cy="3198628"/>
          </a:xfrm>
          <a:prstGeom prst="flowChartTerminator">
            <a:avLst/>
          </a:prstGeom>
          <a:solidFill>
            <a:schemeClr val="bg1"/>
          </a:solidFill>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endParaRPr lang="en-US"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2FEF8897-0228-439E-BA67-946C1420D2F7}"/>
              </a:ext>
            </a:extLst>
          </p:cNvPr>
          <p:cNvSpPr/>
          <p:nvPr/>
        </p:nvSpPr>
        <p:spPr>
          <a:xfrm>
            <a:off x="3664236" y="3739435"/>
            <a:ext cx="4435915" cy="2943234"/>
          </a:xfrm>
          <a:prstGeom prst="flowChartTerminator">
            <a:avLst/>
          </a:prstGeom>
          <a:solidFill>
            <a:schemeClr val="bg1"/>
          </a:solidFill>
          <a:effectLst>
            <a:glow rad="635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endParaRPr lang="en-US" altLang="en-US" sz="2800" b="1" dirty="0">
              <a:solidFill>
                <a:srgbClr val="FF2121"/>
              </a:solidFill>
              <a:latin typeface="Times New Roman" panose="02020603050405020304" pitchFamily="18" charset="0"/>
              <a:cs typeface="Times New Roman" panose="02020603050405020304" pitchFamily="18" charset="0"/>
            </a:endParaRPr>
          </a:p>
        </p:txBody>
      </p:sp>
      <p:cxnSp>
        <p:nvCxnSpPr>
          <p:cNvPr id="6" name="Curved Connector 8">
            <a:extLst>
              <a:ext uri="{FF2B5EF4-FFF2-40B4-BE49-F238E27FC236}">
                <a16:creationId xmlns:a16="http://schemas.microsoft.com/office/drawing/2014/main" id="{5131EA9E-C42C-4F6D-A7DA-B9855BAD0AE1}"/>
              </a:ext>
            </a:extLst>
          </p:cNvPr>
          <p:cNvCxnSpPr>
            <a:endCxn id="4" idx="1"/>
          </p:cNvCxnSpPr>
          <p:nvPr/>
        </p:nvCxnSpPr>
        <p:spPr>
          <a:xfrm rot="5400000" flipH="1" flipV="1">
            <a:off x="2376953" y="2069085"/>
            <a:ext cx="1580307" cy="994260"/>
          </a:xfrm>
          <a:prstGeom prst="curvedConnector2">
            <a:avLst/>
          </a:prstGeom>
          <a:ln w="57150">
            <a:solidFill>
              <a:srgbClr val="1C04AC"/>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23">
            <a:extLst>
              <a:ext uri="{FF2B5EF4-FFF2-40B4-BE49-F238E27FC236}">
                <a16:creationId xmlns:a16="http://schemas.microsoft.com/office/drawing/2014/main" id="{15F266DB-CC05-456F-90A8-7F8236C554B6}"/>
              </a:ext>
            </a:extLst>
          </p:cNvPr>
          <p:cNvCxnSpPr>
            <a:cxnSpLocks/>
            <a:endCxn id="5" idx="1"/>
          </p:cNvCxnSpPr>
          <p:nvPr/>
        </p:nvCxnSpPr>
        <p:spPr>
          <a:xfrm rot="16200000" flipH="1">
            <a:off x="2257190" y="3804006"/>
            <a:ext cx="1809080" cy="1005011"/>
          </a:xfrm>
          <a:prstGeom prst="curved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96704" y="312517"/>
            <a:ext cx="3881936" cy="2805796"/>
            <a:chOff x="5099655" y="368501"/>
            <a:chExt cx="3881936" cy="2805796"/>
          </a:xfrm>
        </p:grpSpPr>
        <p:sp>
          <p:nvSpPr>
            <p:cNvPr id="10" name="Rectangle 9"/>
            <p:cNvSpPr/>
            <p:nvPr/>
          </p:nvSpPr>
          <p:spPr>
            <a:xfrm>
              <a:off x="5099655" y="368501"/>
              <a:ext cx="3881936" cy="1015663"/>
            </a:xfrm>
            <a:prstGeom prst="rect">
              <a:avLst/>
            </a:prstGeom>
          </p:spPr>
          <p:txBody>
            <a:bodyPr wrap="squar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1944 162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11" name="Group 10"/>
            <p:cNvGrpSpPr/>
            <p:nvPr/>
          </p:nvGrpSpPr>
          <p:grpSpPr>
            <a:xfrm>
              <a:off x="7143868" y="393544"/>
              <a:ext cx="1586283" cy="1953170"/>
              <a:chOff x="4962493" y="2318418"/>
              <a:chExt cx="1586283" cy="1953170"/>
            </a:xfrm>
          </p:grpSpPr>
          <p:cxnSp>
            <p:nvCxnSpPr>
              <p:cNvPr id="12" name="Straight Connector 11"/>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345935" y="1332950"/>
              <a:ext cx="109837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12</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15" name="Rectangle 14"/>
            <p:cNvSpPr/>
            <p:nvPr/>
          </p:nvSpPr>
          <p:spPr>
            <a:xfrm>
              <a:off x="5129781" y="1313336"/>
              <a:ext cx="201208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0324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18" name="Rectangle 17"/>
            <p:cNvSpPr/>
            <p:nvPr/>
          </p:nvSpPr>
          <p:spPr>
            <a:xfrm>
              <a:off x="5570048" y="2158634"/>
              <a:ext cx="1555234"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000</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grpSp>
        <p:nvGrpSpPr>
          <p:cNvPr id="22" name="Group 21"/>
          <p:cNvGrpSpPr/>
          <p:nvPr/>
        </p:nvGrpSpPr>
        <p:grpSpPr>
          <a:xfrm>
            <a:off x="3690807" y="3757542"/>
            <a:ext cx="4382773" cy="2806640"/>
            <a:chOff x="4893758" y="367657"/>
            <a:chExt cx="4382773" cy="2806640"/>
          </a:xfrm>
        </p:grpSpPr>
        <p:sp>
          <p:nvSpPr>
            <p:cNvPr id="23" name="Rectangle 22"/>
            <p:cNvSpPr/>
            <p:nvPr/>
          </p:nvSpPr>
          <p:spPr>
            <a:xfrm>
              <a:off x="4893758" y="367657"/>
              <a:ext cx="4382773" cy="1015663"/>
            </a:xfrm>
            <a:prstGeom prst="rect">
              <a:avLst/>
            </a:prstGeom>
          </p:spPr>
          <p:txBody>
            <a:bodyPr wrap="square">
              <a:spAutoFit/>
            </a:bodyPr>
            <a:lstStyle/>
            <a:p>
              <a:pPr algn="ctr"/>
              <a:r>
                <a:rPr lang="en-US" altLang="zh-CN" sz="6000" dirty="0" smtClean="0">
                  <a:solidFill>
                    <a:srgbClr val="1E675C"/>
                  </a:solidFill>
                  <a:latin typeface="UVN Van Chuong Nang" panose="00000400000000000000" pitchFamily="2" charset="0"/>
                  <a:ea typeface="小美好体" panose="02010601030101010101" pitchFamily="2" charset="-122"/>
                </a:rPr>
                <a:t>8469 241</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nvGrpSpPr>
            <p:cNvPr id="24" name="Group 23"/>
            <p:cNvGrpSpPr/>
            <p:nvPr/>
          </p:nvGrpSpPr>
          <p:grpSpPr>
            <a:xfrm>
              <a:off x="7143868" y="393544"/>
              <a:ext cx="1586283" cy="1953170"/>
              <a:chOff x="4962493" y="2318418"/>
              <a:chExt cx="1586283" cy="1953170"/>
            </a:xfrm>
          </p:grpSpPr>
          <p:cxnSp>
            <p:nvCxnSpPr>
              <p:cNvPr id="28" name="Straight Connector 27"/>
              <p:cNvCxnSpPr/>
              <p:nvPr/>
            </p:nvCxnSpPr>
            <p:spPr>
              <a:xfrm flipH="1">
                <a:off x="4962493" y="2318418"/>
                <a:ext cx="12463" cy="195317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78951" y="3334081"/>
                <a:ext cx="1569825" cy="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7345936" y="1332950"/>
              <a:ext cx="109837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35</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6" name="Rectangle 25"/>
            <p:cNvSpPr/>
            <p:nvPr/>
          </p:nvSpPr>
          <p:spPr>
            <a:xfrm>
              <a:off x="5129782" y="1313336"/>
              <a:ext cx="2012089"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1239</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sp>
          <p:nvSpPr>
            <p:cNvPr id="27" name="Rectangle 26"/>
            <p:cNvSpPr/>
            <p:nvPr/>
          </p:nvSpPr>
          <p:spPr>
            <a:xfrm>
              <a:off x="5570048" y="2158634"/>
              <a:ext cx="1555234" cy="1015663"/>
            </a:xfrm>
            <a:prstGeom prst="rect">
              <a:avLst/>
            </a:prstGeom>
          </p:spPr>
          <p:txBody>
            <a:bodyPr wrap="none">
              <a:spAutoFit/>
            </a:bodyPr>
            <a:lstStyle/>
            <a:p>
              <a:pPr algn="ctr"/>
              <a:r>
                <a:rPr lang="en-US" altLang="zh-CN" sz="6000" dirty="0">
                  <a:solidFill>
                    <a:srgbClr val="1E675C"/>
                  </a:solidFill>
                  <a:latin typeface="UVN Van Chuong Nang" panose="00000400000000000000" pitchFamily="2" charset="0"/>
                  <a:ea typeface="小美好体" panose="02010601030101010101" pitchFamily="2" charset="-122"/>
                </a:rPr>
                <a:t>034</a:t>
              </a:r>
              <a:endParaRPr lang="zh-CN" altLang="en-US" sz="6000" dirty="0">
                <a:solidFill>
                  <a:srgbClr val="1E675C"/>
                </a:solidFill>
                <a:latin typeface="UVN Van Chuong Nang" panose="00000400000000000000" pitchFamily="2" charset="0"/>
                <a:ea typeface="小美好体" panose="02010601030101010101" pitchFamily="2" charset="-122"/>
              </a:endParaRPr>
            </a:p>
          </p:txBody>
        </p:sp>
      </p:grpSp>
      <p:sp>
        <p:nvSpPr>
          <p:cNvPr id="30" name="Flowchart: Terminator 29">
            <a:extLst>
              <a:ext uri="{FF2B5EF4-FFF2-40B4-BE49-F238E27FC236}">
                <a16:creationId xmlns:a16="http://schemas.microsoft.com/office/drawing/2014/main" id="{512A3F13-5CCC-487A-92BE-B7980F93A2BB}"/>
              </a:ext>
            </a:extLst>
          </p:cNvPr>
          <p:cNvSpPr/>
          <p:nvPr/>
        </p:nvSpPr>
        <p:spPr>
          <a:xfrm>
            <a:off x="8496273" y="592640"/>
            <a:ext cx="2733099" cy="2155226"/>
          </a:xfrm>
          <a:prstGeom prst="flowChartTerminator">
            <a:avLst/>
          </a:prstGeom>
          <a:solidFill>
            <a:schemeClr val="bg1"/>
          </a:solidFill>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endParaRPr lang="en-US"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31" name="Flowchart: Terminator 30">
            <a:extLst>
              <a:ext uri="{FF2B5EF4-FFF2-40B4-BE49-F238E27FC236}">
                <a16:creationId xmlns:a16="http://schemas.microsoft.com/office/drawing/2014/main" id="{2FEF8897-0228-439E-BA67-946C1420D2F7}"/>
              </a:ext>
            </a:extLst>
          </p:cNvPr>
          <p:cNvSpPr/>
          <p:nvPr/>
        </p:nvSpPr>
        <p:spPr>
          <a:xfrm>
            <a:off x="8673987" y="4306511"/>
            <a:ext cx="2606721" cy="1927571"/>
          </a:xfrm>
          <a:prstGeom prst="flowChartTerminator">
            <a:avLst/>
          </a:prstGeom>
          <a:solidFill>
            <a:schemeClr val="bg1"/>
          </a:solidFill>
          <a:effectLst>
            <a:glow rad="635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endParaRPr lang="en-US" altLang="en-US" sz="2800" b="1" dirty="0">
              <a:solidFill>
                <a:srgbClr val="FF2121"/>
              </a:solidFill>
              <a:latin typeface="Times New Roman" panose="02020603050405020304" pitchFamily="18" charset="0"/>
              <a:cs typeface="Times New Roman" panose="02020603050405020304" pitchFamily="18" charset="0"/>
            </a:endParaRPr>
          </a:p>
        </p:txBody>
      </p:sp>
      <p:sp>
        <p:nvSpPr>
          <p:cNvPr id="35" name="Right Arrow 34"/>
          <p:cNvSpPr/>
          <p:nvPr/>
        </p:nvSpPr>
        <p:spPr>
          <a:xfrm>
            <a:off x="7899924" y="1575326"/>
            <a:ext cx="541176" cy="189857"/>
          </a:xfrm>
          <a:prstGeom prst="rightArrow">
            <a:avLst/>
          </a:prstGeom>
          <a:solidFill>
            <a:srgbClr val="0070C0">
              <a:alpha val="94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8116481" y="5185557"/>
            <a:ext cx="541176" cy="189857"/>
          </a:xfrm>
          <a:prstGeom prst="rightArrow">
            <a:avLst/>
          </a:prstGeom>
          <a:solidFill>
            <a:srgbClr val="FF0000">
              <a:alpha val="94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文本框 8">
            <a:extLst>
              <a:ext uri="{FF2B5EF4-FFF2-40B4-BE49-F238E27FC236}">
                <a16:creationId xmlns:a16="http://schemas.microsoft.com/office/drawing/2014/main" id="{212D2CAF-BF24-460A-81D6-2A53B49E3092}"/>
              </a:ext>
            </a:extLst>
          </p:cNvPr>
          <p:cNvSpPr txBox="1"/>
          <p:nvPr/>
        </p:nvSpPr>
        <p:spPr>
          <a:xfrm>
            <a:off x="8657657" y="1008534"/>
            <a:ext cx="2333795" cy="1323439"/>
          </a:xfrm>
          <a:custGeom>
            <a:avLst/>
            <a:gdLst>
              <a:gd name="connsiteX0" fmla="*/ 0 w 3583215"/>
              <a:gd name="connsiteY0" fmla="*/ 0 h 830997"/>
              <a:gd name="connsiteX1" fmla="*/ 489706 w 3583215"/>
              <a:gd name="connsiteY1" fmla="*/ 0 h 830997"/>
              <a:gd name="connsiteX2" fmla="*/ 1051076 w 3583215"/>
              <a:gd name="connsiteY2" fmla="*/ 0 h 830997"/>
              <a:gd name="connsiteX3" fmla="*/ 1648279 w 3583215"/>
              <a:gd name="connsiteY3" fmla="*/ 0 h 830997"/>
              <a:gd name="connsiteX4" fmla="*/ 2245481 w 3583215"/>
              <a:gd name="connsiteY4" fmla="*/ 0 h 830997"/>
              <a:gd name="connsiteX5" fmla="*/ 2806852 w 3583215"/>
              <a:gd name="connsiteY5" fmla="*/ 0 h 830997"/>
              <a:gd name="connsiteX6" fmla="*/ 3583215 w 3583215"/>
              <a:gd name="connsiteY6" fmla="*/ 0 h 830997"/>
              <a:gd name="connsiteX7" fmla="*/ 3583215 w 3583215"/>
              <a:gd name="connsiteY7" fmla="*/ 390569 h 830997"/>
              <a:gd name="connsiteX8" fmla="*/ 3583215 w 3583215"/>
              <a:gd name="connsiteY8" fmla="*/ 830997 h 830997"/>
              <a:gd name="connsiteX9" fmla="*/ 3093509 w 3583215"/>
              <a:gd name="connsiteY9" fmla="*/ 830997 h 830997"/>
              <a:gd name="connsiteX10" fmla="*/ 2496306 w 3583215"/>
              <a:gd name="connsiteY10" fmla="*/ 830997 h 830997"/>
              <a:gd name="connsiteX11" fmla="*/ 1934936 w 3583215"/>
              <a:gd name="connsiteY11" fmla="*/ 830997 h 830997"/>
              <a:gd name="connsiteX12" fmla="*/ 1445230 w 3583215"/>
              <a:gd name="connsiteY12" fmla="*/ 830997 h 830997"/>
              <a:gd name="connsiteX13" fmla="*/ 919692 w 3583215"/>
              <a:gd name="connsiteY13" fmla="*/ 830997 h 830997"/>
              <a:gd name="connsiteX14" fmla="*/ 0 w 3583215"/>
              <a:gd name="connsiteY14" fmla="*/ 830997 h 830997"/>
              <a:gd name="connsiteX15" fmla="*/ 0 w 3583215"/>
              <a:gd name="connsiteY15" fmla="*/ 432118 h 830997"/>
              <a:gd name="connsiteX16" fmla="*/ 0 w 3583215"/>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3215" h="830997" fill="none" extrusionOk="0">
                <a:moveTo>
                  <a:pt x="0" y="0"/>
                </a:moveTo>
                <a:cubicBezTo>
                  <a:pt x="172480" y="-3346"/>
                  <a:pt x="247821" y="5701"/>
                  <a:pt x="489706" y="0"/>
                </a:cubicBezTo>
                <a:cubicBezTo>
                  <a:pt x="731591" y="-5701"/>
                  <a:pt x="818566" y="42921"/>
                  <a:pt x="1051076" y="0"/>
                </a:cubicBezTo>
                <a:cubicBezTo>
                  <a:pt x="1283586" y="-42921"/>
                  <a:pt x="1433295" y="53752"/>
                  <a:pt x="1648279" y="0"/>
                </a:cubicBezTo>
                <a:cubicBezTo>
                  <a:pt x="1863263" y="-53752"/>
                  <a:pt x="2048012" y="35318"/>
                  <a:pt x="2245481" y="0"/>
                </a:cubicBezTo>
                <a:cubicBezTo>
                  <a:pt x="2442950" y="-35318"/>
                  <a:pt x="2656284" y="52350"/>
                  <a:pt x="2806852" y="0"/>
                </a:cubicBezTo>
                <a:cubicBezTo>
                  <a:pt x="2957420" y="-52350"/>
                  <a:pt x="3347289" y="62637"/>
                  <a:pt x="3583215" y="0"/>
                </a:cubicBezTo>
                <a:cubicBezTo>
                  <a:pt x="3622384" y="137710"/>
                  <a:pt x="3575944" y="281570"/>
                  <a:pt x="3583215" y="390569"/>
                </a:cubicBezTo>
                <a:cubicBezTo>
                  <a:pt x="3590486" y="499568"/>
                  <a:pt x="3531058" y="720818"/>
                  <a:pt x="3583215" y="830997"/>
                </a:cubicBezTo>
                <a:cubicBezTo>
                  <a:pt x="3342186" y="843650"/>
                  <a:pt x="3204763" y="779668"/>
                  <a:pt x="3093509" y="830997"/>
                </a:cubicBezTo>
                <a:cubicBezTo>
                  <a:pt x="2982255" y="882326"/>
                  <a:pt x="2747736" y="814448"/>
                  <a:pt x="2496306" y="830997"/>
                </a:cubicBezTo>
                <a:cubicBezTo>
                  <a:pt x="2244876" y="847546"/>
                  <a:pt x="2168779" y="784041"/>
                  <a:pt x="1934936" y="830997"/>
                </a:cubicBezTo>
                <a:cubicBezTo>
                  <a:pt x="1701093" y="877953"/>
                  <a:pt x="1629301" y="818906"/>
                  <a:pt x="1445230" y="830997"/>
                </a:cubicBezTo>
                <a:cubicBezTo>
                  <a:pt x="1261159" y="843088"/>
                  <a:pt x="1066239" y="784540"/>
                  <a:pt x="919692" y="830997"/>
                </a:cubicBezTo>
                <a:cubicBezTo>
                  <a:pt x="773145" y="877454"/>
                  <a:pt x="252989" y="736458"/>
                  <a:pt x="0" y="830997"/>
                </a:cubicBezTo>
                <a:cubicBezTo>
                  <a:pt x="-8918" y="723590"/>
                  <a:pt x="20596" y="513105"/>
                  <a:pt x="0" y="432118"/>
                </a:cubicBezTo>
                <a:cubicBezTo>
                  <a:pt x="-20596" y="351131"/>
                  <a:pt x="51824" y="202136"/>
                  <a:pt x="0" y="0"/>
                </a:cubicBezTo>
                <a:close/>
              </a:path>
              <a:path w="3583215" h="830997" stroke="0" extrusionOk="0">
                <a:moveTo>
                  <a:pt x="0" y="0"/>
                </a:moveTo>
                <a:cubicBezTo>
                  <a:pt x="117585" y="-10430"/>
                  <a:pt x="397643" y="1180"/>
                  <a:pt x="561370" y="0"/>
                </a:cubicBezTo>
                <a:cubicBezTo>
                  <a:pt x="725097" y="-1180"/>
                  <a:pt x="838679" y="56321"/>
                  <a:pt x="1086909" y="0"/>
                </a:cubicBezTo>
                <a:cubicBezTo>
                  <a:pt x="1335139" y="-56321"/>
                  <a:pt x="1589108" y="44521"/>
                  <a:pt x="1719943" y="0"/>
                </a:cubicBezTo>
                <a:cubicBezTo>
                  <a:pt x="1850778" y="-44521"/>
                  <a:pt x="2120006" y="44957"/>
                  <a:pt x="2317146" y="0"/>
                </a:cubicBezTo>
                <a:cubicBezTo>
                  <a:pt x="2514286" y="-44957"/>
                  <a:pt x="2692755" y="44586"/>
                  <a:pt x="2806852" y="0"/>
                </a:cubicBezTo>
                <a:cubicBezTo>
                  <a:pt x="2920949" y="-44586"/>
                  <a:pt x="3281236" y="6955"/>
                  <a:pt x="3583215" y="0"/>
                </a:cubicBezTo>
                <a:cubicBezTo>
                  <a:pt x="3595546" y="194561"/>
                  <a:pt x="3560197" y="303782"/>
                  <a:pt x="3583215" y="432118"/>
                </a:cubicBezTo>
                <a:cubicBezTo>
                  <a:pt x="3606233" y="560454"/>
                  <a:pt x="3569547" y="716538"/>
                  <a:pt x="3583215" y="830997"/>
                </a:cubicBezTo>
                <a:cubicBezTo>
                  <a:pt x="3395247" y="843740"/>
                  <a:pt x="3223980" y="791046"/>
                  <a:pt x="3021845" y="830997"/>
                </a:cubicBezTo>
                <a:cubicBezTo>
                  <a:pt x="2819710" y="870948"/>
                  <a:pt x="2536586" y="827151"/>
                  <a:pt x="2388810" y="830997"/>
                </a:cubicBezTo>
                <a:cubicBezTo>
                  <a:pt x="2241035" y="834843"/>
                  <a:pt x="1877788" y="788918"/>
                  <a:pt x="1719943" y="830997"/>
                </a:cubicBezTo>
                <a:cubicBezTo>
                  <a:pt x="1562098" y="873076"/>
                  <a:pt x="1311227" y="785221"/>
                  <a:pt x="1194405" y="830997"/>
                </a:cubicBezTo>
                <a:cubicBezTo>
                  <a:pt x="1077583" y="876773"/>
                  <a:pt x="788113" y="783961"/>
                  <a:pt x="668867" y="830997"/>
                </a:cubicBezTo>
                <a:cubicBezTo>
                  <a:pt x="549621" y="878033"/>
                  <a:pt x="166703" y="822041"/>
                  <a:pt x="0" y="830997"/>
                </a:cubicBezTo>
                <a:cubicBezTo>
                  <a:pt x="-46855" y="729282"/>
                  <a:pt x="15302" y="513180"/>
                  <a:pt x="0" y="407189"/>
                </a:cubicBezTo>
                <a:cubicBezTo>
                  <a:pt x="-15302" y="301198"/>
                  <a:pt x="9381" y="134861"/>
                  <a:pt x="0" y="0"/>
                </a:cubicBezTo>
                <a:close/>
              </a:path>
            </a:pathLst>
          </a:custGeom>
          <a:noFill/>
          <a:ln w="38100">
            <a:no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hết</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sp>
        <p:nvSpPr>
          <p:cNvPr id="38" name="文本框 8">
            <a:extLst>
              <a:ext uri="{FF2B5EF4-FFF2-40B4-BE49-F238E27FC236}">
                <a16:creationId xmlns:a16="http://schemas.microsoft.com/office/drawing/2014/main" id="{212D2CAF-BF24-460A-81D6-2A53B49E3092}"/>
              </a:ext>
            </a:extLst>
          </p:cNvPr>
          <p:cNvSpPr txBox="1"/>
          <p:nvPr/>
        </p:nvSpPr>
        <p:spPr>
          <a:xfrm>
            <a:off x="8810449" y="4568946"/>
            <a:ext cx="2333795" cy="1323439"/>
          </a:xfrm>
          <a:custGeom>
            <a:avLst/>
            <a:gdLst>
              <a:gd name="connsiteX0" fmla="*/ 0 w 3583215"/>
              <a:gd name="connsiteY0" fmla="*/ 0 h 830997"/>
              <a:gd name="connsiteX1" fmla="*/ 489706 w 3583215"/>
              <a:gd name="connsiteY1" fmla="*/ 0 h 830997"/>
              <a:gd name="connsiteX2" fmla="*/ 1051076 w 3583215"/>
              <a:gd name="connsiteY2" fmla="*/ 0 h 830997"/>
              <a:gd name="connsiteX3" fmla="*/ 1648279 w 3583215"/>
              <a:gd name="connsiteY3" fmla="*/ 0 h 830997"/>
              <a:gd name="connsiteX4" fmla="*/ 2245481 w 3583215"/>
              <a:gd name="connsiteY4" fmla="*/ 0 h 830997"/>
              <a:gd name="connsiteX5" fmla="*/ 2806852 w 3583215"/>
              <a:gd name="connsiteY5" fmla="*/ 0 h 830997"/>
              <a:gd name="connsiteX6" fmla="*/ 3583215 w 3583215"/>
              <a:gd name="connsiteY6" fmla="*/ 0 h 830997"/>
              <a:gd name="connsiteX7" fmla="*/ 3583215 w 3583215"/>
              <a:gd name="connsiteY7" fmla="*/ 390569 h 830997"/>
              <a:gd name="connsiteX8" fmla="*/ 3583215 w 3583215"/>
              <a:gd name="connsiteY8" fmla="*/ 830997 h 830997"/>
              <a:gd name="connsiteX9" fmla="*/ 3093509 w 3583215"/>
              <a:gd name="connsiteY9" fmla="*/ 830997 h 830997"/>
              <a:gd name="connsiteX10" fmla="*/ 2496306 w 3583215"/>
              <a:gd name="connsiteY10" fmla="*/ 830997 h 830997"/>
              <a:gd name="connsiteX11" fmla="*/ 1934936 w 3583215"/>
              <a:gd name="connsiteY11" fmla="*/ 830997 h 830997"/>
              <a:gd name="connsiteX12" fmla="*/ 1445230 w 3583215"/>
              <a:gd name="connsiteY12" fmla="*/ 830997 h 830997"/>
              <a:gd name="connsiteX13" fmla="*/ 919692 w 3583215"/>
              <a:gd name="connsiteY13" fmla="*/ 830997 h 830997"/>
              <a:gd name="connsiteX14" fmla="*/ 0 w 3583215"/>
              <a:gd name="connsiteY14" fmla="*/ 830997 h 830997"/>
              <a:gd name="connsiteX15" fmla="*/ 0 w 3583215"/>
              <a:gd name="connsiteY15" fmla="*/ 432118 h 830997"/>
              <a:gd name="connsiteX16" fmla="*/ 0 w 3583215"/>
              <a:gd name="connsiteY16"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3215" h="830997" fill="none" extrusionOk="0">
                <a:moveTo>
                  <a:pt x="0" y="0"/>
                </a:moveTo>
                <a:cubicBezTo>
                  <a:pt x="172480" y="-3346"/>
                  <a:pt x="247821" y="5701"/>
                  <a:pt x="489706" y="0"/>
                </a:cubicBezTo>
                <a:cubicBezTo>
                  <a:pt x="731591" y="-5701"/>
                  <a:pt x="818566" y="42921"/>
                  <a:pt x="1051076" y="0"/>
                </a:cubicBezTo>
                <a:cubicBezTo>
                  <a:pt x="1283586" y="-42921"/>
                  <a:pt x="1433295" y="53752"/>
                  <a:pt x="1648279" y="0"/>
                </a:cubicBezTo>
                <a:cubicBezTo>
                  <a:pt x="1863263" y="-53752"/>
                  <a:pt x="2048012" y="35318"/>
                  <a:pt x="2245481" y="0"/>
                </a:cubicBezTo>
                <a:cubicBezTo>
                  <a:pt x="2442950" y="-35318"/>
                  <a:pt x="2656284" y="52350"/>
                  <a:pt x="2806852" y="0"/>
                </a:cubicBezTo>
                <a:cubicBezTo>
                  <a:pt x="2957420" y="-52350"/>
                  <a:pt x="3347289" y="62637"/>
                  <a:pt x="3583215" y="0"/>
                </a:cubicBezTo>
                <a:cubicBezTo>
                  <a:pt x="3622384" y="137710"/>
                  <a:pt x="3575944" y="281570"/>
                  <a:pt x="3583215" y="390569"/>
                </a:cubicBezTo>
                <a:cubicBezTo>
                  <a:pt x="3590486" y="499568"/>
                  <a:pt x="3531058" y="720818"/>
                  <a:pt x="3583215" y="830997"/>
                </a:cubicBezTo>
                <a:cubicBezTo>
                  <a:pt x="3342186" y="843650"/>
                  <a:pt x="3204763" y="779668"/>
                  <a:pt x="3093509" y="830997"/>
                </a:cubicBezTo>
                <a:cubicBezTo>
                  <a:pt x="2982255" y="882326"/>
                  <a:pt x="2747736" y="814448"/>
                  <a:pt x="2496306" y="830997"/>
                </a:cubicBezTo>
                <a:cubicBezTo>
                  <a:pt x="2244876" y="847546"/>
                  <a:pt x="2168779" y="784041"/>
                  <a:pt x="1934936" y="830997"/>
                </a:cubicBezTo>
                <a:cubicBezTo>
                  <a:pt x="1701093" y="877953"/>
                  <a:pt x="1629301" y="818906"/>
                  <a:pt x="1445230" y="830997"/>
                </a:cubicBezTo>
                <a:cubicBezTo>
                  <a:pt x="1261159" y="843088"/>
                  <a:pt x="1066239" y="784540"/>
                  <a:pt x="919692" y="830997"/>
                </a:cubicBezTo>
                <a:cubicBezTo>
                  <a:pt x="773145" y="877454"/>
                  <a:pt x="252989" y="736458"/>
                  <a:pt x="0" y="830997"/>
                </a:cubicBezTo>
                <a:cubicBezTo>
                  <a:pt x="-8918" y="723590"/>
                  <a:pt x="20596" y="513105"/>
                  <a:pt x="0" y="432118"/>
                </a:cubicBezTo>
                <a:cubicBezTo>
                  <a:pt x="-20596" y="351131"/>
                  <a:pt x="51824" y="202136"/>
                  <a:pt x="0" y="0"/>
                </a:cubicBezTo>
                <a:close/>
              </a:path>
              <a:path w="3583215" h="830997" stroke="0" extrusionOk="0">
                <a:moveTo>
                  <a:pt x="0" y="0"/>
                </a:moveTo>
                <a:cubicBezTo>
                  <a:pt x="117585" y="-10430"/>
                  <a:pt x="397643" y="1180"/>
                  <a:pt x="561370" y="0"/>
                </a:cubicBezTo>
                <a:cubicBezTo>
                  <a:pt x="725097" y="-1180"/>
                  <a:pt x="838679" y="56321"/>
                  <a:pt x="1086909" y="0"/>
                </a:cubicBezTo>
                <a:cubicBezTo>
                  <a:pt x="1335139" y="-56321"/>
                  <a:pt x="1589108" y="44521"/>
                  <a:pt x="1719943" y="0"/>
                </a:cubicBezTo>
                <a:cubicBezTo>
                  <a:pt x="1850778" y="-44521"/>
                  <a:pt x="2120006" y="44957"/>
                  <a:pt x="2317146" y="0"/>
                </a:cubicBezTo>
                <a:cubicBezTo>
                  <a:pt x="2514286" y="-44957"/>
                  <a:pt x="2692755" y="44586"/>
                  <a:pt x="2806852" y="0"/>
                </a:cubicBezTo>
                <a:cubicBezTo>
                  <a:pt x="2920949" y="-44586"/>
                  <a:pt x="3281236" y="6955"/>
                  <a:pt x="3583215" y="0"/>
                </a:cubicBezTo>
                <a:cubicBezTo>
                  <a:pt x="3595546" y="194561"/>
                  <a:pt x="3560197" y="303782"/>
                  <a:pt x="3583215" y="432118"/>
                </a:cubicBezTo>
                <a:cubicBezTo>
                  <a:pt x="3606233" y="560454"/>
                  <a:pt x="3569547" y="716538"/>
                  <a:pt x="3583215" y="830997"/>
                </a:cubicBezTo>
                <a:cubicBezTo>
                  <a:pt x="3395247" y="843740"/>
                  <a:pt x="3223980" y="791046"/>
                  <a:pt x="3021845" y="830997"/>
                </a:cubicBezTo>
                <a:cubicBezTo>
                  <a:pt x="2819710" y="870948"/>
                  <a:pt x="2536586" y="827151"/>
                  <a:pt x="2388810" y="830997"/>
                </a:cubicBezTo>
                <a:cubicBezTo>
                  <a:pt x="2241035" y="834843"/>
                  <a:pt x="1877788" y="788918"/>
                  <a:pt x="1719943" y="830997"/>
                </a:cubicBezTo>
                <a:cubicBezTo>
                  <a:pt x="1562098" y="873076"/>
                  <a:pt x="1311227" y="785221"/>
                  <a:pt x="1194405" y="830997"/>
                </a:cubicBezTo>
                <a:cubicBezTo>
                  <a:pt x="1077583" y="876773"/>
                  <a:pt x="788113" y="783961"/>
                  <a:pt x="668867" y="830997"/>
                </a:cubicBezTo>
                <a:cubicBezTo>
                  <a:pt x="549621" y="878033"/>
                  <a:pt x="166703" y="822041"/>
                  <a:pt x="0" y="830997"/>
                </a:cubicBezTo>
                <a:cubicBezTo>
                  <a:pt x="-46855" y="729282"/>
                  <a:pt x="15302" y="513180"/>
                  <a:pt x="0" y="407189"/>
                </a:cubicBezTo>
                <a:cubicBezTo>
                  <a:pt x="-15302" y="301198"/>
                  <a:pt x="9381" y="134861"/>
                  <a:pt x="0" y="0"/>
                </a:cubicBezTo>
                <a:close/>
              </a:path>
            </a:pathLst>
          </a:custGeom>
          <a:noFill/>
          <a:ln w="38100">
            <a:noFill/>
            <a:prstDash val="lgDashDot"/>
            <a:extLst>
              <a:ext uri="{C807C97D-BFC1-408E-A445-0C87EB9F89A2}">
                <ask:lineSketchStyleProps xmlns="" xmlns:ask="http://schemas.microsoft.com/office/drawing/2018/sketchyshapes" sd="1109364461">
                  <a:prstGeom prst="rect">
                    <a:avLst/>
                  </a:prstGeom>
                  <ask:type>
                    <ask:lineSketchScribble/>
                  </ask:type>
                </ask:lineSketchStyleProps>
              </a:ext>
            </a:extLst>
          </a:ln>
        </p:spPr>
        <p:txBody>
          <a:bodyPr wrap="square" rtlCol="0">
            <a:spAutoFit/>
          </a:bodyPr>
          <a:lstStyle/>
          <a:p>
            <a:pPr algn="ct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Phép</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chia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có</a:t>
            </a:r>
            <a:r>
              <a:rPr lang="en-US" altLang="zh-CN"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 </a:t>
            </a:r>
            <a:r>
              <a:rPr lang="en-US" altLang="zh-CN" sz="40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rPr>
              <a:t>dư</a:t>
            </a:r>
            <a:endParaRPr lang="zh-CN" alt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a typeface="小宝贝儿拼音体" panose="02010601030101010101" pitchFamily="2" charset="-122"/>
              <a:cs typeface="Times New Roman" panose="02020603050405020304" pitchFamily="18" charset="0"/>
            </a:endParaRPr>
          </a:p>
        </p:txBody>
      </p:sp>
      <p:pic>
        <p:nvPicPr>
          <p:cNvPr id="40" name="图片 25">
            <a:extLst>
              <a:ext uri="{FF2B5EF4-FFF2-40B4-BE49-F238E27FC236}">
                <a16:creationId xmlns:a16="http://schemas.microsoft.com/office/drawing/2014/main" id="{1430D251-0C6B-4C09-8ED8-04D2D046CF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957" t="16300" r="43469" b="74527"/>
          <a:stretch/>
        </p:blipFill>
        <p:spPr>
          <a:xfrm>
            <a:off x="1264183" y="0"/>
            <a:ext cx="1265032" cy="759061"/>
          </a:xfrm>
          <a:prstGeom prst="rect">
            <a:avLst/>
          </a:prstGeom>
        </p:spPr>
      </p:pic>
      <p:pic>
        <p:nvPicPr>
          <p:cNvPr id="41" name="图片 26">
            <a:extLst>
              <a:ext uri="{FF2B5EF4-FFF2-40B4-BE49-F238E27FC236}">
                <a16:creationId xmlns:a16="http://schemas.microsoft.com/office/drawing/2014/main" id="{9B8126B2-28A4-4AC4-80DF-ADC4934930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957" t="16300" r="43469" b="74527"/>
          <a:stretch/>
        </p:blipFill>
        <p:spPr>
          <a:xfrm>
            <a:off x="-183984" y="350207"/>
            <a:ext cx="1869420" cy="1121714"/>
          </a:xfrm>
          <a:prstGeom prst="rect">
            <a:avLst/>
          </a:prstGeom>
        </p:spPr>
      </p:pic>
      <p:pic>
        <p:nvPicPr>
          <p:cNvPr id="42" name="图片 28">
            <a:extLst>
              <a:ext uri="{FF2B5EF4-FFF2-40B4-BE49-F238E27FC236}">
                <a16:creationId xmlns:a16="http://schemas.microsoft.com/office/drawing/2014/main" id="{2064252F-B3C1-4F9D-982C-5A39DB0D6C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57" t="16300" r="43469" b="74527"/>
          <a:stretch/>
        </p:blipFill>
        <p:spPr>
          <a:xfrm>
            <a:off x="6173281" y="2775290"/>
            <a:ext cx="1562495" cy="937549"/>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66899" y="3820499"/>
            <a:ext cx="1532106" cy="3058256"/>
          </a:xfrm>
          <a:prstGeom prst="rect">
            <a:avLst/>
          </a:prstGeom>
        </p:spPr>
      </p:pic>
      <p:pic>
        <p:nvPicPr>
          <p:cNvPr id="45" name="图片 6">
            <a:extLst>
              <a:ext uri="{FF2B5EF4-FFF2-40B4-BE49-F238E27FC236}">
                <a16:creationId xmlns:a16="http://schemas.microsoft.com/office/drawing/2014/main" id="{121282E1-B056-4639-805D-96CBA93F6F76}"/>
              </a:ext>
            </a:extLst>
          </p:cNvPr>
          <p:cNvPicPr>
            <a:picLocks noChangeAspect="1"/>
          </p:cNvPicPr>
          <p:nvPr/>
        </p:nvPicPr>
        <p:blipFill>
          <a:blip r:embed="rId7"/>
          <a:stretch>
            <a:fillRect/>
          </a:stretch>
        </p:blipFill>
        <p:spPr>
          <a:xfrm>
            <a:off x="6625278" y="2742219"/>
            <a:ext cx="758723" cy="626484"/>
          </a:xfrm>
          <a:prstGeom prst="rect">
            <a:avLst/>
          </a:prstGeom>
          <a:effectLst>
            <a:outerShdw blurRad="25400" dist="25400" dir="2700000" algn="tl" rotWithShape="0">
              <a:prstClr val="black">
                <a:alpha val="40000"/>
              </a:prstClr>
            </a:outerShdw>
          </a:effectLst>
        </p:spPr>
      </p:pic>
      <p:pic>
        <p:nvPicPr>
          <p:cNvPr id="48" name="图片 21">
            <a:extLst>
              <a:ext uri="{FF2B5EF4-FFF2-40B4-BE49-F238E27FC236}">
                <a16:creationId xmlns:a16="http://schemas.microsoft.com/office/drawing/2014/main" id="{50B21D43-7C48-4C8E-B06D-E44524362E08}"/>
              </a:ext>
            </a:extLst>
          </p:cNvPr>
          <p:cNvPicPr>
            <a:picLocks noChangeAspect="1"/>
          </p:cNvPicPr>
          <p:nvPr/>
        </p:nvPicPr>
        <p:blipFill>
          <a:blip r:embed="rId8"/>
          <a:stretch>
            <a:fillRect/>
          </a:stretch>
        </p:blipFill>
        <p:spPr>
          <a:xfrm>
            <a:off x="6835374" y="5976350"/>
            <a:ext cx="811978" cy="588759"/>
          </a:xfrm>
          <a:prstGeom prst="rect">
            <a:avLst/>
          </a:prstGeom>
          <a:effectLst>
            <a:outerShdw blurRad="25400" dist="25400" dir="2700000" algn="tl" rotWithShape="0">
              <a:prstClr val="black">
                <a:alpha val="40000"/>
              </a:prstClr>
            </a:outerShdw>
          </a:effectLst>
        </p:spPr>
      </p:pic>
      <p:sp>
        <p:nvSpPr>
          <p:cNvPr id="2" name="Oval 1"/>
          <p:cNvSpPr/>
          <p:nvPr/>
        </p:nvSpPr>
        <p:spPr>
          <a:xfrm>
            <a:off x="4220265" y="2222186"/>
            <a:ext cx="1754155" cy="946957"/>
          </a:xfrm>
          <a:prstGeom prst="ellipse">
            <a:avLst/>
          </a:prstGeom>
          <a:noFill/>
          <a:ln w="698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224038" y="5670972"/>
            <a:ext cx="1754155" cy="946957"/>
          </a:xfrm>
          <a:prstGeom prst="ellipse">
            <a:avLst/>
          </a:prstGeom>
          <a:noFill/>
          <a:ln w="698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6383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10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plus(in)">
                                      <p:cBhvr>
                                        <p:cTn id="32" dur="500"/>
                                        <p:tgtEl>
                                          <p:spTgt spid="6"/>
                                        </p:tgtEl>
                                      </p:cBhvr>
                                    </p:animEffect>
                                  </p:childTnLst>
                                </p:cTn>
                              </p:par>
                              <p:par>
                                <p:cTn id="33" presetID="1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500"/>
                                        <p:tgtEl>
                                          <p:spTgt spid="7"/>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1000"/>
                                        <p:tgtEl>
                                          <p:spTgt spid="3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randombar(horizontal)">
                                      <p:cBhvr>
                                        <p:cTn id="42" dur="1000"/>
                                        <p:tgtEl>
                                          <p:spTgt spid="31"/>
                                        </p:tgtEl>
                                      </p:cBhvr>
                                    </p:animEffect>
                                  </p:childTnLst>
                                </p:cTn>
                              </p:par>
                              <p:par>
                                <p:cTn id="43" presetID="14" presetClass="entr" presetSubtype="1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randombar(horizontal)">
                                      <p:cBhvr>
                                        <p:cTn id="45" dur="500"/>
                                        <p:tgtEl>
                                          <p:spTgt spid="45"/>
                                        </p:tgtEl>
                                      </p:cBhvr>
                                    </p:animEffect>
                                  </p:childTnLst>
                                </p:cTn>
                              </p:par>
                              <p:par>
                                <p:cTn id="46" presetID="14" presetClass="entr" presetSubtype="1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par>
                                <p:cTn id="49" presetID="53" presetClass="entr" presetSubtype="16"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Effect transition="in" filter="fade">
                                      <p:cBhvr>
                                        <p:cTn id="53" dur="1000"/>
                                        <p:tgtEl>
                                          <p:spTgt spid="40"/>
                                        </p:tgtEl>
                                      </p:cBhvr>
                                    </p:animEffect>
                                  </p:childTnLst>
                                </p:cTn>
                              </p:par>
                              <p:par>
                                <p:cTn id="54" presetID="53" presetClass="entr" presetSubtype="16"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1000" fill="hold"/>
                                        <p:tgtEl>
                                          <p:spTgt spid="41"/>
                                        </p:tgtEl>
                                        <p:attrNameLst>
                                          <p:attrName>ppt_w</p:attrName>
                                        </p:attrNameLst>
                                      </p:cBhvr>
                                      <p:tavLst>
                                        <p:tav tm="0">
                                          <p:val>
                                            <p:fltVal val="0"/>
                                          </p:val>
                                        </p:tav>
                                        <p:tav tm="100000">
                                          <p:val>
                                            <p:strVal val="#ppt_w"/>
                                          </p:val>
                                        </p:tav>
                                      </p:tavLst>
                                    </p:anim>
                                    <p:anim calcmode="lin" valueType="num">
                                      <p:cBhvr>
                                        <p:cTn id="57" dur="1000" fill="hold"/>
                                        <p:tgtEl>
                                          <p:spTgt spid="41"/>
                                        </p:tgtEl>
                                        <p:attrNameLst>
                                          <p:attrName>ppt_h</p:attrName>
                                        </p:attrNameLst>
                                      </p:cBhvr>
                                      <p:tavLst>
                                        <p:tav tm="0">
                                          <p:val>
                                            <p:fltVal val="0"/>
                                          </p:val>
                                        </p:tav>
                                        <p:tav tm="100000">
                                          <p:val>
                                            <p:strVal val="#ppt_h"/>
                                          </p:val>
                                        </p:tav>
                                      </p:tavLst>
                                    </p:anim>
                                    <p:animEffect transition="in" filter="fade">
                                      <p:cBhvr>
                                        <p:cTn id="58" dur="1000"/>
                                        <p:tgtEl>
                                          <p:spTgt spid="41"/>
                                        </p:tgtEl>
                                      </p:cBhvr>
                                    </p:animEffect>
                                  </p:childTnLst>
                                </p:cTn>
                              </p:par>
                              <p:par>
                                <p:cTn id="59" presetID="53" presetClass="entr" presetSubtype="16"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1000" fill="hold"/>
                                        <p:tgtEl>
                                          <p:spTgt spid="42"/>
                                        </p:tgtEl>
                                        <p:attrNameLst>
                                          <p:attrName>ppt_w</p:attrName>
                                        </p:attrNameLst>
                                      </p:cBhvr>
                                      <p:tavLst>
                                        <p:tav tm="0">
                                          <p:val>
                                            <p:fltVal val="0"/>
                                          </p:val>
                                        </p:tav>
                                        <p:tav tm="100000">
                                          <p:val>
                                            <p:strVal val="#ppt_w"/>
                                          </p:val>
                                        </p:tav>
                                      </p:tavLst>
                                    </p:anim>
                                    <p:anim calcmode="lin" valueType="num">
                                      <p:cBhvr>
                                        <p:cTn id="62" dur="1000" fill="hold"/>
                                        <p:tgtEl>
                                          <p:spTgt spid="42"/>
                                        </p:tgtEl>
                                        <p:attrNameLst>
                                          <p:attrName>ppt_h</p:attrName>
                                        </p:attrNameLst>
                                      </p:cBhvr>
                                      <p:tavLst>
                                        <p:tav tm="0">
                                          <p:val>
                                            <p:fltVal val="0"/>
                                          </p:val>
                                        </p:tav>
                                        <p:tav tm="100000">
                                          <p:val>
                                            <p:strVal val="#ppt_h"/>
                                          </p:val>
                                        </p:tav>
                                      </p:tavLst>
                                    </p:anim>
                                    <p:animEffect transition="in" filter="fade">
                                      <p:cBhvr>
                                        <p:cTn id="63" dur="10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0" grpId="0" animBg="1"/>
      <p:bldP spid="31" grpId="0" animBg="1"/>
      <p:bldP spid="37" grpId="0"/>
      <p:bldP spid="38" grpId="0"/>
      <p:bldP spid="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f zookeeper boy and girl in the garden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100"/>
          <a:stretch/>
        </p:blipFill>
        <p:spPr bwMode="auto">
          <a:xfrm>
            <a:off x="0" y="0"/>
            <a:ext cx="12192000" cy="7697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9485" y="329323"/>
            <a:ext cx="5986061" cy="3284541"/>
          </a:xfrm>
          <a:prstGeom prst="rect">
            <a:avLst/>
          </a:prstGeom>
        </p:spPr>
      </p:pic>
      <p:sp>
        <p:nvSpPr>
          <p:cNvPr id="3" name="Rectangle 2"/>
          <p:cNvSpPr/>
          <p:nvPr/>
        </p:nvSpPr>
        <p:spPr>
          <a:xfrm rot="21249602">
            <a:off x="3807502" y="1228241"/>
            <a:ext cx="385002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bg2">
                    <a:lumMod val="90000"/>
                  </a:schemeClr>
                </a:solidFill>
                <a:effectLst/>
                <a:latin typeface="UTM American Sans" panose="02040603050506020204" pitchFamily="18" charset="0"/>
              </a:rPr>
              <a:t>LUYỆN TẬP</a:t>
            </a:r>
          </a:p>
        </p:txBody>
      </p:sp>
      <p:sp>
        <p:nvSpPr>
          <p:cNvPr id="5" name="Rectangle 4"/>
          <p:cNvSpPr/>
          <p:nvPr/>
        </p:nvSpPr>
        <p:spPr>
          <a:xfrm rot="21249602">
            <a:off x="3946756" y="1218287"/>
            <a:ext cx="3850029"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rPr>
              <a:t>LUYỆN TẬP</a:t>
            </a:r>
            <a:endParaRPr lang="en-US" sz="6000" b="1" cap="none" spc="0" dirty="0">
              <a:ln/>
              <a:solidFill>
                <a:srgbClr val="7030A0"/>
              </a:solidFill>
              <a:effectLst>
                <a:glow rad="228600">
                  <a:schemeClr val="accent2">
                    <a:satMod val="175000"/>
                    <a:alpha val="40000"/>
                  </a:schemeClr>
                </a:glow>
                <a:reflection blurRad="6350" stA="60000" endA="900" endPos="58000" dir="5400000" sy="-100000" algn="bl" rotWithShape="0"/>
              </a:effectLst>
              <a:latin typeface="UTM American Sans" panose="02040603050506020204" pitchFamily="18" charset="0"/>
            </a:endParaRPr>
          </a:p>
        </p:txBody>
      </p:sp>
      <p:pic>
        <p:nvPicPr>
          <p:cNvPr id="6"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96000" y="5893499"/>
            <a:ext cx="6096000" cy="1798924"/>
          </a:xfrm>
          <a:prstGeom prst="rect">
            <a:avLst/>
          </a:prstGeom>
        </p:spPr>
      </p:pic>
      <p:pic>
        <p:nvPicPr>
          <p:cNvPr id="7"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5" y="5895989"/>
            <a:ext cx="6074375" cy="1798924"/>
          </a:xfrm>
          <a:prstGeom prst="rect">
            <a:avLst/>
          </a:prstGeom>
        </p:spPr>
      </p:pic>
    </p:spTree>
    <p:extLst>
      <p:ext uri="{BB962C8B-B14F-4D97-AF65-F5344CB8AC3E}">
        <p14:creationId xmlns:p14="http://schemas.microsoft.com/office/powerpoint/2010/main" val="24184422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250" autoRev="1" fill="hold">
                                          <p:stCondLst>
                                            <p:cond delay="0"/>
                                          </p:stCondLst>
                                        </p:cTn>
                                        <p:tgtEl>
                                          <p:spTgt spid="5"/>
                                        </p:tgtEl>
                                        <p:attrNameLst>
                                          <p:attrName>ppt_w</p:attrName>
                                        </p:attrNameLst>
                                      </p:cBhvr>
                                    </p:anim>
                                    <p:anim by="(#ppt_w*0.50)" calcmode="lin" valueType="num">
                                      <p:cBhvr>
                                        <p:cTn id="18" dur="250" decel="50000" autoRev="1" fill="hold">
                                          <p:stCondLst>
                                            <p:cond delay="0"/>
                                          </p:stCondLst>
                                        </p:cTn>
                                        <p:tgtEl>
                                          <p:spTgt spid="5"/>
                                        </p:tgtEl>
                                        <p:attrNameLst>
                                          <p:attrName>ppt_x</p:attrName>
                                        </p:attrNameLst>
                                      </p:cBhvr>
                                    </p:anim>
                                    <p:anim from="(-#ppt_h/2)" to="(#ppt_y)" calcmode="lin" valueType="num">
                                      <p:cBhvr>
                                        <p:cTn id="19" dur="500" fill="hold">
                                          <p:stCondLst>
                                            <p:cond delay="0"/>
                                          </p:stCondLst>
                                        </p:cTn>
                                        <p:tgtEl>
                                          <p:spTgt spid="5"/>
                                        </p:tgtEl>
                                        <p:attrNameLst>
                                          <p:attrName>ppt_y</p:attrName>
                                        </p:attrNameLst>
                                      </p:cBhvr>
                                    </p:anim>
                                    <p:animRot by="21600000">
                                      <p:cBhvr>
                                        <p:cTn id="20" dur="500" fill="hold">
                                          <p:stCondLst>
                                            <p:cond delay="0"/>
                                          </p:stCondLst>
                                        </p:cTn>
                                        <p:tgtEl>
                                          <p:spTgt spid="5"/>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1" presetID="14" presetClass="entr" presetSubtype="1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TotalTime>
  <Words>848</Words>
  <Application>Microsoft Office PowerPoint</Application>
  <PresentationFormat>Widescreen</PresentationFormat>
  <Paragraphs>190</Paragraphs>
  <Slides>21</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vt:i4>
      </vt:variant>
    </vt:vector>
  </HeadingPairs>
  <TitlesOfParts>
    <vt:vector size="38" baseType="lpstr">
      <vt:lpstr>Arial</vt:lpstr>
      <vt:lpstr>等线</vt:lpstr>
      <vt:lpstr>等线 Light</vt:lpstr>
      <vt:lpstr>Tempus Sans ITC</vt:lpstr>
      <vt:lpstr>Times New Roman</vt:lpstr>
      <vt:lpstr>UTM Akashi</vt:lpstr>
      <vt:lpstr>UTM American Sans</vt:lpstr>
      <vt:lpstr>UTM Arruba KT</vt:lpstr>
      <vt:lpstr>UTM Avo</vt:lpstr>
      <vt:lpstr>UTM Bell</vt:lpstr>
      <vt:lpstr>UTM Cookies</vt:lpstr>
      <vt:lpstr>UTM Rockwell</vt:lpstr>
      <vt:lpstr>UVN Van Chuong Nang</vt:lpstr>
      <vt:lpstr>小宝贝儿拼音体</vt:lpstr>
      <vt:lpstr>小美好体</vt:lpstr>
      <vt:lpstr>杨任东竹石体-Regular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Manager>
  <Company>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c:title>
  <dc:subject>T</dc:subject>
  <dc:creator>xb21cn</dc:creator>
  <dc:description>U</dc:description>
  <cp:lastModifiedBy>MTC</cp:lastModifiedBy>
  <cp:revision>157</cp:revision>
  <dcterms:created xsi:type="dcterms:W3CDTF">2020-06-26T15:18:35Z</dcterms:created>
  <dcterms:modified xsi:type="dcterms:W3CDTF">2021-12-22T04:11:52Z</dcterms:modified>
  <cp:version>V31</cp:version>
</cp:coreProperties>
</file>