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26" r:id="rId4"/>
  </p:sldMasterIdLst>
  <p:notesMasterIdLst>
    <p:notesMasterId r:id="rId31"/>
  </p:notesMasterIdLst>
  <p:sldIdLst>
    <p:sldId id="503" r:id="rId5"/>
    <p:sldId id="480" r:id="rId6"/>
    <p:sldId id="339" r:id="rId7"/>
    <p:sldId id="471" r:id="rId8"/>
    <p:sldId id="473" r:id="rId9"/>
    <p:sldId id="475" r:id="rId10"/>
    <p:sldId id="477" r:id="rId11"/>
    <p:sldId id="461" r:id="rId12"/>
    <p:sldId id="494" r:id="rId13"/>
    <p:sldId id="478" r:id="rId14"/>
    <p:sldId id="440" r:id="rId15"/>
    <p:sldId id="496" r:id="rId16"/>
    <p:sldId id="482" r:id="rId17"/>
    <p:sldId id="441" r:id="rId18"/>
    <p:sldId id="507" r:id="rId19"/>
    <p:sldId id="483" r:id="rId20"/>
    <p:sldId id="487" r:id="rId21"/>
    <p:sldId id="490" r:id="rId22"/>
    <p:sldId id="489" r:id="rId23"/>
    <p:sldId id="500" r:id="rId24"/>
    <p:sldId id="491" r:id="rId25"/>
    <p:sldId id="508" r:id="rId26"/>
    <p:sldId id="504" r:id="rId27"/>
    <p:sldId id="506" r:id="rId28"/>
    <p:sldId id="335" r:id="rId29"/>
    <p:sldId id="5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2AE"/>
    <a:srgbClr val="DCF4EE"/>
    <a:srgbClr val="EB2264"/>
    <a:srgbClr val="EF6222"/>
    <a:srgbClr val="EAD9B5"/>
    <a:srgbClr val="7AC460"/>
    <a:srgbClr val="C4CB9B"/>
    <a:srgbClr val="C4D422"/>
    <a:srgbClr val="73C6B9"/>
    <a:srgbClr val="22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213D9-E3E4-43BA-969C-EBBDE175EB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8CF8F-EF93-4660-944B-792F54106728}">
      <dgm:prSet phldrT="[Text]" custT="1"/>
      <dgm:spPr>
        <a:solidFill>
          <a:srgbClr val="73C6B9"/>
        </a:solidFill>
      </dgm:spPr>
      <dgm:t>
        <a:bodyPr/>
        <a:lstStyle/>
        <a:p>
          <a:r>
            <a:rPr lang="en-US" sz="36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</a:p>
      </dgm:t>
    </dgm:pt>
    <dgm:pt modelId="{31FB9A53-DAA3-4590-A803-F2C11F5F1B04}" type="parTrans" cxnId="{C132DBD8-0202-4CD6-B408-3D0450662943}">
      <dgm:prSet/>
      <dgm:spPr/>
      <dgm:t>
        <a:bodyPr/>
        <a:lstStyle/>
        <a:p>
          <a:endParaRPr lang="en-US"/>
        </a:p>
      </dgm:t>
    </dgm:pt>
    <dgm:pt modelId="{EAF1E649-52A1-4DB1-9884-3C2912EA3DD1}" type="sibTrans" cxnId="{C132DBD8-0202-4CD6-B408-3D0450662943}">
      <dgm:prSet/>
      <dgm:spPr/>
      <dgm:t>
        <a:bodyPr/>
        <a:lstStyle/>
        <a:p>
          <a:endParaRPr lang="en-US"/>
        </a:p>
      </dgm:t>
    </dgm:pt>
    <dgm:pt modelId="{BD872E0D-F66B-46E4-923A-0D9730CC5023}">
      <dgm:prSet phldrT="[Text]"/>
      <dgm:spPr>
        <a:solidFill>
          <a:srgbClr val="C4CB9B"/>
        </a:solidFill>
      </dgm:spPr>
      <dgm:t>
        <a:bodyPr/>
        <a:lstStyle/>
        <a:p>
          <a:pPr algn="l"/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BD8FDA5-04F2-484C-BE99-3E8FCAF67755}" type="parTrans" cxnId="{B926B873-481C-48C2-A752-6F2C397F153D}">
      <dgm:prSet/>
      <dgm:spPr/>
      <dgm:t>
        <a:bodyPr/>
        <a:lstStyle/>
        <a:p>
          <a:endParaRPr lang="en-US"/>
        </a:p>
      </dgm:t>
    </dgm:pt>
    <dgm:pt modelId="{CEF2EABE-C368-44AF-82A8-6AE1BEB128CF}" type="sibTrans" cxnId="{B926B873-481C-48C2-A752-6F2C397F153D}">
      <dgm:prSet/>
      <dgm:spPr/>
      <dgm:t>
        <a:bodyPr/>
        <a:lstStyle/>
        <a:p>
          <a:endParaRPr lang="en-US"/>
        </a:p>
      </dgm:t>
    </dgm:pt>
    <dgm:pt modelId="{DA9A8A1F-E066-469E-90AA-D90D613FE061}">
      <dgm:prSet phldrT="[Text]"/>
      <dgm:spPr>
        <a:solidFill>
          <a:srgbClr val="C4D422"/>
        </a:solidFill>
      </dgm:spPr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dựa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A1C43CF-73B9-466A-84CF-40AF634372C0}" type="sibTrans" cxnId="{D2536281-D863-44F8-85C5-2480A034ADEF}">
      <dgm:prSet/>
      <dgm:spPr/>
      <dgm:t>
        <a:bodyPr/>
        <a:lstStyle/>
        <a:p>
          <a:endParaRPr lang="en-US"/>
        </a:p>
      </dgm:t>
    </dgm:pt>
    <dgm:pt modelId="{1B1E5890-A1A2-49CE-8F79-A40ED34BF1D0}" type="parTrans" cxnId="{D2536281-D863-44F8-85C5-2480A034ADEF}">
      <dgm:prSet/>
      <dgm:spPr/>
      <dgm:t>
        <a:bodyPr/>
        <a:lstStyle/>
        <a:p>
          <a:endParaRPr lang="en-US"/>
        </a:p>
      </dgm:t>
    </dgm:pt>
    <dgm:pt modelId="{5467E539-B3D8-41CB-AB86-0563D84867DC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86627-E158-48EC-80CF-393CDB46D6CF}" type="parTrans" cxnId="{68E9F365-4D57-46D0-A82F-5C9439FB6094}">
      <dgm:prSet/>
      <dgm:spPr/>
      <dgm:t>
        <a:bodyPr/>
        <a:lstStyle/>
        <a:p>
          <a:endParaRPr lang="en-US"/>
        </a:p>
      </dgm:t>
    </dgm:pt>
    <dgm:pt modelId="{A672533E-CBB0-469F-9F38-0026C8CA867E}" type="sibTrans" cxnId="{68E9F365-4D57-46D0-A82F-5C9439FB6094}">
      <dgm:prSet/>
      <dgm:spPr/>
      <dgm:t>
        <a:bodyPr/>
        <a:lstStyle/>
        <a:p>
          <a:endParaRPr lang="en-US"/>
        </a:p>
      </dgm:t>
    </dgm:pt>
    <dgm:pt modelId="{E608B883-6FB0-4D39-B7D0-F90B9DF0B043}" type="pres">
      <dgm:prSet presAssocID="{B85213D9-E3E4-43BA-969C-EBBDE175EB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F11F70-6215-4A3E-A55A-8FBA20BDEFAA}" type="pres">
      <dgm:prSet presAssocID="{9468CF8F-EF93-4660-944B-792F54106728}" presName="root1" presStyleCnt="0"/>
      <dgm:spPr/>
    </dgm:pt>
    <dgm:pt modelId="{7BF19A80-946D-487B-B398-ECA298F99B43}" type="pres">
      <dgm:prSet presAssocID="{9468CF8F-EF93-4660-944B-792F54106728}" presName="LevelOneTextNode" presStyleLbl="node0" presStyleIdx="0" presStyleCnt="1" custScaleX="97342" custLinFactNeighborY="5232">
        <dgm:presLayoutVars>
          <dgm:chPref val="3"/>
        </dgm:presLayoutVars>
      </dgm:prSet>
      <dgm:spPr/>
    </dgm:pt>
    <dgm:pt modelId="{55042364-60CB-41CC-917A-2F2CD2D176FD}" type="pres">
      <dgm:prSet presAssocID="{9468CF8F-EF93-4660-944B-792F54106728}" presName="level2hierChild" presStyleCnt="0"/>
      <dgm:spPr/>
    </dgm:pt>
    <dgm:pt modelId="{82B7029A-ACC1-4DA8-A72A-5795DC876A50}" type="pres">
      <dgm:prSet presAssocID="{C6786627-E158-48EC-80CF-393CDB46D6CF}" presName="conn2-1" presStyleLbl="parChTrans1D2" presStyleIdx="0" presStyleCnt="3"/>
      <dgm:spPr/>
    </dgm:pt>
    <dgm:pt modelId="{1DD7FE65-CA98-42D5-8ED1-63F49D432AF9}" type="pres">
      <dgm:prSet presAssocID="{C6786627-E158-48EC-80CF-393CDB46D6CF}" presName="connTx" presStyleLbl="parChTrans1D2" presStyleIdx="0" presStyleCnt="3"/>
      <dgm:spPr/>
    </dgm:pt>
    <dgm:pt modelId="{E44963EE-F788-4D0B-9701-CF64B999585E}" type="pres">
      <dgm:prSet presAssocID="{5467E539-B3D8-41CB-AB86-0563D84867DC}" presName="root2" presStyleCnt="0"/>
      <dgm:spPr/>
    </dgm:pt>
    <dgm:pt modelId="{D8D88E88-CF93-42BD-B3B4-DD62C5B20756}" type="pres">
      <dgm:prSet presAssocID="{5467E539-B3D8-41CB-AB86-0563D84867DC}" presName="LevelTwoTextNode" presStyleLbl="node2" presStyleIdx="0" presStyleCnt="3" custScaleX="532649" custScaleY="82429" custLinFactNeighborY="23688">
        <dgm:presLayoutVars>
          <dgm:chPref val="3"/>
        </dgm:presLayoutVars>
      </dgm:prSet>
      <dgm:spPr/>
    </dgm:pt>
    <dgm:pt modelId="{352CB5D4-C576-4C9B-AF83-D7736EF5F22F}" type="pres">
      <dgm:prSet presAssocID="{5467E539-B3D8-41CB-AB86-0563D84867DC}" presName="level3hierChild" presStyleCnt="0"/>
      <dgm:spPr/>
    </dgm:pt>
    <dgm:pt modelId="{FFE2485C-AC5D-41C9-AC8C-E3CE582F68B6}" type="pres">
      <dgm:prSet presAssocID="{FBD8FDA5-04F2-484C-BE99-3E8FCAF67755}" presName="conn2-1" presStyleLbl="parChTrans1D2" presStyleIdx="1" presStyleCnt="3"/>
      <dgm:spPr/>
    </dgm:pt>
    <dgm:pt modelId="{5717359B-50AA-4373-9AF2-D4F72101233E}" type="pres">
      <dgm:prSet presAssocID="{FBD8FDA5-04F2-484C-BE99-3E8FCAF67755}" presName="connTx" presStyleLbl="parChTrans1D2" presStyleIdx="1" presStyleCnt="3"/>
      <dgm:spPr/>
    </dgm:pt>
    <dgm:pt modelId="{6E3DEDCE-2974-497F-8500-CDF179DEDB94}" type="pres">
      <dgm:prSet presAssocID="{BD872E0D-F66B-46E4-923A-0D9730CC5023}" presName="root2" presStyleCnt="0"/>
      <dgm:spPr/>
    </dgm:pt>
    <dgm:pt modelId="{CEEEFF3A-043B-4152-BBC5-169EE459724C}" type="pres">
      <dgm:prSet presAssocID="{BD872E0D-F66B-46E4-923A-0D9730CC5023}" presName="LevelTwoTextNode" presStyleLbl="node2" presStyleIdx="1" presStyleCnt="3" custScaleX="532721" custScaleY="72714" custLinFactNeighborY="10668">
        <dgm:presLayoutVars>
          <dgm:chPref val="3"/>
        </dgm:presLayoutVars>
      </dgm:prSet>
      <dgm:spPr/>
    </dgm:pt>
    <dgm:pt modelId="{61F7030E-0785-4697-9720-ABFB997B2FC9}" type="pres">
      <dgm:prSet presAssocID="{BD872E0D-F66B-46E4-923A-0D9730CC5023}" presName="level3hierChild" presStyleCnt="0"/>
      <dgm:spPr/>
    </dgm:pt>
    <dgm:pt modelId="{F4AEB246-8292-4B7F-80CD-911167E7B355}" type="pres">
      <dgm:prSet presAssocID="{1B1E5890-A1A2-49CE-8F79-A40ED34BF1D0}" presName="conn2-1" presStyleLbl="parChTrans1D2" presStyleIdx="2" presStyleCnt="3"/>
      <dgm:spPr/>
    </dgm:pt>
    <dgm:pt modelId="{B64B1DEF-084B-43CF-95A0-76FF1F8B0EC4}" type="pres">
      <dgm:prSet presAssocID="{1B1E5890-A1A2-49CE-8F79-A40ED34BF1D0}" presName="connTx" presStyleLbl="parChTrans1D2" presStyleIdx="2" presStyleCnt="3"/>
      <dgm:spPr/>
    </dgm:pt>
    <dgm:pt modelId="{A8B8E655-5C96-442A-B9D6-F00F3BA0DC41}" type="pres">
      <dgm:prSet presAssocID="{DA9A8A1F-E066-469E-90AA-D90D613FE061}" presName="root2" presStyleCnt="0"/>
      <dgm:spPr/>
    </dgm:pt>
    <dgm:pt modelId="{27CA775E-D271-438C-9C6F-93C38537E373}" type="pres">
      <dgm:prSet presAssocID="{DA9A8A1F-E066-469E-90AA-D90D613FE061}" presName="LevelTwoTextNode" presStyleLbl="node2" presStyleIdx="2" presStyleCnt="3" custScaleX="542417" custScaleY="71302" custLinFactNeighborX="-671" custLinFactNeighborY="11772">
        <dgm:presLayoutVars>
          <dgm:chPref val="3"/>
        </dgm:presLayoutVars>
      </dgm:prSet>
      <dgm:spPr/>
    </dgm:pt>
    <dgm:pt modelId="{D15D1DD2-1824-47B9-8160-D7DA9DB903BB}" type="pres">
      <dgm:prSet presAssocID="{DA9A8A1F-E066-469E-90AA-D90D613FE061}" presName="level3hierChild" presStyleCnt="0"/>
      <dgm:spPr/>
    </dgm:pt>
  </dgm:ptLst>
  <dgm:cxnLst>
    <dgm:cxn modelId="{40408709-6EAC-4739-8530-3ACF40234003}" type="presOf" srcId="{BD872E0D-F66B-46E4-923A-0D9730CC5023}" destId="{CEEEFF3A-043B-4152-BBC5-169EE459724C}" srcOrd="0" destOrd="0" presId="urn:microsoft.com/office/officeart/2005/8/layout/hierarchy2"/>
    <dgm:cxn modelId="{4500152E-6FB2-4294-9213-C3567689ADFA}" type="presOf" srcId="{FBD8FDA5-04F2-484C-BE99-3E8FCAF67755}" destId="{5717359B-50AA-4373-9AF2-D4F72101233E}" srcOrd="1" destOrd="0" presId="urn:microsoft.com/office/officeart/2005/8/layout/hierarchy2"/>
    <dgm:cxn modelId="{F7688F37-F0FB-4C90-87BF-3D6BCA88794B}" type="presOf" srcId="{C6786627-E158-48EC-80CF-393CDB46D6CF}" destId="{82B7029A-ACC1-4DA8-A72A-5795DC876A50}" srcOrd="0" destOrd="0" presId="urn:microsoft.com/office/officeart/2005/8/layout/hierarchy2"/>
    <dgm:cxn modelId="{68E9F365-4D57-46D0-A82F-5C9439FB6094}" srcId="{9468CF8F-EF93-4660-944B-792F54106728}" destId="{5467E539-B3D8-41CB-AB86-0563D84867DC}" srcOrd="0" destOrd="0" parTransId="{C6786627-E158-48EC-80CF-393CDB46D6CF}" sibTransId="{A672533E-CBB0-469F-9F38-0026C8CA867E}"/>
    <dgm:cxn modelId="{B926B873-481C-48C2-A752-6F2C397F153D}" srcId="{9468CF8F-EF93-4660-944B-792F54106728}" destId="{BD872E0D-F66B-46E4-923A-0D9730CC5023}" srcOrd="1" destOrd="0" parTransId="{FBD8FDA5-04F2-484C-BE99-3E8FCAF67755}" sibTransId="{CEF2EABE-C368-44AF-82A8-6AE1BEB128CF}"/>
    <dgm:cxn modelId="{D2536281-D863-44F8-85C5-2480A034ADEF}" srcId="{9468CF8F-EF93-4660-944B-792F54106728}" destId="{DA9A8A1F-E066-469E-90AA-D90D613FE061}" srcOrd="2" destOrd="0" parTransId="{1B1E5890-A1A2-49CE-8F79-A40ED34BF1D0}" sibTransId="{AA1C43CF-73B9-466A-84CF-40AF634372C0}"/>
    <dgm:cxn modelId="{369D658D-6EB1-4BEA-8BF3-A923AACD150D}" type="presOf" srcId="{B85213D9-E3E4-43BA-969C-EBBDE175EB76}" destId="{E608B883-6FB0-4D39-B7D0-F90B9DF0B043}" srcOrd="0" destOrd="0" presId="urn:microsoft.com/office/officeart/2005/8/layout/hierarchy2"/>
    <dgm:cxn modelId="{0099C3A6-B88C-4BD5-8733-4C4DFA87E129}" type="presOf" srcId="{DA9A8A1F-E066-469E-90AA-D90D613FE061}" destId="{27CA775E-D271-438C-9C6F-93C38537E373}" srcOrd="0" destOrd="0" presId="urn:microsoft.com/office/officeart/2005/8/layout/hierarchy2"/>
    <dgm:cxn modelId="{9C030BD4-9FDA-4CF5-8A95-160B2CE09464}" type="presOf" srcId="{5467E539-B3D8-41CB-AB86-0563D84867DC}" destId="{D8D88E88-CF93-42BD-B3B4-DD62C5B20756}" srcOrd="0" destOrd="0" presId="urn:microsoft.com/office/officeart/2005/8/layout/hierarchy2"/>
    <dgm:cxn modelId="{C132DBD8-0202-4CD6-B408-3D0450662943}" srcId="{B85213D9-E3E4-43BA-969C-EBBDE175EB76}" destId="{9468CF8F-EF93-4660-944B-792F54106728}" srcOrd="0" destOrd="0" parTransId="{31FB9A53-DAA3-4590-A803-F2C11F5F1B04}" sibTransId="{EAF1E649-52A1-4DB1-9884-3C2912EA3DD1}"/>
    <dgm:cxn modelId="{8961AEDC-1357-4AF9-A729-5C782FF364EE}" type="presOf" srcId="{1B1E5890-A1A2-49CE-8F79-A40ED34BF1D0}" destId="{B64B1DEF-084B-43CF-95A0-76FF1F8B0EC4}" srcOrd="1" destOrd="0" presId="urn:microsoft.com/office/officeart/2005/8/layout/hierarchy2"/>
    <dgm:cxn modelId="{2DC018E0-C011-421A-9AD1-F4DB997A5C7B}" type="presOf" srcId="{1B1E5890-A1A2-49CE-8F79-A40ED34BF1D0}" destId="{F4AEB246-8292-4B7F-80CD-911167E7B355}" srcOrd="0" destOrd="0" presId="urn:microsoft.com/office/officeart/2005/8/layout/hierarchy2"/>
    <dgm:cxn modelId="{EF19EBE0-A1C5-48B1-8F43-303B5D1EB4AE}" type="presOf" srcId="{C6786627-E158-48EC-80CF-393CDB46D6CF}" destId="{1DD7FE65-CA98-42D5-8ED1-63F49D432AF9}" srcOrd="1" destOrd="0" presId="urn:microsoft.com/office/officeart/2005/8/layout/hierarchy2"/>
    <dgm:cxn modelId="{64863AEB-8885-4643-A05B-DDEEFBA7DE73}" type="presOf" srcId="{FBD8FDA5-04F2-484C-BE99-3E8FCAF67755}" destId="{FFE2485C-AC5D-41C9-AC8C-E3CE582F68B6}" srcOrd="0" destOrd="0" presId="urn:microsoft.com/office/officeart/2005/8/layout/hierarchy2"/>
    <dgm:cxn modelId="{169B64FC-8E91-47A4-A2BE-6764D6F54028}" type="presOf" srcId="{9468CF8F-EF93-4660-944B-792F54106728}" destId="{7BF19A80-946D-487B-B398-ECA298F99B43}" srcOrd="0" destOrd="0" presId="urn:microsoft.com/office/officeart/2005/8/layout/hierarchy2"/>
    <dgm:cxn modelId="{4C05AAA1-559A-4CC7-A1AC-6F5BE3E65446}" type="presParOf" srcId="{E608B883-6FB0-4D39-B7D0-F90B9DF0B043}" destId="{0DF11F70-6215-4A3E-A55A-8FBA20BDEFAA}" srcOrd="0" destOrd="0" presId="urn:microsoft.com/office/officeart/2005/8/layout/hierarchy2"/>
    <dgm:cxn modelId="{C421BF9B-6EF0-4EF8-94A9-45118A490E9C}" type="presParOf" srcId="{0DF11F70-6215-4A3E-A55A-8FBA20BDEFAA}" destId="{7BF19A80-946D-487B-B398-ECA298F99B43}" srcOrd="0" destOrd="0" presId="urn:microsoft.com/office/officeart/2005/8/layout/hierarchy2"/>
    <dgm:cxn modelId="{5CEF30B6-79E1-4F02-869E-D610F7D16FA2}" type="presParOf" srcId="{0DF11F70-6215-4A3E-A55A-8FBA20BDEFAA}" destId="{55042364-60CB-41CC-917A-2F2CD2D176FD}" srcOrd="1" destOrd="0" presId="urn:microsoft.com/office/officeart/2005/8/layout/hierarchy2"/>
    <dgm:cxn modelId="{D78EFB39-CC30-4559-804F-278070E76376}" type="presParOf" srcId="{55042364-60CB-41CC-917A-2F2CD2D176FD}" destId="{82B7029A-ACC1-4DA8-A72A-5795DC876A50}" srcOrd="0" destOrd="0" presId="urn:microsoft.com/office/officeart/2005/8/layout/hierarchy2"/>
    <dgm:cxn modelId="{C0B24E14-CD0C-40B1-B458-944E3AF0B733}" type="presParOf" srcId="{82B7029A-ACC1-4DA8-A72A-5795DC876A50}" destId="{1DD7FE65-CA98-42D5-8ED1-63F49D432AF9}" srcOrd="0" destOrd="0" presId="urn:microsoft.com/office/officeart/2005/8/layout/hierarchy2"/>
    <dgm:cxn modelId="{3058A855-9964-4F56-9E4D-FD262D1F049F}" type="presParOf" srcId="{55042364-60CB-41CC-917A-2F2CD2D176FD}" destId="{E44963EE-F788-4D0B-9701-CF64B999585E}" srcOrd="1" destOrd="0" presId="urn:microsoft.com/office/officeart/2005/8/layout/hierarchy2"/>
    <dgm:cxn modelId="{B35E6956-7C7C-431D-B5D4-685A5EEC7F15}" type="presParOf" srcId="{E44963EE-F788-4D0B-9701-CF64B999585E}" destId="{D8D88E88-CF93-42BD-B3B4-DD62C5B20756}" srcOrd="0" destOrd="0" presId="urn:microsoft.com/office/officeart/2005/8/layout/hierarchy2"/>
    <dgm:cxn modelId="{43969056-30AF-4890-B207-06E241E2C587}" type="presParOf" srcId="{E44963EE-F788-4D0B-9701-CF64B999585E}" destId="{352CB5D4-C576-4C9B-AF83-D7736EF5F22F}" srcOrd="1" destOrd="0" presId="urn:microsoft.com/office/officeart/2005/8/layout/hierarchy2"/>
    <dgm:cxn modelId="{39B41CF6-DA45-4E2C-85C4-0B75B6BEF987}" type="presParOf" srcId="{55042364-60CB-41CC-917A-2F2CD2D176FD}" destId="{FFE2485C-AC5D-41C9-AC8C-E3CE582F68B6}" srcOrd="2" destOrd="0" presId="urn:microsoft.com/office/officeart/2005/8/layout/hierarchy2"/>
    <dgm:cxn modelId="{C99F2B23-822B-4CAB-B8BB-91084E5217EE}" type="presParOf" srcId="{FFE2485C-AC5D-41C9-AC8C-E3CE582F68B6}" destId="{5717359B-50AA-4373-9AF2-D4F72101233E}" srcOrd="0" destOrd="0" presId="urn:microsoft.com/office/officeart/2005/8/layout/hierarchy2"/>
    <dgm:cxn modelId="{17A7CF81-22CB-4341-950B-9C9FC1E15619}" type="presParOf" srcId="{55042364-60CB-41CC-917A-2F2CD2D176FD}" destId="{6E3DEDCE-2974-497F-8500-CDF179DEDB94}" srcOrd="3" destOrd="0" presId="urn:microsoft.com/office/officeart/2005/8/layout/hierarchy2"/>
    <dgm:cxn modelId="{7DFD1865-90A7-49E4-8D85-DC2C3DE4628C}" type="presParOf" srcId="{6E3DEDCE-2974-497F-8500-CDF179DEDB94}" destId="{CEEEFF3A-043B-4152-BBC5-169EE459724C}" srcOrd="0" destOrd="0" presId="urn:microsoft.com/office/officeart/2005/8/layout/hierarchy2"/>
    <dgm:cxn modelId="{BFBBBA10-0ED4-4307-8169-E856A2C21F69}" type="presParOf" srcId="{6E3DEDCE-2974-497F-8500-CDF179DEDB94}" destId="{61F7030E-0785-4697-9720-ABFB997B2FC9}" srcOrd="1" destOrd="0" presId="urn:microsoft.com/office/officeart/2005/8/layout/hierarchy2"/>
    <dgm:cxn modelId="{42EA6561-A6CB-4D84-A09B-0B1128D2C33F}" type="presParOf" srcId="{55042364-60CB-41CC-917A-2F2CD2D176FD}" destId="{F4AEB246-8292-4B7F-80CD-911167E7B355}" srcOrd="4" destOrd="0" presId="urn:microsoft.com/office/officeart/2005/8/layout/hierarchy2"/>
    <dgm:cxn modelId="{89B5ACE0-0512-4673-B63D-51F78D9C3F80}" type="presParOf" srcId="{F4AEB246-8292-4B7F-80CD-911167E7B355}" destId="{B64B1DEF-084B-43CF-95A0-76FF1F8B0EC4}" srcOrd="0" destOrd="0" presId="urn:microsoft.com/office/officeart/2005/8/layout/hierarchy2"/>
    <dgm:cxn modelId="{ABECC691-8D4F-405B-A21D-BA9D5210E9E8}" type="presParOf" srcId="{55042364-60CB-41CC-917A-2F2CD2D176FD}" destId="{A8B8E655-5C96-442A-B9D6-F00F3BA0DC41}" srcOrd="5" destOrd="0" presId="urn:microsoft.com/office/officeart/2005/8/layout/hierarchy2"/>
    <dgm:cxn modelId="{80827B0D-1D2B-4349-894B-A81A0E5020E9}" type="presParOf" srcId="{A8B8E655-5C96-442A-B9D6-F00F3BA0DC41}" destId="{27CA775E-D271-438C-9C6F-93C38537E373}" srcOrd="0" destOrd="0" presId="urn:microsoft.com/office/officeart/2005/8/layout/hierarchy2"/>
    <dgm:cxn modelId="{EF0390C2-0B86-4F5D-A42C-0DCA3E410802}" type="presParOf" srcId="{A8B8E655-5C96-442A-B9D6-F00F3BA0DC41}" destId="{D15D1DD2-1824-47B9-8160-D7DA9DB903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7560D-CA65-4136-9DF2-58EF43287FFE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C55307-6CF9-42E4-950A-47B1A291496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3200" dirty="0">
            <a:solidFill>
              <a:srgbClr val="002060"/>
            </a:solidFill>
          </a:endParaRPr>
        </a:p>
      </dgm:t>
    </dgm:pt>
    <dgm:pt modelId="{A00F95C4-953C-4F02-8EE1-FD1918E6CFDB}" type="parTrans" cxnId="{58A99F25-0A2E-4921-AF71-2AEE07102594}">
      <dgm:prSet/>
      <dgm:spPr/>
      <dgm:t>
        <a:bodyPr/>
        <a:lstStyle/>
        <a:p>
          <a:endParaRPr lang="en-US"/>
        </a:p>
      </dgm:t>
    </dgm:pt>
    <dgm:pt modelId="{7999219D-7EFB-4BBF-96AF-01D833182766}" type="sibTrans" cxnId="{58A99F25-0A2E-4921-AF71-2AEE07102594}">
      <dgm:prSet/>
      <dgm:spPr/>
      <dgm:t>
        <a:bodyPr/>
        <a:lstStyle/>
        <a:p>
          <a:endParaRPr lang="en-US"/>
        </a:p>
      </dgm:t>
    </dgm:pt>
    <dgm:pt modelId="{49CB6BDD-FFD8-4714-92A7-B803A0E21629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xe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516AA-19BF-47AC-A4A4-9ABF0E67C33F}" type="parTrans" cxnId="{B9DE23CB-B711-4249-8364-C886356B22E4}">
      <dgm:prSet/>
      <dgm:spPr/>
      <dgm:t>
        <a:bodyPr/>
        <a:lstStyle/>
        <a:p>
          <a:endParaRPr lang="en-US"/>
        </a:p>
      </dgm:t>
    </dgm:pt>
    <dgm:pt modelId="{A298C519-D907-40C6-9987-2518985B4B12}" type="sibTrans" cxnId="{B9DE23CB-B711-4249-8364-C886356B22E4}">
      <dgm:prSet/>
      <dgm:spPr/>
      <dgm:t>
        <a:bodyPr/>
        <a:lstStyle/>
        <a:p>
          <a:endParaRPr lang="en-US"/>
        </a:p>
      </dgm:t>
    </dgm:pt>
    <dgm:pt modelId="{F1293E8F-2120-4646-8960-386028177296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/>
        </a:p>
      </dgm:t>
    </dgm:pt>
    <dgm:pt modelId="{77DD4BCE-ADB2-4520-8A31-B8B72438F411}" type="parTrans" cxnId="{3810DB28-900F-4783-A6A7-9B4457BBDC1F}">
      <dgm:prSet/>
      <dgm:spPr/>
      <dgm:t>
        <a:bodyPr/>
        <a:lstStyle/>
        <a:p>
          <a:endParaRPr lang="en-US"/>
        </a:p>
      </dgm:t>
    </dgm:pt>
    <dgm:pt modelId="{2A28F201-D034-4FD7-8AF1-058438BAF95B}" type="sibTrans" cxnId="{3810DB28-900F-4783-A6A7-9B4457BBDC1F}">
      <dgm:prSet/>
      <dgm:spPr/>
      <dgm:t>
        <a:bodyPr/>
        <a:lstStyle/>
        <a:p>
          <a:endParaRPr lang="en-US"/>
        </a:p>
      </dgm:t>
    </dgm:pt>
    <dgm:pt modelId="{5FD80CE1-89F3-46A8-B2A8-DE0C0A206916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quận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Biên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B2940-28C8-4906-BF52-2F57A1AD1646}" type="parTrans" cxnId="{FF9C3ED1-BF5E-415F-A5E6-A75CDA160975}">
      <dgm:prSet/>
      <dgm:spPr/>
      <dgm:t>
        <a:bodyPr/>
        <a:lstStyle/>
        <a:p>
          <a:endParaRPr lang="en-US"/>
        </a:p>
      </dgm:t>
    </dgm:pt>
    <dgm:pt modelId="{71D8B72F-0374-4EE7-8526-0755DD850E04}" type="sibTrans" cxnId="{FF9C3ED1-BF5E-415F-A5E6-A75CDA160975}">
      <dgm:prSet/>
      <dgm:spPr/>
      <dgm:t>
        <a:bodyPr/>
        <a:lstStyle/>
        <a:p>
          <a:endParaRPr lang="en-US"/>
        </a:p>
      </dgm:t>
    </dgm:pt>
    <dgm:pt modelId="{539CEBC5-A746-4DEB-8C65-BA17AF953958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Nam? 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75FB3-AFD4-4163-BE50-436E9D8E519E}" type="parTrans" cxnId="{3BAED733-DCEE-4ADB-8587-D811A3A2A40A}">
      <dgm:prSet/>
      <dgm:spPr/>
      <dgm:t>
        <a:bodyPr/>
        <a:lstStyle/>
        <a:p>
          <a:endParaRPr lang="en-US"/>
        </a:p>
      </dgm:t>
    </dgm:pt>
    <dgm:pt modelId="{39A5A46F-9AA9-452F-B48A-2900654C26DC}" type="sibTrans" cxnId="{3BAED733-DCEE-4ADB-8587-D811A3A2A40A}">
      <dgm:prSet/>
      <dgm:spPr/>
      <dgm:t>
        <a:bodyPr/>
        <a:lstStyle/>
        <a:p>
          <a:endParaRPr lang="en-US"/>
        </a:p>
      </dgm:t>
    </dgm:pt>
    <dgm:pt modelId="{DB0BB805-DD7C-423F-8AB1-9BC5C3742570}" type="pres">
      <dgm:prSet presAssocID="{36D7560D-CA65-4136-9DF2-58EF43287FFE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675D4BA-2428-4006-BB48-1D2A5BC6201B}" type="pres">
      <dgm:prSet presAssocID="{E7C55307-6CF9-42E4-950A-47B1A291496E}" presName="Parent" presStyleLbl="node1" presStyleIdx="0" presStyleCnt="2" custScaleX="92202" custScaleY="90028" custLinFactNeighborX="-8283" custLinFactNeighborY="-536">
        <dgm:presLayoutVars>
          <dgm:chMax val="4"/>
          <dgm:chPref val="3"/>
        </dgm:presLayoutVars>
      </dgm:prSet>
      <dgm:spPr/>
    </dgm:pt>
    <dgm:pt modelId="{C01BE6FE-F4D1-4CD3-BE09-04EBC3594AC4}" type="pres">
      <dgm:prSet presAssocID="{49CB6BDD-FFD8-4714-92A7-B803A0E21629}" presName="Accent" presStyleLbl="node1" presStyleIdx="1" presStyleCnt="2" custScaleX="50388"/>
      <dgm:spPr/>
    </dgm:pt>
    <dgm:pt modelId="{6D57FF1A-DF0D-4B1E-B3A0-5DE1891909A0}" type="pres">
      <dgm:prSet presAssocID="{49CB6BDD-FFD8-4714-92A7-B803A0E21629}" presName="Image1" presStyleLbl="fgImgPlace1" presStyleIdx="0" presStyleCnt="4" custLinFactNeighborX="-14175"/>
      <dgm:spPr/>
    </dgm:pt>
    <dgm:pt modelId="{895D9D01-7A2A-430A-86A3-3986B794AA0B}" type="pres">
      <dgm:prSet presAssocID="{49CB6BDD-FFD8-4714-92A7-B803A0E21629}" presName="Child1" presStyleLbl="revTx" presStyleIdx="0" presStyleCnt="4" custScaleX="280923" custScaleY="87686" custLinFactNeighborX="58449">
        <dgm:presLayoutVars>
          <dgm:chMax val="0"/>
          <dgm:chPref val="0"/>
          <dgm:bulletEnabled val="1"/>
        </dgm:presLayoutVars>
      </dgm:prSet>
      <dgm:spPr/>
    </dgm:pt>
    <dgm:pt modelId="{A5BBA5F7-2162-4470-875E-7636DF2B3362}" type="pres">
      <dgm:prSet presAssocID="{F1293E8F-2120-4646-8960-386028177296}" presName="Image2" presStyleCnt="0"/>
      <dgm:spPr/>
    </dgm:pt>
    <dgm:pt modelId="{E05821D3-0D3F-4290-BF1A-60A73DEBFA82}" type="pres">
      <dgm:prSet presAssocID="{F1293E8F-2120-4646-8960-386028177296}" presName="Image" presStyleLbl="fgImgPlace1" presStyleIdx="1" presStyleCnt="4" custLinFactNeighborX="-19813" custLinFactNeighborY="10957"/>
      <dgm:spPr/>
    </dgm:pt>
    <dgm:pt modelId="{F4929CD4-4C1A-4E61-8013-ED7733AC3E98}" type="pres">
      <dgm:prSet presAssocID="{F1293E8F-2120-4646-8960-386028177296}" presName="Child2" presStyleLbl="revTx" presStyleIdx="1" presStyleCnt="4" custScaleX="198740" custLinFactNeighborX="8184" custLinFactNeighborY="16031">
        <dgm:presLayoutVars>
          <dgm:chMax val="0"/>
          <dgm:chPref val="0"/>
          <dgm:bulletEnabled val="1"/>
        </dgm:presLayoutVars>
      </dgm:prSet>
      <dgm:spPr/>
    </dgm:pt>
    <dgm:pt modelId="{13A33187-A9E8-42C0-B1FC-0551741C7091}" type="pres">
      <dgm:prSet presAssocID="{5FD80CE1-89F3-46A8-B2A8-DE0C0A206916}" presName="Image3" presStyleCnt="0"/>
      <dgm:spPr/>
    </dgm:pt>
    <dgm:pt modelId="{8F5E00B2-37BA-49A6-BC81-9A3147147145}" type="pres">
      <dgm:prSet presAssocID="{5FD80CE1-89F3-46A8-B2A8-DE0C0A206916}" presName="Image" presStyleLbl="fgImgPlace1" presStyleIdx="2" presStyleCnt="4" custLinFactNeighborX="-20854" custLinFactNeighborY="-12871"/>
      <dgm:spPr/>
    </dgm:pt>
    <dgm:pt modelId="{1240096C-F72E-4965-97BA-3839D4E1AD05}" type="pres">
      <dgm:prSet presAssocID="{5FD80CE1-89F3-46A8-B2A8-DE0C0A206916}" presName="Child3" presStyleLbl="revTx" presStyleIdx="2" presStyleCnt="4" custScaleX="239551" custLinFactNeighborX="682" custLinFactNeighborY="-13204">
        <dgm:presLayoutVars>
          <dgm:chMax val="0"/>
          <dgm:chPref val="0"/>
          <dgm:bulletEnabled val="1"/>
        </dgm:presLayoutVars>
      </dgm:prSet>
      <dgm:spPr/>
    </dgm:pt>
    <dgm:pt modelId="{35CA898F-94F9-4E03-BD13-82CC139AACF2}" type="pres">
      <dgm:prSet presAssocID="{539CEBC5-A746-4DEB-8C65-BA17AF953958}" presName="Image4" presStyleCnt="0"/>
      <dgm:spPr/>
    </dgm:pt>
    <dgm:pt modelId="{4B449F00-035D-4A61-8411-B96CA3FC2989}" type="pres">
      <dgm:prSet presAssocID="{539CEBC5-A746-4DEB-8C65-BA17AF953958}" presName="Image" presStyleLbl="fgImgPlace1" presStyleIdx="3" presStyleCnt="4"/>
      <dgm:spPr/>
    </dgm:pt>
    <dgm:pt modelId="{88CA0014-5FB3-46E3-B096-116BF37F96A2}" type="pres">
      <dgm:prSet presAssocID="{539CEBC5-A746-4DEB-8C65-BA17AF953958}" presName="Child4" presStyleLbl="revTx" presStyleIdx="3" presStyleCnt="4" custScaleX="209785" custLinFactNeighborX="37510">
        <dgm:presLayoutVars>
          <dgm:chMax val="0"/>
          <dgm:chPref val="0"/>
          <dgm:bulletEnabled val="1"/>
        </dgm:presLayoutVars>
      </dgm:prSet>
      <dgm:spPr/>
    </dgm:pt>
  </dgm:ptLst>
  <dgm:cxnLst>
    <dgm:cxn modelId="{9E41421F-F7F0-4573-90C5-19B5F0BCB077}" type="presOf" srcId="{36D7560D-CA65-4136-9DF2-58EF43287FFE}" destId="{DB0BB805-DD7C-423F-8AB1-9BC5C3742570}" srcOrd="0" destOrd="0" presId="urn:microsoft.com/office/officeart/2011/layout/RadialPictureList"/>
    <dgm:cxn modelId="{58A99F25-0A2E-4921-AF71-2AEE07102594}" srcId="{36D7560D-CA65-4136-9DF2-58EF43287FFE}" destId="{E7C55307-6CF9-42E4-950A-47B1A291496E}" srcOrd="0" destOrd="0" parTransId="{A00F95C4-953C-4F02-8EE1-FD1918E6CFDB}" sibTransId="{7999219D-7EFB-4BBF-96AF-01D833182766}"/>
    <dgm:cxn modelId="{3810DB28-900F-4783-A6A7-9B4457BBDC1F}" srcId="{E7C55307-6CF9-42E4-950A-47B1A291496E}" destId="{F1293E8F-2120-4646-8960-386028177296}" srcOrd="1" destOrd="0" parTransId="{77DD4BCE-ADB2-4520-8A31-B8B72438F411}" sibTransId="{2A28F201-D034-4FD7-8AF1-058438BAF95B}"/>
    <dgm:cxn modelId="{3BAED733-DCEE-4ADB-8587-D811A3A2A40A}" srcId="{E7C55307-6CF9-42E4-950A-47B1A291496E}" destId="{539CEBC5-A746-4DEB-8C65-BA17AF953958}" srcOrd="3" destOrd="0" parTransId="{6CF75FB3-AFD4-4163-BE50-436E9D8E519E}" sibTransId="{39A5A46F-9AA9-452F-B48A-2900654C26DC}"/>
    <dgm:cxn modelId="{F2A8203C-44B7-4032-967B-F67C1F93B281}" type="presOf" srcId="{49CB6BDD-FFD8-4714-92A7-B803A0E21629}" destId="{895D9D01-7A2A-430A-86A3-3986B794AA0B}" srcOrd="0" destOrd="0" presId="urn:microsoft.com/office/officeart/2011/layout/RadialPictureList"/>
    <dgm:cxn modelId="{DD916D6F-53A7-4885-9352-FC9F8D590606}" type="presOf" srcId="{F1293E8F-2120-4646-8960-386028177296}" destId="{F4929CD4-4C1A-4E61-8013-ED7733AC3E98}" srcOrd="0" destOrd="0" presId="urn:microsoft.com/office/officeart/2011/layout/RadialPictureList"/>
    <dgm:cxn modelId="{B9DE23CB-B711-4249-8364-C886356B22E4}" srcId="{E7C55307-6CF9-42E4-950A-47B1A291496E}" destId="{49CB6BDD-FFD8-4714-92A7-B803A0E21629}" srcOrd="0" destOrd="0" parTransId="{814516AA-19BF-47AC-A4A4-9ABF0E67C33F}" sibTransId="{A298C519-D907-40C6-9987-2518985B4B12}"/>
    <dgm:cxn modelId="{FF9C3ED1-BF5E-415F-A5E6-A75CDA160975}" srcId="{E7C55307-6CF9-42E4-950A-47B1A291496E}" destId="{5FD80CE1-89F3-46A8-B2A8-DE0C0A206916}" srcOrd="2" destOrd="0" parTransId="{60EB2940-28C8-4906-BF52-2F57A1AD1646}" sibTransId="{71D8B72F-0374-4EE7-8526-0755DD850E04}"/>
    <dgm:cxn modelId="{DECF5EE9-D93E-4420-96B3-30BBCFBC7C41}" type="presOf" srcId="{539CEBC5-A746-4DEB-8C65-BA17AF953958}" destId="{88CA0014-5FB3-46E3-B096-116BF37F96A2}" srcOrd="0" destOrd="0" presId="urn:microsoft.com/office/officeart/2011/layout/RadialPictureList"/>
    <dgm:cxn modelId="{B6BD99EF-B92C-4057-BCE1-F3587EB7EAB4}" type="presOf" srcId="{E7C55307-6CF9-42E4-950A-47B1A291496E}" destId="{C675D4BA-2428-4006-BB48-1D2A5BC6201B}" srcOrd="0" destOrd="0" presId="urn:microsoft.com/office/officeart/2011/layout/RadialPictureList"/>
    <dgm:cxn modelId="{1680EFFF-FEDF-44E8-8712-40730AA77963}" type="presOf" srcId="{5FD80CE1-89F3-46A8-B2A8-DE0C0A206916}" destId="{1240096C-F72E-4965-97BA-3839D4E1AD05}" srcOrd="0" destOrd="0" presId="urn:microsoft.com/office/officeart/2011/layout/RadialPictureList"/>
    <dgm:cxn modelId="{554C5AA1-5420-46A6-9D3C-2AF930EEAFE8}" type="presParOf" srcId="{DB0BB805-DD7C-423F-8AB1-9BC5C3742570}" destId="{C675D4BA-2428-4006-BB48-1D2A5BC6201B}" srcOrd="0" destOrd="0" presId="urn:microsoft.com/office/officeart/2011/layout/RadialPictureList"/>
    <dgm:cxn modelId="{378168A9-69BC-4A9B-B463-441316ECEBD0}" type="presParOf" srcId="{DB0BB805-DD7C-423F-8AB1-9BC5C3742570}" destId="{C01BE6FE-F4D1-4CD3-BE09-04EBC3594AC4}" srcOrd="1" destOrd="0" presId="urn:microsoft.com/office/officeart/2011/layout/RadialPictureList"/>
    <dgm:cxn modelId="{A31C8397-04AF-495E-8FDA-611F3D22A58F}" type="presParOf" srcId="{DB0BB805-DD7C-423F-8AB1-9BC5C3742570}" destId="{6D57FF1A-DF0D-4B1E-B3A0-5DE1891909A0}" srcOrd="2" destOrd="0" presId="urn:microsoft.com/office/officeart/2011/layout/RadialPictureList"/>
    <dgm:cxn modelId="{845EA675-49CE-4E77-8451-EEE96C23D9C4}" type="presParOf" srcId="{DB0BB805-DD7C-423F-8AB1-9BC5C3742570}" destId="{895D9D01-7A2A-430A-86A3-3986B794AA0B}" srcOrd="3" destOrd="0" presId="urn:microsoft.com/office/officeart/2011/layout/RadialPictureList"/>
    <dgm:cxn modelId="{7D2C56FA-9367-470C-9AFD-366D37C0EBBF}" type="presParOf" srcId="{DB0BB805-DD7C-423F-8AB1-9BC5C3742570}" destId="{A5BBA5F7-2162-4470-875E-7636DF2B3362}" srcOrd="4" destOrd="0" presId="urn:microsoft.com/office/officeart/2011/layout/RadialPictureList"/>
    <dgm:cxn modelId="{01D0D88F-05E8-4BA6-85F8-B2D0E3BC36CC}" type="presParOf" srcId="{A5BBA5F7-2162-4470-875E-7636DF2B3362}" destId="{E05821D3-0D3F-4290-BF1A-60A73DEBFA82}" srcOrd="0" destOrd="0" presId="urn:microsoft.com/office/officeart/2011/layout/RadialPictureList"/>
    <dgm:cxn modelId="{6B715269-E246-4693-854F-9CB432DF1D6D}" type="presParOf" srcId="{DB0BB805-DD7C-423F-8AB1-9BC5C3742570}" destId="{F4929CD4-4C1A-4E61-8013-ED7733AC3E98}" srcOrd="5" destOrd="0" presId="urn:microsoft.com/office/officeart/2011/layout/RadialPictureList"/>
    <dgm:cxn modelId="{7544FD67-EF7D-4124-84C9-D4A884AD2FF9}" type="presParOf" srcId="{DB0BB805-DD7C-423F-8AB1-9BC5C3742570}" destId="{13A33187-A9E8-42C0-B1FC-0551741C7091}" srcOrd="6" destOrd="0" presId="urn:microsoft.com/office/officeart/2011/layout/RadialPictureList"/>
    <dgm:cxn modelId="{3C8A14C4-3468-45C6-AA8D-8FF46C9A5160}" type="presParOf" srcId="{13A33187-A9E8-42C0-B1FC-0551741C7091}" destId="{8F5E00B2-37BA-49A6-BC81-9A3147147145}" srcOrd="0" destOrd="0" presId="urn:microsoft.com/office/officeart/2011/layout/RadialPictureList"/>
    <dgm:cxn modelId="{E75413FD-D298-4222-B997-FE8EFDBDD141}" type="presParOf" srcId="{DB0BB805-DD7C-423F-8AB1-9BC5C3742570}" destId="{1240096C-F72E-4965-97BA-3839D4E1AD05}" srcOrd="7" destOrd="0" presId="urn:microsoft.com/office/officeart/2011/layout/RadialPictureList"/>
    <dgm:cxn modelId="{2C1D301D-69DE-4D78-9EB7-9DA88312457F}" type="presParOf" srcId="{DB0BB805-DD7C-423F-8AB1-9BC5C3742570}" destId="{35CA898F-94F9-4E03-BD13-82CC139AACF2}" srcOrd="8" destOrd="0" presId="urn:microsoft.com/office/officeart/2011/layout/RadialPictureList"/>
    <dgm:cxn modelId="{B31C248B-3770-478C-9C2D-9C967DE85BFB}" type="presParOf" srcId="{35CA898F-94F9-4E03-BD13-82CC139AACF2}" destId="{4B449F00-035D-4A61-8411-B96CA3FC2989}" srcOrd="0" destOrd="0" presId="urn:microsoft.com/office/officeart/2011/layout/RadialPictureList"/>
    <dgm:cxn modelId="{9746DF76-4CC1-4A5D-A6A3-0FC448A88650}" type="presParOf" srcId="{DB0BB805-DD7C-423F-8AB1-9BC5C3742570}" destId="{88CA0014-5FB3-46E3-B096-116BF37F96A2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19A80-946D-487B-B398-ECA298F99B43}">
      <dsp:nvSpPr>
        <dsp:cNvPr id="0" name=""/>
        <dsp:cNvSpPr/>
      </dsp:nvSpPr>
      <dsp:spPr>
        <a:xfrm>
          <a:off x="226090" y="679326"/>
          <a:ext cx="1582879" cy="813050"/>
        </a:xfrm>
        <a:prstGeom prst="roundRect">
          <a:avLst>
            <a:gd name="adj" fmla="val 10000"/>
          </a:avLst>
        </a:prstGeom>
        <a:solidFill>
          <a:srgbClr val="73C6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</a:p>
      </dsp:txBody>
      <dsp:txXfrm>
        <a:off x="249903" y="703139"/>
        <a:ext cx="1535253" cy="765424"/>
      </dsp:txXfrm>
    </dsp:sp>
    <dsp:sp modelId="{82B7029A-ACC1-4DA8-A72A-5795DC876A50}">
      <dsp:nvSpPr>
        <dsp:cNvPr id="0" name=""/>
        <dsp:cNvSpPr/>
      </dsp:nvSpPr>
      <dsp:spPr>
        <a:xfrm rot="19164404">
          <a:off x="1705900" y="772102"/>
          <a:ext cx="856577" cy="70136"/>
        </a:xfrm>
        <a:custGeom>
          <a:avLst/>
          <a:gdLst/>
          <a:ahLst/>
          <a:cxnLst/>
          <a:rect l="0" t="0" r="0" b="0"/>
          <a:pathLst>
            <a:path>
              <a:moveTo>
                <a:pt x="0" y="35068"/>
              </a:moveTo>
              <a:lnTo>
                <a:pt x="856577" y="3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2775" y="785756"/>
        <a:ext cx="42828" cy="42828"/>
      </dsp:txXfrm>
    </dsp:sp>
    <dsp:sp modelId="{D8D88E88-CF93-42BD-B3B4-DD62C5B20756}">
      <dsp:nvSpPr>
        <dsp:cNvPr id="0" name=""/>
        <dsp:cNvSpPr/>
      </dsp:nvSpPr>
      <dsp:spPr>
        <a:xfrm>
          <a:off x="2459409" y="193394"/>
          <a:ext cx="8661411" cy="67018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9038" y="213023"/>
        <a:ext cx="8622153" cy="630931"/>
      </dsp:txXfrm>
    </dsp:sp>
    <dsp:sp modelId="{FFE2485C-AC5D-41C9-AC8C-E3CE582F68B6}">
      <dsp:nvSpPr>
        <dsp:cNvPr id="0" name=""/>
        <dsp:cNvSpPr/>
      </dsp:nvSpPr>
      <dsp:spPr>
        <a:xfrm rot="469724">
          <a:off x="1805909" y="1095499"/>
          <a:ext cx="656559" cy="70136"/>
        </a:xfrm>
        <a:custGeom>
          <a:avLst/>
          <a:gdLst/>
          <a:ahLst/>
          <a:cxnLst/>
          <a:rect l="0" t="0" r="0" b="0"/>
          <a:pathLst>
            <a:path>
              <a:moveTo>
                <a:pt x="0" y="35068"/>
              </a:moveTo>
              <a:lnTo>
                <a:pt x="656559" y="3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7775" y="1114153"/>
        <a:ext cx="32827" cy="32827"/>
      </dsp:txXfrm>
    </dsp:sp>
    <dsp:sp modelId="{CEEEFF3A-043B-4152-BBC5-169EE459724C}">
      <dsp:nvSpPr>
        <dsp:cNvPr id="0" name=""/>
        <dsp:cNvSpPr/>
      </dsp:nvSpPr>
      <dsp:spPr>
        <a:xfrm>
          <a:off x="2459409" y="879682"/>
          <a:ext cx="8662582" cy="591201"/>
        </a:xfrm>
        <a:prstGeom prst="roundRect">
          <a:avLst>
            <a:gd name="adj" fmla="val 10000"/>
          </a:avLst>
        </a:prstGeom>
        <a:solidFill>
          <a:srgbClr val="C4CB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476725" y="896998"/>
        <a:ext cx="8627950" cy="556569"/>
      </dsp:txXfrm>
    </dsp:sp>
    <dsp:sp modelId="{F4AEB246-8292-4B7F-80CD-911167E7B355}">
      <dsp:nvSpPr>
        <dsp:cNvPr id="0" name=""/>
        <dsp:cNvSpPr/>
      </dsp:nvSpPr>
      <dsp:spPr>
        <a:xfrm rot="2881550">
          <a:off x="1650613" y="1406240"/>
          <a:ext cx="956240" cy="70136"/>
        </a:xfrm>
        <a:custGeom>
          <a:avLst/>
          <a:gdLst/>
          <a:ahLst/>
          <a:cxnLst/>
          <a:rect l="0" t="0" r="0" b="0"/>
          <a:pathLst>
            <a:path>
              <a:moveTo>
                <a:pt x="0" y="35068"/>
              </a:moveTo>
              <a:lnTo>
                <a:pt x="956240" y="3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4828" y="1417402"/>
        <a:ext cx="47812" cy="47812"/>
      </dsp:txXfrm>
    </dsp:sp>
    <dsp:sp modelId="{27CA775E-D271-438C-9C6F-93C38537E373}">
      <dsp:nvSpPr>
        <dsp:cNvPr id="0" name=""/>
        <dsp:cNvSpPr/>
      </dsp:nvSpPr>
      <dsp:spPr>
        <a:xfrm>
          <a:off x="2448498" y="1506904"/>
          <a:ext cx="8820248" cy="579721"/>
        </a:xfrm>
        <a:prstGeom prst="roundRect">
          <a:avLst>
            <a:gd name="adj" fmla="val 10000"/>
          </a:avLst>
        </a:prstGeom>
        <a:solidFill>
          <a:srgbClr val="C4D4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dựa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465477" y="1523883"/>
        <a:ext cx="8786290" cy="54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5D4BA-2428-4006-BB48-1D2A5BC6201B}">
      <dsp:nvSpPr>
        <dsp:cNvPr id="0" name=""/>
        <dsp:cNvSpPr/>
      </dsp:nvSpPr>
      <dsp:spPr>
        <a:xfrm>
          <a:off x="0" y="2086608"/>
          <a:ext cx="2427587" cy="237013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355512" y="2433706"/>
        <a:ext cx="1716563" cy="1675940"/>
      </dsp:txXfrm>
    </dsp:sp>
    <dsp:sp modelId="{C01BE6FE-F4D1-4CD3-BE09-04EBC3594AC4}">
      <dsp:nvSpPr>
        <dsp:cNvPr id="0" name=""/>
        <dsp:cNvSpPr/>
      </dsp:nvSpPr>
      <dsp:spPr>
        <a:xfrm>
          <a:off x="-650" y="505459"/>
          <a:ext cx="2673976" cy="553178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7FF1A-DF0D-4B1E-B3A0-5DE1891909A0}">
      <dsp:nvSpPr>
        <dsp:cNvPr id="0" name=""/>
        <dsp:cNvSpPr/>
      </dsp:nvSpPr>
      <dsp:spPr>
        <a:xfrm>
          <a:off x="1768304" y="288326"/>
          <a:ext cx="1410758" cy="141046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9D01-7A2A-430A-86A3-3986B794AA0B}">
      <dsp:nvSpPr>
        <dsp:cNvPr id="0" name=""/>
        <dsp:cNvSpPr/>
      </dsp:nvSpPr>
      <dsp:spPr>
        <a:xfrm>
          <a:off x="2424998" y="390435"/>
          <a:ext cx="5305186" cy="11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xe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4998" y="390435"/>
        <a:ext cx="5305186" cy="1197223"/>
      </dsp:txXfrm>
    </dsp:sp>
    <dsp:sp modelId="{E05821D3-0D3F-4290-BF1A-60A73DEBFA82}">
      <dsp:nvSpPr>
        <dsp:cNvPr id="0" name=""/>
        <dsp:cNvSpPr/>
      </dsp:nvSpPr>
      <dsp:spPr>
        <a:xfrm>
          <a:off x="2730795" y="1756497"/>
          <a:ext cx="1410758" cy="1410464"/>
        </a:xfrm>
        <a:prstGeom prst="ellipse">
          <a:avLst/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29CD4-4C1A-4E61-8013-ED7733AC3E98}">
      <dsp:nvSpPr>
        <dsp:cNvPr id="0" name=""/>
        <dsp:cNvSpPr/>
      </dsp:nvSpPr>
      <dsp:spPr>
        <a:xfrm>
          <a:off x="3746861" y="1845493"/>
          <a:ext cx="3753173" cy="13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/>
        </a:p>
      </dsp:txBody>
      <dsp:txXfrm>
        <a:off x="3746861" y="1845493"/>
        <a:ext cx="3753173" cy="1365353"/>
      </dsp:txXfrm>
    </dsp:sp>
    <dsp:sp modelId="{8F5E00B2-37BA-49A6-BC81-9A3147147145}">
      <dsp:nvSpPr>
        <dsp:cNvPr id="0" name=""/>
        <dsp:cNvSpPr/>
      </dsp:nvSpPr>
      <dsp:spPr>
        <a:xfrm>
          <a:off x="2710698" y="3351755"/>
          <a:ext cx="1410758" cy="1410464"/>
        </a:xfrm>
        <a:prstGeom prst="ellipse">
          <a:avLst/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0096C-F72E-4965-97BA-3839D4E1AD05}">
      <dsp:nvSpPr>
        <dsp:cNvPr id="0" name=""/>
        <dsp:cNvSpPr/>
      </dsp:nvSpPr>
      <dsp:spPr>
        <a:xfrm>
          <a:off x="3206952" y="3375870"/>
          <a:ext cx="4523882" cy="13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quận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Biên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6952" y="3375870"/>
        <a:ext cx="4523882" cy="1365353"/>
      </dsp:txXfrm>
    </dsp:sp>
    <dsp:sp modelId="{4B449F00-035D-4A61-8411-B96CA3FC2989}">
      <dsp:nvSpPr>
        <dsp:cNvPr id="0" name=""/>
        <dsp:cNvSpPr/>
      </dsp:nvSpPr>
      <dsp:spPr>
        <a:xfrm>
          <a:off x="1968280" y="4892634"/>
          <a:ext cx="1410758" cy="1410464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A0014-5FB3-46E3-B096-116BF37F96A2}">
      <dsp:nvSpPr>
        <dsp:cNvPr id="0" name=""/>
        <dsp:cNvSpPr/>
      </dsp:nvSpPr>
      <dsp:spPr>
        <a:xfrm>
          <a:off x="3158222" y="4921505"/>
          <a:ext cx="3961756" cy="13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Nam? 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8222" y="4921505"/>
        <a:ext cx="3961756" cy="1365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168E3-42D7-4B69-8315-820FD406A78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0BA9-3396-4361-861E-1365BE0D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86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77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1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74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65000" y="3228733"/>
            <a:ext cx="746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65000" y="4599539"/>
            <a:ext cx="7462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782800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565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722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59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9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0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9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9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72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44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80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1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4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2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1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7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04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52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84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8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75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60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1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9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75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99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7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6286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97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35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2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9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1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0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3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4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5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42" r:id="rId12"/>
    <p:sldLayoutId id="2147483743" r:id="rId13"/>
    <p:sldLayoutId id="21474837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7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92439" y="1977679"/>
            <a:ext cx="7459063" cy="30450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b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</a:t>
            </a:r>
            <a:endParaRPr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2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06197"/>
              </p:ext>
            </p:extLst>
          </p:nvPr>
        </p:nvGraphicFramePr>
        <p:xfrm>
          <a:off x="1050567" y="266936"/>
          <a:ext cx="10198449" cy="2790750"/>
        </p:xfrm>
        <a:graphic>
          <a:graphicData uri="http://schemas.openxmlformats.org/drawingml/2006/table">
            <a:tbl>
              <a:tblPr/>
              <a:tblGrid>
                <a:gridCol w="113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317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2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6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6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3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7885" y="2395461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7565" y="2406192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4515" y="2404044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8584" y="2401896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1290" y="2412623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0967" y="2423354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0797" y="2421206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06240" y="2431937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37436" y="2416910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AutoShape 95"/>
          <p:cNvSpPr>
            <a:spLocks noChangeArrowheads="1"/>
          </p:cNvSpPr>
          <p:nvPr/>
        </p:nvSpPr>
        <p:spPr bwMode="auto">
          <a:xfrm>
            <a:off x="550554" y="3058726"/>
            <a:ext cx="6880546" cy="1126908"/>
          </a:xfrm>
          <a:prstGeom prst="cloudCallout">
            <a:avLst>
              <a:gd name="adj1" fmla="val -21514"/>
              <a:gd name="adj2" fmla="val 77995"/>
            </a:avLst>
          </a:prstGeom>
          <a:solidFill>
            <a:srgbClr val="DCF4EE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96"/>
          <p:cNvSpPr txBox="1">
            <a:spLocks noChangeArrowheads="1"/>
          </p:cNvSpPr>
          <p:nvPr/>
        </p:nvSpPr>
        <p:spPr bwMode="auto">
          <a:xfrm>
            <a:off x="721217" y="3293762"/>
            <a:ext cx="6078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342 157 413  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37129" y="3888577"/>
            <a:ext cx="57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9234" y="3899308"/>
            <a:ext cx="57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29822" y="3897160"/>
            <a:ext cx="57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97"/>
          <p:cNvSpPr txBox="1">
            <a:spLocks noChangeArrowheads="1"/>
          </p:cNvSpPr>
          <p:nvPr/>
        </p:nvSpPr>
        <p:spPr bwMode="auto">
          <a:xfrm>
            <a:off x="811369" y="3763771"/>
            <a:ext cx="1079275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9457449"/>
              </p:ext>
            </p:extLst>
          </p:nvPr>
        </p:nvGraphicFramePr>
        <p:xfrm>
          <a:off x="396916" y="4702871"/>
          <a:ext cx="11505749" cy="208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9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/>
      <p:bldP spid="25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6157AC-240C-445B-9158-D17513B4CD23}"/>
              </a:ext>
            </a:extLst>
          </p:cNvPr>
          <p:cNvGrpSpPr/>
          <p:nvPr/>
        </p:nvGrpSpPr>
        <p:grpSpPr>
          <a:xfrm>
            <a:off x="4153785" y="262647"/>
            <a:ext cx="3898606" cy="2227634"/>
            <a:chOff x="3115338" y="-244550"/>
            <a:chExt cx="2923954" cy="278940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C02039D-1872-498E-AF8E-54CA75FBB0AD}"/>
                </a:ext>
              </a:extLst>
            </p:cNvPr>
            <p:cNvSpPr/>
            <p:nvPr/>
          </p:nvSpPr>
          <p:spPr>
            <a:xfrm>
              <a:off x="3115338" y="-244550"/>
              <a:ext cx="2923954" cy="27894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BEED59-6C36-47E2-9595-2BFCE6B2F993}"/>
                </a:ext>
              </a:extLst>
            </p:cNvPr>
            <p:cNvSpPr/>
            <p:nvPr/>
          </p:nvSpPr>
          <p:spPr>
            <a:xfrm>
              <a:off x="3314370" y="961199"/>
              <a:ext cx="2645328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267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18181" y="1223493"/>
            <a:ext cx="383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ĐỌC SỐ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0159" y="3470110"/>
            <a:ext cx="4475756" cy="2220256"/>
            <a:chOff x="837125" y="3630643"/>
            <a:chExt cx="4218181" cy="2220256"/>
          </a:xfrm>
        </p:grpSpPr>
        <p:sp>
          <p:nvSpPr>
            <p:cNvPr id="9" name="Cloud 8"/>
            <p:cNvSpPr/>
            <p:nvPr/>
          </p:nvSpPr>
          <p:spPr>
            <a:xfrm>
              <a:off x="837125" y="3630643"/>
              <a:ext cx="4218181" cy="2220256"/>
            </a:xfrm>
            <a:prstGeom prst="cloud">
              <a:avLst/>
            </a:prstGeom>
            <a:solidFill>
              <a:srgbClr val="DCF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579" y="4301542"/>
              <a:ext cx="35613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389 602 328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2009" y="3356745"/>
            <a:ext cx="5383369" cy="2333621"/>
            <a:chOff x="6272009" y="3356745"/>
            <a:chExt cx="5383369" cy="2333621"/>
          </a:xfrm>
        </p:grpSpPr>
        <p:sp>
          <p:nvSpPr>
            <p:cNvPr id="15" name="Cloud 14"/>
            <p:cNvSpPr/>
            <p:nvPr/>
          </p:nvSpPr>
          <p:spPr>
            <a:xfrm>
              <a:off x="6272009" y="3356745"/>
              <a:ext cx="5383369" cy="2333621"/>
            </a:xfrm>
            <a:prstGeom prst="cloud">
              <a:avLst/>
            </a:prstGeom>
            <a:solidFill>
              <a:srgbClr val="EB226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82621" y="4115250"/>
              <a:ext cx="3181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78 200 954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1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234462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233" y="2655767"/>
            <a:ext cx="5855413" cy="1546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56256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2514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30958" name="Group 23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7153510"/>
              </p:ext>
            </p:extLst>
          </p:nvPr>
        </p:nvGraphicFramePr>
        <p:xfrm>
          <a:off x="0" y="1171575"/>
          <a:ext cx="11934959" cy="5589433"/>
        </p:xfrm>
        <a:graphic>
          <a:graphicData uri="http://schemas.openxmlformats.org/drawingml/2006/table">
            <a:tbl>
              <a:tblPr/>
              <a:tblGrid>
                <a:gridCol w="99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97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174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5890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nghìn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898" name="Text Box 178"/>
          <p:cNvSpPr txBox="1">
            <a:spLocks noChangeArrowheads="1"/>
          </p:cNvSpPr>
          <p:nvPr/>
        </p:nvSpPr>
        <p:spPr bwMode="auto">
          <a:xfrm>
            <a:off x="2884866" y="311128"/>
            <a:ext cx="779171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4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9" name="AutoShape 179"/>
          <p:cNvSpPr>
            <a:spLocks noChangeArrowheads="1"/>
          </p:cNvSpPr>
          <p:nvPr/>
        </p:nvSpPr>
        <p:spPr bwMode="auto">
          <a:xfrm>
            <a:off x="7699552" y="610685"/>
            <a:ext cx="4363659" cy="1044429"/>
          </a:xfrm>
          <a:prstGeom prst="cloudCallout">
            <a:avLst>
              <a:gd name="adj1" fmla="val -22940"/>
              <a:gd name="adj2" fmla="val 103514"/>
            </a:avLst>
          </a:prstGeom>
          <a:solidFill>
            <a:srgbClr val="EB2264"/>
          </a:solidFill>
          <a:ln w="2857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57" name="Text Box 237"/>
          <p:cNvSpPr txBox="1">
            <a:spLocks noChangeArrowheads="1"/>
          </p:cNvSpPr>
          <p:nvPr/>
        </p:nvSpPr>
        <p:spPr bwMode="auto">
          <a:xfrm>
            <a:off x="9677399" y="3129564"/>
            <a:ext cx="2120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32 000 000</a:t>
            </a:r>
          </a:p>
        </p:txBody>
      </p:sp>
      <p:sp>
        <p:nvSpPr>
          <p:cNvPr id="30959" name="Text Box 239"/>
          <p:cNvSpPr txBox="1">
            <a:spLocks noChangeArrowheads="1"/>
          </p:cNvSpPr>
          <p:nvPr/>
        </p:nvSpPr>
        <p:spPr bwMode="auto">
          <a:xfrm>
            <a:off x="9677399" y="3808299"/>
            <a:ext cx="2120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32 516 000</a:t>
            </a:r>
          </a:p>
        </p:txBody>
      </p:sp>
      <p:sp>
        <p:nvSpPr>
          <p:cNvPr id="30960" name="Text Box 240"/>
          <p:cNvSpPr txBox="1">
            <a:spLocks noChangeArrowheads="1"/>
          </p:cNvSpPr>
          <p:nvPr/>
        </p:nvSpPr>
        <p:spPr bwMode="auto">
          <a:xfrm>
            <a:off x="9690278" y="4394288"/>
            <a:ext cx="2120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32 516 497</a:t>
            </a:r>
          </a:p>
        </p:txBody>
      </p:sp>
      <p:sp>
        <p:nvSpPr>
          <p:cNvPr id="30961" name="Text Box 241"/>
          <p:cNvSpPr txBox="1">
            <a:spLocks noChangeArrowheads="1"/>
          </p:cNvSpPr>
          <p:nvPr/>
        </p:nvSpPr>
        <p:spPr bwMode="auto">
          <a:xfrm>
            <a:off x="9692426" y="4980278"/>
            <a:ext cx="2460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834 291 712</a:t>
            </a:r>
          </a:p>
        </p:txBody>
      </p:sp>
      <p:sp>
        <p:nvSpPr>
          <p:cNvPr id="30962" name="Text Box 242"/>
          <p:cNvSpPr txBox="1">
            <a:spLocks noChangeArrowheads="1"/>
          </p:cNvSpPr>
          <p:nvPr/>
        </p:nvSpPr>
        <p:spPr bwMode="auto">
          <a:xfrm>
            <a:off x="9692426" y="5604905"/>
            <a:ext cx="2332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308 250 705</a:t>
            </a:r>
          </a:p>
        </p:txBody>
      </p:sp>
      <p:sp>
        <p:nvSpPr>
          <p:cNvPr id="30963" name="Text Box 243"/>
          <p:cNvSpPr txBox="1">
            <a:spLocks noChangeArrowheads="1"/>
          </p:cNvSpPr>
          <p:nvPr/>
        </p:nvSpPr>
        <p:spPr bwMode="auto">
          <a:xfrm>
            <a:off x="9692426" y="6165137"/>
            <a:ext cx="2460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500 209 037</a:t>
            </a:r>
          </a:p>
        </p:txBody>
      </p:sp>
      <p:sp>
        <p:nvSpPr>
          <p:cNvPr id="2" name="Cloud 1"/>
          <p:cNvSpPr/>
          <p:nvPr/>
        </p:nvSpPr>
        <p:spPr>
          <a:xfrm>
            <a:off x="347730" y="3035430"/>
            <a:ext cx="8615968" cy="367047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34850" y="3249038"/>
            <a:ext cx="8332495" cy="320848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600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Cách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kern="0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kern="0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kern="0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kern="0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b="1" kern="0" dirty="0">
              <a:solidFill>
                <a:srgbClr val="160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tách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b="1" dirty="0">
              <a:solidFill>
                <a:srgbClr val="160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8" grpId="0"/>
      <p:bldP spid="30899" grpId="0" animBg="1"/>
      <p:bldP spid="30899" grpId="1" animBg="1"/>
      <p:bldP spid="30957" grpId="0"/>
      <p:bldP spid="30959" grpId="0"/>
      <p:bldP spid="30960" grpId="0"/>
      <p:bldP spid="30961" grpId="0"/>
      <p:bldP spid="30962" grpId="0"/>
      <p:bldP spid="30963" grpId="0"/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2" name="Text Box 178"/>
          <p:cNvSpPr txBox="1">
            <a:spLocks noChangeArrowheads="1"/>
          </p:cNvSpPr>
          <p:nvPr/>
        </p:nvSpPr>
        <p:spPr bwMode="auto">
          <a:xfrm>
            <a:off x="3090933" y="323614"/>
            <a:ext cx="698034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142998" y="1399501"/>
            <a:ext cx="847751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7 312 836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57 602 511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351 600 307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900 370 200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400 070 192.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28079" y="1399501"/>
            <a:ext cx="4288665" cy="3919475"/>
            <a:chOff x="7328079" y="1399501"/>
            <a:chExt cx="4288665" cy="3919475"/>
          </a:xfrm>
        </p:grpSpPr>
        <p:sp>
          <p:nvSpPr>
            <p:cNvPr id="2" name="8-Point Star 1"/>
            <p:cNvSpPr/>
            <p:nvPr/>
          </p:nvSpPr>
          <p:spPr>
            <a:xfrm>
              <a:off x="7328079" y="1399501"/>
              <a:ext cx="4288665" cy="3919475"/>
            </a:xfrm>
            <a:prstGeom prst="star8">
              <a:avLst/>
            </a:prstGeom>
            <a:solidFill>
              <a:srgbClr val="7AC4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72774" y="3013656"/>
              <a:ext cx="3902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 ĐỌC NHANH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2071" y="131863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7 312 836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57 602 511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351 600 307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900 370 200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400 070 192   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53053" y="142955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26655" y="145316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69848" y="2251662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56329" y="2262393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44974" y="3073766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18576" y="3097376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81463" y="388299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55065" y="390660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40678" y="4756618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14280" y="4780228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14422" y="1294415"/>
            <a:ext cx="5696760" cy="3889419"/>
          </a:xfrm>
          <a:prstGeom prst="roundRect">
            <a:avLst/>
          </a:prstGeom>
          <a:solidFill>
            <a:srgbClr val="EAD9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4584" y="2446980"/>
            <a:ext cx="50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6682" y="3114538"/>
            <a:ext cx="5074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0392" y="1686044"/>
            <a:ext cx="50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28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914653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680512" y="2614001"/>
            <a:ext cx="96142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703502" y="3730171"/>
            <a:ext cx="94050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90669" y="4758120"/>
            <a:ext cx="9595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8628845" y="579549"/>
            <a:ext cx="2665928" cy="1184857"/>
          </a:xfrm>
          <a:prstGeom prst="cloud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682831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17" y="1661378"/>
            <a:ext cx="10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560" y="1674257"/>
            <a:ext cx="11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6529" y="2210356"/>
            <a:ext cx="163561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5017" y="2206051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1688" y="2936380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925906" y="2206051"/>
            <a:ext cx="3878691" cy="150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3344" y="2221087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9863" y="2985749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941972" y="2202286"/>
            <a:ext cx="2902040" cy="166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81376" y="2231818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07894" y="2983601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</p:txBody>
      </p:sp>
    </p:spTree>
    <p:extLst>
      <p:ext uri="{BB962C8B-B14F-4D97-AF65-F5344CB8AC3E}">
        <p14:creationId xmlns:p14="http://schemas.microsoft.com/office/powerpoint/2010/main" val="3864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4" grpId="0"/>
      <p:bldP spid="19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682831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17" y="1661378"/>
            <a:ext cx="10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560" y="1674257"/>
            <a:ext cx="11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6529" y="2210356"/>
            <a:ext cx="163561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5017" y="2206051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1688" y="2936380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925906" y="2206051"/>
            <a:ext cx="3878691" cy="150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3344" y="2221087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9863" y="2985749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941972" y="2202286"/>
            <a:ext cx="2902040" cy="166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81376" y="2231818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07894" y="2983601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880316" y="4195663"/>
            <a:ext cx="1687136" cy="47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689540" y="2950818"/>
            <a:ext cx="10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7715" y="2996480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79988" y="2994332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</p:txBody>
      </p:sp>
    </p:spTree>
    <p:extLst>
      <p:ext uri="{BB962C8B-B14F-4D97-AF65-F5344CB8AC3E}">
        <p14:creationId xmlns:p14="http://schemas.microsoft.com/office/powerpoint/2010/main" val="21780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342 L 0.08724 0.01342 C 0.12526 0.01342 0.1724 0.05046 0.1724 0.08078 L 0.1724 0.14838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3.7037E-7 L -0.00534 0.141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856 L -0.22825 0.14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682831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680512" y="2639759"/>
            <a:ext cx="96142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680512" y="3919255"/>
            <a:ext cx="94050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90669" y="5183127"/>
            <a:ext cx="9595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17" y="1690562"/>
            <a:ext cx="10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137" y="1690562"/>
            <a:ext cx="11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531222" y="2243067"/>
            <a:ext cx="175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10 250 240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529074" y="3580324"/>
            <a:ext cx="2026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253 564 888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9583" y="2650534"/>
            <a:ext cx="12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4099" y="2648406"/>
            <a:ext cx="10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4483" y="3933126"/>
            <a:ext cx="12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5487" y="3930999"/>
            <a:ext cx="10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428190" y="4632099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400 036 105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8096" y="5193112"/>
            <a:ext cx="12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0678" y="5200713"/>
            <a:ext cx="10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428190" y="5761146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.VnTime" panose="020B7200000000000000" pitchFamily="34" charset="0"/>
              </a:rPr>
              <a:t>700 000 231</a:t>
            </a:r>
          </a:p>
        </p:txBody>
      </p:sp>
      <p:sp>
        <p:nvSpPr>
          <p:cNvPr id="19" name="Cloud 18"/>
          <p:cNvSpPr/>
          <p:nvPr/>
        </p:nvSpPr>
        <p:spPr>
          <a:xfrm>
            <a:off x="8628845" y="257574"/>
            <a:ext cx="2665928" cy="1184857"/>
          </a:xfrm>
          <a:prstGeom prst="cloud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/>
      <p:bldP spid="5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4" y="1238250"/>
            <a:ext cx="407193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893069" y="1674168"/>
            <a:ext cx="15555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219170"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4818377" y="583058"/>
            <a:ext cx="6901395" cy="1500118"/>
            <a:chOff x="4401212" y="190810"/>
            <a:chExt cx="6301050" cy="1691672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942435"/>
              <a:chOff x="4299614" y="561500"/>
              <a:chExt cx="727854" cy="942435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6"/>
              <a:ext cx="5408475" cy="83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1000"/>
                </a:spcBef>
                <a:buNone/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2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334102" y="2029516"/>
            <a:ext cx="5851198" cy="2629783"/>
            <a:chOff x="4403311" y="238078"/>
            <a:chExt cx="5851911" cy="2152945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03311" y="532074"/>
              <a:ext cx="792564" cy="730400"/>
              <a:chOff x="4301713" y="532074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2795" y="500992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620726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13438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triệu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liệu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238078"/>
              <a:ext cx="3762378" cy="101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40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40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87759" y="4838028"/>
            <a:ext cx="4926012" cy="1393034"/>
            <a:chOff x="4441088" y="597406"/>
            <a:chExt cx="4927029" cy="1393308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66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10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40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40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5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85623" y="1390916"/>
            <a:ext cx="7482626" cy="2884870"/>
          </a:xfrm>
          <a:prstGeom prst="roundRect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3049" y="2446980"/>
            <a:ext cx="743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3049" y="3114538"/>
            <a:ext cx="712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5781" y="1686044"/>
            <a:ext cx="468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70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94786" y="334853"/>
            <a:ext cx="8500735" cy="11524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– 2004:</a:t>
            </a:r>
          </a:p>
        </p:txBody>
      </p:sp>
      <p:graphicFrame>
        <p:nvGraphicFramePr>
          <p:cNvPr id="7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509985"/>
              </p:ext>
            </p:extLst>
          </p:nvPr>
        </p:nvGraphicFramePr>
        <p:xfrm>
          <a:off x="1481074" y="1622737"/>
          <a:ext cx="9646270" cy="2485624"/>
        </p:xfrm>
        <a:graphic>
          <a:graphicData uri="http://schemas.openxmlformats.org/drawingml/2006/table">
            <a:tbl>
              <a:tblPr/>
              <a:tblGrid>
                <a:gridCol w="1986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8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14 316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9 873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2 140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8 350 191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6 612 099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2 616 207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362 627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280 943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98 714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2480258" y="4191000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2480258" y="4648200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– 2004: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2480258" y="5105400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2480258" y="5562600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2480258" y="6019800"/>
            <a:ext cx="8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8454985" y="5079642"/>
            <a:ext cx="99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9 873</a:t>
            </a:r>
          </a:p>
        </p:txBody>
      </p:sp>
      <p:sp>
        <p:nvSpPr>
          <p:cNvPr id="14" name="Text Box 73"/>
          <p:cNvSpPr txBox="1">
            <a:spLocks noChangeArrowheads="1"/>
          </p:cNvSpPr>
          <p:nvPr/>
        </p:nvSpPr>
        <p:spPr bwMode="auto">
          <a:xfrm>
            <a:off x="7958072" y="5562600"/>
            <a:ext cx="167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8 350 191</a:t>
            </a: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9162248" y="6019800"/>
            <a:ext cx="1143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98 714</a:t>
            </a:r>
          </a:p>
        </p:txBody>
      </p:sp>
      <p:sp>
        <p:nvSpPr>
          <p:cNvPr id="2" name="Cloud 1"/>
          <p:cNvSpPr/>
          <p:nvPr/>
        </p:nvSpPr>
        <p:spPr>
          <a:xfrm>
            <a:off x="593389" y="4218688"/>
            <a:ext cx="11070075" cy="2639312"/>
          </a:xfrm>
          <a:prstGeom prst="cloud">
            <a:avLst/>
          </a:prstGeom>
          <a:solidFill>
            <a:schemeClr val="bg1"/>
          </a:solidFill>
          <a:ln w="38100">
            <a:solidFill>
              <a:srgbClr val="EB2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31520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8 350 191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50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736601"/>
            <a:ext cx="11214100" cy="566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Cách đọc, viết số:</a:t>
            </a:r>
          </a:p>
          <a:p>
            <a:pPr marL="285750" lvl="0" indent="-285750">
              <a:buFontTx/>
              <a:buChar char="-"/>
            </a:pPr>
            <a:r>
              <a:rPr lang="en-US" sz="4800" b="1" kern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số thành từng lớp</a:t>
            </a:r>
          </a:p>
          <a:p>
            <a:pPr marL="285750" lvl="0" indent="-285750">
              <a:buFontTx/>
              <a:buChar char="-"/>
            </a:pPr>
            <a:r>
              <a:rPr lang="en-US" sz="4800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</a:t>
            </a:r>
            <a:r>
              <a:rPr lang="en-US" sz="4800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-&gt; phải, nên viết tách lớp</a:t>
            </a:r>
          </a:p>
          <a:p>
            <a:pPr marL="285750" indent="-285750" algn="just">
              <a:buFontTx/>
              <a:buChar char="-"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số: </a:t>
            </a:r>
            <a:r>
              <a:rPr lang="en-US" sz="4800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-&gt; phải; dựa vào cách đọc số có ba chữ số, (đọc số đơn vị trong mỗi lớp kèm theo tên lớp</a:t>
            </a:r>
            <a:r>
              <a:rPr lang="en-US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solidFill>
                <a:srgbClr val="160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71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5687459"/>
              </p:ext>
            </p:extLst>
          </p:nvPr>
        </p:nvGraphicFramePr>
        <p:xfrm>
          <a:off x="-54378" y="38633"/>
          <a:ext cx="7730185" cy="659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7" y="764295"/>
            <a:ext cx="4889679" cy="58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149110" y="2374721"/>
            <a:ext cx="3300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12176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altLang="vi-VN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272" y="592767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45465" y="2072020"/>
            <a:ext cx="9375819" cy="2850011"/>
          </a:xfrm>
          <a:prstGeom prst="rect">
            <a:avLst/>
          </a:prstGeom>
          <a:solidFill>
            <a:srgbClr val="F7E0E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3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50F3F4-42E5-4E9C-A566-9126FBD0D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834">
            <a:off x="5066867" y="4309566"/>
            <a:ext cx="3765188" cy="2518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1">
            <a:extLst>
              <a:ext uri="{FF2B5EF4-FFF2-40B4-BE49-F238E27FC236}">
                <a16:creationId xmlns:a16="http://schemas.microsoft.com/office/drawing/2014/main" id="{876D3A5C-61D2-47EF-AA05-F03FA22A9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3047">
            <a:off x="8239125" y="4289425"/>
            <a:ext cx="2381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3" y="1300765"/>
            <a:ext cx="10766738" cy="5228823"/>
          </a:xfrm>
        </p:spPr>
        <p:txBody>
          <a:bodyPr/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300 000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LB )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29/08/2021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98 296 315. VN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BXH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1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2" y="2240924"/>
            <a:ext cx="598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DA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0260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6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35952" y="19811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endParaRPr lang="en-US" sz="6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6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03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36374" y="476518"/>
            <a:ext cx="8809149" cy="161544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327 000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32 700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32 070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32 007</a:t>
            </a:r>
          </a:p>
        </p:txBody>
      </p:sp>
    </p:spTree>
    <p:extLst>
      <p:ext uri="{BB962C8B-B14F-4D97-AF65-F5344CB8AC3E}">
        <p14:creationId xmlns:p14="http://schemas.microsoft.com/office/powerpoint/2010/main" val="2683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060620" y="484145"/>
            <a:ext cx="727388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316 000 000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310913" y="2462342"/>
            <a:ext cx="7136616" cy="87144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354705" y="3074586"/>
            <a:ext cx="6871197" cy="87144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2367585" y="3761993"/>
            <a:ext cx="6871197" cy="87144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2367585" y="4438632"/>
            <a:ext cx="6848124" cy="77731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56" y="-218943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94948" y="276565"/>
            <a:ext cx="9803806" cy="179239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316 000 000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30 000 000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300 000 000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3 000 000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300 000</a:t>
            </a:r>
          </a:p>
        </p:txBody>
      </p:sp>
    </p:spTree>
    <p:extLst>
      <p:ext uri="{BB962C8B-B14F-4D97-AF65-F5344CB8AC3E}">
        <p14:creationId xmlns:p14="http://schemas.microsoft.com/office/powerpoint/2010/main" val="8417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7CDE-DF47-4160-B8EB-7F346FEA3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4" y="2655767"/>
            <a:ext cx="9992139" cy="1546400"/>
          </a:xfrm>
        </p:spPr>
        <p:txBody>
          <a:bodyPr/>
          <a:lstStyle/>
          <a:p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56" y="245000"/>
            <a:ext cx="114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20 tháng 9 năm 2021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331122" y="1640104"/>
            <a:ext cx="96681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73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234462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233" y="2655767"/>
            <a:ext cx="5855413" cy="1546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5512780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1701</TotalTime>
  <Words>1167</Words>
  <Application>Microsoft Office PowerPoint</Application>
  <PresentationFormat>Widescreen</PresentationFormat>
  <Paragraphs>255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微软雅黑</vt:lpstr>
      <vt:lpstr>.VnTime</vt:lpstr>
      <vt:lpstr>Arial</vt:lpstr>
      <vt:lpstr>Calibri</vt:lpstr>
      <vt:lpstr>Calibri Light</vt:lpstr>
      <vt:lpstr>Monotype Sorts</vt:lpstr>
      <vt:lpstr>Times New Roman</vt:lpstr>
      <vt:lpstr>2_Office Theme</vt:lpstr>
      <vt:lpstr>3_Office Theme</vt:lpstr>
      <vt:lpstr>4_Office Theme</vt:lpstr>
      <vt:lpstr>第一PPT，www.1ppt.com</vt:lpstr>
      <vt:lpstr>MÔN TOÁN  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KHÁM PHÁ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Bài 3. Viết các số sau:</vt:lpstr>
      <vt:lpstr>Bài 3. Viết các số sau:</vt:lpstr>
      <vt:lpstr>Bài 3. Viết các số sau:</vt:lpstr>
      <vt:lpstr>Bài 3. Viết các số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Dân số quận Long Biên: khoảng hơn 300 000 người  (số liệu thống kê 2019 - Cổng TT điện tử quận LB ) - Dân số nước VN hơn 98 triệu người – (theo số liệu thống kê mới nhất từ Liên hợp quốc 29/08/2021 là 98 296 315. VN là quốc gia đứng thứ 15 trên TG trong BXH dân số các nước và vùng lãnh thổ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Đào</cp:lastModifiedBy>
  <cp:revision>120</cp:revision>
  <dcterms:created xsi:type="dcterms:W3CDTF">2021-08-07T04:20:26Z</dcterms:created>
  <dcterms:modified xsi:type="dcterms:W3CDTF">2021-09-19T15:30:20Z</dcterms:modified>
</cp:coreProperties>
</file>