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9" r:id="rId1"/>
    <p:sldMasterId id="2147483661" r:id="rId2"/>
    <p:sldMasterId id="2147483673" r:id="rId3"/>
    <p:sldMasterId id="2147483679" r:id="rId4"/>
  </p:sldMasterIdLst>
  <p:notesMasterIdLst>
    <p:notesMasterId r:id="rId35"/>
  </p:notesMasterIdLst>
  <p:handoutMasterIdLst>
    <p:handoutMasterId r:id="rId36"/>
  </p:handoutMasterIdLst>
  <p:sldIdLst>
    <p:sldId id="437" r:id="rId5"/>
    <p:sldId id="424" r:id="rId6"/>
    <p:sldId id="258" r:id="rId7"/>
    <p:sldId id="293" r:id="rId8"/>
    <p:sldId id="446" r:id="rId9"/>
    <p:sldId id="290" r:id="rId10"/>
    <p:sldId id="390" r:id="rId11"/>
    <p:sldId id="260" r:id="rId12"/>
    <p:sldId id="422" r:id="rId13"/>
    <p:sldId id="438" r:id="rId14"/>
    <p:sldId id="356" r:id="rId15"/>
    <p:sldId id="285" r:id="rId16"/>
    <p:sldId id="306" r:id="rId17"/>
    <p:sldId id="442" r:id="rId18"/>
    <p:sldId id="447" r:id="rId19"/>
    <p:sldId id="407" r:id="rId20"/>
    <p:sldId id="439" r:id="rId21"/>
    <p:sldId id="427" r:id="rId22"/>
    <p:sldId id="440" r:id="rId23"/>
    <p:sldId id="432" r:id="rId24"/>
    <p:sldId id="443" r:id="rId25"/>
    <p:sldId id="433" r:id="rId26"/>
    <p:sldId id="434" r:id="rId27"/>
    <p:sldId id="374" r:id="rId28"/>
    <p:sldId id="372" r:id="rId29"/>
    <p:sldId id="408" r:id="rId30"/>
    <p:sldId id="435" r:id="rId31"/>
    <p:sldId id="444" r:id="rId32"/>
    <p:sldId id="410" r:id="rId33"/>
    <p:sldId id="445" r:id="rId34"/>
  </p:sldIdLst>
  <p:sldSz cx="9144000" cy="6858000" type="screen4x3"/>
  <p:notesSz cx="7023100" cy="9309100"/>
  <p:embeddedFontLst>
    <p:embeddedFont>
      <p:font typeface="Bodoni MT" panose="02070603080606020203"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Impact" panose="020B0806030902050204" pitchFamily="34" charset="0"/>
      <p:regular r:id="rId47"/>
    </p:embeddedFont>
    <p:embeddedFont>
      <p:font typeface="Tahoma" panose="020B0604030504040204" pitchFamily="34" charset="0"/>
      <p:regular r:id="rId48"/>
      <p:bold r:id="rId49"/>
    </p:embeddedFont>
    <p:embeddedFont>
      <p:font typeface="VNI-Brush" pitchFamily="2" charset="0"/>
      <p:italic r:id="rId50"/>
    </p:embeddedFont>
    <p:embeddedFont>
      <p:font typeface="VNI-Truck" panose="00000400000000000000" pitchFamily="2" charset="0"/>
      <p:regular r:id="rId51"/>
    </p:embeddedFont>
    <p:embeddedFont>
      <p:font typeface="Wingdings 3" panose="05040102010807070707" pitchFamily="18" charset="2"/>
      <p:regular r:id="rId52"/>
    </p:embeddedFont>
  </p:embeddedFontLst>
  <p:custDataLst>
    <p:tags r:id="rId53"/>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000FF"/>
    <a:srgbClr val="00CC00"/>
    <a:srgbClr val="FFFFFF"/>
    <a:srgbClr val="FFFF00"/>
    <a:srgbClr val="A3FBB2"/>
    <a:srgbClr val="0000CC"/>
    <a:srgbClr val="CC3300"/>
    <a:srgbClr val="CC00FF"/>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941"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defTabSz="933450">
              <a:defRPr sz="1200">
                <a:latin typeface="Times New Roman" pitchFamily="18" charset="0"/>
              </a:defRPr>
            </a:lvl1pPr>
          </a:lstStyle>
          <a:p>
            <a:endParaRPr lang="en-US"/>
          </a:p>
        </p:txBody>
      </p:sp>
      <p:sp>
        <p:nvSpPr>
          <p:cNvPr id="2051" name="Rectangle 3"/>
          <p:cNvSpPr>
            <a:spLocks noGrp="1" noChangeArrowheads="1"/>
          </p:cNvSpPr>
          <p:nvPr>
            <p:ph type="dt" sz="quarter" idx="1"/>
          </p:nvPr>
        </p:nvSpPr>
        <p:spPr bwMode="auto">
          <a:xfrm>
            <a:off x="3979863" y="0"/>
            <a:ext cx="304323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algn="r" defTabSz="933450">
              <a:defRPr sz="1200">
                <a:latin typeface="Times New Roman" pitchFamily="18" charset="0"/>
              </a:defRPr>
            </a:lvl1pPr>
          </a:lstStyle>
          <a:p>
            <a:endParaRPr lang="en-US"/>
          </a:p>
        </p:txBody>
      </p:sp>
      <p:sp>
        <p:nvSpPr>
          <p:cNvPr id="2052" name="Rectangle 4"/>
          <p:cNvSpPr>
            <a:spLocks noGrp="1" noChangeArrowheads="1"/>
          </p:cNvSpPr>
          <p:nvPr>
            <p:ph type="ftr" sz="quarter" idx="2"/>
          </p:nvPr>
        </p:nvSpPr>
        <p:spPr bwMode="auto">
          <a:xfrm>
            <a:off x="0" y="8843963"/>
            <a:ext cx="30432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defTabSz="933450">
              <a:defRPr sz="1200">
                <a:latin typeface="Times New Roman" pitchFamily="18" charset="0"/>
              </a:defRPr>
            </a:lvl1pPr>
          </a:lstStyle>
          <a:p>
            <a:endParaRPr lang="en-US"/>
          </a:p>
        </p:txBody>
      </p:sp>
      <p:sp>
        <p:nvSpPr>
          <p:cNvPr id="2053" name="Rectangle 5"/>
          <p:cNvSpPr>
            <a:spLocks noGrp="1" noChangeArrowheads="1"/>
          </p:cNvSpPr>
          <p:nvPr>
            <p:ph type="sldNum" sz="quarter" idx="3"/>
          </p:nvPr>
        </p:nvSpPr>
        <p:spPr bwMode="auto">
          <a:xfrm>
            <a:off x="3979863" y="8843963"/>
            <a:ext cx="304323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algn="r" defTabSz="933450">
              <a:defRPr sz="1200">
                <a:latin typeface="Times New Roman" pitchFamily="18" charset="0"/>
              </a:defRPr>
            </a:lvl1pPr>
          </a:lstStyle>
          <a:p>
            <a:fld id="{46368581-32A2-4026-974C-5B2CA5F97F53}" type="slidenum">
              <a:rPr lang="en-US"/>
              <a:pPr/>
              <a:t>‹#›</a:t>
            </a:fld>
            <a:endParaRPr lang="en-US"/>
          </a:p>
        </p:txBody>
      </p:sp>
    </p:spTree>
    <p:extLst>
      <p:ext uri="{BB962C8B-B14F-4D97-AF65-F5344CB8AC3E}">
        <p14:creationId xmlns:p14="http://schemas.microsoft.com/office/powerpoint/2010/main" val="2564605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defTabSz="933450">
              <a:defRPr sz="1200">
                <a:latin typeface="Times New Roman" pitchFamily="18" charset="0"/>
              </a:defRPr>
            </a:lvl1pPr>
          </a:lstStyle>
          <a:p>
            <a:endParaRPr lang="en-US"/>
          </a:p>
        </p:txBody>
      </p:sp>
      <p:sp>
        <p:nvSpPr>
          <p:cNvPr id="3075" name="Rectangle 3"/>
          <p:cNvSpPr>
            <a:spLocks noGrp="1" noChangeArrowheads="1"/>
          </p:cNvSpPr>
          <p:nvPr>
            <p:ph type="dt" idx="1"/>
          </p:nvPr>
        </p:nvSpPr>
        <p:spPr bwMode="auto">
          <a:xfrm>
            <a:off x="3979863" y="0"/>
            <a:ext cx="304323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algn="r" defTabSz="933450">
              <a:defRPr sz="1200">
                <a:latin typeface="Times New Roman" pitchFamily="18" charset="0"/>
              </a:defRPr>
            </a:lvl1pPr>
          </a:lstStyle>
          <a:p>
            <a:endParaRPr lang="en-US"/>
          </a:p>
        </p:txBody>
      </p:sp>
      <p:sp>
        <p:nvSpPr>
          <p:cNvPr id="3076"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36625" y="4421188"/>
            <a:ext cx="5149850" cy="418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843963"/>
            <a:ext cx="30432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defTabSz="933450">
              <a:defRPr sz="1200">
                <a:latin typeface="Times New Roman" pitchFamily="18" charset="0"/>
              </a:defRPr>
            </a:lvl1pPr>
          </a:lstStyle>
          <a:p>
            <a:endParaRPr lang="en-US"/>
          </a:p>
        </p:txBody>
      </p:sp>
      <p:sp>
        <p:nvSpPr>
          <p:cNvPr id="3079" name="Rectangle 7"/>
          <p:cNvSpPr>
            <a:spLocks noGrp="1" noChangeArrowheads="1"/>
          </p:cNvSpPr>
          <p:nvPr>
            <p:ph type="sldNum" sz="quarter" idx="5"/>
          </p:nvPr>
        </p:nvSpPr>
        <p:spPr bwMode="auto">
          <a:xfrm>
            <a:off x="3979863" y="8843963"/>
            <a:ext cx="304323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algn="r" defTabSz="933450">
              <a:defRPr sz="1200">
                <a:latin typeface="Times New Roman" pitchFamily="18" charset="0"/>
              </a:defRPr>
            </a:lvl1pPr>
          </a:lstStyle>
          <a:p>
            <a:fld id="{13D6933E-E1C8-4826-BA5D-EE047008E1C5}" type="slidenum">
              <a:rPr lang="en-US"/>
              <a:pPr/>
              <a:t>‹#›</a:t>
            </a:fld>
            <a:endParaRPr lang="en-US"/>
          </a:p>
        </p:txBody>
      </p:sp>
    </p:spTree>
    <p:extLst>
      <p:ext uri="{BB962C8B-B14F-4D97-AF65-F5344CB8AC3E}">
        <p14:creationId xmlns:p14="http://schemas.microsoft.com/office/powerpoint/2010/main" val="103715345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14602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C</a:t>
            </a:r>
            <a:endParaRPr lang="vi-VN"/>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596A5C0-39A7-4733-93F1-F3F3182E13B3}" type="slidenum">
              <a:rPr lang="vi-VN">
                <a:solidFill>
                  <a:srgbClr val="000000"/>
                </a:solidFill>
              </a:rPr>
              <a:pPr/>
              <a:t>23</a:t>
            </a:fld>
            <a:endParaRPr lang="vi-VN">
              <a:solidFill>
                <a:srgbClr val="000000"/>
              </a:solidFill>
            </a:endParaRPr>
          </a:p>
        </p:txBody>
      </p:sp>
    </p:spTree>
    <p:extLst>
      <p:ext uri="{BB962C8B-B14F-4D97-AF65-F5344CB8AC3E}">
        <p14:creationId xmlns:p14="http://schemas.microsoft.com/office/powerpoint/2010/main" val="35685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19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424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799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386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647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9019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1387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C</a:t>
            </a:r>
            <a:endParaRPr lang="vi-VN"/>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596A5C0-39A7-4733-93F1-F3F3182E13B3}" type="slidenum">
              <a:rPr lang="vi-VN">
                <a:solidFill>
                  <a:srgbClr val="000000"/>
                </a:solidFill>
              </a:rPr>
              <a:pPr/>
              <a:t>22</a:t>
            </a:fld>
            <a:endParaRPr lang="vi-VN">
              <a:solidFill>
                <a:srgbClr val="000000"/>
              </a:solidFill>
            </a:endParaRPr>
          </a:p>
        </p:txBody>
      </p:sp>
    </p:spTree>
    <p:extLst>
      <p:ext uri="{BB962C8B-B14F-4D97-AF65-F5344CB8AC3E}">
        <p14:creationId xmlns:p14="http://schemas.microsoft.com/office/powerpoint/2010/main" val="352514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DCEBA5-6444-4E4A-A686-1EE20F58302F}" type="slidenum">
              <a:rPr lang="en-US"/>
              <a:pPr/>
              <a:t>‹#›</a:t>
            </a:fld>
            <a:endParaRPr lang="en-US"/>
          </a:p>
        </p:txBody>
      </p:sp>
    </p:spTree>
    <p:extLst>
      <p:ext uri="{BB962C8B-B14F-4D97-AF65-F5344CB8AC3E}">
        <p14:creationId xmlns:p14="http://schemas.microsoft.com/office/powerpoint/2010/main" val="3688982738"/>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0E4716-31A9-42CC-975A-96FE396A889D}" type="slidenum">
              <a:rPr lang="en-US"/>
              <a:pPr/>
              <a:t>‹#›</a:t>
            </a:fld>
            <a:endParaRPr lang="en-US"/>
          </a:p>
        </p:txBody>
      </p:sp>
    </p:spTree>
    <p:extLst>
      <p:ext uri="{BB962C8B-B14F-4D97-AF65-F5344CB8AC3E}">
        <p14:creationId xmlns:p14="http://schemas.microsoft.com/office/powerpoint/2010/main" val="3830847309"/>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EA64FF-C8EA-4084-B841-50CE5561A64B}" type="slidenum">
              <a:rPr lang="en-US"/>
              <a:pPr/>
              <a:t>‹#›</a:t>
            </a:fld>
            <a:endParaRPr lang="en-US"/>
          </a:p>
        </p:txBody>
      </p:sp>
    </p:spTree>
    <p:extLst>
      <p:ext uri="{BB962C8B-B14F-4D97-AF65-F5344CB8AC3E}">
        <p14:creationId xmlns:p14="http://schemas.microsoft.com/office/powerpoint/2010/main" val="1513983451"/>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FD1F8D-FC58-4ABF-8AE2-3B63DF5C51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09CA99-3B38-4CE1-8C9B-7049E6C672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3E90B6-8F4E-48D1-9A11-52133BD20361}"/>
              </a:ext>
            </a:extLst>
          </p:cNvPr>
          <p:cNvSpPr>
            <a:spLocks noGrp="1" noChangeArrowheads="1"/>
          </p:cNvSpPr>
          <p:nvPr>
            <p:ph type="sldNum" sz="quarter" idx="12"/>
          </p:nvPr>
        </p:nvSpPr>
        <p:spPr>
          <a:ln/>
        </p:spPr>
        <p:txBody>
          <a:bodyPr/>
          <a:lstStyle>
            <a:lvl1pPr>
              <a:defRPr/>
            </a:lvl1pPr>
          </a:lstStyle>
          <a:p>
            <a:fld id="{43611A88-961A-4992-AA50-6F498B55ECEC}" type="slidenum">
              <a:rPr lang="en-US" altLang="en-US"/>
              <a:pPr/>
              <a:t>‹#›</a:t>
            </a:fld>
            <a:endParaRPr lang="en-US" altLang="en-US"/>
          </a:p>
        </p:txBody>
      </p:sp>
    </p:spTree>
    <p:extLst>
      <p:ext uri="{BB962C8B-B14F-4D97-AF65-F5344CB8AC3E}">
        <p14:creationId xmlns:p14="http://schemas.microsoft.com/office/powerpoint/2010/main" val="2715301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CAD2C6-A6CD-4B3E-AFA9-7CF14CC4C7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F0E8E4-1B4C-4B1A-8A3C-1B9CAD1C49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272A65-EBE3-42C2-BC64-53A29E6956ED}"/>
              </a:ext>
            </a:extLst>
          </p:cNvPr>
          <p:cNvSpPr>
            <a:spLocks noGrp="1" noChangeArrowheads="1"/>
          </p:cNvSpPr>
          <p:nvPr>
            <p:ph type="sldNum" sz="quarter" idx="12"/>
          </p:nvPr>
        </p:nvSpPr>
        <p:spPr>
          <a:ln/>
        </p:spPr>
        <p:txBody>
          <a:bodyPr/>
          <a:lstStyle>
            <a:lvl1pPr>
              <a:defRPr/>
            </a:lvl1pPr>
          </a:lstStyle>
          <a:p>
            <a:fld id="{76E4BD9C-52F4-46A3-9DBF-BDCD5123AAAA}" type="slidenum">
              <a:rPr lang="en-US" altLang="en-US"/>
              <a:pPr/>
              <a:t>‹#›</a:t>
            </a:fld>
            <a:endParaRPr lang="en-US" altLang="en-US"/>
          </a:p>
        </p:txBody>
      </p:sp>
    </p:spTree>
    <p:extLst>
      <p:ext uri="{BB962C8B-B14F-4D97-AF65-F5344CB8AC3E}">
        <p14:creationId xmlns:p14="http://schemas.microsoft.com/office/powerpoint/2010/main" val="2266014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8A210BA-7554-4B8B-B204-68A9FDA457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088B63-C0F5-4DD2-B036-EA866766CE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C5725F-FBAB-47D3-B75F-5AA3C7E2B189}"/>
              </a:ext>
            </a:extLst>
          </p:cNvPr>
          <p:cNvSpPr>
            <a:spLocks noGrp="1" noChangeArrowheads="1"/>
          </p:cNvSpPr>
          <p:nvPr>
            <p:ph type="sldNum" sz="quarter" idx="12"/>
          </p:nvPr>
        </p:nvSpPr>
        <p:spPr>
          <a:ln/>
        </p:spPr>
        <p:txBody>
          <a:bodyPr/>
          <a:lstStyle>
            <a:lvl1pPr>
              <a:defRPr/>
            </a:lvl1pPr>
          </a:lstStyle>
          <a:p>
            <a:fld id="{306F1B09-08B9-486D-B40A-BD2A719D16AA}" type="slidenum">
              <a:rPr lang="en-US" altLang="en-US"/>
              <a:pPr/>
              <a:t>‹#›</a:t>
            </a:fld>
            <a:endParaRPr lang="en-US" altLang="en-US"/>
          </a:p>
        </p:txBody>
      </p:sp>
    </p:spTree>
    <p:extLst>
      <p:ext uri="{BB962C8B-B14F-4D97-AF65-F5344CB8AC3E}">
        <p14:creationId xmlns:p14="http://schemas.microsoft.com/office/powerpoint/2010/main" val="1478400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A7A6F1C-DE28-4E7E-931F-3CF94BA29E0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547BA5-0A5F-487C-9A78-693F3B9F52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96DE22-C63B-4EE5-A0AB-1A9A85239AD5}"/>
              </a:ext>
            </a:extLst>
          </p:cNvPr>
          <p:cNvSpPr>
            <a:spLocks noGrp="1" noChangeArrowheads="1"/>
          </p:cNvSpPr>
          <p:nvPr>
            <p:ph type="sldNum" sz="quarter" idx="12"/>
          </p:nvPr>
        </p:nvSpPr>
        <p:spPr>
          <a:ln/>
        </p:spPr>
        <p:txBody>
          <a:bodyPr/>
          <a:lstStyle>
            <a:lvl1pPr>
              <a:defRPr/>
            </a:lvl1pPr>
          </a:lstStyle>
          <a:p>
            <a:fld id="{2F38E9D7-E39E-48D8-9B82-9CC73E995637}" type="slidenum">
              <a:rPr lang="en-US" altLang="en-US"/>
              <a:pPr/>
              <a:t>‹#›</a:t>
            </a:fld>
            <a:endParaRPr lang="en-US" altLang="en-US"/>
          </a:p>
        </p:txBody>
      </p:sp>
    </p:spTree>
    <p:extLst>
      <p:ext uri="{BB962C8B-B14F-4D97-AF65-F5344CB8AC3E}">
        <p14:creationId xmlns:p14="http://schemas.microsoft.com/office/powerpoint/2010/main" val="2965185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9E297BD-4485-4160-95BB-600D225B84E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38E78A9-3B1A-4BE8-92E1-EF83F56A00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B573105-D656-4D02-853E-8E4B899D9164}"/>
              </a:ext>
            </a:extLst>
          </p:cNvPr>
          <p:cNvSpPr>
            <a:spLocks noGrp="1" noChangeArrowheads="1"/>
          </p:cNvSpPr>
          <p:nvPr>
            <p:ph type="sldNum" sz="quarter" idx="12"/>
          </p:nvPr>
        </p:nvSpPr>
        <p:spPr>
          <a:ln/>
        </p:spPr>
        <p:txBody>
          <a:bodyPr/>
          <a:lstStyle>
            <a:lvl1pPr>
              <a:defRPr/>
            </a:lvl1pPr>
          </a:lstStyle>
          <a:p>
            <a:fld id="{62EFFF08-055A-43AD-BE7A-6652D686D4E0}" type="slidenum">
              <a:rPr lang="en-US" altLang="en-US"/>
              <a:pPr/>
              <a:t>‹#›</a:t>
            </a:fld>
            <a:endParaRPr lang="en-US" altLang="en-US"/>
          </a:p>
        </p:txBody>
      </p:sp>
    </p:spTree>
    <p:extLst>
      <p:ext uri="{BB962C8B-B14F-4D97-AF65-F5344CB8AC3E}">
        <p14:creationId xmlns:p14="http://schemas.microsoft.com/office/powerpoint/2010/main" val="894029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7F9BE1A-4BCE-40C0-ABB3-481FD4E2327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0748E3A-DFC7-4DA6-BFCC-523D68CBB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4E0C18-3650-456E-B6DC-FA68C41C3FC3}"/>
              </a:ext>
            </a:extLst>
          </p:cNvPr>
          <p:cNvSpPr>
            <a:spLocks noGrp="1" noChangeArrowheads="1"/>
          </p:cNvSpPr>
          <p:nvPr>
            <p:ph type="sldNum" sz="quarter" idx="12"/>
          </p:nvPr>
        </p:nvSpPr>
        <p:spPr>
          <a:ln/>
        </p:spPr>
        <p:txBody>
          <a:bodyPr/>
          <a:lstStyle>
            <a:lvl1pPr>
              <a:defRPr/>
            </a:lvl1pPr>
          </a:lstStyle>
          <a:p>
            <a:fld id="{30FD57C7-F836-4879-B2D8-1C12057717F6}" type="slidenum">
              <a:rPr lang="en-US" altLang="en-US"/>
              <a:pPr/>
              <a:t>‹#›</a:t>
            </a:fld>
            <a:endParaRPr lang="en-US" altLang="en-US"/>
          </a:p>
        </p:txBody>
      </p:sp>
    </p:spTree>
    <p:extLst>
      <p:ext uri="{BB962C8B-B14F-4D97-AF65-F5344CB8AC3E}">
        <p14:creationId xmlns:p14="http://schemas.microsoft.com/office/powerpoint/2010/main" val="4089612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562952-B024-4C24-B18A-62207F9328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FD53A24-2628-4FD3-B2AB-3B309029F4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B48E80A-5D85-4B38-BC6D-C82FEB39D97F}"/>
              </a:ext>
            </a:extLst>
          </p:cNvPr>
          <p:cNvSpPr>
            <a:spLocks noGrp="1" noChangeArrowheads="1"/>
          </p:cNvSpPr>
          <p:nvPr>
            <p:ph type="sldNum" sz="quarter" idx="12"/>
          </p:nvPr>
        </p:nvSpPr>
        <p:spPr>
          <a:ln/>
        </p:spPr>
        <p:txBody>
          <a:bodyPr/>
          <a:lstStyle>
            <a:lvl1pPr>
              <a:defRPr/>
            </a:lvl1pPr>
          </a:lstStyle>
          <a:p>
            <a:fld id="{9D6BE58B-CC16-4683-9494-87E41CDA0C31}" type="slidenum">
              <a:rPr lang="en-US" altLang="en-US"/>
              <a:pPr/>
              <a:t>‹#›</a:t>
            </a:fld>
            <a:endParaRPr lang="en-US" altLang="en-US"/>
          </a:p>
        </p:txBody>
      </p:sp>
    </p:spTree>
    <p:extLst>
      <p:ext uri="{BB962C8B-B14F-4D97-AF65-F5344CB8AC3E}">
        <p14:creationId xmlns:p14="http://schemas.microsoft.com/office/powerpoint/2010/main" val="3019424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FB9435D-F2E7-485B-B4A9-18F1BD966E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2176B9-F17F-4B3C-9392-7A791FE880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32462C-4E5B-4AA4-8386-8A34C9B963B7}"/>
              </a:ext>
            </a:extLst>
          </p:cNvPr>
          <p:cNvSpPr>
            <a:spLocks noGrp="1" noChangeArrowheads="1"/>
          </p:cNvSpPr>
          <p:nvPr>
            <p:ph type="sldNum" sz="quarter" idx="12"/>
          </p:nvPr>
        </p:nvSpPr>
        <p:spPr>
          <a:ln/>
        </p:spPr>
        <p:txBody>
          <a:bodyPr/>
          <a:lstStyle>
            <a:lvl1pPr>
              <a:defRPr/>
            </a:lvl1pPr>
          </a:lstStyle>
          <a:p>
            <a:fld id="{A154B2A3-D1BB-4B48-B8C1-293AA0BAD66C}" type="slidenum">
              <a:rPr lang="en-US" altLang="en-US"/>
              <a:pPr/>
              <a:t>‹#›</a:t>
            </a:fld>
            <a:endParaRPr lang="en-US" altLang="en-US"/>
          </a:p>
        </p:txBody>
      </p:sp>
    </p:spTree>
    <p:extLst>
      <p:ext uri="{BB962C8B-B14F-4D97-AF65-F5344CB8AC3E}">
        <p14:creationId xmlns:p14="http://schemas.microsoft.com/office/powerpoint/2010/main" val="313795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D85490-919A-4D5E-9567-FA0C5EC38A83}" type="slidenum">
              <a:rPr lang="en-US"/>
              <a:pPr/>
              <a:t>‹#›</a:t>
            </a:fld>
            <a:endParaRPr lang="en-US"/>
          </a:p>
        </p:txBody>
      </p:sp>
    </p:spTree>
    <p:extLst>
      <p:ext uri="{BB962C8B-B14F-4D97-AF65-F5344CB8AC3E}">
        <p14:creationId xmlns:p14="http://schemas.microsoft.com/office/powerpoint/2010/main" val="3015539080"/>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9351A4A-5A3F-4E82-BBD7-A51CF1A6B9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F60E0F-CA89-41D7-A931-1600E7B050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928573-FBEA-4371-AAEC-AD2680A0067F}"/>
              </a:ext>
            </a:extLst>
          </p:cNvPr>
          <p:cNvSpPr>
            <a:spLocks noGrp="1" noChangeArrowheads="1"/>
          </p:cNvSpPr>
          <p:nvPr>
            <p:ph type="sldNum" sz="quarter" idx="12"/>
          </p:nvPr>
        </p:nvSpPr>
        <p:spPr>
          <a:ln/>
        </p:spPr>
        <p:txBody>
          <a:bodyPr/>
          <a:lstStyle>
            <a:lvl1pPr>
              <a:defRPr/>
            </a:lvl1pPr>
          </a:lstStyle>
          <a:p>
            <a:fld id="{FF576E37-06F8-4099-8E77-5073A722AC72}" type="slidenum">
              <a:rPr lang="en-US" altLang="en-US"/>
              <a:pPr/>
              <a:t>‹#›</a:t>
            </a:fld>
            <a:endParaRPr lang="en-US" altLang="en-US"/>
          </a:p>
        </p:txBody>
      </p:sp>
    </p:spTree>
    <p:extLst>
      <p:ext uri="{BB962C8B-B14F-4D97-AF65-F5344CB8AC3E}">
        <p14:creationId xmlns:p14="http://schemas.microsoft.com/office/powerpoint/2010/main" val="3809986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2C2AE5-BEAB-46C2-A207-4E870662E2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66BD43-0316-4682-8C98-9270014100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783F99-E4AE-485A-A059-7A1C81817E8E}"/>
              </a:ext>
            </a:extLst>
          </p:cNvPr>
          <p:cNvSpPr>
            <a:spLocks noGrp="1" noChangeArrowheads="1"/>
          </p:cNvSpPr>
          <p:nvPr>
            <p:ph type="sldNum" sz="quarter" idx="12"/>
          </p:nvPr>
        </p:nvSpPr>
        <p:spPr>
          <a:ln/>
        </p:spPr>
        <p:txBody>
          <a:bodyPr/>
          <a:lstStyle>
            <a:lvl1pPr>
              <a:defRPr/>
            </a:lvl1pPr>
          </a:lstStyle>
          <a:p>
            <a:fld id="{EEE57694-D46D-4E62-A5E9-53E9E18D2540}" type="slidenum">
              <a:rPr lang="en-US" altLang="en-US"/>
              <a:pPr/>
              <a:t>‹#›</a:t>
            </a:fld>
            <a:endParaRPr lang="en-US" altLang="en-US"/>
          </a:p>
        </p:txBody>
      </p:sp>
    </p:spTree>
    <p:extLst>
      <p:ext uri="{BB962C8B-B14F-4D97-AF65-F5344CB8AC3E}">
        <p14:creationId xmlns:p14="http://schemas.microsoft.com/office/powerpoint/2010/main" val="1146226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69F279-9F97-45E4-8473-D66E8EC9C4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046CA8-94F7-4778-9115-51986B31A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D38107-EE95-412F-8283-3B92E52C2CA4}"/>
              </a:ext>
            </a:extLst>
          </p:cNvPr>
          <p:cNvSpPr>
            <a:spLocks noGrp="1" noChangeArrowheads="1"/>
          </p:cNvSpPr>
          <p:nvPr>
            <p:ph type="sldNum" sz="quarter" idx="12"/>
          </p:nvPr>
        </p:nvSpPr>
        <p:spPr>
          <a:ln/>
        </p:spPr>
        <p:txBody>
          <a:bodyPr/>
          <a:lstStyle>
            <a:lvl1pPr>
              <a:defRPr/>
            </a:lvl1pPr>
          </a:lstStyle>
          <a:p>
            <a:fld id="{AEAE189F-DE7E-4A89-A866-A2CC2B221415}" type="slidenum">
              <a:rPr lang="en-US" altLang="en-US"/>
              <a:pPr/>
              <a:t>‹#›</a:t>
            </a:fld>
            <a:endParaRPr lang="en-US" altLang="en-US"/>
          </a:p>
        </p:txBody>
      </p:sp>
    </p:spTree>
    <p:extLst>
      <p:ext uri="{BB962C8B-B14F-4D97-AF65-F5344CB8AC3E}">
        <p14:creationId xmlns:p14="http://schemas.microsoft.com/office/powerpoint/2010/main" val="1696851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817701" y="365400"/>
            <a:ext cx="531100"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8" name="文本框 27" hidden="1"/>
          <p:cNvSpPr txBox="1"/>
          <p:nvPr/>
        </p:nvSpPr>
        <p:spPr>
          <a:xfrm>
            <a:off x="5885577" y="6465810"/>
            <a:ext cx="1274708"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7610970" y="6465810"/>
            <a:ext cx="1215333" cy="300082"/>
          </a:xfrm>
          <a:prstGeom prst="rect">
            <a:avLst/>
          </a:prstGeom>
          <a:noFill/>
        </p:spPr>
        <p:txBody>
          <a:bodyPr wrap="none" rtlCol="0">
            <a:spAutoFit/>
          </a:bodyPr>
          <a:lstStyle>
            <a:defPPr>
              <a:defRPr lang="zh-CN"/>
            </a:defPPr>
            <a:lvl1pPr>
              <a:defRPr>
                <a:solidFill>
                  <a:schemeClr val="accent1"/>
                </a:solidFill>
              </a:defRPr>
            </a:lvl1pPr>
          </a:lstStyle>
          <a:p>
            <a:r>
              <a:rPr lang="en-US" altLang="zh-CN" sz="135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35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7193392" y="6578476"/>
            <a:ext cx="345761"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5610086" y="6542476"/>
            <a:ext cx="190279"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628650" y="6356351"/>
            <a:ext cx="2057400" cy="365125"/>
          </a:xfrm>
          <a:prstGeom prst="rect">
            <a:avLst/>
          </a:prstGeom>
        </p:spPr>
        <p:txBody>
          <a:bodyPr/>
          <a:lstStyle/>
          <a:p>
            <a:fld id="{618F58CE-AA9F-44F2-B75A-34227CEABCB3}" type="datetimeFigureOut">
              <a:rPr lang="zh-CN" altLang="en-US" smtClean="0"/>
              <a:t>2021/9/22</a:t>
            </a:fld>
            <a:endParaRPr lang="zh-CN" altLang="en-US"/>
          </a:p>
        </p:txBody>
      </p:sp>
      <p:sp>
        <p:nvSpPr>
          <p:cNvPr id="9" name="页脚占位符 8"/>
          <p:cNvSpPr>
            <a:spLocks noGrp="1"/>
          </p:cNvSpPr>
          <p:nvPr>
            <p:ph type="ftr" sz="quarter" idx="12"/>
          </p:nvPr>
        </p:nvSpPr>
        <p:spPr>
          <a:xfrm>
            <a:off x="3028950" y="6356351"/>
            <a:ext cx="3086100" cy="365125"/>
          </a:xfrm>
          <a:prstGeom prst="rect">
            <a:avLst/>
          </a:prstGeom>
        </p:spPr>
        <p:txBody>
          <a:bodyPr/>
          <a:lstStyle/>
          <a:p>
            <a:endParaRPr lang="zh-CN" altLang="en-US" dirty="0"/>
          </a:p>
        </p:txBody>
      </p:sp>
      <p:sp>
        <p:nvSpPr>
          <p:cNvPr id="74" name="任意多边形 73" hidden="1"/>
          <p:cNvSpPr/>
          <p:nvPr userDrawn="1"/>
        </p:nvSpPr>
        <p:spPr>
          <a:xfrm rot="894806">
            <a:off x="584340" y="139286"/>
            <a:ext cx="405789"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862708" y="593118"/>
            <a:ext cx="440846"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405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296390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050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366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219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1" y="6356352"/>
            <a:ext cx="2057400" cy="365125"/>
          </a:xfrm>
          <a:prstGeom prst="rect">
            <a:avLst/>
          </a:prstGeom>
        </p:spPr>
        <p:txBody>
          <a:bodyPr/>
          <a:lstStyle/>
          <a:p>
            <a:fld id="{ED213BF9-2C63-42AA-BA6C-67E1412DA37E}" type="datetimeFigureOut">
              <a:rPr lang="zh-CN" altLang="en-US" smtClean="0"/>
              <a:t>2021/9/22</a:t>
            </a:fld>
            <a:endParaRPr lang="zh-CN" altLang="en-US"/>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430424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817701" y="365400"/>
            <a:ext cx="531100"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8" name="文本框 27" hidden="1"/>
          <p:cNvSpPr txBox="1"/>
          <p:nvPr/>
        </p:nvSpPr>
        <p:spPr>
          <a:xfrm>
            <a:off x="5885577" y="6465810"/>
            <a:ext cx="1274708"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7610970" y="6465810"/>
            <a:ext cx="1215333" cy="300082"/>
          </a:xfrm>
          <a:prstGeom prst="rect">
            <a:avLst/>
          </a:prstGeom>
          <a:noFill/>
        </p:spPr>
        <p:txBody>
          <a:bodyPr wrap="none" rtlCol="0">
            <a:spAutoFit/>
          </a:bodyPr>
          <a:lstStyle>
            <a:defPPr>
              <a:defRPr lang="zh-CN"/>
            </a:defPPr>
            <a:lvl1pPr>
              <a:defRPr>
                <a:solidFill>
                  <a:schemeClr val="accent1"/>
                </a:solidFill>
              </a:defRPr>
            </a:lvl1pPr>
          </a:lstStyle>
          <a:p>
            <a:r>
              <a:rPr lang="en-US" altLang="zh-CN" sz="135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35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7193392" y="6578476"/>
            <a:ext cx="345761"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5610086" y="6542476"/>
            <a:ext cx="190279"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628650" y="6356351"/>
            <a:ext cx="2057400" cy="365125"/>
          </a:xfrm>
          <a:prstGeom prst="rect">
            <a:avLst/>
          </a:prstGeom>
        </p:spPr>
        <p:txBody>
          <a:bodyPr/>
          <a:lstStyle/>
          <a:p>
            <a:fld id="{618F58CE-AA9F-44F2-B75A-34227CEABCB3}" type="datetimeFigureOut">
              <a:rPr lang="zh-CN" altLang="en-US" smtClean="0"/>
              <a:t>2021/9/22</a:t>
            </a:fld>
            <a:endParaRPr lang="zh-CN" altLang="en-US"/>
          </a:p>
        </p:txBody>
      </p:sp>
      <p:sp>
        <p:nvSpPr>
          <p:cNvPr id="9" name="页脚占位符 8"/>
          <p:cNvSpPr>
            <a:spLocks noGrp="1"/>
          </p:cNvSpPr>
          <p:nvPr>
            <p:ph type="ftr" sz="quarter" idx="12"/>
          </p:nvPr>
        </p:nvSpPr>
        <p:spPr>
          <a:xfrm>
            <a:off x="3028950" y="6356351"/>
            <a:ext cx="3086100" cy="365125"/>
          </a:xfrm>
          <a:prstGeom prst="rect">
            <a:avLst/>
          </a:prstGeom>
        </p:spPr>
        <p:txBody>
          <a:bodyPr/>
          <a:lstStyle/>
          <a:p>
            <a:endParaRPr lang="zh-CN" altLang="en-US" dirty="0"/>
          </a:p>
        </p:txBody>
      </p:sp>
      <p:sp>
        <p:nvSpPr>
          <p:cNvPr id="74" name="任意多边形 73" hidden="1"/>
          <p:cNvSpPr/>
          <p:nvPr userDrawn="1"/>
        </p:nvSpPr>
        <p:spPr>
          <a:xfrm rot="894806">
            <a:off x="584340" y="139286"/>
            <a:ext cx="405789"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862708" y="593118"/>
            <a:ext cx="440846"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405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714475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743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6CE18B-02AA-470F-BB42-2DC0C4BBB2B6}" type="slidenum">
              <a:rPr lang="en-US"/>
              <a:pPr/>
              <a:t>‹#›</a:t>
            </a:fld>
            <a:endParaRPr lang="en-US"/>
          </a:p>
        </p:txBody>
      </p:sp>
    </p:spTree>
    <p:extLst>
      <p:ext uri="{BB962C8B-B14F-4D97-AF65-F5344CB8AC3E}">
        <p14:creationId xmlns:p14="http://schemas.microsoft.com/office/powerpoint/2010/main" val="2659542811"/>
      </p:ext>
    </p:extLst>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257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1" y="6356352"/>
            <a:ext cx="2057400" cy="365125"/>
          </a:xfrm>
          <a:prstGeom prst="rect">
            <a:avLst/>
          </a:prstGeom>
        </p:spPr>
        <p:txBody>
          <a:bodyPr/>
          <a:lstStyle/>
          <a:p>
            <a:fld id="{ED213BF9-2C63-42AA-BA6C-67E1412DA37E}" type="datetimeFigureOut">
              <a:rPr lang="zh-CN" altLang="en-US" smtClean="0"/>
              <a:t>2021/9/22</a:t>
            </a:fld>
            <a:endParaRPr lang="zh-CN" altLang="en-US"/>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701394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65ABFFF-4D85-44D9-8CA4-018CFB2A7266}" type="slidenum">
              <a:rPr lang="en-US"/>
              <a:pPr/>
              <a:t>‹#›</a:t>
            </a:fld>
            <a:endParaRPr lang="en-US"/>
          </a:p>
        </p:txBody>
      </p:sp>
    </p:spTree>
    <p:extLst>
      <p:ext uri="{BB962C8B-B14F-4D97-AF65-F5344CB8AC3E}">
        <p14:creationId xmlns:p14="http://schemas.microsoft.com/office/powerpoint/2010/main" val="235867697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995BADA-9E30-47B4-94BE-49BBDC0B3D3C}" type="slidenum">
              <a:rPr lang="en-US"/>
              <a:pPr/>
              <a:t>‹#›</a:t>
            </a:fld>
            <a:endParaRPr lang="en-US"/>
          </a:p>
        </p:txBody>
      </p:sp>
    </p:spTree>
    <p:extLst>
      <p:ext uri="{BB962C8B-B14F-4D97-AF65-F5344CB8AC3E}">
        <p14:creationId xmlns:p14="http://schemas.microsoft.com/office/powerpoint/2010/main" val="382389977"/>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CFF5310-DE85-4E9C-8CB9-3C0599BAE9E3}" type="slidenum">
              <a:rPr lang="en-US"/>
              <a:pPr/>
              <a:t>‹#›</a:t>
            </a:fld>
            <a:endParaRPr lang="en-US"/>
          </a:p>
        </p:txBody>
      </p:sp>
    </p:spTree>
    <p:extLst>
      <p:ext uri="{BB962C8B-B14F-4D97-AF65-F5344CB8AC3E}">
        <p14:creationId xmlns:p14="http://schemas.microsoft.com/office/powerpoint/2010/main" val="2376131298"/>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90C2ED4-08F7-47CA-96B5-8D8FD60304E7}" type="slidenum">
              <a:rPr lang="en-US"/>
              <a:pPr/>
              <a:t>‹#›</a:t>
            </a:fld>
            <a:endParaRPr lang="en-US"/>
          </a:p>
        </p:txBody>
      </p:sp>
    </p:spTree>
    <p:extLst>
      <p:ext uri="{BB962C8B-B14F-4D97-AF65-F5344CB8AC3E}">
        <p14:creationId xmlns:p14="http://schemas.microsoft.com/office/powerpoint/2010/main" val="3570805662"/>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B3B3D6-7DDB-4AA9-922B-FB8D65FF1DCA}" type="slidenum">
              <a:rPr lang="en-US"/>
              <a:pPr/>
              <a:t>‹#›</a:t>
            </a:fld>
            <a:endParaRPr lang="en-US"/>
          </a:p>
        </p:txBody>
      </p:sp>
    </p:spTree>
    <p:extLst>
      <p:ext uri="{BB962C8B-B14F-4D97-AF65-F5344CB8AC3E}">
        <p14:creationId xmlns:p14="http://schemas.microsoft.com/office/powerpoint/2010/main" val="1692534231"/>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59F3C92-5AA1-4977-83EB-6C7CADEBA56D}" type="slidenum">
              <a:rPr lang="en-US"/>
              <a:pPr/>
              <a:t>‹#›</a:t>
            </a:fld>
            <a:endParaRPr lang="en-US"/>
          </a:p>
        </p:txBody>
      </p:sp>
    </p:spTree>
    <p:extLst>
      <p:ext uri="{BB962C8B-B14F-4D97-AF65-F5344CB8AC3E}">
        <p14:creationId xmlns:p14="http://schemas.microsoft.com/office/powerpoint/2010/main" val="3336114078"/>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image" Target="../media/image1.png"/><Relationship Id="rId12" Type="http://schemas.microsoft.com/office/2007/relationships/hdphoto" Target="../media/hdphoto2.wdp"/><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11" Type="http://schemas.openxmlformats.org/officeDocument/2006/relationships/image" Target="../media/image4.png"/><Relationship Id="rId5" Type="http://schemas.openxmlformats.org/officeDocument/2006/relationships/slideLayout" Target="../slideLayouts/slideLayout27.xml"/><Relationship Id="rId10" Type="http://schemas.openxmlformats.org/officeDocument/2006/relationships/image" Target="../media/image3.png"/><Relationship Id="rId4" Type="http://schemas.openxmlformats.org/officeDocument/2006/relationships/slideLayout" Target="../slideLayouts/slideLayout26.xml"/><Relationship Id="rId9" Type="http://schemas.openxmlformats.org/officeDocument/2006/relationships/image" Target="../media/image2.png"/><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0.xm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8.png"/><Relationship Id="rId11" Type="http://schemas.microsoft.com/office/2007/relationships/hdphoto" Target="../media/hdphoto2.wdp"/><Relationship Id="rId5" Type="http://schemas.openxmlformats.org/officeDocument/2006/relationships/theme" Target="../theme/theme4.xml"/><Relationship Id="rId10" Type="http://schemas.openxmlformats.org/officeDocument/2006/relationships/image" Target="../media/image4.png"/><Relationship Id="rId4" Type="http://schemas.openxmlformats.org/officeDocument/2006/relationships/slideLayout" Target="../slideLayouts/slideLayout31.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17B134A-4EA1-4F48-B497-E24216BE7B1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dissolv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6D6998F-4840-4D1E-9767-00ACB23D311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DC82739-B181-4843-890B-30C6E3A406B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68BCCDED-1CDD-47B6-9039-27873C2E6EB6}"/>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32773" name="Rectangle 5">
            <a:extLst>
              <a:ext uri="{FF2B5EF4-FFF2-40B4-BE49-F238E27FC236}">
                <a16:creationId xmlns:a16="http://schemas.microsoft.com/office/drawing/2014/main" id="{571B2696-69AA-409D-85EF-952A91826B9A}"/>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32774" name="Rectangle 6">
            <a:extLst>
              <a:ext uri="{FF2B5EF4-FFF2-40B4-BE49-F238E27FC236}">
                <a16:creationId xmlns:a16="http://schemas.microsoft.com/office/drawing/2014/main" id="{E9E51A81-1724-4BF5-991E-F1F017C3C6A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66010E7-04BE-4EBD-91E6-EBDA3D0716BF}" type="slidenum">
              <a:rPr lang="en-US" altLang="en-US"/>
              <a:pPr/>
              <a:t>‹#›</a:t>
            </a:fld>
            <a:endParaRPr lang="en-US" altLang="en-US"/>
          </a:p>
        </p:txBody>
      </p:sp>
    </p:spTree>
    <p:extLst>
      <p:ext uri="{BB962C8B-B14F-4D97-AF65-F5344CB8AC3E}">
        <p14:creationId xmlns:p14="http://schemas.microsoft.com/office/powerpoint/2010/main" val="5493919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2077" y="-38499"/>
            <a:ext cx="9156078"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21" y="5357166"/>
            <a:ext cx="9144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039" y="5276850"/>
            <a:ext cx="9144000" cy="16262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28668" y="-10488"/>
            <a:ext cx="2416843"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78" y="489195"/>
            <a:ext cx="9122170" cy="6137776"/>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DB59ED9B-95CD-4E34-8BE9-CCA2AB39E04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30601" y="1572801"/>
            <a:ext cx="1592644" cy="1834491"/>
          </a:xfrm>
          <a:prstGeom prst="rect">
            <a:avLst/>
          </a:prstGeom>
        </p:spPr>
      </p:pic>
    </p:spTree>
    <p:extLst>
      <p:ext uri="{BB962C8B-B14F-4D97-AF65-F5344CB8AC3E}">
        <p14:creationId xmlns:p14="http://schemas.microsoft.com/office/powerpoint/2010/main" val="16505711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2077" y="-38499"/>
            <a:ext cx="9156078"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021" y="5357166"/>
            <a:ext cx="9144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039" y="5276850"/>
            <a:ext cx="9144000" cy="1626225"/>
          </a:xfrm>
          <a:prstGeom prst="rect">
            <a:avLst/>
          </a:prstGeom>
        </p:spPr>
      </p:pic>
      <p:pic>
        <p:nvPicPr>
          <p:cNvPr id="56" name="图片 55"/>
          <p:cNvPicPr>
            <a:picLocks noChangeAspect="1"/>
          </p:cNvPicPr>
          <p:nvPr userDrawn="1"/>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28668" y="-10488"/>
            <a:ext cx="2416843" cy="1501993"/>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321DB0E4-922A-4BE1-B94A-E4E80CF4105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530601" y="1572801"/>
            <a:ext cx="1592644" cy="1834491"/>
          </a:xfrm>
          <a:prstGeom prst="rect">
            <a:avLst/>
          </a:prstGeom>
        </p:spPr>
      </p:pic>
    </p:spTree>
    <p:extLst>
      <p:ext uri="{BB962C8B-B14F-4D97-AF65-F5344CB8AC3E}">
        <p14:creationId xmlns:p14="http://schemas.microsoft.com/office/powerpoint/2010/main" val="32908660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2.png"/><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xml"/><Relationship Id="rId7" Type="http://schemas.openxmlformats.org/officeDocument/2006/relationships/image" Target="../media/image1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notesSlide" Target="../notesSlides/notesSlide2.xml"/><Relationship Id="rId10" Type="http://schemas.openxmlformats.org/officeDocument/2006/relationships/image" Target="../media/image17.png"/><Relationship Id="rId4" Type="http://schemas.openxmlformats.org/officeDocument/2006/relationships/slideLayout" Target="../slideLayouts/slideLayout28.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ntileframe1181x1772pn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AA85126-AEC4-4D5F-92FA-2C9AD57FA500}"/>
              </a:ext>
            </a:extLst>
          </p:cNvPr>
          <p:cNvSpPr/>
          <p:nvPr/>
        </p:nvSpPr>
        <p:spPr>
          <a:xfrm>
            <a:off x="827584" y="1412776"/>
            <a:ext cx="7488832" cy="1754326"/>
          </a:xfrm>
          <a:prstGeom prst="rect">
            <a:avLst/>
          </a:prstGeom>
        </p:spPr>
        <p:txBody>
          <a:bodyPr wrap="square">
            <a:spAutoFit/>
          </a:bodyPr>
          <a:lstStyle/>
          <a:p>
            <a:pPr algn="ctr"/>
            <a:r>
              <a:rPr lang="en-US" altLang="en-US" sz="3600" b="1">
                <a:latin typeface="Times New Roman" panose="02020603050405020304" pitchFamily="18" charset="0"/>
                <a:cs typeface="Times New Roman" panose="02020603050405020304" pitchFamily="18" charset="0"/>
              </a:rPr>
              <a:t>Thứ năm ngày 23 tháng 9 năm 2021</a:t>
            </a:r>
          </a:p>
          <a:p>
            <a:pPr algn="ctr"/>
            <a:r>
              <a:rPr lang="en-US" altLang="en-US" sz="3600" b="1">
                <a:latin typeface="Times New Roman" panose="02020603050405020304" pitchFamily="18" charset="0"/>
                <a:cs typeface="Times New Roman" panose="02020603050405020304" pitchFamily="18" charset="0"/>
              </a:rPr>
              <a:t>Tập đọc</a:t>
            </a:r>
          </a:p>
          <a:p>
            <a:pPr algn="ctr"/>
            <a:r>
              <a:rPr lang="en-US" sz="3600" b="1" i="1">
                <a:solidFill>
                  <a:srgbClr val="FF0000"/>
                </a:solidFill>
                <a:latin typeface="Times New Roman" panose="02020603050405020304" pitchFamily="18" charset="0"/>
                <a:cs typeface="Times New Roman" panose="02020603050405020304" pitchFamily="18" charset="0"/>
              </a:rPr>
              <a:t>Người ăn xin</a:t>
            </a:r>
          </a:p>
        </p:txBody>
      </p:sp>
      <p:sp>
        <p:nvSpPr>
          <p:cNvPr id="6" name="Text Box 4">
            <a:extLst>
              <a:ext uri="{FF2B5EF4-FFF2-40B4-BE49-F238E27FC236}">
                <a16:creationId xmlns:a16="http://schemas.microsoft.com/office/drawing/2014/main" id="{8439A193-7B6B-435E-8102-71A94FDBC305}"/>
              </a:ext>
            </a:extLst>
          </p:cNvPr>
          <p:cNvSpPr txBox="1">
            <a:spLocks noChangeArrowheads="1"/>
          </p:cNvSpPr>
          <p:nvPr/>
        </p:nvSpPr>
        <p:spPr bwMode="auto">
          <a:xfrm>
            <a:off x="4828853" y="3090446"/>
            <a:ext cx="42484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s new roman" pitchFamily="34" charset="0"/>
              </a:defRPr>
            </a:lvl1pPr>
            <a:lvl2pPr marL="742950" indent="-285750">
              <a:defRPr>
                <a:solidFill>
                  <a:schemeClr val="tx1"/>
                </a:solidFill>
                <a:latin typeface="VNtimes new roman" pitchFamily="34" charset="0"/>
              </a:defRPr>
            </a:lvl2pPr>
            <a:lvl3pPr marL="1143000" indent="-228600">
              <a:defRPr>
                <a:solidFill>
                  <a:schemeClr val="tx1"/>
                </a:solidFill>
                <a:latin typeface="VNtimes new roman" pitchFamily="34" charset="0"/>
              </a:defRPr>
            </a:lvl3pPr>
            <a:lvl4pPr marL="1600200" indent="-228600">
              <a:defRPr>
                <a:solidFill>
                  <a:schemeClr val="tx1"/>
                </a:solidFill>
                <a:latin typeface="VNtimes new roman" pitchFamily="34" charset="0"/>
              </a:defRPr>
            </a:lvl4pPr>
            <a:lvl5pPr marL="2057400" indent="-228600">
              <a:defRPr>
                <a:solidFill>
                  <a:schemeClr val="tx1"/>
                </a:solidFill>
                <a:latin typeface="VNtimes new roman" pitchFamily="34" charset="0"/>
              </a:defRPr>
            </a:lvl5pPr>
            <a:lvl6pPr marL="2514600" indent="-228600" eaLnBrk="0" fontAlgn="base" hangingPunct="0">
              <a:spcBef>
                <a:spcPct val="0"/>
              </a:spcBef>
              <a:spcAft>
                <a:spcPct val="0"/>
              </a:spcAft>
              <a:defRPr>
                <a:solidFill>
                  <a:schemeClr val="tx1"/>
                </a:solidFill>
                <a:latin typeface="VNtimes new roman" pitchFamily="34" charset="0"/>
              </a:defRPr>
            </a:lvl6pPr>
            <a:lvl7pPr marL="2971800" indent="-228600" eaLnBrk="0" fontAlgn="base" hangingPunct="0">
              <a:spcBef>
                <a:spcPct val="0"/>
              </a:spcBef>
              <a:spcAft>
                <a:spcPct val="0"/>
              </a:spcAft>
              <a:defRPr>
                <a:solidFill>
                  <a:schemeClr val="tx1"/>
                </a:solidFill>
                <a:latin typeface="VNtimes new roman" pitchFamily="34" charset="0"/>
              </a:defRPr>
            </a:lvl7pPr>
            <a:lvl8pPr marL="3429000" indent="-228600" eaLnBrk="0" fontAlgn="base" hangingPunct="0">
              <a:spcBef>
                <a:spcPct val="0"/>
              </a:spcBef>
              <a:spcAft>
                <a:spcPct val="0"/>
              </a:spcAft>
              <a:defRPr>
                <a:solidFill>
                  <a:schemeClr val="tx1"/>
                </a:solidFill>
                <a:latin typeface="VNtimes new roman" pitchFamily="34" charset="0"/>
              </a:defRPr>
            </a:lvl8pPr>
            <a:lvl9pPr marL="3886200" indent="-228600" eaLnBrk="0" fontAlgn="base" hangingPunct="0">
              <a:spcBef>
                <a:spcPct val="0"/>
              </a:spcBef>
              <a:spcAft>
                <a:spcPct val="0"/>
              </a:spcAft>
              <a:defRPr>
                <a:solidFill>
                  <a:schemeClr val="tx1"/>
                </a:solidFill>
                <a:latin typeface="VNtimes new roman" pitchFamily="34" charset="0"/>
              </a:defRPr>
            </a:lvl9pPr>
          </a:lstStyle>
          <a:p>
            <a:pPr algn="ctr" eaLnBrk="1" hangingPunct="1">
              <a:lnSpc>
                <a:spcPct val="80000"/>
              </a:lnSpc>
              <a:spcBef>
                <a:spcPct val="50000"/>
              </a:spcBef>
            </a:pPr>
            <a:r>
              <a:rPr lang="en-US" altLang="en-US" sz="2000" b="1" dirty="0">
                <a:solidFill>
                  <a:srgbClr val="006699"/>
                </a:solidFill>
                <a:latin typeface="Times New Roman" pitchFamily="18" charset="0"/>
              </a:rPr>
              <a:t>Theo TUỐC-GHÊ-NHÉP</a:t>
            </a:r>
          </a:p>
        </p:txBody>
      </p:sp>
    </p:spTree>
    <p:extLst>
      <p:ext uri="{BB962C8B-B14F-4D97-AF65-F5344CB8AC3E}">
        <p14:creationId xmlns:p14="http://schemas.microsoft.com/office/powerpoint/2010/main" val="237172789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381000" y="457200"/>
            <a:ext cx="8458200" cy="3810000"/>
          </a:xfrm>
        </p:spPr>
        <p:txBody>
          <a:bodyPr/>
          <a:lstStyle/>
          <a:p>
            <a:pPr eaLnBrk="1" hangingPunct="1">
              <a:buFontTx/>
              <a:buNone/>
            </a:pPr>
            <a:r>
              <a:rPr lang="en-US" altLang="en-US" sz="3600" dirty="0" err="1">
                <a:solidFill>
                  <a:srgbClr val="FF0000"/>
                </a:solidFill>
                <a:latin typeface="Times New Roman" panose="02020603050405020304" pitchFamily="18" charset="0"/>
                <a:cs typeface="Times New Roman" panose="02020603050405020304" pitchFamily="18" charset="0"/>
              </a:rPr>
              <a:t>Đ</a:t>
            </a:r>
            <a:r>
              <a:rPr lang="en-US" altLang="en-US" sz="3600" b="1" dirty="0" err="1">
                <a:solidFill>
                  <a:srgbClr val="FF0000"/>
                </a:solidFill>
                <a:latin typeface="Times New Roman" panose="02020603050405020304" pitchFamily="18" charset="0"/>
                <a:cs typeface="Times New Roman" panose="02020603050405020304" pitchFamily="18" charset="0"/>
              </a:rPr>
              <a:t>oạn</a:t>
            </a:r>
            <a:r>
              <a:rPr lang="en-US" altLang="en-US" sz="3600" b="1" dirty="0">
                <a:solidFill>
                  <a:srgbClr val="FF0000"/>
                </a:solidFill>
                <a:latin typeface="Times New Roman" panose="02020603050405020304" pitchFamily="18" charset="0"/>
                <a:cs typeface="Times New Roman" panose="02020603050405020304" pitchFamily="18" charset="0"/>
              </a:rPr>
              <a:t> 1:</a:t>
            </a:r>
            <a:r>
              <a:rPr lang="en-US" altLang="en-US" sz="3600" b="1" dirty="0">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Từ</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đầu</a:t>
            </a:r>
            <a:r>
              <a:rPr lang="en-US" altLang="en-US" sz="3600" b="1" dirty="0">
                <a:solidFill>
                  <a:srgbClr val="0000FF"/>
                </a:solidFill>
                <a:latin typeface="Times New Roman" panose="02020603050405020304" pitchFamily="18" charset="0"/>
                <a:cs typeface="Times New Roman" panose="02020603050405020304" pitchFamily="18" charset="0"/>
              </a:rPr>
              <a:t> ….. </a:t>
            </a:r>
            <a:r>
              <a:rPr lang="en-US" altLang="en-US" sz="3600" b="1" i="1" dirty="0" err="1">
                <a:solidFill>
                  <a:srgbClr val="0000FF"/>
                </a:solidFill>
                <a:latin typeface="Times New Roman" panose="02020603050405020304" pitchFamily="18" charset="0"/>
                <a:cs typeface="Times New Roman" panose="02020603050405020304" pitchFamily="18" charset="0"/>
              </a:rPr>
              <a:t>cầu</a:t>
            </a:r>
            <a:r>
              <a:rPr lang="en-US" altLang="en-US" sz="3600" b="1" i="1" dirty="0">
                <a:solidFill>
                  <a:srgbClr val="0000FF"/>
                </a:solidFill>
                <a:latin typeface="Times New Roman" panose="02020603050405020304" pitchFamily="18" charset="0"/>
                <a:cs typeface="Times New Roman" panose="02020603050405020304" pitchFamily="18" charset="0"/>
              </a:rPr>
              <a:t> </a:t>
            </a:r>
            <a:r>
              <a:rPr lang="en-US" altLang="en-US" sz="3600" b="1" i="1" dirty="0" err="1">
                <a:solidFill>
                  <a:srgbClr val="0000FF"/>
                </a:solidFill>
                <a:latin typeface="Times New Roman" panose="02020603050405020304" pitchFamily="18" charset="0"/>
                <a:cs typeface="Times New Roman" panose="02020603050405020304" pitchFamily="18" charset="0"/>
              </a:rPr>
              <a:t>xin</a:t>
            </a:r>
            <a:r>
              <a:rPr lang="en-US" altLang="en-US" sz="3600" b="1" i="1" dirty="0">
                <a:solidFill>
                  <a:srgbClr val="0000FF"/>
                </a:solidFill>
                <a:latin typeface="Times New Roman" panose="02020603050405020304" pitchFamily="18" charset="0"/>
                <a:cs typeface="Times New Roman" panose="02020603050405020304" pitchFamily="18" charset="0"/>
              </a:rPr>
              <a:t> </a:t>
            </a:r>
            <a:r>
              <a:rPr lang="en-US" altLang="en-US" sz="3600" b="1" i="1" dirty="0" err="1">
                <a:solidFill>
                  <a:srgbClr val="0000FF"/>
                </a:solidFill>
                <a:latin typeface="Times New Roman" panose="02020603050405020304" pitchFamily="18" charset="0"/>
                <a:cs typeface="Times New Roman" panose="02020603050405020304" pitchFamily="18" charset="0"/>
              </a:rPr>
              <a:t>cứu</a:t>
            </a:r>
            <a:r>
              <a:rPr lang="en-US" altLang="en-US" sz="3600" b="1" i="1" dirty="0">
                <a:solidFill>
                  <a:srgbClr val="0000FF"/>
                </a:solidFill>
                <a:latin typeface="Times New Roman" panose="02020603050405020304" pitchFamily="18" charset="0"/>
                <a:cs typeface="Times New Roman" panose="02020603050405020304" pitchFamily="18" charset="0"/>
              </a:rPr>
              <a:t> </a:t>
            </a:r>
            <a:r>
              <a:rPr lang="en-US" altLang="en-US" sz="3600" b="1" i="1" dirty="0" err="1">
                <a:solidFill>
                  <a:srgbClr val="0000FF"/>
                </a:solidFill>
                <a:latin typeface="Times New Roman" panose="02020603050405020304" pitchFamily="18" charset="0"/>
                <a:cs typeface="Times New Roman" panose="02020603050405020304" pitchFamily="18" charset="0"/>
              </a:rPr>
              <a:t>giúp</a:t>
            </a:r>
            <a:r>
              <a:rPr lang="en-US" altLang="en-US" sz="3600" b="1" i="1" dirty="0">
                <a:solidFill>
                  <a:srgbClr val="0000FF"/>
                </a:solidFill>
                <a:latin typeface="Times New Roman" panose="02020603050405020304" pitchFamily="18" charset="0"/>
                <a:cs typeface="Times New Roman" panose="02020603050405020304" pitchFamily="18" charset="0"/>
              </a:rPr>
              <a:t>.</a:t>
            </a:r>
          </a:p>
          <a:p>
            <a:pPr eaLnBrk="1" hangingPunct="1">
              <a:buFontTx/>
              <a:buNone/>
            </a:pPr>
            <a:endParaRPr lang="en-US" altLang="en-US" sz="3600" b="1" i="1" dirty="0">
              <a:solidFill>
                <a:srgbClr val="0000FF"/>
              </a:solidFill>
              <a:latin typeface="Times New Roman" panose="02020603050405020304" pitchFamily="18" charset="0"/>
              <a:cs typeface="Times New Roman" panose="02020603050405020304" pitchFamily="18" charset="0"/>
            </a:endParaRPr>
          </a:p>
          <a:p>
            <a:pPr eaLnBrk="1" hangingPunct="1">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Đoạn</a:t>
            </a:r>
            <a:r>
              <a:rPr lang="en-US" altLang="en-US" sz="3600" b="1" dirty="0">
                <a:solidFill>
                  <a:srgbClr val="FF0000"/>
                </a:solidFill>
                <a:latin typeface="Times New Roman" panose="02020603050405020304" pitchFamily="18" charset="0"/>
                <a:cs typeface="Times New Roman" panose="02020603050405020304" pitchFamily="18" charset="0"/>
              </a:rPr>
              <a:t>  2:</a:t>
            </a:r>
            <a:r>
              <a:rPr lang="en-US" altLang="en-US" sz="3600" b="1" dirty="0">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Tiếp</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theo</a:t>
            </a:r>
            <a:r>
              <a:rPr lang="en-US" altLang="en-US" sz="3600" b="1" dirty="0">
                <a:solidFill>
                  <a:srgbClr val="0000FF"/>
                </a:solidFill>
                <a:latin typeface="Times New Roman" panose="02020603050405020304" pitchFamily="18" charset="0"/>
                <a:cs typeface="Times New Roman" panose="02020603050405020304" pitchFamily="18" charset="0"/>
              </a:rPr>
              <a:t> …. </a:t>
            </a:r>
            <a:r>
              <a:rPr lang="en-US" altLang="en-US" sz="3600" b="1" i="1" dirty="0" err="1">
                <a:solidFill>
                  <a:srgbClr val="0000FF"/>
                </a:solidFill>
                <a:latin typeface="Times New Roman" panose="02020603050405020304" pitchFamily="18" charset="0"/>
                <a:cs typeface="Times New Roman" panose="02020603050405020304" pitchFamily="18" charset="0"/>
              </a:rPr>
              <a:t>cho</a:t>
            </a:r>
            <a:r>
              <a:rPr lang="en-US" altLang="en-US" sz="3600" b="1" i="1" dirty="0">
                <a:solidFill>
                  <a:srgbClr val="0000FF"/>
                </a:solidFill>
                <a:latin typeface="Times New Roman" panose="02020603050405020304" pitchFamily="18" charset="0"/>
                <a:cs typeface="Times New Roman" panose="02020603050405020304" pitchFamily="18" charset="0"/>
              </a:rPr>
              <a:t> </a:t>
            </a:r>
            <a:r>
              <a:rPr lang="en-US" altLang="en-US" sz="3600" b="1" i="1" dirty="0" err="1">
                <a:solidFill>
                  <a:srgbClr val="0000FF"/>
                </a:solidFill>
                <a:latin typeface="Times New Roman" panose="02020603050405020304" pitchFamily="18" charset="0"/>
                <a:cs typeface="Times New Roman" panose="02020603050405020304" pitchFamily="18" charset="0"/>
              </a:rPr>
              <a:t>ông</a:t>
            </a:r>
            <a:r>
              <a:rPr lang="en-US" altLang="en-US" sz="3600" b="1" i="1" dirty="0">
                <a:solidFill>
                  <a:srgbClr val="0000FF"/>
                </a:solidFill>
                <a:latin typeface="Times New Roman" panose="02020603050405020304" pitchFamily="18" charset="0"/>
                <a:cs typeface="Times New Roman" panose="02020603050405020304" pitchFamily="18" charset="0"/>
              </a:rPr>
              <a:t> </a:t>
            </a:r>
            <a:r>
              <a:rPr lang="en-US" altLang="en-US" sz="3600" b="1" i="1" dirty="0" err="1">
                <a:solidFill>
                  <a:srgbClr val="0000FF"/>
                </a:solidFill>
                <a:latin typeface="Times New Roman" panose="02020603050405020304" pitchFamily="18" charset="0"/>
                <a:cs typeface="Times New Roman" panose="02020603050405020304" pitchFamily="18" charset="0"/>
              </a:rPr>
              <a:t>cả</a:t>
            </a:r>
            <a:r>
              <a:rPr lang="en-US" altLang="en-US" sz="3600" b="1" i="1" dirty="0">
                <a:solidFill>
                  <a:srgbClr val="0000FF"/>
                </a:solidFill>
                <a:latin typeface="Times New Roman" panose="02020603050405020304" pitchFamily="18" charset="0"/>
                <a:cs typeface="Times New Roman" panose="02020603050405020304" pitchFamily="18" charset="0"/>
              </a:rPr>
              <a:t>.</a:t>
            </a:r>
          </a:p>
          <a:p>
            <a:pPr eaLnBrk="1" hangingPunct="1">
              <a:buFontTx/>
              <a:buNone/>
            </a:pPr>
            <a:endParaRPr lang="en-US" altLang="en-US" sz="3600" b="1" dirty="0">
              <a:solidFill>
                <a:srgbClr val="0000FF"/>
              </a:solidFill>
              <a:latin typeface="Times New Roman" panose="02020603050405020304" pitchFamily="18" charset="0"/>
              <a:cs typeface="Times New Roman" panose="02020603050405020304" pitchFamily="18" charset="0"/>
            </a:endParaRPr>
          </a:p>
          <a:p>
            <a:pPr eaLnBrk="1" hangingPunct="1">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Đoạn</a:t>
            </a:r>
            <a:r>
              <a:rPr lang="en-US" altLang="en-US" sz="3600" b="1" dirty="0">
                <a:solidFill>
                  <a:srgbClr val="FF0000"/>
                </a:solidFill>
                <a:latin typeface="Times New Roman" panose="02020603050405020304" pitchFamily="18" charset="0"/>
                <a:cs typeface="Times New Roman" panose="02020603050405020304" pitchFamily="18" charset="0"/>
              </a:rPr>
              <a:t> 3:</a:t>
            </a:r>
            <a:r>
              <a:rPr lang="en-US" altLang="en-US" sz="3600" b="1" dirty="0">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Tiếp</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theo</a:t>
            </a:r>
            <a:r>
              <a:rPr lang="en-US" altLang="en-US" sz="3600" b="1" dirty="0">
                <a:solidFill>
                  <a:srgbClr val="0000FF"/>
                </a:solidFill>
                <a:latin typeface="Times New Roman" panose="02020603050405020304" pitchFamily="18" charset="0"/>
                <a:cs typeface="Times New Roman" panose="02020603050405020304" pitchFamily="18" charset="0"/>
              </a:rPr>
              <a:t> …. </a:t>
            </a:r>
            <a:r>
              <a:rPr lang="en-US" altLang="en-US" sz="3600" b="1" dirty="0" err="1">
                <a:solidFill>
                  <a:srgbClr val="0000FF"/>
                </a:solidFill>
                <a:latin typeface="Times New Roman" panose="02020603050405020304" pitchFamily="18" charset="0"/>
                <a:cs typeface="Times New Roman" panose="02020603050405020304" pitchFamily="18" charset="0"/>
              </a:rPr>
              <a:t>Hết</a:t>
            </a:r>
            <a:endParaRPr lang="en-US" altLang="en-US" sz="3600" b="1" dirty="0">
              <a:solidFill>
                <a:srgbClr val="0000FF"/>
              </a:solidFill>
              <a:latin typeface="Times New Roman" panose="02020603050405020304" pitchFamily="18" charset="0"/>
              <a:cs typeface="Times New Roman" panose="02020603050405020304" pitchFamily="18" charset="0"/>
            </a:endParaRPr>
          </a:p>
          <a:p>
            <a:pPr eaLnBrk="1" hangingPunct="1">
              <a:buFontTx/>
              <a:buNone/>
            </a:pP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7504" y="4221088"/>
            <a:ext cx="8270213" cy="646331"/>
          </a:xfrm>
          <a:prstGeom prst="rect">
            <a:avLst/>
          </a:prstGeom>
        </p:spPr>
        <p:txBody>
          <a:bodyPr wrap="none">
            <a:spAutoFit/>
          </a:bodyPr>
          <a:lstStyle/>
          <a:p>
            <a:r>
              <a:rPr lang="en-US" altLang="en-US" sz="3600">
                <a:solidFill>
                  <a:srgbClr val="FF0000"/>
                </a:solidFill>
                <a:latin typeface="Times New Roman" pitchFamily="18" charset="0"/>
                <a:cs typeface="Times New Roman" pitchFamily="18" charset="0"/>
              </a:rPr>
              <a:t>*</a:t>
            </a:r>
            <a:r>
              <a:rPr lang="en-US" altLang="en-US" sz="3600" b="1" u="sng">
                <a:solidFill>
                  <a:srgbClr val="FF0000"/>
                </a:solidFill>
                <a:latin typeface="Times New Roman" pitchFamily="18" charset="0"/>
                <a:cs typeface="Times New Roman" pitchFamily="18" charset="0"/>
              </a:rPr>
              <a:t>Chú ý:</a:t>
            </a:r>
            <a:r>
              <a:rPr lang="en-US" altLang="en-US" sz="3600">
                <a:latin typeface="Times New Roman" pitchFamily="18" charset="0"/>
                <a:cs typeface="Times New Roman" pitchFamily="18" charset="0"/>
              </a:rPr>
              <a:t> </a:t>
            </a:r>
            <a:r>
              <a:rPr lang="en-US" altLang="en-US" sz="3600">
                <a:solidFill>
                  <a:srgbClr val="0000FF"/>
                </a:solidFill>
                <a:latin typeface="Times New Roman" pitchFamily="18" charset="0"/>
                <a:cs typeface="Times New Roman" pitchFamily="18" charset="0"/>
              </a:rPr>
              <a:t>Giọng đọc nhẹ nhàng, thương cảm</a:t>
            </a:r>
            <a:endParaRPr lang="en-US" sz="3600"/>
          </a:p>
        </p:txBody>
      </p:sp>
    </p:spTree>
    <p:extLst>
      <p:ext uri="{BB962C8B-B14F-4D97-AF65-F5344CB8AC3E}">
        <p14:creationId xmlns:p14="http://schemas.microsoft.com/office/powerpoint/2010/main" val="358332548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box(in)">
                                      <p:cBhvr>
                                        <p:cTn id="7" dur="2000"/>
                                        <p:tgtEl>
                                          <p:spTgt spid="23555">
                                            <p:txEl>
                                              <p:pRg st="0" end="0"/>
                                            </p:txEl>
                                          </p:spTgt>
                                        </p:tgtEl>
                                      </p:cBhvr>
                                    </p:animEffect>
                                  </p:childTnLst>
                                </p:cTn>
                              </p:par>
                              <p:par>
                                <p:cTn id="8" presetID="4" presetClass="entr" presetSubtype="16" fill="hold" nodeType="withEffect">
                                  <p:stCondLst>
                                    <p:cond delay="4000"/>
                                  </p:stCondLst>
                                  <p:childTnLst>
                                    <p:set>
                                      <p:cBhvr>
                                        <p:cTn id="9" dur="1" fill="hold">
                                          <p:stCondLst>
                                            <p:cond delay="0"/>
                                          </p:stCondLst>
                                        </p:cTn>
                                        <p:tgtEl>
                                          <p:spTgt spid="23555">
                                            <p:txEl>
                                              <p:pRg st="2" end="2"/>
                                            </p:txEl>
                                          </p:spTgt>
                                        </p:tgtEl>
                                        <p:attrNameLst>
                                          <p:attrName>style.visibility</p:attrName>
                                        </p:attrNameLst>
                                      </p:cBhvr>
                                      <p:to>
                                        <p:strVal val="visible"/>
                                      </p:to>
                                    </p:set>
                                    <p:animEffect transition="in" filter="box(in)">
                                      <p:cBhvr>
                                        <p:cTn id="10" dur="2000"/>
                                        <p:tgtEl>
                                          <p:spTgt spid="23555">
                                            <p:txEl>
                                              <p:pRg st="2" end="2"/>
                                            </p:txEl>
                                          </p:spTgt>
                                        </p:tgtEl>
                                      </p:cBhvr>
                                    </p:animEffect>
                                  </p:childTnLst>
                                </p:cTn>
                              </p:par>
                              <p:par>
                                <p:cTn id="11" presetID="4" presetClass="entr" presetSubtype="16" fill="hold" nodeType="withEffect">
                                  <p:stCondLst>
                                    <p:cond delay="6000"/>
                                  </p:stCondLst>
                                  <p:childTnLst>
                                    <p:set>
                                      <p:cBhvr>
                                        <p:cTn id="12" dur="1" fill="hold">
                                          <p:stCondLst>
                                            <p:cond delay="0"/>
                                          </p:stCondLst>
                                        </p:cTn>
                                        <p:tgtEl>
                                          <p:spTgt spid="23555">
                                            <p:txEl>
                                              <p:pRg st="4" end="4"/>
                                            </p:txEl>
                                          </p:spTgt>
                                        </p:tgtEl>
                                        <p:attrNameLst>
                                          <p:attrName>style.visibility</p:attrName>
                                        </p:attrNameLst>
                                      </p:cBhvr>
                                      <p:to>
                                        <p:strVal val="visible"/>
                                      </p:to>
                                    </p:set>
                                    <p:animEffect transition="in" filter="box(in)">
                                      <p:cBhvr>
                                        <p:cTn id="13" dur="2000"/>
                                        <p:tgtEl>
                                          <p:spTgt spid="235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893" name="WordArt 5"/>
          <p:cNvSpPr>
            <a:spLocks noChangeArrowheads="1" noChangeShapeType="1" noTextEdit="1"/>
          </p:cNvSpPr>
          <p:nvPr/>
        </p:nvSpPr>
        <p:spPr bwMode="auto">
          <a:xfrm>
            <a:off x="1371600" y="2209800"/>
            <a:ext cx="6172200" cy="1665288"/>
          </a:xfrm>
          <a:prstGeom prst="rect">
            <a:avLst/>
          </a:prstGeom>
        </p:spPr>
        <p:txBody>
          <a:bodyPr wrap="none" fromWordArt="1">
            <a:prstTxWarp prst="textPlain">
              <a:avLst>
                <a:gd name="adj" fmla="val 50000"/>
              </a:avLst>
            </a:prstTxWarp>
          </a:bodyPr>
          <a:lstStyle/>
          <a:p>
            <a:pPr algn="ctr"/>
            <a:r>
              <a:rPr lang="vi-VN" sz="3600" b="1" kern="10" dirty="0">
                <a:ln w="12700">
                  <a:solidFill>
                    <a:srgbClr val="FF00FF"/>
                  </a:solidFill>
                  <a:round/>
                  <a:headEnd/>
                  <a:tailEnd/>
                </a:ln>
                <a:solidFill>
                  <a:srgbClr val="000099"/>
                </a:solidFill>
                <a:effectLst>
                  <a:outerShdw dist="45791" dir="2021404" algn="ctr" rotWithShape="0">
                    <a:srgbClr val="808080">
                      <a:alpha val="80000"/>
                    </a:srgbClr>
                  </a:outerShdw>
                </a:effectLst>
                <a:latin typeface="Times New Roman" panose="02020603050405020304" pitchFamily="18" charset="0"/>
                <a:cs typeface="Times New Roman" panose="02020603050405020304" pitchFamily="18" charset="0"/>
              </a:rPr>
              <a:t>Đọc nối tiếp đoạn</a:t>
            </a:r>
          </a:p>
        </p:txBody>
      </p:sp>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4">
            <a:extLst>
              <a:ext uri="{FF2B5EF4-FFF2-40B4-BE49-F238E27FC236}">
                <a16:creationId xmlns:a16="http://schemas.microsoft.com/office/drawing/2014/main" id="{776A4DD4-4B39-4334-83E8-70556321E531}"/>
              </a:ext>
            </a:extLst>
          </p:cNvPr>
          <p:cNvSpPr txBox="1">
            <a:spLocks noChangeArrowheads="1"/>
          </p:cNvSpPr>
          <p:nvPr/>
        </p:nvSpPr>
        <p:spPr bwMode="auto">
          <a:xfrm>
            <a:off x="17463" y="1443038"/>
            <a:ext cx="3276600" cy="523220"/>
          </a:xfrm>
          <a:prstGeom prst="rect">
            <a:avLst/>
          </a:prstGeom>
          <a:noFill/>
          <a:ln>
            <a:noFill/>
          </a:ln>
          <a:effectLst>
            <a:prstShdw prst="shdw17" dist="17961" dir="2700000">
              <a:schemeClr val="accent1">
                <a:gamma/>
                <a:shade val="60000"/>
                <a:invGamma/>
              </a:schemeClr>
            </a:prst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Luyện đọc:</a:t>
            </a:r>
          </a:p>
        </p:txBody>
      </p:sp>
      <p:sp>
        <p:nvSpPr>
          <p:cNvPr id="41989" name="Text Box 5">
            <a:extLst>
              <a:ext uri="{FF2B5EF4-FFF2-40B4-BE49-F238E27FC236}">
                <a16:creationId xmlns:a16="http://schemas.microsoft.com/office/drawing/2014/main" id="{C7D4CCD8-B70A-4D27-A212-6CCFF5224A86}"/>
              </a:ext>
            </a:extLst>
          </p:cNvPr>
          <p:cNvSpPr txBox="1">
            <a:spLocks noChangeArrowheads="1"/>
          </p:cNvSpPr>
          <p:nvPr/>
        </p:nvSpPr>
        <p:spPr bwMode="auto">
          <a:xfrm>
            <a:off x="-1588" y="1992313"/>
            <a:ext cx="3429001" cy="523220"/>
          </a:xfrm>
          <a:prstGeom prst="rect">
            <a:avLst/>
          </a:prstGeom>
          <a:noFill/>
          <a:ln>
            <a:noFill/>
          </a:ln>
          <a:effectLst>
            <a:prstShdw prst="shdw17" dist="17961" dir="2700000">
              <a:schemeClr val="accent1">
                <a:gamma/>
                <a:shade val="60000"/>
                <a:invGamma/>
              </a:schemeClr>
            </a:prst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Đọc đúng:</a:t>
            </a:r>
          </a:p>
        </p:txBody>
      </p:sp>
      <p:sp>
        <p:nvSpPr>
          <p:cNvPr id="41990" name="Text Box 6">
            <a:extLst>
              <a:ext uri="{FF2B5EF4-FFF2-40B4-BE49-F238E27FC236}">
                <a16:creationId xmlns:a16="http://schemas.microsoft.com/office/drawing/2014/main" id="{6B6BABDA-08DD-4187-B9E1-22BFC4A82ECB}"/>
              </a:ext>
            </a:extLst>
          </p:cNvPr>
          <p:cNvSpPr txBox="1">
            <a:spLocks noChangeArrowheads="1"/>
          </p:cNvSpPr>
          <p:nvPr/>
        </p:nvSpPr>
        <p:spPr bwMode="auto">
          <a:xfrm>
            <a:off x="17463" y="2449513"/>
            <a:ext cx="9144000" cy="954107"/>
          </a:xfrm>
          <a:prstGeom prst="rect">
            <a:avLst/>
          </a:prstGeom>
          <a:noFill/>
          <a:ln>
            <a:noFill/>
          </a:ln>
          <a:effectLst>
            <a:prstShdw prst="shdw17" dist="17961" dir="2700000">
              <a:schemeClr val="accent1">
                <a:gamma/>
                <a:shade val="60000"/>
                <a:invGamma/>
              </a:schemeClr>
            </a:prst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99"/>
                </a:solidFill>
                <a:effectLst/>
                <a:uLnTx/>
                <a:uFillTx/>
                <a:latin typeface="Times New Roman" pitchFamily="18" charset="0"/>
                <a:ea typeface="+mn-ea"/>
                <a:cs typeface="Times New Roman" pitchFamily="18" charset="0"/>
              </a:rPr>
              <a:t>- Già lọm khọm, giàn giụa, rên rỉ, run lẩy bẩy, chằm chằm, khản đặc, ….</a:t>
            </a:r>
          </a:p>
        </p:txBody>
      </p:sp>
      <p:sp>
        <p:nvSpPr>
          <p:cNvPr id="41992" name="Text Box 8">
            <a:extLst>
              <a:ext uri="{FF2B5EF4-FFF2-40B4-BE49-F238E27FC236}">
                <a16:creationId xmlns:a16="http://schemas.microsoft.com/office/drawing/2014/main" id="{225A4D5D-D994-4C38-9422-4E65F3646DD8}"/>
              </a:ext>
            </a:extLst>
          </p:cNvPr>
          <p:cNvSpPr txBox="1">
            <a:spLocks noChangeArrowheads="1"/>
          </p:cNvSpPr>
          <p:nvPr/>
        </p:nvSpPr>
        <p:spPr bwMode="auto">
          <a:xfrm>
            <a:off x="26101" y="3484582"/>
            <a:ext cx="9144000" cy="523220"/>
          </a:xfrm>
          <a:prstGeom prst="rect">
            <a:avLst/>
          </a:prstGeom>
          <a:noFill/>
          <a:ln>
            <a:noFill/>
          </a:ln>
          <a:effectLst>
            <a:prstShdw prst="shdw17" dist="17961" dir="2700000">
              <a:schemeClr val="accent1">
                <a:gamma/>
                <a:shade val="60000"/>
                <a:invGamma/>
              </a:schemeClr>
            </a:prst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Giải nghĩa từ: </a:t>
            </a:r>
          </a:p>
        </p:txBody>
      </p:sp>
      <p:sp>
        <p:nvSpPr>
          <p:cNvPr id="8200" name="Text Box 16">
            <a:extLst>
              <a:ext uri="{FF2B5EF4-FFF2-40B4-BE49-F238E27FC236}">
                <a16:creationId xmlns:a16="http://schemas.microsoft.com/office/drawing/2014/main" id="{A58E0102-C033-4D1B-9CF2-46F740ED1A75}"/>
              </a:ext>
            </a:extLst>
          </p:cNvPr>
          <p:cNvSpPr txBox="1">
            <a:spLocks noChangeArrowheads="1"/>
          </p:cNvSpPr>
          <p:nvPr/>
        </p:nvSpPr>
        <p:spPr bwMode="auto">
          <a:xfrm>
            <a:off x="1235075" y="958850"/>
            <a:ext cx="67071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Người ăn xin</a:t>
            </a:r>
          </a:p>
        </p:txBody>
      </p:sp>
      <p:sp>
        <p:nvSpPr>
          <p:cNvPr id="8202" name="Rectangle 1">
            <a:extLst>
              <a:ext uri="{FF2B5EF4-FFF2-40B4-BE49-F238E27FC236}">
                <a16:creationId xmlns:a16="http://schemas.microsoft.com/office/drawing/2014/main" id="{2A102E91-DB34-433E-8AC0-514355307CD5}"/>
              </a:ext>
            </a:extLst>
          </p:cNvPr>
          <p:cNvSpPr>
            <a:spLocks noChangeArrowheads="1"/>
          </p:cNvSpPr>
          <p:nvPr/>
        </p:nvSpPr>
        <p:spPr bwMode="auto">
          <a:xfrm>
            <a:off x="3783013" y="436563"/>
            <a:ext cx="16113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Tập đọc</a:t>
            </a:r>
          </a:p>
        </p:txBody>
      </p:sp>
      <p:sp>
        <p:nvSpPr>
          <p:cNvPr id="11" name="Hình chữ nhật: Góc Tròn 12">
            <a:extLst>
              <a:ext uri="{FF2B5EF4-FFF2-40B4-BE49-F238E27FC236}">
                <a16:creationId xmlns:a16="http://schemas.microsoft.com/office/drawing/2014/main" id="{98E3392F-590A-4A8E-B566-83E7FDAAB4C5}"/>
              </a:ext>
            </a:extLst>
          </p:cNvPr>
          <p:cNvSpPr/>
          <p:nvPr/>
        </p:nvSpPr>
        <p:spPr>
          <a:xfrm>
            <a:off x="179512" y="4088764"/>
            <a:ext cx="8081602" cy="1116039"/>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Từ</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nào</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có</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nhìn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chăm</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lâu</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chớp</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mắt</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có</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ý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dò</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hỏi</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 Box 18">
            <a:extLst>
              <a:ext uri="{FF2B5EF4-FFF2-40B4-BE49-F238E27FC236}">
                <a16:creationId xmlns:a16="http://schemas.microsoft.com/office/drawing/2014/main" id="{457D8302-3DCC-4FD2-BBB0-EB9098C7B4F7}"/>
              </a:ext>
            </a:extLst>
          </p:cNvPr>
          <p:cNvSpPr txBox="1">
            <a:spLocks noChangeArrowheads="1"/>
          </p:cNvSpPr>
          <p:nvPr/>
        </p:nvSpPr>
        <p:spPr bwMode="auto">
          <a:xfrm>
            <a:off x="324154" y="5528924"/>
            <a:ext cx="77048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sz="3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Nhìn</a:t>
            </a:r>
            <a:r>
              <a:rPr lang="en-US" sz="3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chăm</a:t>
            </a:r>
            <a:r>
              <a:rPr lang="en-US" sz="3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lâu</a:t>
            </a:r>
            <a:r>
              <a:rPr lang="en-US" sz="3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chớp</a:t>
            </a:r>
            <a:r>
              <a:rPr lang="en-US" sz="3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mắt</a:t>
            </a:r>
            <a:r>
              <a:rPr lang="en-US" sz="3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có</a:t>
            </a:r>
            <a:r>
              <a:rPr lang="en-US" sz="3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ý </a:t>
            </a:r>
            <a:r>
              <a:rPr lang="en-US" sz="3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dò</a:t>
            </a:r>
            <a:r>
              <a:rPr lang="en-US" sz="3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hỏi</a:t>
            </a:r>
            <a:r>
              <a:rPr lang="en-US" sz="3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là</a:t>
            </a:r>
            <a:r>
              <a:rPr lang="en-US" sz="3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chằm</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chằm</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988"/>
                                        </p:tgtEl>
                                        <p:attrNameLst>
                                          <p:attrName>style.visibility</p:attrName>
                                        </p:attrNameLst>
                                      </p:cBhvr>
                                      <p:to>
                                        <p:strVal val="visible"/>
                                      </p:to>
                                    </p:set>
                                    <p:anim calcmode="discrete" valueType="clr">
                                      <p:cBhvr override="childStyle">
                                        <p:cTn id="7" dur="80"/>
                                        <p:tgtEl>
                                          <p:spTgt spid="4198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gtEl>
                                        <p:attrNameLst>
                                          <p:attrName>fillcolor</p:attrName>
                                        </p:attrNameLst>
                                      </p:cBhvr>
                                      <p:tavLst>
                                        <p:tav tm="0">
                                          <p:val>
                                            <p:clrVal>
                                              <a:schemeClr val="accent2"/>
                                            </p:clrVal>
                                          </p:val>
                                        </p:tav>
                                        <p:tav tm="50000">
                                          <p:val>
                                            <p:clrVal>
                                              <a:schemeClr val="hlink"/>
                                            </p:clrVal>
                                          </p:val>
                                        </p:tav>
                                      </p:tavLst>
                                    </p:anim>
                                    <p:set>
                                      <p:cBhvr>
                                        <p:cTn id="9" dur="80"/>
                                        <p:tgtEl>
                                          <p:spTgt spid="4198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1989"/>
                                        </p:tgtEl>
                                        <p:attrNameLst>
                                          <p:attrName>style.visibility</p:attrName>
                                        </p:attrNameLst>
                                      </p:cBhvr>
                                      <p:to>
                                        <p:strVal val="visible"/>
                                      </p:to>
                                    </p:set>
                                    <p:anim calcmode="discrete" valueType="clr">
                                      <p:cBhvr override="childStyle">
                                        <p:cTn id="14" dur="80"/>
                                        <p:tgtEl>
                                          <p:spTgt spid="4198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1989"/>
                                        </p:tgtEl>
                                        <p:attrNameLst>
                                          <p:attrName>fillcolor</p:attrName>
                                        </p:attrNameLst>
                                      </p:cBhvr>
                                      <p:tavLst>
                                        <p:tav tm="0">
                                          <p:val>
                                            <p:clrVal>
                                              <a:schemeClr val="accent2"/>
                                            </p:clrVal>
                                          </p:val>
                                        </p:tav>
                                        <p:tav tm="50000">
                                          <p:val>
                                            <p:clrVal>
                                              <a:schemeClr val="hlink"/>
                                            </p:clrVal>
                                          </p:val>
                                        </p:tav>
                                      </p:tavLst>
                                    </p:anim>
                                    <p:set>
                                      <p:cBhvr>
                                        <p:cTn id="16" dur="80"/>
                                        <p:tgtEl>
                                          <p:spTgt spid="41989"/>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1990"/>
                                        </p:tgtEl>
                                        <p:attrNameLst>
                                          <p:attrName>style.visibility</p:attrName>
                                        </p:attrNameLst>
                                      </p:cBhvr>
                                      <p:to>
                                        <p:strVal val="visible"/>
                                      </p:to>
                                    </p:set>
                                    <p:anim calcmode="discrete" valueType="clr">
                                      <p:cBhvr override="childStyle">
                                        <p:cTn id="21" dur="80"/>
                                        <p:tgtEl>
                                          <p:spTgt spid="41990"/>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1990"/>
                                        </p:tgtEl>
                                        <p:attrNameLst>
                                          <p:attrName>fillcolor</p:attrName>
                                        </p:attrNameLst>
                                      </p:cBhvr>
                                      <p:tavLst>
                                        <p:tav tm="0">
                                          <p:val>
                                            <p:clrVal>
                                              <a:schemeClr val="accent2"/>
                                            </p:clrVal>
                                          </p:val>
                                        </p:tav>
                                        <p:tav tm="50000">
                                          <p:val>
                                            <p:clrVal>
                                              <a:schemeClr val="hlink"/>
                                            </p:clrVal>
                                          </p:val>
                                        </p:tav>
                                      </p:tavLst>
                                    </p:anim>
                                    <p:set>
                                      <p:cBhvr>
                                        <p:cTn id="23" dur="80"/>
                                        <p:tgtEl>
                                          <p:spTgt spid="41990"/>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41992"/>
                                        </p:tgtEl>
                                        <p:attrNameLst>
                                          <p:attrName>style.visibility</p:attrName>
                                        </p:attrNameLst>
                                      </p:cBhvr>
                                      <p:to>
                                        <p:strVal val="visible"/>
                                      </p:to>
                                    </p:set>
                                    <p:anim calcmode="discrete" valueType="clr">
                                      <p:cBhvr override="childStyle">
                                        <p:cTn id="28" dur="80"/>
                                        <p:tgtEl>
                                          <p:spTgt spid="41992"/>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1992"/>
                                        </p:tgtEl>
                                        <p:attrNameLst>
                                          <p:attrName>fillcolor</p:attrName>
                                        </p:attrNameLst>
                                      </p:cBhvr>
                                      <p:tavLst>
                                        <p:tav tm="0">
                                          <p:val>
                                            <p:clrVal>
                                              <a:schemeClr val="accent2"/>
                                            </p:clrVal>
                                          </p:val>
                                        </p:tav>
                                        <p:tav tm="50000">
                                          <p:val>
                                            <p:clrVal>
                                              <a:schemeClr val="hlink"/>
                                            </p:clrVal>
                                          </p:val>
                                        </p:tav>
                                      </p:tavLst>
                                    </p:anim>
                                    <p:set>
                                      <p:cBhvr>
                                        <p:cTn id="30" dur="80"/>
                                        <p:tgtEl>
                                          <p:spTgt spid="41992"/>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P spid="41989" grpId="0"/>
      <p:bldP spid="41990" grpId="0"/>
      <p:bldP spid="41992"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2B121CB-DF64-49DF-B153-E2DEA383A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179" y="80254"/>
            <a:ext cx="2944202" cy="206430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8" name="Picture 17">
            <a:extLst>
              <a:ext uri="{FF2B5EF4-FFF2-40B4-BE49-F238E27FC236}">
                <a16:creationId xmlns:a16="http://schemas.microsoft.com/office/drawing/2014/main" id="{CA5E6232-5DA3-476C-82FF-A286868E4B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2381" y="2019560"/>
            <a:ext cx="2899748" cy="16676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9" name="Picture 18">
            <a:extLst>
              <a:ext uri="{FF2B5EF4-FFF2-40B4-BE49-F238E27FC236}">
                <a16:creationId xmlns:a16="http://schemas.microsoft.com/office/drawing/2014/main" id="{60D0BC19-4DAD-4D7F-86A4-349EB981D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125" y="4252325"/>
            <a:ext cx="3491658" cy="1995234"/>
          </a:xfrm>
          <a:prstGeom prst="ellipse">
            <a:avLst/>
          </a:prstGeom>
          <a:ln>
            <a:noFill/>
          </a:ln>
          <a:effectLst>
            <a:softEdge rad="112500"/>
          </a:effectLst>
        </p:spPr>
      </p:pic>
      <p:pic>
        <p:nvPicPr>
          <p:cNvPr id="20" name="Picture 19">
            <a:extLst>
              <a:ext uri="{FF2B5EF4-FFF2-40B4-BE49-F238E27FC236}">
                <a16:creationId xmlns:a16="http://schemas.microsoft.com/office/drawing/2014/main" id="{69E622FE-C8EF-4813-A4A8-12C67B5E24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109" y="4453766"/>
            <a:ext cx="3251279" cy="1906555"/>
          </a:xfrm>
          <a:prstGeom prst="ellipse">
            <a:avLst/>
          </a:prstGeom>
          <a:ln>
            <a:noFill/>
          </a:ln>
          <a:effectLst>
            <a:softEdge rad="112500"/>
          </a:effectLst>
        </p:spPr>
      </p:pic>
      <p:pic>
        <p:nvPicPr>
          <p:cNvPr id="2" name="Picture 1">
            <a:extLst>
              <a:ext uri="{FF2B5EF4-FFF2-40B4-BE49-F238E27FC236}">
                <a16:creationId xmlns:a16="http://schemas.microsoft.com/office/drawing/2014/main" id="{0BC6DB7F-E9AF-47F9-82F2-606B8776C3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89" y="2109592"/>
            <a:ext cx="3221565" cy="19963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ectangle 2">
            <a:extLst>
              <a:ext uri="{FF2B5EF4-FFF2-40B4-BE49-F238E27FC236}">
                <a16:creationId xmlns:a16="http://schemas.microsoft.com/office/drawing/2014/main" id="{2C58EBA5-7C44-44A9-BEC6-E36C7A566E40}"/>
              </a:ext>
            </a:extLst>
          </p:cNvPr>
          <p:cNvSpPr>
            <a:spLocks noChangeArrowheads="1"/>
          </p:cNvSpPr>
          <p:nvPr/>
        </p:nvSpPr>
        <p:spPr bwMode="auto">
          <a:xfrm>
            <a:off x="6024563" y="306388"/>
            <a:ext cx="16303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Lọm khọm</a:t>
            </a:r>
          </a:p>
        </p:txBody>
      </p:sp>
      <p:sp>
        <p:nvSpPr>
          <p:cNvPr id="4" name="Rectangle 3">
            <a:extLst>
              <a:ext uri="{FF2B5EF4-FFF2-40B4-BE49-F238E27FC236}">
                <a16:creationId xmlns:a16="http://schemas.microsoft.com/office/drawing/2014/main" id="{1B34577F-9D90-40B8-AE9D-DCA0B3464BB9}"/>
              </a:ext>
            </a:extLst>
          </p:cNvPr>
          <p:cNvSpPr>
            <a:spLocks noChangeArrowheads="1"/>
          </p:cNvSpPr>
          <p:nvPr/>
        </p:nvSpPr>
        <p:spPr bwMode="auto">
          <a:xfrm>
            <a:off x="7112000" y="1506538"/>
            <a:ext cx="1100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Đỏ đọc</a:t>
            </a:r>
          </a:p>
        </p:txBody>
      </p:sp>
      <p:sp>
        <p:nvSpPr>
          <p:cNvPr id="8" name="Rectangle 7">
            <a:extLst>
              <a:ext uri="{FF2B5EF4-FFF2-40B4-BE49-F238E27FC236}">
                <a16:creationId xmlns:a16="http://schemas.microsoft.com/office/drawing/2014/main" id="{28C84210-E612-404B-B460-38A17B7D7F72}"/>
              </a:ext>
            </a:extLst>
          </p:cNvPr>
          <p:cNvSpPr>
            <a:spLocks noChangeArrowheads="1"/>
          </p:cNvSpPr>
          <p:nvPr/>
        </p:nvSpPr>
        <p:spPr bwMode="auto">
          <a:xfrm>
            <a:off x="5894388" y="3875088"/>
            <a:ext cx="1474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Giàn giụa</a:t>
            </a:r>
          </a:p>
        </p:txBody>
      </p:sp>
      <p:sp>
        <p:nvSpPr>
          <p:cNvPr id="21" name="Rectangle 20">
            <a:extLst>
              <a:ext uri="{FF2B5EF4-FFF2-40B4-BE49-F238E27FC236}">
                <a16:creationId xmlns:a16="http://schemas.microsoft.com/office/drawing/2014/main" id="{90E58631-6668-4D15-B5BF-8E75101B785C}"/>
              </a:ext>
            </a:extLst>
          </p:cNvPr>
          <p:cNvSpPr>
            <a:spLocks noChangeArrowheads="1"/>
          </p:cNvSpPr>
          <p:nvPr/>
        </p:nvSpPr>
        <p:spPr bwMode="auto">
          <a:xfrm>
            <a:off x="392113" y="5176838"/>
            <a:ext cx="1458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Thảm hại</a:t>
            </a:r>
          </a:p>
        </p:txBody>
      </p:sp>
      <p:sp>
        <p:nvSpPr>
          <p:cNvPr id="22" name="TextBox 21">
            <a:extLst>
              <a:ext uri="{FF2B5EF4-FFF2-40B4-BE49-F238E27FC236}">
                <a16:creationId xmlns:a16="http://schemas.microsoft.com/office/drawing/2014/main" id="{2273CA61-F75E-4AA6-B11F-66A46B028B96}"/>
              </a:ext>
            </a:extLst>
          </p:cNvPr>
          <p:cNvSpPr txBox="1">
            <a:spLocks noChangeArrowheads="1"/>
          </p:cNvSpPr>
          <p:nvPr/>
        </p:nvSpPr>
        <p:spPr bwMode="auto">
          <a:xfrm>
            <a:off x="254000" y="1690688"/>
            <a:ext cx="1784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Chằm chằm</a:t>
            </a:r>
          </a:p>
        </p:txBody>
      </p:sp>
      <p:sp>
        <p:nvSpPr>
          <p:cNvPr id="23" name="5-Point Star 22">
            <a:extLst>
              <a:ext uri="{FF2B5EF4-FFF2-40B4-BE49-F238E27FC236}">
                <a16:creationId xmlns:a16="http://schemas.microsoft.com/office/drawing/2014/main" id="{1F1143E4-53B1-4E58-90C3-70BF40CA377E}"/>
              </a:ext>
            </a:extLst>
          </p:cNvPr>
          <p:cNvSpPr/>
          <p:nvPr/>
        </p:nvSpPr>
        <p:spPr>
          <a:xfrm>
            <a:off x="3476625" y="2370138"/>
            <a:ext cx="2527300" cy="211772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ppt_x"/>
                                          </p:val>
                                        </p:tav>
                                        <p:tav tm="100000">
                                          <p:val>
                                            <p:strVal val="#ppt_x"/>
                                          </p:val>
                                        </p:tav>
                                      </p:tavLst>
                                    </p:anim>
                                    <p:anim calcmode="lin" valueType="num">
                                      <p:cBhvr additive="base">
                                        <p:cTn id="45" dur="500" fill="hold"/>
                                        <p:tgtEl>
                                          <p:spTgt spid="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190500" y="1124744"/>
            <a:ext cx="8763000" cy="3581400"/>
          </a:xfrm>
        </p:spPr>
        <p:txBody>
          <a:bodyPr/>
          <a:lstStyle/>
          <a:p>
            <a:pPr eaLnBrk="1" hangingPunct="1">
              <a:buFontTx/>
              <a:buChar char="-"/>
            </a:pPr>
            <a:r>
              <a:rPr lang="en-US" altLang="en-US" sz="3600" b="1">
                <a:solidFill>
                  <a:srgbClr val="FF0000"/>
                </a:solidFill>
                <a:latin typeface="Times New Roman" panose="02020603050405020304" pitchFamily="18" charset="0"/>
                <a:cs typeface="Times New Roman" panose="02020603050405020304" pitchFamily="18" charset="0"/>
              </a:rPr>
              <a:t>tài sản:</a:t>
            </a:r>
            <a:r>
              <a:rPr lang="en-US" altLang="en-US" sz="3600" b="1">
                <a:latin typeface="Times New Roman" panose="02020603050405020304" pitchFamily="18" charset="0"/>
                <a:cs typeface="Times New Roman" panose="02020603050405020304" pitchFamily="18" charset="0"/>
              </a:rPr>
              <a:t> </a:t>
            </a:r>
            <a:r>
              <a:rPr lang="en-US" altLang="en-US" sz="3600" b="1">
                <a:solidFill>
                  <a:srgbClr val="0000FF"/>
                </a:solidFill>
                <a:latin typeface="Times New Roman" panose="02020603050405020304" pitchFamily="18" charset="0"/>
                <a:cs typeface="Times New Roman" panose="02020603050405020304" pitchFamily="18" charset="0"/>
              </a:rPr>
              <a:t>(vật chất) tiền bạc, của cải.</a:t>
            </a:r>
          </a:p>
          <a:p>
            <a:pPr eaLnBrk="1" hangingPunct="1">
              <a:buFontTx/>
              <a:buChar char="-"/>
            </a:pPr>
            <a:endParaRPr lang="en-US" altLang="en-US" sz="3600" b="1">
              <a:solidFill>
                <a:srgbClr val="0000FF"/>
              </a:solidFill>
              <a:latin typeface="Times New Roman" panose="02020603050405020304" pitchFamily="18" charset="0"/>
              <a:cs typeface="Times New Roman" panose="02020603050405020304" pitchFamily="18" charset="0"/>
            </a:endParaRPr>
          </a:p>
          <a:p>
            <a:pPr eaLnBrk="1" hangingPunct="1">
              <a:buFontTx/>
              <a:buChar char="-"/>
            </a:pPr>
            <a:r>
              <a:rPr lang="en-US" altLang="en-US" sz="3600" b="1">
                <a:solidFill>
                  <a:srgbClr val="FF0000"/>
                </a:solidFill>
                <a:latin typeface="Times New Roman" panose="02020603050405020304" pitchFamily="18" charset="0"/>
                <a:cs typeface="Times New Roman" panose="02020603050405020304" pitchFamily="18" charset="0"/>
              </a:rPr>
              <a:t>lẩy bẩy:</a:t>
            </a:r>
            <a:r>
              <a:rPr lang="en-US" altLang="en-US" sz="3600" b="1">
                <a:latin typeface="Times New Roman" panose="02020603050405020304" pitchFamily="18" charset="0"/>
                <a:cs typeface="Times New Roman" panose="02020603050405020304" pitchFamily="18" charset="0"/>
              </a:rPr>
              <a:t> </a:t>
            </a:r>
            <a:r>
              <a:rPr lang="en-US" altLang="en-US" sz="3600" b="1">
                <a:solidFill>
                  <a:srgbClr val="0000FF"/>
                </a:solidFill>
                <a:latin typeface="Times New Roman" panose="02020603050405020304" pitchFamily="18" charset="0"/>
                <a:cs typeface="Times New Roman" panose="02020603050405020304" pitchFamily="18" charset="0"/>
              </a:rPr>
              <a:t>yếu đuối, không tự chủ được.</a:t>
            </a:r>
          </a:p>
          <a:p>
            <a:pPr eaLnBrk="1" hangingPunct="1">
              <a:buFontTx/>
              <a:buChar char="-"/>
            </a:pPr>
            <a:endParaRPr lang="en-US" altLang="en-US" sz="3600" b="1">
              <a:solidFill>
                <a:srgbClr val="0000FF"/>
              </a:solidFill>
              <a:latin typeface="Times New Roman" panose="02020603050405020304" pitchFamily="18" charset="0"/>
              <a:cs typeface="Times New Roman" panose="02020603050405020304" pitchFamily="18" charset="0"/>
            </a:endParaRPr>
          </a:p>
          <a:p>
            <a:pPr eaLnBrk="1" hangingPunct="1">
              <a:buFontTx/>
              <a:buChar char="-"/>
            </a:pPr>
            <a:r>
              <a:rPr lang="en-US" altLang="en-US" sz="3600" b="1">
                <a:solidFill>
                  <a:srgbClr val="FF0000"/>
                </a:solidFill>
                <a:latin typeface="Times New Roman" panose="02020603050405020304" pitchFamily="18" charset="0"/>
                <a:cs typeface="Times New Roman" panose="02020603050405020304" pitchFamily="18" charset="0"/>
              </a:rPr>
              <a:t>khản đặc:</a:t>
            </a:r>
            <a:r>
              <a:rPr lang="en-US" altLang="en-US" sz="3600" b="1">
                <a:latin typeface="Times New Roman" panose="02020603050405020304" pitchFamily="18" charset="0"/>
                <a:cs typeface="Times New Roman" panose="02020603050405020304" pitchFamily="18" charset="0"/>
              </a:rPr>
              <a:t> </a:t>
            </a:r>
            <a:r>
              <a:rPr lang="en-US" altLang="en-US" sz="3600" b="1">
                <a:solidFill>
                  <a:srgbClr val="0000FF"/>
                </a:solidFill>
                <a:latin typeface="Times New Roman" panose="02020603050405020304" pitchFamily="18" charset="0"/>
                <a:cs typeface="Times New Roman" panose="02020603050405020304" pitchFamily="18" charset="0"/>
              </a:rPr>
              <a:t>bị mất giọng, nói gần như không ra tiếng</a:t>
            </a:r>
          </a:p>
        </p:txBody>
      </p:sp>
    </p:spTree>
    <p:extLst>
      <p:ext uri="{BB962C8B-B14F-4D97-AF65-F5344CB8AC3E}">
        <p14:creationId xmlns:p14="http://schemas.microsoft.com/office/powerpoint/2010/main" val="404111550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circle(in)">
                                      <p:cBhvr>
                                        <p:cTn id="7" dur="2000"/>
                                        <p:tgtEl>
                                          <p:spTgt spid="2560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5603">
                                            <p:txEl>
                                              <p:pRg st="2" end="2"/>
                                            </p:txEl>
                                          </p:spTgt>
                                        </p:tgtEl>
                                        <p:attrNameLst>
                                          <p:attrName>style.visibility</p:attrName>
                                        </p:attrNameLst>
                                      </p:cBhvr>
                                      <p:to>
                                        <p:strVal val="visible"/>
                                      </p:to>
                                    </p:set>
                                    <p:animEffect transition="in" filter="circle(in)">
                                      <p:cBhvr>
                                        <p:cTn id="10" dur="2000"/>
                                        <p:tgtEl>
                                          <p:spTgt spid="2560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5603">
                                            <p:txEl>
                                              <p:pRg st="4" end="4"/>
                                            </p:txEl>
                                          </p:spTgt>
                                        </p:tgtEl>
                                        <p:attrNameLst>
                                          <p:attrName>style.visibility</p:attrName>
                                        </p:attrNameLst>
                                      </p:cBhvr>
                                      <p:to>
                                        <p:strVal val="visible"/>
                                      </p:to>
                                    </p:set>
                                    <p:animEffect transition="in" filter="circle(in)">
                                      <p:cBhvr>
                                        <p:cTn id="13" dur="2000"/>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6635"/>
            <a:ext cx="9144000" cy="5771583"/>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8235" y="779103"/>
            <a:ext cx="1791735" cy="1632055"/>
          </a:xfrm>
          <a:prstGeom prst="rect">
            <a:avLst/>
          </a:prstGeom>
        </p:spPr>
      </p:pic>
      <p:sp>
        <p:nvSpPr>
          <p:cNvPr id="26" name="Rectangle 4">
            <a:extLst>
              <a:ext uri="{FF2B5EF4-FFF2-40B4-BE49-F238E27FC236}">
                <a16:creationId xmlns:a16="http://schemas.microsoft.com/office/drawing/2014/main" id="{EDD74C6E-D337-494F-9FAC-B3075637240C}"/>
              </a:ext>
            </a:extLst>
          </p:cNvPr>
          <p:cNvSpPr/>
          <p:nvPr/>
        </p:nvSpPr>
        <p:spPr>
          <a:xfrm>
            <a:off x="587996" y="2411157"/>
            <a:ext cx="8135046" cy="923330"/>
          </a:xfrm>
          <a:custGeom>
            <a:avLst/>
            <a:gdLst>
              <a:gd name="connsiteX0" fmla="*/ 0 w 8135046"/>
              <a:gd name="connsiteY0" fmla="*/ 0 h 923330"/>
              <a:gd name="connsiteX1" fmla="*/ 418374 w 8135046"/>
              <a:gd name="connsiteY1" fmla="*/ 0 h 923330"/>
              <a:gd name="connsiteX2" fmla="*/ 755397 w 8135046"/>
              <a:gd name="connsiteY2" fmla="*/ 0 h 923330"/>
              <a:gd name="connsiteX3" fmla="*/ 1336472 w 8135046"/>
              <a:gd name="connsiteY3" fmla="*/ 0 h 923330"/>
              <a:gd name="connsiteX4" fmla="*/ 2080247 w 8135046"/>
              <a:gd name="connsiteY4" fmla="*/ 0 h 923330"/>
              <a:gd name="connsiteX5" fmla="*/ 2498621 w 8135046"/>
              <a:gd name="connsiteY5" fmla="*/ 0 h 923330"/>
              <a:gd name="connsiteX6" fmla="*/ 3242397 w 8135046"/>
              <a:gd name="connsiteY6" fmla="*/ 0 h 923330"/>
              <a:gd name="connsiteX7" fmla="*/ 3904822 w 8135046"/>
              <a:gd name="connsiteY7" fmla="*/ 0 h 923330"/>
              <a:gd name="connsiteX8" fmla="*/ 4485897 w 8135046"/>
              <a:gd name="connsiteY8" fmla="*/ 0 h 923330"/>
              <a:gd name="connsiteX9" fmla="*/ 4985621 w 8135046"/>
              <a:gd name="connsiteY9" fmla="*/ 0 h 923330"/>
              <a:gd name="connsiteX10" fmla="*/ 5322644 w 8135046"/>
              <a:gd name="connsiteY10" fmla="*/ 0 h 923330"/>
              <a:gd name="connsiteX11" fmla="*/ 5659668 w 8135046"/>
              <a:gd name="connsiteY11" fmla="*/ 0 h 923330"/>
              <a:gd name="connsiteX12" fmla="*/ 5996691 w 8135046"/>
              <a:gd name="connsiteY12" fmla="*/ 0 h 923330"/>
              <a:gd name="connsiteX13" fmla="*/ 6415065 w 8135046"/>
              <a:gd name="connsiteY13" fmla="*/ 0 h 923330"/>
              <a:gd name="connsiteX14" fmla="*/ 6752088 w 8135046"/>
              <a:gd name="connsiteY14" fmla="*/ 0 h 923330"/>
              <a:gd name="connsiteX15" fmla="*/ 7089112 w 8135046"/>
              <a:gd name="connsiteY15" fmla="*/ 0 h 923330"/>
              <a:gd name="connsiteX16" fmla="*/ 7426135 w 8135046"/>
              <a:gd name="connsiteY16" fmla="*/ 0 h 923330"/>
              <a:gd name="connsiteX17" fmla="*/ 8135046 w 8135046"/>
              <a:gd name="connsiteY17" fmla="*/ 0 h 923330"/>
              <a:gd name="connsiteX18" fmla="*/ 8135046 w 8135046"/>
              <a:gd name="connsiteY18" fmla="*/ 443198 h 923330"/>
              <a:gd name="connsiteX19" fmla="*/ 8135046 w 8135046"/>
              <a:gd name="connsiteY19" fmla="*/ 923330 h 923330"/>
              <a:gd name="connsiteX20" fmla="*/ 7716672 w 8135046"/>
              <a:gd name="connsiteY20" fmla="*/ 923330 h 923330"/>
              <a:gd name="connsiteX21" fmla="*/ 7216948 w 8135046"/>
              <a:gd name="connsiteY21" fmla="*/ 923330 h 923330"/>
              <a:gd name="connsiteX22" fmla="*/ 6798574 w 8135046"/>
              <a:gd name="connsiteY22" fmla="*/ 923330 h 923330"/>
              <a:gd name="connsiteX23" fmla="*/ 6298850 w 8135046"/>
              <a:gd name="connsiteY23" fmla="*/ 923330 h 923330"/>
              <a:gd name="connsiteX24" fmla="*/ 5555074 w 8135046"/>
              <a:gd name="connsiteY24" fmla="*/ 923330 h 923330"/>
              <a:gd name="connsiteX25" fmla="*/ 4892649 w 8135046"/>
              <a:gd name="connsiteY25" fmla="*/ 923330 h 923330"/>
              <a:gd name="connsiteX26" fmla="*/ 4474275 w 8135046"/>
              <a:gd name="connsiteY26" fmla="*/ 923330 h 923330"/>
              <a:gd name="connsiteX27" fmla="*/ 4055902 w 8135046"/>
              <a:gd name="connsiteY27" fmla="*/ 923330 h 923330"/>
              <a:gd name="connsiteX28" fmla="*/ 3718878 w 8135046"/>
              <a:gd name="connsiteY28" fmla="*/ 923330 h 923330"/>
              <a:gd name="connsiteX29" fmla="*/ 3300504 w 8135046"/>
              <a:gd name="connsiteY29" fmla="*/ 923330 h 923330"/>
              <a:gd name="connsiteX30" fmla="*/ 2638079 w 8135046"/>
              <a:gd name="connsiteY30" fmla="*/ 923330 h 923330"/>
              <a:gd name="connsiteX31" fmla="*/ 2138355 w 8135046"/>
              <a:gd name="connsiteY31" fmla="*/ 923330 h 923330"/>
              <a:gd name="connsiteX32" fmla="*/ 1719981 w 8135046"/>
              <a:gd name="connsiteY32" fmla="*/ 923330 h 923330"/>
              <a:gd name="connsiteX33" fmla="*/ 1220257 w 8135046"/>
              <a:gd name="connsiteY33" fmla="*/ 923330 h 923330"/>
              <a:gd name="connsiteX34" fmla="*/ 0 w 8135046"/>
              <a:gd name="connsiteY34" fmla="*/ 923330 h 923330"/>
              <a:gd name="connsiteX35" fmla="*/ 0 w 8135046"/>
              <a:gd name="connsiteY35" fmla="*/ 470898 h 923330"/>
              <a:gd name="connsiteX36" fmla="*/ 0 w 8135046"/>
              <a:gd name="connsiteY3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35046" h="923330" fill="none" extrusionOk="0">
                <a:moveTo>
                  <a:pt x="0" y="0"/>
                </a:moveTo>
                <a:cubicBezTo>
                  <a:pt x="193771" y="-17492"/>
                  <a:pt x="307253" y="20897"/>
                  <a:pt x="418374" y="0"/>
                </a:cubicBezTo>
                <a:cubicBezTo>
                  <a:pt x="529495" y="-20897"/>
                  <a:pt x="609781" y="30609"/>
                  <a:pt x="755397" y="0"/>
                </a:cubicBezTo>
                <a:cubicBezTo>
                  <a:pt x="901013" y="-30609"/>
                  <a:pt x="1065749" y="55700"/>
                  <a:pt x="1336472" y="0"/>
                </a:cubicBezTo>
                <a:cubicBezTo>
                  <a:pt x="1607196" y="-55700"/>
                  <a:pt x="1783521" y="39474"/>
                  <a:pt x="2080247" y="0"/>
                </a:cubicBezTo>
                <a:cubicBezTo>
                  <a:pt x="2376974" y="-39474"/>
                  <a:pt x="2391932" y="30847"/>
                  <a:pt x="2498621" y="0"/>
                </a:cubicBezTo>
                <a:cubicBezTo>
                  <a:pt x="2605310" y="-30847"/>
                  <a:pt x="2972150" y="64667"/>
                  <a:pt x="3242397" y="0"/>
                </a:cubicBezTo>
                <a:cubicBezTo>
                  <a:pt x="3512644" y="-64667"/>
                  <a:pt x="3647523" y="779"/>
                  <a:pt x="3904822" y="0"/>
                </a:cubicBezTo>
                <a:cubicBezTo>
                  <a:pt x="4162121" y="-779"/>
                  <a:pt x="4264089" y="47457"/>
                  <a:pt x="4485897" y="0"/>
                </a:cubicBezTo>
                <a:cubicBezTo>
                  <a:pt x="4707706" y="-47457"/>
                  <a:pt x="4772493" y="19685"/>
                  <a:pt x="4985621" y="0"/>
                </a:cubicBezTo>
                <a:cubicBezTo>
                  <a:pt x="5198749" y="-19685"/>
                  <a:pt x="5241407" y="32693"/>
                  <a:pt x="5322644" y="0"/>
                </a:cubicBezTo>
                <a:cubicBezTo>
                  <a:pt x="5403881" y="-32693"/>
                  <a:pt x="5498003" y="18518"/>
                  <a:pt x="5659668" y="0"/>
                </a:cubicBezTo>
                <a:cubicBezTo>
                  <a:pt x="5821333" y="-18518"/>
                  <a:pt x="5905113" y="40018"/>
                  <a:pt x="5996691" y="0"/>
                </a:cubicBezTo>
                <a:cubicBezTo>
                  <a:pt x="6088269" y="-40018"/>
                  <a:pt x="6292449" y="3277"/>
                  <a:pt x="6415065" y="0"/>
                </a:cubicBezTo>
                <a:cubicBezTo>
                  <a:pt x="6537681" y="-3277"/>
                  <a:pt x="6610063" y="27571"/>
                  <a:pt x="6752088" y="0"/>
                </a:cubicBezTo>
                <a:cubicBezTo>
                  <a:pt x="6894113" y="-27571"/>
                  <a:pt x="6965414" y="5694"/>
                  <a:pt x="7089112" y="0"/>
                </a:cubicBezTo>
                <a:cubicBezTo>
                  <a:pt x="7212810" y="-5694"/>
                  <a:pt x="7328741" y="19740"/>
                  <a:pt x="7426135" y="0"/>
                </a:cubicBezTo>
                <a:cubicBezTo>
                  <a:pt x="7523529" y="-19740"/>
                  <a:pt x="7799105" y="84842"/>
                  <a:pt x="8135046" y="0"/>
                </a:cubicBezTo>
                <a:cubicBezTo>
                  <a:pt x="8147624" y="190518"/>
                  <a:pt x="8096412" y="303697"/>
                  <a:pt x="8135046" y="443198"/>
                </a:cubicBezTo>
                <a:cubicBezTo>
                  <a:pt x="8173680" y="582699"/>
                  <a:pt x="8134808" y="769531"/>
                  <a:pt x="8135046" y="923330"/>
                </a:cubicBezTo>
                <a:cubicBezTo>
                  <a:pt x="7998121" y="938344"/>
                  <a:pt x="7910837" y="904688"/>
                  <a:pt x="7716672" y="923330"/>
                </a:cubicBezTo>
                <a:cubicBezTo>
                  <a:pt x="7522507" y="941972"/>
                  <a:pt x="7323731" y="878369"/>
                  <a:pt x="7216948" y="923330"/>
                </a:cubicBezTo>
                <a:cubicBezTo>
                  <a:pt x="7110165" y="968291"/>
                  <a:pt x="6917745" y="889165"/>
                  <a:pt x="6798574" y="923330"/>
                </a:cubicBezTo>
                <a:cubicBezTo>
                  <a:pt x="6679403" y="957495"/>
                  <a:pt x="6496075" y="869314"/>
                  <a:pt x="6298850" y="923330"/>
                </a:cubicBezTo>
                <a:cubicBezTo>
                  <a:pt x="6101625" y="977346"/>
                  <a:pt x="5750040" y="901844"/>
                  <a:pt x="5555074" y="923330"/>
                </a:cubicBezTo>
                <a:cubicBezTo>
                  <a:pt x="5360108" y="944816"/>
                  <a:pt x="5033902" y="851452"/>
                  <a:pt x="4892649" y="923330"/>
                </a:cubicBezTo>
                <a:cubicBezTo>
                  <a:pt x="4751397" y="995208"/>
                  <a:pt x="4660053" y="896383"/>
                  <a:pt x="4474275" y="923330"/>
                </a:cubicBezTo>
                <a:cubicBezTo>
                  <a:pt x="4288497" y="950277"/>
                  <a:pt x="4208652" y="889378"/>
                  <a:pt x="4055902" y="923330"/>
                </a:cubicBezTo>
                <a:cubicBezTo>
                  <a:pt x="3903152" y="957282"/>
                  <a:pt x="3792636" y="919409"/>
                  <a:pt x="3718878" y="923330"/>
                </a:cubicBezTo>
                <a:cubicBezTo>
                  <a:pt x="3645120" y="927251"/>
                  <a:pt x="3444628" y="911255"/>
                  <a:pt x="3300504" y="923330"/>
                </a:cubicBezTo>
                <a:cubicBezTo>
                  <a:pt x="3156380" y="935405"/>
                  <a:pt x="2793000" y="866415"/>
                  <a:pt x="2638079" y="923330"/>
                </a:cubicBezTo>
                <a:cubicBezTo>
                  <a:pt x="2483159" y="980245"/>
                  <a:pt x="2380742" y="883283"/>
                  <a:pt x="2138355" y="923330"/>
                </a:cubicBezTo>
                <a:cubicBezTo>
                  <a:pt x="1895968" y="963377"/>
                  <a:pt x="1846652" y="889511"/>
                  <a:pt x="1719981" y="923330"/>
                </a:cubicBezTo>
                <a:cubicBezTo>
                  <a:pt x="1593310" y="957149"/>
                  <a:pt x="1346336" y="889126"/>
                  <a:pt x="1220257" y="923330"/>
                </a:cubicBezTo>
                <a:cubicBezTo>
                  <a:pt x="1094178" y="957534"/>
                  <a:pt x="291072" y="825992"/>
                  <a:pt x="0" y="923330"/>
                </a:cubicBezTo>
                <a:cubicBezTo>
                  <a:pt x="-12968" y="824127"/>
                  <a:pt x="12490" y="589644"/>
                  <a:pt x="0" y="470898"/>
                </a:cubicBezTo>
                <a:cubicBezTo>
                  <a:pt x="-12490" y="352152"/>
                  <a:pt x="2015" y="188403"/>
                  <a:pt x="0" y="0"/>
                </a:cubicBezTo>
                <a:close/>
              </a:path>
              <a:path w="8135046" h="923330" stroke="0" extrusionOk="0">
                <a:moveTo>
                  <a:pt x="0" y="0"/>
                </a:moveTo>
                <a:cubicBezTo>
                  <a:pt x="150452" y="-12896"/>
                  <a:pt x="246184" y="1178"/>
                  <a:pt x="418374" y="0"/>
                </a:cubicBezTo>
                <a:cubicBezTo>
                  <a:pt x="590564" y="-1178"/>
                  <a:pt x="728193" y="25755"/>
                  <a:pt x="999449" y="0"/>
                </a:cubicBezTo>
                <a:cubicBezTo>
                  <a:pt x="1270706" y="-25755"/>
                  <a:pt x="1423679" y="52350"/>
                  <a:pt x="1661874" y="0"/>
                </a:cubicBezTo>
                <a:cubicBezTo>
                  <a:pt x="1900070" y="-52350"/>
                  <a:pt x="1887099" y="3766"/>
                  <a:pt x="1998897" y="0"/>
                </a:cubicBezTo>
                <a:cubicBezTo>
                  <a:pt x="2110695" y="-3766"/>
                  <a:pt x="2360217" y="31134"/>
                  <a:pt x="2661322" y="0"/>
                </a:cubicBezTo>
                <a:cubicBezTo>
                  <a:pt x="2962428" y="-31134"/>
                  <a:pt x="3229722" y="78161"/>
                  <a:pt x="3405098" y="0"/>
                </a:cubicBezTo>
                <a:cubicBezTo>
                  <a:pt x="3580474" y="-78161"/>
                  <a:pt x="3664262" y="11239"/>
                  <a:pt x="3823472" y="0"/>
                </a:cubicBezTo>
                <a:cubicBezTo>
                  <a:pt x="3982682" y="-11239"/>
                  <a:pt x="4047922" y="23548"/>
                  <a:pt x="4160495" y="0"/>
                </a:cubicBezTo>
                <a:cubicBezTo>
                  <a:pt x="4273068" y="-23548"/>
                  <a:pt x="4440826" y="42260"/>
                  <a:pt x="4578869" y="0"/>
                </a:cubicBezTo>
                <a:cubicBezTo>
                  <a:pt x="4716912" y="-42260"/>
                  <a:pt x="4931349" y="44277"/>
                  <a:pt x="5159943" y="0"/>
                </a:cubicBezTo>
                <a:cubicBezTo>
                  <a:pt x="5388537" y="-44277"/>
                  <a:pt x="5493064" y="46460"/>
                  <a:pt x="5578317" y="0"/>
                </a:cubicBezTo>
                <a:cubicBezTo>
                  <a:pt x="5663570" y="-46460"/>
                  <a:pt x="5791704" y="22235"/>
                  <a:pt x="5996691" y="0"/>
                </a:cubicBezTo>
                <a:cubicBezTo>
                  <a:pt x="6201678" y="-22235"/>
                  <a:pt x="6260627" y="11963"/>
                  <a:pt x="6415065" y="0"/>
                </a:cubicBezTo>
                <a:cubicBezTo>
                  <a:pt x="6569503" y="-11963"/>
                  <a:pt x="6863684" y="18630"/>
                  <a:pt x="7158840" y="0"/>
                </a:cubicBezTo>
                <a:cubicBezTo>
                  <a:pt x="7453997" y="-18630"/>
                  <a:pt x="7715061" y="56640"/>
                  <a:pt x="8135046" y="0"/>
                </a:cubicBezTo>
                <a:cubicBezTo>
                  <a:pt x="8155523" y="157125"/>
                  <a:pt x="8109313" y="266016"/>
                  <a:pt x="8135046" y="452432"/>
                </a:cubicBezTo>
                <a:cubicBezTo>
                  <a:pt x="8160779" y="638848"/>
                  <a:pt x="8114125" y="794330"/>
                  <a:pt x="8135046" y="923330"/>
                </a:cubicBezTo>
                <a:cubicBezTo>
                  <a:pt x="7959676" y="949131"/>
                  <a:pt x="7816132" y="891297"/>
                  <a:pt x="7716672" y="923330"/>
                </a:cubicBezTo>
                <a:cubicBezTo>
                  <a:pt x="7617212" y="955363"/>
                  <a:pt x="7531475" y="894913"/>
                  <a:pt x="7379649" y="923330"/>
                </a:cubicBezTo>
                <a:cubicBezTo>
                  <a:pt x="7227823" y="951747"/>
                  <a:pt x="6867865" y="890111"/>
                  <a:pt x="6635873" y="923330"/>
                </a:cubicBezTo>
                <a:cubicBezTo>
                  <a:pt x="6403881" y="956549"/>
                  <a:pt x="6425467" y="896520"/>
                  <a:pt x="6298850" y="923330"/>
                </a:cubicBezTo>
                <a:cubicBezTo>
                  <a:pt x="6172233" y="950140"/>
                  <a:pt x="5809510" y="867308"/>
                  <a:pt x="5636425" y="923330"/>
                </a:cubicBezTo>
                <a:cubicBezTo>
                  <a:pt x="5463340" y="979352"/>
                  <a:pt x="5241416" y="878159"/>
                  <a:pt x="5055350" y="923330"/>
                </a:cubicBezTo>
                <a:cubicBezTo>
                  <a:pt x="4869285" y="968501"/>
                  <a:pt x="4563193" y="849040"/>
                  <a:pt x="4392925" y="923330"/>
                </a:cubicBezTo>
                <a:cubicBezTo>
                  <a:pt x="4222657" y="997620"/>
                  <a:pt x="4100393" y="907777"/>
                  <a:pt x="3974551" y="923330"/>
                </a:cubicBezTo>
                <a:cubicBezTo>
                  <a:pt x="3848709" y="938883"/>
                  <a:pt x="3528859" y="908653"/>
                  <a:pt x="3393476" y="923330"/>
                </a:cubicBezTo>
                <a:cubicBezTo>
                  <a:pt x="3258094" y="938007"/>
                  <a:pt x="3223124" y="889359"/>
                  <a:pt x="3056453" y="923330"/>
                </a:cubicBezTo>
                <a:cubicBezTo>
                  <a:pt x="2889782" y="957301"/>
                  <a:pt x="2765005" y="901723"/>
                  <a:pt x="2475378" y="923330"/>
                </a:cubicBezTo>
                <a:cubicBezTo>
                  <a:pt x="2185752" y="944937"/>
                  <a:pt x="1968568" y="905920"/>
                  <a:pt x="1812953" y="923330"/>
                </a:cubicBezTo>
                <a:cubicBezTo>
                  <a:pt x="1657338" y="940740"/>
                  <a:pt x="1241039" y="843493"/>
                  <a:pt x="1069177" y="923330"/>
                </a:cubicBezTo>
                <a:cubicBezTo>
                  <a:pt x="897315" y="1003167"/>
                  <a:pt x="892566" y="890080"/>
                  <a:pt x="732154" y="923330"/>
                </a:cubicBezTo>
                <a:cubicBezTo>
                  <a:pt x="571742" y="956580"/>
                  <a:pt x="228578" y="891079"/>
                  <a:pt x="0" y="923330"/>
                </a:cubicBezTo>
                <a:cubicBezTo>
                  <a:pt x="-18737" y="719090"/>
                  <a:pt x="24418" y="641393"/>
                  <a:pt x="0" y="443198"/>
                </a:cubicBezTo>
                <a:cubicBezTo>
                  <a:pt x="-24418" y="245003"/>
                  <a:pt x="47194" y="208939"/>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defTabSz="685800" fontAlgn="auto">
              <a:spcBef>
                <a:spcPct val="50000"/>
              </a:spcBef>
              <a:spcAft>
                <a:spcPts val="0"/>
              </a:spcAft>
              <a:buNone/>
              <a:defRPr/>
            </a:pPr>
            <a:r>
              <a:rPr lang="vi-VN" sz="3000" b="1" dirty="0">
                <a:solidFill>
                  <a:srgbClr val="FF0000"/>
                </a:solidFill>
                <a:latin typeface="Times New Roman" panose="02020603050405020304" pitchFamily="18" charset="0"/>
              </a:rPr>
              <a:t>Chao ôi</a:t>
            </a:r>
            <a:r>
              <a:rPr lang="vi-VN" sz="3000" b="1" dirty="0">
                <a:solidFill>
                  <a:prstClr val="black"/>
                </a:solidFill>
                <a:latin typeface="Times New Roman" panose="02020603050405020304" pitchFamily="18" charset="0"/>
              </a:rPr>
              <a:t>! Cảnh nghèo đói đã </a:t>
            </a:r>
            <a:r>
              <a:rPr lang="vi-VN" sz="3000" b="1" dirty="0">
                <a:solidFill>
                  <a:srgbClr val="FF0000"/>
                </a:solidFill>
                <a:latin typeface="Times New Roman" panose="02020603050405020304" pitchFamily="18" charset="0"/>
              </a:rPr>
              <a:t>gặm nát </a:t>
            </a:r>
            <a:r>
              <a:rPr lang="vi-VN" sz="3000" b="1" dirty="0">
                <a:solidFill>
                  <a:prstClr val="black"/>
                </a:solidFill>
                <a:latin typeface="Times New Roman" panose="02020603050405020304" pitchFamily="18" charset="0"/>
              </a:rPr>
              <a:t>con ngưười đau khổ kia thành </a:t>
            </a:r>
            <a:r>
              <a:rPr lang="vi-VN" sz="3000" b="1" dirty="0">
                <a:solidFill>
                  <a:srgbClr val="FF0000"/>
                </a:solidFill>
                <a:latin typeface="Times New Roman" panose="02020603050405020304" pitchFamily="18" charset="0"/>
              </a:rPr>
              <a:t>xấu xí </a:t>
            </a:r>
            <a:r>
              <a:rPr lang="vi-VN" sz="3000" b="1" dirty="0">
                <a:solidFill>
                  <a:prstClr val="black"/>
                </a:solidFill>
                <a:latin typeface="Times New Roman" panose="02020603050405020304" pitchFamily="18" charset="0"/>
              </a:rPr>
              <a:t>biết </a:t>
            </a:r>
            <a:r>
              <a:rPr lang="vi-VN" sz="3000" b="1">
                <a:solidFill>
                  <a:prstClr val="black"/>
                </a:solidFill>
                <a:latin typeface="Times New Roman" panose="02020603050405020304" pitchFamily="18" charset="0"/>
              </a:rPr>
              <a:t>nhường nà</a:t>
            </a:r>
            <a:r>
              <a:rPr lang="en-US" sz="3000" b="1">
                <a:solidFill>
                  <a:prstClr val="black"/>
                </a:solidFill>
                <a:latin typeface="Times New Roman" panose="02020603050405020304" pitchFamily="18" charset="0"/>
                <a:cs typeface="Times New Roman" panose="02020603050405020304" pitchFamily="18" charset="0"/>
              </a:rPr>
              <a:t>o!</a:t>
            </a:r>
            <a:endParaRPr lang="vi-VN" sz="3000" b="1" dirty="0">
              <a:solidFill>
                <a:prstClr val="black"/>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796876E-0EB8-4E9E-AB2B-B4958357C8A8}"/>
              </a:ext>
            </a:extLst>
          </p:cNvPr>
          <p:cNvGrpSpPr/>
          <p:nvPr/>
        </p:nvGrpSpPr>
        <p:grpSpPr>
          <a:xfrm>
            <a:off x="107134" y="320500"/>
            <a:ext cx="4009690" cy="1957160"/>
            <a:chOff x="-1572056" y="-708077"/>
            <a:chExt cx="6949751" cy="3646059"/>
          </a:xfrm>
        </p:grpSpPr>
        <p:pic>
          <p:nvPicPr>
            <p:cNvPr id="18" name="图片 1">
              <a:extLst>
                <a:ext uri="{FF2B5EF4-FFF2-40B4-BE49-F238E27FC236}">
                  <a16:creationId xmlns:a16="http://schemas.microsoft.com/office/drawing/2014/main"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142B3599-2E7C-4CCA-926C-A046D4F1BFC4}"/>
                </a:ext>
              </a:extLst>
            </p:cNvPr>
            <p:cNvSpPr txBox="1"/>
            <p:nvPr/>
          </p:nvSpPr>
          <p:spPr>
            <a:xfrm rot="21172697">
              <a:off x="-249364" y="1379800"/>
              <a:ext cx="4821412" cy="946055"/>
            </a:xfrm>
            <a:prstGeom prst="rect">
              <a:avLst/>
            </a:prstGeom>
            <a:noFill/>
          </p:spPr>
          <p:txBody>
            <a:bodyPr wrap="square" rtlCol="0">
              <a:spAutoFit/>
            </a:bodyPr>
            <a:lstStyle/>
            <a:p>
              <a:pPr algn="ctr" defTabSz="685800" fontAlgn="auto">
                <a:spcBef>
                  <a:spcPts val="0"/>
                </a:spcBef>
                <a:spcAft>
                  <a:spcPts val="0"/>
                </a:spcAft>
              </a:pPr>
              <a:r>
                <a:rPr lang="en-US" altLang="zh-CN" sz="27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cs typeface="+mn-cs"/>
                </a:rPr>
                <a:t>Luyện</a:t>
              </a:r>
              <a:r>
                <a:rPr lang="en-US" altLang="zh-CN" sz="27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cs typeface="+mn-cs"/>
                </a:rPr>
                <a:t> </a:t>
              </a:r>
              <a:r>
                <a:rPr lang="en-US" altLang="zh-CN" sz="27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cs typeface="+mn-cs"/>
                </a:rPr>
                <a:t>đọc</a:t>
              </a:r>
              <a:r>
                <a:rPr lang="en-US" altLang="zh-CN" sz="27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cs typeface="+mn-cs"/>
                </a:rPr>
                <a:t> </a:t>
              </a:r>
              <a:r>
                <a:rPr lang="en-US" altLang="zh-CN" sz="27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cs typeface="+mn-cs"/>
                </a:rPr>
                <a:t>câu</a:t>
              </a:r>
              <a:endParaRPr lang="zh-CN" altLang="en-US" sz="27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cs typeface="+mn-cs"/>
              </a:endParaRPr>
            </a:p>
          </p:txBody>
        </p:sp>
      </p:grpSp>
      <p:sp>
        <p:nvSpPr>
          <p:cNvPr id="29" name="Rectangle 4">
            <a:extLst>
              <a:ext uri="{FF2B5EF4-FFF2-40B4-BE49-F238E27FC236}">
                <a16:creationId xmlns:a16="http://schemas.microsoft.com/office/drawing/2014/main" id="{0F07C722-DCCB-44EB-B958-E30372C192C8}"/>
              </a:ext>
            </a:extLst>
          </p:cNvPr>
          <p:cNvSpPr/>
          <p:nvPr/>
        </p:nvSpPr>
        <p:spPr>
          <a:xfrm>
            <a:off x="587996" y="3773384"/>
            <a:ext cx="8135046" cy="923330"/>
          </a:xfrm>
          <a:custGeom>
            <a:avLst/>
            <a:gdLst>
              <a:gd name="connsiteX0" fmla="*/ 0 w 8135046"/>
              <a:gd name="connsiteY0" fmla="*/ 0 h 923330"/>
              <a:gd name="connsiteX1" fmla="*/ 650803 w 8135046"/>
              <a:gd name="connsiteY1" fmla="*/ 0 h 923330"/>
              <a:gd name="connsiteX2" fmla="*/ 1301606 w 8135046"/>
              <a:gd name="connsiteY2" fmla="*/ 0 h 923330"/>
              <a:gd name="connsiteX3" fmla="*/ 2196462 w 8135046"/>
              <a:gd name="connsiteY3" fmla="*/ 0 h 923330"/>
              <a:gd name="connsiteX4" fmla="*/ 2765916 w 8135046"/>
              <a:gd name="connsiteY4" fmla="*/ 0 h 923330"/>
              <a:gd name="connsiteX5" fmla="*/ 3335368 w 8135046"/>
              <a:gd name="connsiteY5" fmla="*/ 0 h 923330"/>
              <a:gd name="connsiteX6" fmla="*/ 3986173 w 8135046"/>
              <a:gd name="connsiteY6" fmla="*/ 0 h 923330"/>
              <a:gd name="connsiteX7" fmla="*/ 4555625 w 8135046"/>
              <a:gd name="connsiteY7" fmla="*/ 0 h 923330"/>
              <a:gd name="connsiteX8" fmla="*/ 5206430 w 8135046"/>
              <a:gd name="connsiteY8" fmla="*/ 0 h 923330"/>
              <a:gd name="connsiteX9" fmla="*/ 6019934 w 8135046"/>
              <a:gd name="connsiteY9" fmla="*/ 0 h 923330"/>
              <a:gd name="connsiteX10" fmla="*/ 6914789 w 8135046"/>
              <a:gd name="connsiteY10" fmla="*/ 0 h 923330"/>
              <a:gd name="connsiteX11" fmla="*/ 8135046 w 8135046"/>
              <a:gd name="connsiteY11" fmla="*/ 0 h 923330"/>
              <a:gd name="connsiteX12" fmla="*/ 8135046 w 8135046"/>
              <a:gd name="connsiteY12" fmla="*/ 461665 h 923330"/>
              <a:gd name="connsiteX13" fmla="*/ 8135046 w 8135046"/>
              <a:gd name="connsiteY13" fmla="*/ 923330 h 923330"/>
              <a:gd name="connsiteX14" fmla="*/ 7402891 w 8135046"/>
              <a:gd name="connsiteY14" fmla="*/ 923330 h 923330"/>
              <a:gd name="connsiteX15" fmla="*/ 6508036 w 8135046"/>
              <a:gd name="connsiteY15" fmla="*/ 923330 h 923330"/>
              <a:gd name="connsiteX16" fmla="*/ 5694532 w 8135046"/>
              <a:gd name="connsiteY16" fmla="*/ 923330 h 923330"/>
              <a:gd name="connsiteX17" fmla="*/ 4962377 w 8135046"/>
              <a:gd name="connsiteY17" fmla="*/ 923330 h 923330"/>
              <a:gd name="connsiteX18" fmla="*/ 4230224 w 8135046"/>
              <a:gd name="connsiteY18" fmla="*/ 923330 h 923330"/>
              <a:gd name="connsiteX19" fmla="*/ 3254018 w 8135046"/>
              <a:gd name="connsiteY19" fmla="*/ 923330 h 923330"/>
              <a:gd name="connsiteX20" fmla="*/ 2521863 w 8135046"/>
              <a:gd name="connsiteY20" fmla="*/ 923330 h 923330"/>
              <a:gd name="connsiteX21" fmla="*/ 1952411 w 8135046"/>
              <a:gd name="connsiteY21" fmla="*/ 923330 h 923330"/>
              <a:gd name="connsiteX22" fmla="*/ 1057555 w 8135046"/>
              <a:gd name="connsiteY22" fmla="*/ 923330 h 923330"/>
              <a:gd name="connsiteX23" fmla="*/ 0 w 8135046"/>
              <a:gd name="connsiteY23" fmla="*/ 923330 h 923330"/>
              <a:gd name="connsiteX24" fmla="*/ 0 w 8135046"/>
              <a:gd name="connsiteY24" fmla="*/ 452431 h 923330"/>
              <a:gd name="connsiteX25" fmla="*/ 0 w 8135046"/>
              <a:gd name="connsiteY25" fmla="*/ 0 h 923330"/>
              <a:gd name="connsiteX0" fmla="*/ 0 w 8135046"/>
              <a:gd name="connsiteY0" fmla="*/ 0 h 923330"/>
              <a:gd name="connsiteX1" fmla="*/ 650803 w 8135046"/>
              <a:gd name="connsiteY1" fmla="*/ 0 h 923330"/>
              <a:gd name="connsiteX2" fmla="*/ 1464307 w 8135046"/>
              <a:gd name="connsiteY2" fmla="*/ 0 h 923330"/>
              <a:gd name="connsiteX3" fmla="*/ 2359163 w 8135046"/>
              <a:gd name="connsiteY3" fmla="*/ 0 h 923330"/>
              <a:gd name="connsiteX4" fmla="*/ 2928615 w 8135046"/>
              <a:gd name="connsiteY4" fmla="*/ 0 h 923330"/>
              <a:gd name="connsiteX5" fmla="*/ 3823471 w 8135046"/>
              <a:gd name="connsiteY5" fmla="*/ 0 h 923330"/>
              <a:gd name="connsiteX6" fmla="*/ 4799677 w 8135046"/>
              <a:gd name="connsiteY6" fmla="*/ 0 h 923330"/>
              <a:gd name="connsiteX7" fmla="*/ 5450481 w 8135046"/>
              <a:gd name="connsiteY7" fmla="*/ 0 h 923330"/>
              <a:gd name="connsiteX8" fmla="*/ 6019934 w 8135046"/>
              <a:gd name="connsiteY8" fmla="*/ 0 h 923330"/>
              <a:gd name="connsiteX9" fmla="*/ 6670738 w 8135046"/>
              <a:gd name="connsiteY9" fmla="*/ 0 h 923330"/>
              <a:gd name="connsiteX10" fmla="*/ 8135046 w 8135046"/>
              <a:gd name="connsiteY10" fmla="*/ 0 h 923330"/>
              <a:gd name="connsiteX11" fmla="*/ 8135046 w 8135046"/>
              <a:gd name="connsiteY11" fmla="*/ 443198 h 923330"/>
              <a:gd name="connsiteX12" fmla="*/ 8135046 w 8135046"/>
              <a:gd name="connsiteY12" fmla="*/ 923330 h 923330"/>
              <a:gd name="connsiteX13" fmla="*/ 7321541 w 8135046"/>
              <a:gd name="connsiteY13" fmla="*/ 923330 h 923330"/>
              <a:gd name="connsiteX14" fmla="*/ 6670738 w 8135046"/>
              <a:gd name="connsiteY14" fmla="*/ 923330 h 923330"/>
              <a:gd name="connsiteX15" fmla="*/ 6101284 w 8135046"/>
              <a:gd name="connsiteY15" fmla="*/ 923330 h 923330"/>
              <a:gd name="connsiteX16" fmla="*/ 5369129 w 8135046"/>
              <a:gd name="connsiteY16" fmla="*/ 923330 h 923330"/>
              <a:gd name="connsiteX17" fmla="*/ 4799677 w 8135046"/>
              <a:gd name="connsiteY17" fmla="*/ 923330 h 923330"/>
              <a:gd name="connsiteX18" fmla="*/ 4067523 w 8135046"/>
              <a:gd name="connsiteY18" fmla="*/ 923330 h 923330"/>
              <a:gd name="connsiteX19" fmla="*/ 3498069 w 8135046"/>
              <a:gd name="connsiteY19" fmla="*/ 923330 h 923330"/>
              <a:gd name="connsiteX20" fmla="*/ 2521863 w 8135046"/>
              <a:gd name="connsiteY20" fmla="*/ 923330 h 923330"/>
              <a:gd name="connsiteX21" fmla="*/ 1952411 w 8135046"/>
              <a:gd name="connsiteY21" fmla="*/ 923330 h 923330"/>
              <a:gd name="connsiteX22" fmla="*/ 1057555 w 8135046"/>
              <a:gd name="connsiteY22" fmla="*/ 923330 h 923330"/>
              <a:gd name="connsiteX23" fmla="*/ 0 w 8135046"/>
              <a:gd name="connsiteY23" fmla="*/ 923330 h 923330"/>
              <a:gd name="connsiteX24" fmla="*/ 0 w 8135046"/>
              <a:gd name="connsiteY24" fmla="*/ 452431 h 923330"/>
              <a:gd name="connsiteX25" fmla="*/ 0 w 8135046"/>
              <a:gd name="connsiteY2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35046" h="923330" fill="none" extrusionOk="0">
                <a:moveTo>
                  <a:pt x="0" y="0"/>
                </a:moveTo>
                <a:cubicBezTo>
                  <a:pt x="228577" y="-33377"/>
                  <a:pt x="432399" y="-27752"/>
                  <a:pt x="650803" y="0"/>
                </a:cubicBezTo>
                <a:cubicBezTo>
                  <a:pt x="795081" y="-2649"/>
                  <a:pt x="1073603" y="-42400"/>
                  <a:pt x="1301606" y="0"/>
                </a:cubicBezTo>
                <a:cubicBezTo>
                  <a:pt x="1530466" y="39678"/>
                  <a:pt x="1785248" y="107094"/>
                  <a:pt x="2196462" y="0"/>
                </a:cubicBezTo>
                <a:cubicBezTo>
                  <a:pt x="2593804" y="-37027"/>
                  <a:pt x="2545238" y="20391"/>
                  <a:pt x="2765916" y="0"/>
                </a:cubicBezTo>
                <a:cubicBezTo>
                  <a:pt x="3019952" y="-17627"/>
                  <a:pt x="3076264" y="26597"/>
                  <a:pt x="3335368" y="0"/>
                </a:cubicBezTo>
                <a:cubicBezTo>
                  <a:pt x="3611633" y="-46137"/>
                  <a:pt x="3771278" y="47621"/>
                  <a:pt x="3986173" y="0"/>
                </a:cubicBezTo>
                <a:cubicBezTo>
                  <a:pt x="4233380" y="-71623"/>
                  <a:pt x="4425445" y="50237"/>
                  <a:pt x="4555625" y="0"/>
                </a:cubicBezTo>
                <a:cubicBezTo>
                  <a:pt x="4675118" y="-40986"/>
                  <a:pt x="5025104" y="-7074"/>
                  <a:pt x="5206430" y="0"/>
                </a:cubicBezTo>
                <a:cubicBezTo>
                  <a:pt x="5356798" y="-36892"/>
                  <a:pt x="5787602" y="75588"/>
                  <a:pt x="6019934" y="0"/>
                </a:cubicBezTo>
                <a:cubicBezTo>
                  <a:pt x="6289191" y="4642"/>
                  <a:pt x="6601241" y="46426"/>
                  <a:pt x="6914789" y="0"/>
                </a:cubicBezTo>
                <a:cubicBezTo>
                  <a:pt x="7261773" y="-90838"/>
                  <a:pt x="7705594" y="106485"/>
                  <a:pt x="8135046" y="0"/>
                </a:cubicBezTo>
                <a:cubicBezTo>
                  <a:pt x="8193324" y="147865"/>
                  <a:pt x="8120456" y="309948"/>
                  <a:pt x="8135046" y="461665"/>
                </a:cubicBezTo>
                <a:cubicBezTo>
                  <a:pt x="8145750" y="613458"/>
                  <a:pt x="8118711" y="803930"/>
                  <a:pt x="8135046" y="923330"/>
                </a:cubicBezTo>
                <a:cubicBezTo>
                  <a:pt x="7781493" y="936902"/>
                  <a:pt x="7544686" y="864581"/>
                  <a:pt x="7402891" y="923330"/>
                </a:cubicBezTo>
                <a:cubicBezTo>
                  <a:pt x="7176643" y="1018636"/>
                  <a:pt x="6958248" y="784450"/>
                  <a:pt x="6508036" y="923330"/>
                </a:cubicBezTo>
                <a:cubicBezTo>
                  <a:pt x="6127844" y="982537"/>
                  <a:pt x="5843558" y="874242"/>
                  <a:pt x="5694532" y="923330"/>
                </a:cubicBezTo>
                <a:cubicBezTo>
                  <a:pt x="5488641" y="944255"/>
                  <a:pt x="5142458" y="888023"/>
                  <a:pt x="4962377" y="923330"/>
                </a:cubicBezTo>
                <a:cubicBezTo>
                  <a:pt x="4820807" y="1031956"/>
                  <a:pt x="4523650" y="934809"/>
                  <a:pt x="4230224" y="923330"/>
                </a:cubicBezTo>
                <a:cubicBezTo>
                  <a:pt x="3915300" y="963275"/>
                  <a:pt x="3472208" y="874754"/>
                  <a:pt x="3254018" y="923330"/>
                </a:cubicBezTo>
                <a:cubicBezTo>
                  <a:pt x="3070860" y="968440"/>
                  <a:pt x="2717223" y="899175"/>
                  <a:pt x="2521863" y="923330"/>
                </a:cubicBezTo>
                <a:cubicBezTo>
                  <a:pt x="2338863" y="973891"/>
                  <a:pt x="2187580" y="894922"/>
                  <a:pt x="1952411" y="923330"/>
                </a:cubicBezTo>
                <a:cubicBezTo>
                  <a:pt x="1707747" y="964193"/>
                  <a:pt x="1438681" y="825196"/>
                  <a:pt x="1057555" y="923330"/>
                </a:cubicBezTo>
                <a:cubicBezTo>
                  <a:pt x="618760" y="987234"/>
                  <a:pt x="489440" y="857911"/>
                  <a:pt x="0" y="923330"/>
                </a:cubicBezTo>
                <a:cubicBezTo>
                  <a:pt x="-79500" y="725160"/>
                  <a:pt x="23610" y="550534"/>
                  <a:pt x="0" y="452431"/>
                </a:cubicBezTo>
                <a:cubicBezTo>
                  <a:pt x="-43464" y="311642"/>
                  <a:pt x="43806" y="128902"/>
                  <a:pt x="0" y="0"/>
                </a:cubicBezTo>
                <a:close/>
              </a:path>
              <a:path w="8135046" h="923330" stroke="0" extrusionOk="0">
                <a:moveTo>
                  <a:pt x="0" y="0"/>
                </a:moveTo>
                <a:cubicBezTo>
                  <a:pt x="167229" y="-96004"/>
                  <a:pt x="505361" y="54587"/>
                  <a:pt x="650803" y="0"/>
                </a:cubicBezTo>
                <a:cubicBezTo>
                  <a:pt x="804280" y="-91833"/>
                  <a:pt x="1283652" y="61862"/>
                  <a:pt x="1464307" y="0"/>
                </a:cubicBezTo>
                <a:cubicBezTo>
                  <a:pt x="1708662" y="-23708"/>
                  <a:pt x="2098044" y="99294"/>
                  <a:pt x="2359163" y="0"/>
                </a:cubicBezTo>
                <a:cubicBezTo>
                  <a:pt x="2633281" y="-91144"/>
                  <a:pt x="2673465" y="35428"/>
                  <a:pt x="2928615" y="0"/>
                </a:cubicBezTo>
                <a:cubicBezTo>
                  <a:pt x="3160263" y="-38805"/>
                  <a:pt x="3438281" y="13701"/>
                  <a:pt x="3823471" y="0"/>
                </a:cubicBezTo>
                <a:cubicBezTo>
                  <a:pt x="4286684" y="-29337"/>
                  <a:pt x="4406951" y="44274"/>
                  <a:pt x="4799677" y="0"/>
                </a:cubicBezTo>
                <a:cubicBezTo>
                  <a:pt x="5211062" y="-58701"/>
                  <a:pt x="5200023" y="11075"/>
                  <a:pt x="5450481" y="0"/>
                </a:cubicBezTo>
                <a:cubicBezTo>
                  <a:pt x="5720869" y="13641"/>
                  <a:pt x="5807200" y="62637"/>
                  <a:pt x="6019934" y="0"/>
                </a:cubicBezTo>
                <a:cubicBezTo>
                  <a:pt x="6194786" y="-32441"/>
                  <a:pt x="6411387" y="-17332"/>
                  <a:pt x="6670738" y="0"/>
                </a:cubicBezTo>
                <a:cubicBezTo>
                  <a:pt x="6929254" y="26704"/>
                  <a:pt x="7727277" y="238123"/>
                  <a:pt x="8135046" y="0"/>
                </a:cubicBezTo>
                <a:cubicBezTo>
                  <a:pt x="8174581" y="121170"/>
                  <a:pt x="8100486" y="341824"/>
                  <a:pt x="8135046" y="443198"/>
                </a:cubicBezTo>
                <a:cubicBezTo>
                  <a:pt x="8138239" y="585856"/>
                  <a:pt x="8087231" y="797859"/>
                  <a:pt x="8135046" y="923330"/>
                </a:cubicBezTo>
                <a:cubicBezTo>
                  <a:pt x="7841785" y="964884"/>
                  <a:pt x="7557039" y="866793"/>
                  <a:pt x="7321541" y="923330"/>
                </a:cubicBezTo>
                <a:cubicBezTo>
                  <a:pt x="7020404" y="998113"/>
                  <a:pt x="6810742" y="882236"/>
                  <a:pt x="6670738" y="923330"/>
                </a:cubicBezTo>
                <a:cubicBezTo>
                  <a:pt x="6510573" y="997094"/>
                  <a:pt x="6356155" y="871997"/>
                  <a:pt x="6101284" y="923330"/>
                </a:cubicBezTo>
                <a:cubicBezTo>
                  <a:pt x="5892362" y="940038"/>
                  <a:pt x="5633854" y="859151"/>
                  <a:pt x="5369129" y="923330"/>
                </a:cubicBezTo>
                <a:cubicBezTo>
                  <a:pt x="5096028" y="975485"/>
                  <a:pt x="5005593" y="891190"/>
                  <a:pt x="4799677" y="923330"/>
                </a:cubicBezTo>
                <a:cubicBezTo>
                  <a:pt x="4581660" y="963547"/>
                  <a:pt x="4304552" y="911189"/>
                  <a:pt x="4067523" y="923330"/>
                </a:cubicBezTo>
                <a:cubicBezTo>
                  <a:pt x="3791954" y="933228"/>
                  <a:pt x="3718034" y="891658"/>
                  <a:pt x="3498069" y="923330"/>
                </a:cubicBezTo>
                <a:cubicBezTo>
                  <a:pt x="3191211" y="981605"/>
                  <a:pt x="2984332" y="773803"/>
                  <a:pt x="2521863" y="923330"/>
                </a:cubicBezTo>
                <a:cubicBezTo>
                  <a:pt x="2057915" y="1007574"/>
                  <a:pt x="2157545" y="888584"/>
                  <a:pt x="1952411" y="923330"/>
                </a:cubicBezTo>
                <a:cubicBezTo>
                  <a:pt x="1722879" y="928251"/>
                  <a:pt x="1389538" y="829851"/>
                  <a:pt x="1057555" y="923330"/>
                </a:cubicBezTo>
                <a:cubicBezTo>
                  <a:pt x="746237" y="974987"/>
                  <a:pt x="449987" y="974871"/>
                  <a:pt x="0" y="923330"/>
                </a:cubicBezTo>
                <a:cubicBezTo>
                  <a:pt x="-52043" y="677883"/>
                  <a:pt x="30041" y="659860"/>
                  <a:pt x="0" y="452431"/>
                </a:cubicBezTo>
                <a:cubicBezTo>
                  <a:pt x="3134" y="282912"/>
                  <a:pt x="31737" y="156292"/>
                  <a:pt x="0" y="0"/>
                </a:cubicBezTo>
                <a:close/>
              </a:path>
              <a:path w="8135046" h="923330" fill="none" stroke="0" extrusionOk="0">
                <a:moveTo>
                  <a:pt x="0" y="0"/>
                </a:moveTo>
                <a:cubicBezTo>
                  <a:pt x="205527" y="-23477"/>
                  <a:pt x="470904" y="31634"/>
                  <a:pt x="650803" y="0"/>
                </a:cubicBezTo>
                <a:cubicBezTo>
                  <a:pt x="802558" y="20562"/>
                  <a:pt x="1056658" y="24714"/>
                  <a:pt x="1301606" y="0"/>
                </a:cubicBezTo>
                <a:cubicBezTo>
                  <a:pt x="1516820" y="-30121"/>
                  <a:pt x="1796214" y="31194"/>
                  <a:pt x="2196462" y="0"/>
                </a:cubicBezTo>
                <a:cubicBezTo>
                  <a:pt x="2588613" y="-31636"/>
                  <a:pt x="2543812" y="-1354"/>
                  <a:pt x="2765916" y="0"/>
                </a:cubicBezTo>
                <a:cubicBezTo>
                  <a:pt x="2995678" y="-17798"/>
                  <a:pt x="3083853" y="15647"/>
                  <a:pt x="3335368" y="0"/>
                </a:cubicBezTo>
                <a:cubicBezTo>
                  <a:pt x="3603383" y="26231"/>
                  <a:pt x="3763434" y="43511"/>
                  <a:pt x="3986173" y="0"/>
                </a:cubicBezTo>
                <a:cubicBezTo>
                  <a:pt x="4173273" y="-79327"/>
                  <a:pt x="4385548" y="56536"/>
                  <a:pt x="4555625" y="0"/>
                </a:cubicBezTo>
                <a:cubicBezTo>
                  <a:pt x="4707655" y="-21042"/>
                  <a:pt x="5035300" y="-6643"/>
                  <a:pt x="5206430" y="0"/>
                </a:cubicBezTo>
                <a:cubicBezTo>
                  <a:pt x="5287800" y="-2779"/>
                  <a:pt x="5782089" y="74180"/>
                  <a:pt x="6019934" y="0"/>
                </a:cubicBezTo>
                <a:cubicBezTo>
                  <a:pt x="6286490" y="-56524"/>
                  <a:pt x="6544690" y="98984"/>
                  <a:pt x="6914789" y="0"/>
                </a:cubicBezTo>
                <a:cubicBezTo>
                  <a:pt x="7229630" y="4312"/>
                  <a:pt x="7768357" y="25010"/>
                  <a:pt x="8135046" y="0"/>
                </a:cubicBezTo>
                <a:cubicBezTo>
                  <a:pt x="8204917" y="135480"/>
                  <a:pt x="8141746" y="356689"/>
                  <a:pt x="8135046" y="461665"/>
                </a:cubicBezTo>
                <a:cubicBezTo>
                  <a:pt x="8134719" y="627704"/>
                  <a:pt x="8116162" y="799695"/>
                  <a:pt x="8135046" y="923330"/>
                </a:cubicBezTo>
                <a:cubicBezTo>
                  <a:pt x="7763227" y="967097"/>
                  <a:pt x="7543935" y="871279"/>
                  <a:pt x="7402891" y="923330"/>
                </a:cubicBezTo>
                <a:cubicBezTo>
                  <a:pt x="7230513" y="975007"/>
                  <a:pt x="6814904" y="896293"/>
                  <a:pt x="6508036" y="923330"/>
                </a:cubicBezTo>
                <a:cubicBezTo>
                  <a:pt x="6170656" y="995226"/>
                  <a:pt x="5852610" y="953490"/>
                  <a:pt x="5694532" y="923330"/>
                </a:cubicBezTo>
                <a:cubicBezTo>
                  <a:pt x="5540235" y="924371"/>
                  <a:pt x="5123824" y="870083"/>
                  <a:pt x="4962377" y="923330"/>
                </a:cubicBezTo>
                <a:cubicBezTo>
                  <a:pt x="4797825" y="975483"/>
                  <a:pt x="4530408" y="932076"/>
                  <a:pt x="4230224" y="923330"/>
                </a:cubicBezTo>
                <a:cubicBezTo>
                  <a:pt x="3984646" y="958189"/>
                  <a:pt x="3476052" y="877119"/>
                  <a:pt x="3254018" y="923330"/>
                </a:cubicBezTo>
                <a:cubicBezTo>
                  <a:pt x="3019792" y="953651"/>
                  <a:pt x="2750199" y="896862"/>
                  <a:pt x="2521863" y="923330"/>
                </a:cubicBezTo>
                <a:cubicBezTo>
                  <a:pt x="2307172" y="936561"/>
                  <a:pt x="2155333" y="906669"/>
                  <a:pt x="1952411" y="923330"/>
                </a:cubicBezTo>
                <a:cubicBezTo>
                  <a:pt x="1707380" y="1019801"/>
                  <a:pt x="1537470" y="823388"/>
                  <a:pt x="1057555" y="923330"/>
                </a:cubicBezTo>
                <a:cubicBezTo>
                  <a:pt x="638157" y="939530"/>
                  <a:pt x="425893" y="853576"/>
                  <a:pt x="0" y="923330"/>
                </a:cubicBezTo>
                <a:cubicBezTo>
                  <a:pt x="-67827" y="733796"/>
                  <a:pt x="32791" y="563154"/>
                  <a:pt x="0" y="452431"/>
                </a:cubicBezTo>
                <a:cubicBezTo>
                  <a:pt x="-44591" y="370159"/>
                  <a:pt x="53138" y="147664"/>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defTabSz="685800" fontAlgn="auto">
              <a:spcBef>
                <a:spcPts val="750"/>
              </a:spcBef>
              <a:spcAft>
                <a:spcPts val="0"/>
              </a:spcAft>
              <a:buNone/>
            </a:pPr>
            <a:r>
              <a:rPr lang="vi-VN" sz="3000" b="1" dirty="0">
                <a:solidFill>
                  <a:prstClr val="black"/>
                </a:solidFill>
                <a:latin typeface="Times New Roman" panose="02020603050405020304" pitchFamily="18" charset="0"/>
              </a:rPr>
              <a:t>- Cháu ơi, </a:t>
            </a:r>
            <a:r>
              <a:rPr lang="vi-VN" sz="3000" b="1" dirty="0">
                <a:solidFill>
                  <a:srgbClr val="FF0000"/>
                </a:solidFill>
                <a:latin typeface="Times New Roman" panose="02020603050405020304" pitchFamily="18" charset="0"/>
              </a:rPr>
              <a:t>cảm ơn </a:t>
            </a:r>
            <a:r>
              <a:rPr lang="vi-VN" sz="3000" b="1" dirty="0">
                <a:solidFill>
                  <a:prstClr val="black"/>
                </a:solidFill>
                <a:latin typeface="Times New Roman" panose="02020603050405020304" pitchFamily="18" charset="0"/>
              </a:rPr>
              <a:t>cháu</a:t>
            </a:r>
            <a:r>
              <a:rPr lang="vi-VN" sz="3000" b="1">
                <a:solidFill>
                  <a:prstClr val="black"/>
                </a:solidFill>
                <a:latin typeface="Times New Roman" panose="02020603050405020304" pitchFamily="18" charset="0"/>
              </a:rPr>
              <a:t>! Như </a:t>
            </a:r>
            <a:r>
              <a:rPr lang="vi-VN" sz="3000" b="1" dirty="0">
                <a:solidFill>
                  <a:prstClr val="black"/>
                </a:solidFill>
                <a:latin typeface="Times New Roman" panose="02020603050405020304" pitchFamily="18" charset="0"/>
              </a:rPr>
              <a:t>vậy là cháu </a:t>
            </a:r>
            <a:r>
              <a:rPr lang="vi-VN" sz="3000" b="1" dirty="0">
                <a:solidFill>
                  <a:srgbClr val="FF0000"/>
                </a:solidFill>
                <a:latin typeface="Times New Roman" panose="02020603050405020304" pitchFamily="18" charset="0"/>
              </a:rPr>
              <a:t>đã cho </a:t>
            </a:r>
            <a:r>
              <a:rPr lang="vi-VN" sz="3000" b="1" dirty="0">
                <a:solidFill>
                  <a:prstClr val="black"/>
                </a:solidFill>
                <a:latin typeface="Times New Roman" panose="02020603050405020304" pitchFamily="18" charset="0"/>
              </a:rPr>
              <a:t>lão rồi.</a:t>
            </a:r>
          </a:p>
        </p:txBody>
      </p:sp>
      <p:cxnSp>
        <p:nvCxnSpPr>
          <p:cNvPr id="12" name="Straight Connector 11">
            <a:extLst>
              <a:ext uri="{FF2B5EF4-FFF2-40B4-BE49-F238E27FC236}">
                <a16:creationId xmlns:a16="http://schemas.microsoft.com/office/drawing/2014/main" id="{2B7EA038-83DA-449A-B320-D2593F4F21FC}"/>
              </a:ext>
            </a:extLst>
          </p:cNvPr>
          <p:cNvCxnSpPr>
            <a:cxnSpLocks/>
          </p:cNvCxnSpPr>
          <p:nvPr/>
        </p:nvCxnSpPr>
        <p:spPr>
          <a:xfrm flipH="1">
            <a:off x="2592658" y="2759315"/>
            <a:ext cx="117089" cy="5225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8052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 presetClass="entr" presetSubtype="0" fill="hold" nodeType="afterEffect">
                                  <p:stCondLst>
                                    <p:cond delay="0"/>
                                  </p:stCondLst>
                                  <p:iterate type="lt">
                                    <p:tmAbs val="100"/>
                                  </p:iterate>
                                  <p:childTnLst>
                                    <p:set>
                                      <p:cBhvr>
                                        <p:cTn id="31"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 presetClass="entr" presetSubtype="0" fill="hold" nodeType="afterEffect">
                                  <p:stCondLst>
                                    <p:cond delay="0"/>
                                  </p:stCondLst>
                                  <p:iterate type="lt">
                                    <p:tmAbs val="100"/>
                                  </p:iterate>
                                  <p:childTnLst>
                                    <p:set>
                                      <p:cBhvr>
                                        <p:cTn id="45"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95FFCC0-6FB4-441F-B023-870598A64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410" y="1033435"/>
            <a:ext cx="5376624" cy="2820747"/>
          </a:xfrm>
          <a:prstGeom prst="rect">
            <a:avLst/>
          </a:prstGeom>
        </p:spPr>
      </p:pic>
      <p:sp>
        <p:nvSpPr>
          <p:cNvPr id="3" name="Freeform 29"/>
          <p:cNvSpPr/>
          <p:nvPr/>
        </p:nvSpPr>
        <p:spPr bwMode="auto">
          <a:xfrm>
            <a:off x="1352385" y="3442163"/>
            <a:ext cx="2260248" cy="2277851"/>
          </a:xfrm>
          <a:custGeom>
            <a:avLst/>
            <a:gdLst>
              <a:gd name="T0" fmla="*/ 168 w 1187"/>
              <a:gd name="T1" fmla="*/ 0 h 1187"/>
              <a:gd name="T2" fmla="*/ 0 w 1187"/>
              <a:gd name="T3" fmla="*/ 0 h 1187"/>
              <a:gd name="T4" fmla="*/ 1187 w 1187"/>
              <a:gd name="T5" fmla="*/ 1187 h 1187"/>
              <a:gd name="T6" fmla="*/ 1187 w 1187"/>
              <a:gd name="T7" fmla="*/ 1019 h 1187"/>
              <a:gd name="T8" fmla="*/ 168 w 1187"/>
              <a:gd name="T9" fmla="*/ 0 h 1187"/>
            </a:gdLst>
            <a:ahLst/>
            <a:cxnLst>
              <a:cxn ang="0">
                <a:pos x="T0" y="T1"/>
              </a:cxn>
              <a:cxn ang="0">
                <a:pos x="T2" y="T3"/>
              </a:cxn>
              <a:cxn ang="0">
                <a:pos x="T4" y="T5"/>
              </a:cxn>
              <a:cxn ang="0">
                <a:pos x="T6" y="T7"/>
              </a:cxn>
              <a:cxn ang="0">
                <a:pos x="T8" y="T9"/>
              </a:cxn>
            </a:cxnLst>
            <a:rect l="0" t="0" r="r" b="b"/>
            <a:pathLst>
              <a:path w="1187" h="1187">
                <a:moveTo>
                  <a:pt x="168" y="0"/>
                </a:moveTo>
                <a:cubicBezTo>
                  <a:pt x="0" y="0"/>
                  <a:pt x="0" y="0"/>
                  <a:pt x="0" y="0"/>
                </a:cubicBezTo>
                <a:cubicBezTo>
                  <a:pt x="0" y="656"/>
                  <a:pt x="531" y="1187"/>
                  <a:pt x="1187" y="1187"/>
                </a:cubicBezTo>
                <a:cubicBezTo>
                  <a:pt x="1187" y="1019"/>
                  <a:pt x="1187" y="1019"/>
                  <a:pt x="1187" y="1019"/>
                </a:cubicBezTo>
                <a:cubicBezTo>
                  <a:pt x="624" y="1019"/>
                  <a:pt x="168" y="563"/>
                  <a:pt x="168" y="0"/>
                </a:cubicBezTo>
                <a:close/>
              </a:path>
            </a:pathLst>
          </a:custGeom>
          <a:solidFill>
            <a:schemeClr val="accent6"/>
          </a:solidFill>
          <a:ln>
            <a:noFill/>
          </a:ln>
          <a:effectLst>
            <a:innerShdw blurRad="165100" dist="114300" dir="10800000">
              <a:prstClr val="black">
                <a:alpha val="50000"/>
              </a:prstClr>
            </a:innerShdw>
          </a:effectLst>
        </p:spPr>
        <p:txBody>
          <a:bodyPr vert="horz" wrap="square" lIns="68580" tIns="34290" rIns="68580" bIns="34290" numCol="1" anchor="t" anchorCtr="0" compatLnSpc="1"/>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cs typeface="+mn-cs"/>
            </a:endParaRPr>
          </a:p>
        </p:txBody>
      </p:sp>
      <p:sp>
        <p:nvSpPr>
          <p:cNvPr id="4" name="Freeform 30"/>
          <p:cNvSpPr/>
          <p:nvPr/>
        </p:nvSpPr>
        <p:spPr bwMode="auto">
          <a:xfrm>
            <a:off x="3564722" y="1213753"/>
            <a:ext cx="2260248" cy="2277851"/>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solidFill>
            <a:schemeClr val="accent3"/>
          </a:solidFill>
          <a:ln>
            <a:noFill/>
          </a:ln>
          <a:effectLst>
            <a:innerShdw blurRad="165100" dist="114300" dir="6600000">
              <a:prstClr val="black">
                <a:alpha val="50000"/>
              </a:prstClr>
            </a:innerShdw>
          </a:effectLst>
        </p:spPr>
        <p:txBody>
          <a:bodyPr vert="horz" wrap="square" lIns="68580" tIns="34290" rIns="68580" bIns="34290" numCol="1" anchor="t" anchorCtr="0" compatLnSpc="1"/>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cs typeface="+mn-cs"/>
            </a:endParaRPr>
          </a:p>
        </p:txBody>
      </p:sp>
      <p:sp>
        <p:nvSpPr>
          <p:cNvPr id="5" name="Freeform 40"/>
          <p:cNvSpPr/>
          <p:nvPr/>
        </p:nvSpPr>
        <p:spPr bwMode="auto">
          <a:xfrm>
            <a:off x="1345765" y="1219276"/>
            <a:ext cx="2260248" cy="2277851"/>
          </a:xfrm>
          <a:custGeom>
            <a:avLst/>
            <a:gdLst>
              <a:gd name="T0" fmla="*/ 1187 w 1187"/>
              <a:gd name="T1" fmla="*/ 168 h 1187"/>
              <a:gd name="T2" fmla="*/ 1187 w 1187"/>
              <a:gd name="T3" fmla="*/ 0 h 1187"/>
              <a:gd name="T4" fmla="*/ 0 w 1187"/>
              <a:gd name="T5" fmla="*/ 1187 h 1187"/>
              <a:gd name="T6" fmla="*/ 168 w 1187"/>
              <a:gd name="T7" fmla="*/ 1187 h 1187"/>
              <a:gd name="T8" fmla="*/ 1187 w 1187"/>
              <a:gd name="T9" fmla="*/ 168 h 1187"/>
            </a:gdLst>
            <a:ahLst/>
            <a:cxnLst>
              <a:cxn ang="0">
                <a:pos x="T0" y="T1"/>
              </a:cxn>
              <a:cxn ang="0">
                <a:pos x="T2" y="T3"/>
              </a:cxn>
              <a:cxn ang="0">
                <a:pos x="T4" y="T5"/>
              </a:cxn>
              <a:cxn ang="0">
                <a:pos x="T6" y="T7"/>
              </a:cxn>
              <a:cxn ang="0">
                <a:pos x="T8" y="T9"/>
              </a:cxn>
            </a:cxnLst>
            <a:rect l="0" t="0" r="r" b="b"/>
            <a:pathLst>
              <a:path w="1187" h="1187">
                <a:moveTo>
                  <a:pt x="1187" y="168"/>
                </a:moveTo>
                <a:cubicBezTo>
                  <a:pt x="1187" y="0"/>
                  <a:pt x="1187" y="0"/>
                  <a:pt x="1187" y="0"/>
                </a:cubicBezTo>
                <a:cubicBezTo>
                  <a:pt x="531" y="0"/>
                  <a:pt x="0" y="531"/>
                  <a:pt x="0" y="1187"/>
                </a:cubicBezTo>
                <a:cubicBezTo>
                  <a:pt x="168" y="1187"/>
                  <a:pt x="168" y="1187"/>
                  <a:pt x="168" y="1187"/>
                </a:cubicBezTo>
                <a:cubicBezTo>
                  <a:pt x="168" y="624"/>
                  <a:pt x="624" y="168"/>
                  <a:pt x="1187" y="168"/>
                </a:cubicBezTo>
                <a:close/>
              </a:path>
            </a:pathLst>
          </a:custGeom>
          <a:solidFill>
            <a:schemeClr val="accent2"/>
          </a:solidFill>
          <a:ln>
            <a:noFill/>
          </a:ln>
          <a:effectLst>
            <a:innerShdw blurRad="165100" dist="114300" dir="13500000">
              <a:prstClr val="black">
                <a:alpha val="50000"/>
              </a:prstClr>
            </a:innerShdw>
          </a:effectLst>
        </p:spPr>
        <p:txBody>
          <a:bodyPr vert="horz" wrap="square" lIns="68580" tIns="34290" rIns="68580" bIns="34290" numCol="1" anchor="t" anchorCtr="0" compatLnSpc="1"/>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cs typeface="+mn-cs"/>
            </a:endParaRPr>
          </a:p>
        </p:txBody>
      </p:sp>
      <p:sp>
        <p:nvSpPr>
          <p:cNvPr id="6" name="Freeform 43"/>
          <p:cNvSpPr/>
          <p:nvPr/>
        </p:nvSpPr>
        <p:spPr bwMode="auto">
          <a:xfrm>
            <a:off x="3564722" y="3447778"/>
            <a:ext cx="2260248" cy="2277851"/>
          </a:xfrm>
          <a:custGeom>
            <a:avLst/>
            <a:gdLst>
              <a:gd name="T0" fmla="*/ 1187 w 1187"/>
              <a:gd name="T1" fmla="*/ 0 h 1187"/>
              <a:gd name="T2" fmla="*/ 1019 w 1187"/>
              <a:gd name="T3" fmla="*/ 0 h 1187"/>
              <a:gd name="T4" fmla="*/ 0 w 1187"/>
              <a:gd name="T5" fmla="*/ 1019 h 1187"/>
              <a:gd name="T6" fmla="*/ 0 w 1187"/>
              <a:gd name="T7" fmla="*/ 1187 h 1187"/>
              <a:gd name="T8" fmla="*/ 1187 w 1187"/>
              <a:gd name="T9" fmla="*/ 0 h 1187"/>
            </a:gdLst>
            <a:ahLst/>
            <a:cxnLst>
              <a:cxn ang="0">
                <a:pos x="T0" y="T1"/>
              </a:cxn>
              <a:cxn ang="0">
                <a:pos x="T2" y="T3"/>
              </a:cxn>
              <a:cxn ang="0">
                <a:pos x="T4" y="T5"/>
              </a:cxn>
              <a:cxn ang="0">
                <a:pos x="T6" y="T7"/>
              </a:cxn>
              <a:cxn ang="0">
                <a:pos x="T8" y="T9"/>
              </a:cxn>
            </a:cxnLst>
            <a:rect l="0" t="0" r="r" b="b"/>
            <a:pathLst>
              <a:path w="1187" h="1187">
                <a:moveTo>
                  <a:pt x="1187" y="0"/>
                </a:moveTo>
                <a:cubicBezTo>
                  <a:pt x="1019" y="0"/>
                  <a:pt x="1019" y="0"/>
                  <a:pt x="1019" y="0"/>
                </a:cubicBezTo>
                <a:cubicBezTo>
                  <a:pt x="1019" y="563"/>
                  <a:pt x="563" y="1019"/>
                  <a:pt x="0" y="1019"/>
                </a:cubicBezTo>
                <a:cubicBezTo>
                  <a:pt x="0" y="1187"/>
                  <a:pt x="0" y="1187"/>
                  <a:pt x="0" y="1187"/>
                </a:cubicBezTo>
                <a:cubicBezTo>
                  <a:pt x="656" y="1187"/>
                  <a:pt x="1187" y="656"/>
                  <a:pt x="1187" y="0"/>
                </a:cubicBezTo>
                <a:close/>
              </a:path>
            </a:pathLst>
          </a:custGeom>
          <a:solidFill>
            <a:schemeClr val="accent5"/>
          </a:solidFill>
          <a:ln>
            <a:noFill/>
          </a:ln>
          <a:effectLst>
            <a:innerShdw blurRad="165100" dist="114300" dir="13500000">
              <a:prstClr val="black">
                <a:alpha val="50000"/>
              </a:prstClr>
            </a:innerShdw>
          </a:effectLst>
        </p:spPr>
        <p:txBody>
          <a:bodyPr vert="horz" wrap="square" lIns="68580" tIns="34290" rIns="68580" bIns="34290" numCol="1" anchor="t" anchorCtr="0" compatLnSpc="1"/>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cs typeface="+mn-cs"/>
            </a:endParaRPr>
          </a:p>
        </p:txBody>
      </p:sp>
      <p:sp>
        <p:nvSpPr>
          <p:cNvPr id="7" name="Freeform 50"/>
          <p:cNvSpPr/>
          <p:nvPr/>
        </p:nvSpPr>
        <p:spPr bwMode="auto">
          <a:xfrm>
            <a:off x="2860563" y="1809865"/>
            <a:ext cx="2260248" cy="2277851"/>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noFill/>
          <a:ln w="15875"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cs typeface="+mn-cs"/>
            </a:endParaRPr>
          </a:p>
        </p:txBody>
      </p:sp>
      <p:sp>
        <p:nvSpPr>
          <p:cNvPr id="8" name="椭圆 7"/>
          <p:cNvSpPr/>
          <p:nvPr/>
        </p:nvSpPr>
        <p:spPr>
          <a:xfrm>
            <a:off x="3037160" y="841798"/>
            <a:ext cx="1055124" cy="1063337"/>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9" name="椭圆 8"/>
          <p:cNvSpPr/>
          <p:nvPr/>
        </p:nvSpPr>
        <p:spPr>
          <a:xfrm>
            <a:off x="2989808" y="4891064"/>
            <a:ext cx="1055124" cy="1063337"/>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10" name="椭圆 9"/>
          <p:cNvSpPr/>
          <p:nvPr/>
        </p:nvSpPr>
        <p:spPr>
          <a:xfrm>
            <a:off x="909699" y="2965458"/>
            <a:ext cx="1055124" cy="1063337"/>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11" name="椭圆 10"/>
          <p:cNvSpPr/>
          <p:nvPr/>
        </p:nvSpPr>
        <p:spPr>
          <a:xfrm>
            <a:off x="5076188" y="2884943"/>
            <a:ext cx="1055124" cy="1063337"/>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23" name="标题占位符 1"/>
          <p:cNvSpPr txBox="1"/>
          <p:nvPr/>
        </p:nvSpPr>
        <p:spPr>
          <a:xfrm rot="21218651">
            <a:off x="2284825" y="2322601"/>
            <a:ext cx="3575156" cy="130851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defTabSz="685800" fontAlgn="auto">
              <a:spcAft>
                <a:spcPts val="0"/>
              </a:spcAft>
            </a:pPr>
            <a:r>
              <a:rPr lang="en-US" altLang="zh-CN" sz="3600" dirty="0" err="1">
                <a:solidFill>
                  <a:srgbClr val="92D050">
                    <a:lumMod val="20000"/>
                    <a:lumOff val="80000"/>
                  </a:srgbClr>
                </a:solidFill>
                <a:effectLst>
                  <a:glow rad="63500">
                    <a:srgbClr val="92D050">
                      <a:satMod val="175000"/>
                      <a:alpha val="40000"/>
                    </a:srgbClr>
                  </a:glow>
                </a:effectLst>
                <a:latin typeface="UTM Seagull" panose="02040603050506020204" pitchFamily="18" charset="0"/>
                <a:ea typeface="时尚中黑简体" panose="01010104010101010101" pitchFamily="2" charset="-122"/>
              </a:rPr>
              <a:t>Tìm</a:t>
            </a:r>
            <a:r>
              <a:rPr lang="en-US" altLang="zh-CN" sz="3600" dirty="0">
                <a:solidFill>
                  <a:srgbClr val="92D050">
                    <a:lumMod val="20000"/>
                    <a:lumOff val="80000"/>
                  </a:srgbClr>
                </a:solidFill>
                <a:effectLst>
                  <a:glow rad="63500">
                    <a:srgbClr val="92D050">
                      <a:satMod val="175000"/>
                      <a:alpha val="40000"/>
                    </a:srgbClr>
                  </a:glow>
                </a:effectLst>
                <a:latin typeface="UTM Seagull" panose="02040603050506020204" pitchFamily="18" charset="0"/>
                <a:ea typeface="时尚中黑简体" panose="01010104010101010101" pitchFamily="2" charset="-122"/>
              </a:rPr>
              <a:t> </a:t>
            </a:r>
            <a:r>
              <a:rPr lang="en-US" altLang="zh-CN" sz="3600" dirty="0" err="1">
                <a:solidFill>
                  <a:srgbClr val="92D050">
                    <a:lumMod val="20000"/>
                    <a:lumOff val="80000"/>
                  </a:srgbClr>
                </a:solidFill>
                <a:effectLst>
                  <a:glow rad="63500">
                    <a:srgbClr val="92D050">
                      <a:satMod val="175000"/>
                      <a:alpha val="40000"/>
                    </a:srgbClr>
                  </a:glow>
                </a:effectLst>
                <a:latin typeface="UTM Seagull" panose="02040603050506020204" pitchFamily="18" charset="0"/>
                <a:ea typeface="时尚中黑简体" panose="01010104010101010101" pitchFamily="2" charset="-122"/>
              </a:rPr>
              <a:t>hiểu</a:t>
            </a:r>
            <a:r>
              <a:rPr lang="en-US" altLang="zh-CN" sz="3600" dirty="0">
                <a:solidFill>
                  <a:srgbClr val="92D050">
                    <a:lumMod val="20000"/>
                    <a:lumOff val="80000"/>
                  </a:srgbClr>
                </a:solidFill>
                <a:effectLst>
                  <a:glow rad="63500">
                    <a:srgbClr val="92D050">
                      <a:satMod val="175000"/>
                      <a:alpha val="40000"/>
                    </a:srgbClr>
                  </a:glow>
                </a:effectLst>
                <a:latin typeface="UTM Seagull" panose="02040603050506020204" pitchFamily="18" charset="0"/>
                <a:ea typeface="时尚中黑简体" panose="01010104010101010101" pitchFamily="2" charset="-122"/>
              </a:rPr>
              <a:t> </a:t>
            </a:r>
            <a:r>
              <a:rPr lang="en-US" altLang="zh-CN" sz="3600" dirty="0" err="1">
                <a:solidFill>
                  <a:srgbClr val="92D050">
                    <a:lumMod val="20000"/>
                    <a:lumOff val="80000"/>
                  </a:srgbClr>
                </a:solidFill>
                <a:effectLst>
                  <a:glow rad="63500">
                    <a:srgbClr val="92D050">
                      <a:satMod val="175000"/>
                      <a:alpha val="40000"/>
                    </a:srgbClr>
                  </a:glow>
                </a:effectLst>
                <a:latin typeface="UTM Seagull" panose="02040603050506020204" pitchFamily="18" charset="0"/>
                <a:ea typeface="时尚中黑简体" panose="01010104010101010101" pitchFamily="2" charset="-122"/>
              </a:rPr>
              <a:t>bài</a:t>
            </a:r>
            <a:endParaRPr lang="zh-CN" altLang="en-US" sz="3600" dirty="0">
              <a:solidFill>
                <a:srgbClr val="92D050">
                  <a:lumMod val="20000"/>
                  <a:lumOff val="80000"/>
                </a:srgbClr>
              </a:solidFill>
              <a:effectLst>
                <a:glow rad="63500">
                  <a:srgbClr val="92D050">
                    <a:satMod val="175000"/>
                    <a:alpha val="40000"/>
                  </a:srgbClr>
                </a:glow>
              </a:effectLst>
              <a:latin typeface="UTM Seagull" panose="02040603050506020204" pitchFamily="18" charset="0"/>
              <a:ea typeface="时尚中黑简体" panose="01010104010101010101" pitchFamily="2" charset="-122"/>
            </a:endParaRPr>
          </a:p>
        </p:txBody>
      </p:sp>
      <p:pic>
        <p:nvPicPr>
          <p:cNvPr id="24"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170686" y="5318730"/>
            <a:ext cx="3073427" cy="697506"/>
          </a:xfrm>
          <a:prstGeom prst="rect">
            <a:avLst/>
          </a:prstGeom>
        </p:spPr>
      </p:pic>
      <p:pic>
        <p:nvPicPr>
          <p:cNvPr id="25"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3249024" y="5303244"/>
            <a:ext cx="2891645" cy="697506"/>
          </a:xfrm>
          <a:prstGeom prst="rect">
            <a:avLst/>
          </a:prstGeom>
        </p:spPr>
      </p:pic>
      <p:pic>
        <p:nvPicPr>
          <p:cNvPr id="26"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6399884" y="5359836"/>
            <a:ext cx="3073427" cy="697506"/>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2241" y="816223"/>
            <a:ext cx="1415573" cy="1415573"/>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5807" y="1311644"/>
            <a:ext cx="1686434" cy="961267"/>
          </a:xfrm>
          <a:prstGeom prst="rect">
            <a:avLst/>
          </a:prstGeom>
        </p:spPr>
      </p:pic>
      <p:pic>
        <p:nvPicPr>
          <p:cNvPr id="18" name="图形 7">
            <a:extLst>
              <a:ext uri="{FF2B5EF4-FFF2-40B4-BE49-F238E27FC236}">
                <a16:creationId xmlns:a16="http://schemas.microsoft.com/office/drawing/2014/main" id="{8E586361-32E5-40F4-AC92-285A82E0F9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23036" y="2479508"/>
            <a:ext cx="2221706" cy="2943225"/>
          </a:xfrm>
          <a:prstGeom prst="rect">
            <a:avLst/>
          </a:prstGeom>
        </p:spPr>
      </p:pic>
    </p:spTree>
    <p:extLst>
      <p:ext uri="{BB962C8B-B14F-4D97-AF65-F5344CB8AC3E}">
        <p14:creationId xmlns:p14="http://schemas.microsoft.com/office/powerpoint/2010/main" val="40134082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145">
                                          <p:stCondLst>
                                            <p:cond delay="0"/>
                                          </p:stCondLst>
                                        </p:cTn>
                                        <p:tgtEl>
                                          <p:spTgt spid="4"/>
                                        </p:tgtEl>
                                      </p:cBhvr>
                                    </p:animEffect>
                                    <p:anim calcmode="lin" valueType="num">
                                      <p:cBhvr>
                                        <p:cTn id="24"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9" dur="7">
                                          <p:stCondLst>
                                            <p:cond delay="162"/>
                                          </p:stCondLst>
                                        </p:cTn>
                                        <p:tgtEl>
                                          <p:spTgt spid="4"/>
                                        </p:tgtEl>
                                      </p:cBhvr>
                                      <p:to x="100000" y="60000"/>
                                    </p:animScale>
                                    <p:animScale>
                                      <p:cBhvr>
                                        <p:cTn id="30" dur="41" decel="50000">
                                          <p:stCondLst>
                                            <p:cond delay="169"/>
                                          </p:stCondLst>
                                        </p:cTn>
                                        <p:tgtEl>
                                          <p:spTgt spid="4"/>
                                        </p:tgtEl>
                                      </p:cBhvr>
                                      <p:to x="100000" y="100000"/>
                                    </p:animScale>
                                    <p:animScale>
                                      <p:cBhvr>
                                        <p:cTn id="31" dur="7">
                                          <p:stCondLst>
                                            <p:cond delay="328"/>
                                          </p:stCondLst>
                                        </p:cTn>
                                        <p:tgtEl>
                                          <p:spTgt spid="4"/>
                                        </p:tgtEl>
                                      </p:cBhvr>
                                      <p:to x="100000" y="80000"/>
                                    </p:animScale>
                                    <p:animScale>
                                      <p:cBhvr>
                                        <p:cTn id="32" dur="41" decel="50000">
                                          <p:stCondLst>
                                            <p:cond delay="335"/>
                                          </p:stCondLst>
                                        </p:cTn>
                                        <p:tgtEl>
                                          <p:spTgt spid="4"/>
                                        </p:tgtEl>
                                      </p:cBhvr>
                                      <p:to x="100000" y="100000"/>
                                    </p:animScale>
                                    <p:animScale>
                                      <p:cBhvr>
                                        <p:cTn id="33" dur="7">
                                          <p:stCondLst>
                                            <p:cond delay="410"/>
                                          </p:stCondLst>
                                        </p:cTn>
                                        <p:tgtEl>
                                          <p:spTgt spid="4"/>
                                        </p:tgtEl>
                                      </p:cBhvr>
                                      <p:to x="100000" y="90000"/>
                                    </p:animScale>
                                    <p:animScale>
                                      <p:cBhvr>
                                        <p:cTn id="34" dur="41" decel="50000">
                                          <p:stCondLst>
                                            <p:cond delay="417"/>
                                          </p:stCondLst>
                                        </p:cTn>
                                        <p:tgtEl>
                                          <p:spTgt spid="4"/>
                                        </p:tgtEl>
                                      </p:cBhvr>
                                      <p:to x="100000" y="100000"/>
                                    </p:animScale>
                                    <p:animScale>
                                      <p:cBhvr>
                                        <p:cTn id="35" dur="7">
                                          <p:stCondLst>
                                            <p:cond delay="452"/>
                                          </p:stCondLst>
                                        </p:cTn>
                                        <p:tgtEl>
                                          <p:spTgt spid="4"/>
                                        </p:tgtEl>
                                      </p:cBhvr>
                                      <p:to x="100000" y="95000"/>
                                    </p:animScale>
                                    <p:animScale>
                                      <p:cBhvr>
                                        <p:cTn id="36" dur="41" decel="50000">
                                          <p:stCondLst>
                                            <p:cond delay="459"/>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145">
                                          <p:stCondLst>
                                            <p:cond delay="0"/>
                                          </p:stCondLst>
                                        </p:cTn>
                                        <p:tgtEl>
                                          <p:spTgt spid="5"/>
                                        </p:tgtEl>
                                      </p:cBhvr>
                                    </p:animEffect>
                                    <p:anim calcmode="lin" valueType="num">
                                      <p:cBhvr>
                                        <p:cTn id="40"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45" dur="7">
                                          <p:stCondLst>
                                            <p:cond delay="162"/>
                                          </p:stCondLst>
                                        </p:cTn>
                                        <p:tgtEl>
                                          <p:spTgt spid="5"/>
                                        </p:tgtEl>
                                      </p:cBhvr>
                                      <p:to x="100000" y="60000"/>
                                    </p:animScale>
                                    <p:animScale>
                                      <p:cBhvr>
                                        <p:cTn id="46" dur="41" decel="50000">
                                          <p:stCondLst>
                                            <p:cond delay="169"/>
                                          </p:stCondLst>
                                        </p:cTn>
                                        <p:tgtEl>
                                          <p:spTgt spid="5"/>
                                        </p:tgtEl>
                                      </p:cBhvr>
                                      <p:to x="100000" y="100000"/>
                                    </p:animScale>
                                    <p:animScale>
                                      <p:cBhvr>
                                        <p:cTn id="47" dur="7">
                                          <p:stCondLst>
                                            <p:cond delay="328"/>
                                          </p:stCondLst>
                                        </p:cTn>
                                        <p:tgtEl>
                                          <p:spTgt spid="5"/>
                                        </p:tgtEl>
                                      </p:cBhvr>
                                      <p:to x="100000" y="80000"/>
                                    </p:animScale>
                                    <p:animScale>
                                      <p:cBhvr>
                                        <p:cTn id="48" dur="41" decel="50000">
                                          <p:stCondLst>
                                            <p:cond delay="335"/>
                                          </p:stCondLst>
                                        </p:cTn>
                                        <p:tgtEl>
                                          <p:spTgt spid="5"/>
                                        </p:tgtEl>
                                      </p:cBhvr>
                                      <p:to x="100000" y="100000"/>
                                    </p:animScale>
                                    <p:animScale>
                                      <p:cBhvr>
                                        <p:cTn id="49" dur="7">
                                          <p:stCondLst>
                                            <p:cond delay="410"/>
                                          </p:stCondLst>
                                        </p:cTn>
                                        <p:tgtEl>
                                          <p:spTgt spid="5"/>
                                        </p:tgtEl>
                                      </p:cBhvr>
                                      <p:to x="100000" y="90000"/>
                                    </p:animScale>
                                    <p:animScale>
                                      <p:cBhvr>
                                        <p:cTn id="50" dur="41" decel="50000">
                                          <p:stCondLst>
                                            <p:cond delay="417"/>
                                          </p:stCondLst>
                                        </p:cTn>
                                        <p:tgtEl>
                                          <p:spTgt spid="5"/>
                                        </p:tgtEl>
                                      </p:cBhvr>
                                      <p:to x="100000" y="100000"/>
                                    </p:animScale>
                                    <p:animScale>
                                      <p:cBhvr>
                                        <p:cTn id="51" dur="7">
                                          <p:stCondLst>
                                            <p:cond delay="452"/>
                                          </p:stCondLst>
                                        </p:cTn>
                                        <p:tgtEl>
                                          <p:spTgt spid="5"/>
                                        </p:tgtEl>
                                      </p:cBhvr>
                                      <p:to x="100000" y="95000"/>
                                    </p:animScale>
                                    <p:animScale>
                                      <p:cBhvr>
                                        <p:cTn id="52" dur="41" decel="50000">
                                          <p:stCondLst>
                                            <p:cond delay="459"/>
                                          </p:stCondLst>
                                        </p:cTn>
                                        <p:tgtEl>
                                          <p:spTgt spid="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145">
                                          <p:stCondLst>
                                            <p:cond delay="0"/>
                                          </p:stCondLst>
                                        </p:cTn>
                                        <p:tgtEl>
                                          <p:spTgt spid="6"/>
                                        </p:tgtEl>
                                      </p:cBhvr>
                                    </p:animEffect>
                                    <p:anim calcmode="lin" valueType="num">
                                      <p:cBhvr>
                                        <p:cTn id="56"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61" dur="7">
                                          <p:stCondLst>
                                            <p:cond delay="162"/>
                                          </p:stCondLst>
                                        </p:cTn>
                                        <p:tgtEl>
                                          <p:spTgt spid="6"/>
                                        </p:tgtEl>
                                      </p:cBhvr>
                                      <p:to x="100000" y="60000"/>
                                    </p:animScale>
                                    <p:animScale>
                                      <p:cBhvr>
                                        <p:cTn id="62" dur="41" decel="50000">
                                          <p:stCondLst>
                                            <p:cond delay="169"/>
                                          </p:stCondLst>
                                        </p:cTn>
                                        <p:tgtEl>
                                          <p:spTgt spid="6"/>
                                        </p:tgtEl>
                                      </p:cBhvr>
                                      <p:to x="100000" y="100000"/>
                                    </p:animScale>
                                    <p:animScale>
                                      <p:cBhvr>
                                        <p:cTn id="63" dur="7">
                                          <p:stCondLst>
                                            <p:cond delay="328"/>
                                          </p:stCondLst>
                                        </p:cTn>
                                        <p:tgtEl>
                                          <p:spTgt spid="6"/>
                                        </p:tgtEl>
                                      </p:cBhvr>
                                      <p:to x="100000" y="80000"/>
                                    </p:animScale>
                                    <p:animScale>
                                      <p:cBhvr>
                                        <p:cTn id="64" dur="41" decel="50000">
                                          <p:stCondLst>
                                            <p:cond delay="335"/>
                                          </p:stCondLst>
                                        </p:cTn>
                                        <p:tgtEl>
                                          <p:spTgt spid="6"/>
                                        </p:tgtEl>
                                      </p:cBhvr>
                                      <p:to x="100000" y="100000"/>
                                    </p:animScale>
                                    <p:animScale>
                                      <p:cBhvr>
                                        <p:cTn id="65" dur="7">
                                          <p:stCondLst>
                                            <p:cond delay="410"/>
                                          </p:stCondLst>
                                        </p:cTn>
                                        <p:tgtEl>
                                          <p:spTgt spid="6"/>
                                        </p:tgtEl>
                                      </p:cBhvr>
                                      <p:to x="100000" y="90000"/>
                                    </p:animScale>
                                    <p:animScale>
                                      <p:cBhvr>
                                        <p:cTn id="66" dur="41" decel="50000">
                                          <p:stCondLst>
                                            <p:cond delay="417"/>
                                          </p:stCondLst>
                                        </p:cTn>
                                        <p:tgtEl>
                                          <p:spTgt spid="6"/>
                                        </p:tgtEl>
                                      </p:cBhvr>
                                      <p:to x="100000" y="100000"/>
                                    </p:animScale>
                                    <p:animScale>
                                      <p:cBhvr>
                                        <p:cTn id="67" dur="7">
                                          <p:stCondLst>
                                            <p:cond delay="452"/>
                                          </p:stCondLst>
                                        </p:cTn>
                                        <p:tgtEl>
                                          <p:spTgt spid="6"/>
                                        </p:tgtEl>
                                      </p:cBhvr>
                                      <p:to x="100000" y="95000"/>
                                    </p:animScale>
                                    <p:animScale>
                                      <p:cBhvr>
                                        <p:cTn id="68" dur="41" decel="50000">
                                          <p:stCondLst>
                                            <p:cond delay="459"/>
                                          </p:stCondLst>
                                        </p:cTn>
                                        <p:tgtEl>
                                          <p:spTgt spid="6"/>
                                        </p:tgtEl>
                                      </p:cBhvr>
                                      <p:to x="100000" y="100000"/>
                                    </p:animScale>
                                  </p:childTnLst>
                                </p:cTn>
                              </p:par>
                              <p:par>
                                <p:cTn id="69" presetID="26" presetClass="entr" presetSubtype="0" fill="hold" grpId="0" nodeType="withEffect" nodePh="1">
                                  <p:stCondLst>
                                    <p:cond delay="0"/>
                                  </p:stCondLst>
                                  <p:endCondLst>
                                    <p:cond evt="begin" delay="0">
                                      <p:tn val="69"/>
                                    </p:cond>
                                  </p:end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145">
                                          <p:stCondLst>
                                            <p:cond delay="0"/>
                                          </p:stCondLst>
                                        </p:cTn>
                                        <p:tgtEl>
                                          <p:spTgt spid="7"/>
                                        </p:tgtEl>
                                      </p:cBhvr>
                                    </p:animEffect>
                                    <p:anim calcmode="lin" valueType="num">
                                      <p:cBhvr>
                                        <p:cTn id="72"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75"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76"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77" dur="7">
                                          <p:stCondLst>
                                            <p:cond delay="162"/>
                                          </p:stCondLst>
                                        </p:cTn>
                                        <p:tgtEl>
                                          <p:spTgt spid="7"/>
                                        </p:tgtEl>
                                      </p:cBhvr>
                                      <p:to x="100000" y="60000"/>
                                    </p:animScale>
                                    <p:animScale>
                                      <p:cBhvr>
                                        <p:cTn id="78" dur="41" decel="50000">
                                          <p:stCondLst>
                                            <p:cond delay="169"/>
                                          </p:stCondLst>
                                        </p:cTn>
                                        <p:tgtEl>
                                          <p:spTgt spid="7"/>
                                        </p:tgtEl>
                                      </p:cBhvr>
                                      <p:to x="100000" y="100000"/>
                                    </p:animScale>
                                    <p:animScale>
                                      <p:cBhvr>
                                        <p:cTn id="79" dur="7">
                                          <p:stCondLst>
                                            <p:cond delay="328"/>
                                          </p:stCondLst>
                                        </p:cTn>
                                        <p:tgtEl>
                                          <p:spTgt spid="7"/>
                                        </p:tgtEl>
                                      </p:cBhvr>
                                      <p:to x="100000" y="80000"/>
                                    </p:animScale>
                                    <p:animScale>
                                      <p:cBhvr>
                                        <p:cTn id="80" dur="41" decel="50000">
                                          <p:stCondLst>
                                            <p:cond delay="335"/>
                                          </p:stCondLst>
                                        </p:cTn>
                                        <p:tgtEl>
                                          <p:spTgt spid="7"/>
                                        </p:tgtEl>
                                      </p:cBhvr>
                                      <p:to x="100000" y="100000"/>
                                    </p:animScale>
                                    <p:animScale>
                                      <p:cBhvr>
                                        <p:cTn id="81" dur="7">
                                          <p:stCondLst>
                                            <p:cond delay="410"/>
                                          </p:stCondLst>
                                        </p:cTn>
                                        <p:tgtEl>
                                          <p:spTgt spid="7"/>
                                        </p:tgtEl>
                                      </p:cBhvr>
                                      <p:to x="100000" y="90000"/>
                                    </p:animScale>
                                    <p:animScale>
                                      <p:cBhvr>
                                        <p:cTn id="82" dur="41" decel="50000">
                                          <p:stCondLst>
                                            <p:cond delay="417"/>
                                          </p:stCondLst>
                                        </p:cTn>
                                        <p:tgtEl>
                                          <p:spTgt spid="7"/>
                                        </p:tgtEl>
                                      </p:cBhvr>
                                      <p:to x="100000" y="100000"/>
                                    </p:animScale>
                                    <p:animScale>
                                      <p:cBhvr>
                                        <p:cTn id="83" dur="7">
                                          <p:stCondLst>
                                            <p:cond delay="452"/>
                                          </p:stCondLst>
                                        </p:cTn>
                                        <p:tgtEl>
                                          <p:spTgt spid="7"/>
                                        </p:tgtEl>
                                      </p:cBhvr>
                                      <p:to x="100000" y="95000"/>
                                    </p:animScale>
                                    <p:animScale>
                                      <p:cBhvr>
                                        <p:cTn id="84" dur="41" decel="50000">
                                          <p:stCondLst>
                                            <p:cond delay="459"/>
                                          </p:stCondLst>
                                        </p:cTn>
                                        <p:tgtEl>
                                          <p:spTgt spid="7"/>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145">
                                          <p:stCondLst>
                                            <p:cond delay="0"/>
                                          </p:stCondLst>
                                        </p:cTn>
                                        <p:tgtEl>
                                          <p:spTgt spid="8"/>
                                        </p:tgtEl>
                                      </p:cBhvr>
                                    </p:animEffect>
                                    <p:anim calcmode="lin" valueType="num">
                                      <p:cBhvr>
                                        <p:cTn id="8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9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9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93" dur="7">
                                          <p:stCondLst>
                                            <p:cond delay="162"/>
                                          </p:stCondLst>
                                        </p:cTn>
                                        <p:tgtEl>
                                          <p:spTgt spid="8"/>
                                        </p:tgtEl>
                                      </p:cBhvr>
                                      <p:to x="100000" y="60000"/>
                                    </p:animScale>
                                    <p:animScale>
                                      <p:cBhvr>
                                        <p:cTn id="94" dur="41" decel="50000">
                                          <p:stCondLst>
                                            <p:cond delay="169"/>
                                          </p:stCondLst>
                                        </p:cTn>
                                        <p:tgtEl>
                                          <p:spTgt spid="8"/>
                                        </p:tgtEl>
                                      </p:cBhvr>
                                      <p:to x="100000" y="100000"/>
                                    </p:animScale>
                                    <p:animScale>
                                      <p:cBhvr>
                                        <p:cTn id="95" dur="7">
                                          <p:stCondLst>
                                            <p:cond delay="328"/>
                                          </p:stCondLst>
                                        </p:cTn>
                                        <p:tgtEl>
                                          <p:spTgt spid="8"/>
                                        </p:tgtEl>
                                      </p:cBhvr>
                                      <p:to x="100000" y="80000"/>
                                    </p:animScale>
                                    <p:animScale>
                                      <p:cBhvr>
                                        <p:cTn id="96" dur="41" decel="50000">
                                          <p:stCondLst>
                                            <p:cond delay="335"/>
                                          </p:stCondLst>
                                        </p:cTn>
                                        <p:tgtEl>
                                          <p:spTgt spid="8"/>
                                        </p:tgtEl>
                                      </p:cBhvr>
                                      <p:to x="100000" y="100000"/>
                                    </p:animScale>
                                    <p:animScale>
                                      <p:cBhvr>
                                        <p:cTn id="97" dur="7">
                                          <p:stCondLst>
                                            <p:cond delay="410"/>
                                          </p:stCondLst>
                                        </p:cTn>
                                        <p:tgtEl>
                                          <p:spTgt spid="8"/>
                                        </p:tgtEl>
                                      </p:cBhvr>
                                      <p:to x="100000" y="90000"/>
                                    </p:animScale>
                                    <p:animScale>
                                      <p:cBhvr>
                                        <p:cTn id="98" dur="41" decel="50000">
                                          <p:stCondLst>
                                            <p:cond delay="417"/>
                                          </p:stCondLst>
                                        </p:cTn>
                                        <p:tgtEl>
                                          <p:spTgt spid="8"/>
                                        </p:tgtEl>
                                      </p:cBhvr>
                                      <p:to x="100000" y="100000"/>
                                    </p:animScale>
                                    <p:animScale>
                                      <p:cBhvr>
                                        <p:cTn id="99" dur="7">
                                          <p:stCondLst>
                                            <p:cond delay="452"/>
                                          </p:stCondLst>
                                        </p:cTn>
                                        <p:tgtEl>
                                          <p:spTgt spid="8"/>
                                        </p:tgtEl>
                                      </p:cBhvr>
                                      <p:to x="100000" y="95000"/>
                                    </p:animScale>
                                    <p:animScale>
                                      <p:cBhvr>
                                        <p:cTn id="100" dur="41" decel="50000">
                                          <p:stCondLst>
                                            <p:cond delay="459"/>
                                          </p:stCondLst>
                                        </p:cTn>
                                        <p:tgtEl>
                                          <p:spTgt spid="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145">
                                          <p:stCondLst>
                                            <p:cond delay="0"/>
                                          </p:stCondLst>
                                        </p:cTn>
                                        <p:tgtEl>
                                          <p:spTgt spid="9"/>
                                        </p:tgtEl>
                                      </p:cBhvr>
                                    </p:animEffect>
                                    <p:anim calcmode="lin" valueType="num">
                                      <p:cBhvr>
                                        <p:cTn id="104"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07"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08"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09" dur="7">
                                          <p:stCondLst>
                                            <p:cond delay="162"/>
                                          </p:stCondLst>
                                        </p:cTn>
                                        <p:tgtEl>
                                          <p:spTgt spid="9"/>
                                        </p:tgtEl>
                                      </p:cBhvr>
                                      <p:to x="100000" y="60000"/>
                                    </p:animScale>
                                    <p:animScale>
                                      <p:cBhvr>
                                        <p:cTn id="110" dur="41" decel="50000">
                                          <p:stCondLst>
                                            <p:cond delay="169"/>
                                          </p:stCondLst>
                                        </p:cTn>
                                        <p:tgtEl>
                                          <p:spTgt spid="9"/>
                                        </p:tgtEl>
                                      </p:cBhvr>
                                      <p:to x="100000" y="100000"/>
                                    </p:animScale>
                                    <p:animScale>
                                      <p:cBhvr>
                                        <p:cTn id="111" dur="7">
                                          <p:stCondLst>
                                            <p:cond delay="328"/>
                                          </p:stCondLst>
                                        </p:cTn>
                                        <p:tgtEl>
                                          <p:spTgt spid="9"/>
                                        </p:tgtEl>
                                      </p:cBhvr>
                                      <p:to x="100000" y="80000"/>
                                    </p:animScale>
                                    <p:animScale>
                                      <p:cBhvr>
                                        <p:cTn id="112" dur="41" decel="50000">
                                          <p:stCondLst>
                                            <p:cond delay="335"/>
                                          </p:stCondLst>
                                        </p:cTn>
                                        <p:tgtEl>
                                          <p:spTgt spid="9"/>
                                        </p:tgtEl>
                                      </p:cBhvr>
                                      <p:to x="100000" y="100000"/>
                                    </p:animScale>
                                    <p:animScale>
                                      <p:cBhvr>
                                        <p:cTn id="113" dur="7">
                                          <p:stCondLst>
                                            <p:cond delay="410"/>
                                          </p:stCondLst>
                                        </p:cTn>
                                        <p:tgtEl>
                                          <p:spTgt spid="9"/>
                                        </p:tgtEl>
                                      </p:cBhvr>
                                      <p:to x="100000" y="90000"/>
                                    </p:animScale>
                                    <p:animScale>
                                      <p:cBhvr>
                                        <p:cTn id="114" dur="41" decel="50000">
                                          <p:stCondLst>
                                            <p:cond delay="417"/>
                                          </p:stCondLst>
                                        </p:cTn>
                                        <p:tgtEl>
                                          <p:spTgt spid="9"/>
                                        </p:tgtEl>
                                      </p:cBhvr>
                                      <p:to x="100000" y="100000"/>
                                    </p:animScale>
                                    <p:animScale>
                                      <p:cBhvr>
                                        <p:cTn id="115" dur="7">
                                          <p:stCondLst>
                                            <p:cond delay="452"/>
                                          </p:stCondLst>
                                        </p:cTn>
                                        <p:tgtEl>
                                          <p:spTgt spid="9"/>
                                        </p:tgtEl>
                                      </p:cBhvr>
                                      <p:to x="100000" y="95000"/>
                                    </p:animScale>
                                    <p:animScale>
                                      <p:cBhvr>
                                        <p:cTn id="116" dur="41" decel="50000">
                                          <p:stCondLst>
                                            <p:cond delay="459"/>
                                          </p:stCondLst>
                                        </p:cTn>
                                        <p:tgtEl>
                                          <p:spTgt spid="9"/>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145">
                                          <p:stCondLst>
                                            <p:cond delay="0"/>
                                          </p:stCondLst>
                                        </p:cTn>
                                        <p:tgtEl>
                                          <p:spTgt spid="10"/>
                                        </p:tgtEl>
                                      </p:cBhvr>
                                    </p:animEffect>
                                    <p:anim calcmode="lin" valueType="num">
                                      <p:cBhvr>
                                        <p:cTn id="120"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123"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124"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125" dur="7">
                                          <p:stCondLst>
                                            <p:cond delay="162"/>
                                          </p:stCondLst>
                                        </p:cTn>
                                        <p:tgtEl>
                                          <p:spTgt spid="10"/>
                                        </p:tgtEl>
                                      </p:cBhvr>
                                      <p:to x="100000" y="60000"/>
                                    </p:animScale>
                                    <p:animScale>
                                      <p:cBhvr>
                                        <p:cTn id="126" dur="41" decel="50000">
                                          <p:stCondLst>
                                            <p:cond delay="169"/>
                                          </p:stCondLst>
                                        </p:cTn>
                                        <p:tgtEl>
                                          <p:spTgt spid="10"/>
                                        </p:tgtEl>
                                      </p:cBhvr>
                                      <p:to x="100000" y="100000"/>
                                    </p:animScale>
                                    <p:animScale>
                                      <p:cBhvr>
                                        <p:cTn id="127" dur="7">
                                          <p:stCondLst>
                                            <p:cond delay="328"/>
                                          </p:stCondLst>
                                        </p:cTn>
                                        <p:tgtEl>
                                          <p:spTgt spid="10"/>
                                        </p:tgtEl>
                                      </p:cBhvr>
                                      <p:to x="100000" y="80000"/>
                                    </p:animScale>
                                    <p:animScale>
                                      <p:cBhvr>
                                        <p:cTn id="128" dur="41" decel="50000">
                                          <p:stCondLst>
                                            <p:cond delay="335"/>
                                          </p:stCondLst>
                                        </p:cTn>
                                        <p:tgtEl>
                                          <p:spTgt spid="10"/>
                                        </p:tgtEl>
                                      </p:cBhvr>
                                      <p:to x="100000" y="100000"/>
                                    </p:animScale>
                                    <p:animScale>
                                      <p:cBhvr>
                                        <p:cTn id="129" dur="7">
                                          <p:stCondLst>
                                            <p:cond delay="410"/>
                                          </p:stCondLst>
                                        </p:cTn>
                                        <p:tgtEl>
                                          <p:spTgt spid="10"/>
                                        </p:tgtEl>
                                      </p:cBhvr>
                                      <p:to x="100000" y="90000"/>
                                    </p:animScale>
                                    <p:animScale>
                                      <p:cBhvr>
                                        <p:cTn id="130" dur="41" decel="50000">
                                          <p:stCondLst>
                                            <p:cond delay="417"/>
                                          </p:stCondLst>
                                        </p:cTn>
                                        <p:tgtEl>
                                          <p:spTgt spid="10"/>
                                        </p:tgtEl>
                                      </p:cBhvr>
                                      <p:to x="100000" y="100000"/>
                                    </p:animScale>
                                    <p:animScale>
                                      <p:cBhvr>
                                        <p:cTn id="131" dur="7">
                                          <p:stCondLst>
                                            <p:cond delay="452"/>
                                          </p:stCondLst>
                                        </p:cTn>
                                        <p:tgtEl>
                                          <p:spTgt spid="10"/>
                                        </p:tgtEl>
                                      </p:cBhvr>
                                      <p:to x="100000" y="95000"/>
                                    </p:animScale>
                                    <p:animScale>
                                      <p:cBhvr>
                                        <p:cTn id="132" dur="41" decel="50000">
                                          <p:stCondLst>
                                            <p:cond delay="459"/>
                                          </p:stCondLst>
                                        </p:cTn>
                                        <p:tgtEl>
                                          <p:spTgt spid="10"/>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wipe(down)">
                                      <p:cBhvr>
                                        <p:cTn id="135" dur="145">
                                          <p:stCondLst>
                                            <p:cond delay="0"/>
                                          </p:stCondLst>
                                        </p:cTn>
                                        <p:tgtEl>
                                          <p:spTgt spid="11"/>
                                        </p:tgtEl>
                                      </p:cBhvr>
                                    </p:animEffect>
                                    <p:anim calcmode="lin" valueType="num">
                                      <p:cBhvr>
                                        <p:cTn id="136"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41" dur="7">
                                          <p:stCondLst>
                                            <p:cond delay="162"/>
                                          </p:stCondLst>
                                        </p:cTn>
                                        <p:tgtEl>
                                          <p:spTgt spid="11"/>
                                        </p:tgtEl>
                                      </p:cBhvr>
                                      <p:to x="100000" y="60000"/>
                                    </p:animScale>
                                    <p:animScale>
                                      <p:cBhvr>
                                        <p:cTn id="142" dur="41" decel="50000">
                                          <p:stCondLst>
                                            <p:cond delay="169"/>
                                          </p:stCondLst>
                                        </p:cTn>
                                        <p:tgtEl>
                                          <p:spTgt spid="11"/>
                                        </p:tgtEl>
                                      </p:cBhvr>
                                      <p:to x="100000" y="100000"/>
                                    </p:animScale>
                                    <p:animScale>
                                      <p:cBhvr>
                                        <p:cTn id="143" dur="7">
                                          <p:stCondLst>
                                            <p:cond delay="328"/>
                                          </p:stCondLst>
                                        </p:cTn>
                                        <p:tgtEl>
                                          <p:spTgt spid="11"/>
                                        </p:tgtEl>
                                      </p:cBhvr>
                                      <p:to x="100000" y="80000"/>
                                    </p:animScale>
                                    <p:animScale>
                                      <p:cBhvr>
                                        <p:cTn id="144" dur="41" decel="50000">
                                          <p:stCondLst>
                                            <p:cond delay="335"/>
                                          </p:stCondLst>
                                        </p:cTn>
                                        <p:tgtEl>
                                          <p:spTgt spid="11"/>
                                        </p:tgtEl>
                                      </p:cBhvr>
                                      <p:to x="100000" y="100000"/>
                                    </p:animScale>
                                    <p:animScale>
                                      <p:cBhvr>
                                        <p:cTn id="145" dur="7">
                                          <p:stCondLst>
                                            <p:cond delay="410"/>
                                          </p:stCondLst>
                                        </p:cTn>
                                        <p:tgtEl>
                                          <p:spTgt spid="11"/>
                                        </p:tgtEl>
                                      </p:cBhvr>
                                      <p:to x="100000" y="90000"/>
                                    </p:animScale>
                                    <p:animScale>
                                      <p:cBhvr>
                                        <p:cTn id="146" dur="41" decel="50000">
                                          <p:stCondLst>
                                            <p:cond delay="417"/>
                                          </p:stCondLst>
                                        </p:cTn>
                                        <p:tgtEl>
                                          <p:spTgt spid="11"/>
                                        </p:tgtEl>
                                      </p:cBhvr>
                                      <p:to x="100000" y="100000"/>
                                    </p:animScale>
                                    <p:animScale>
                                      <p:cBhvr>
                                        <p:cTn id="147" dur="7">
                                          <p:stCondLst>
                                            <p:cond delay="452"/>
                                          </p:stCondLst>
                                        </p:cTn>
                                        <p:tgtEl>
                                          <p:spTgt spid="11"/>
                                        </p:tgtEl>
                                      </p:cBhvr>
                                      <p:to x="100000" y="95000"/>
                                    </p:animScale>
                                    <p:animScale>
                                      <p:cBhvr>
                                        <p:cTn id="148" dur="41" decel="50000">
                                          <p:stCondLst>
                                            <p:cond delay="459"/>
                                          </p:stCondLst>
                                        </p:cTn>
                                        <p:tgtEl>
                                          <p:spTgt spid="11"/>
                                        </p:tgtEl>
                                      </p:cBhvr>
                                      <p:to x="100000" y="100000"/>
                                    </p:animScale>
                                  </p:childTnLst>
                                </p:cTn>
                              </p:par>
                            </p:childTnLst>
                          </p:cTn>
                        </p:par>
                      </p:childTnLst>
                    </p:cTn>
                  </p:par>
                  <p:par>
                    <p:cTn id="149" fill="hold">
                      <p:stCondLst>
                        <p:cond delay="indefinite"/>
                      </p:stCondLst>
                      <p:childTnLst>
                        <p:par>
                          <p:cTn id="150" fill="hold">
                            <p:stCondLst>
                              <p:cond delay="0"/>
                            </p:stCondLst>
                            <p:childTnLst>
                              <p:par>
                                <p:cTn id="151" presetID="45" presetClass="entr" presetSubtype="0" fill="hold" grpId="0" nodeType="clickEffect">
                                  <p:stCondLst>
                                    <p:cond delay="0"/>
                                  </p:stCondLst>
                                  <p:childTnLst>
                                    <p:set>
                                      <p:cBhvr>
                                        <p:cTn id="152" dur="1" fill="hold">
                                          <p:stCondLst>
                                            <p:cond delay="0"/>
                                          </p:stCondLst>
                                        </p:cTn>
                                        <p:tgtEl>
                                          <p:spTgt spid="23"/>
                                        </p:tgtEl>
                                        <p:attrNameLst>
                                          <p:attrName>style.visibility</p:attrName>
                                        </p:attrNameLst>
                                      </p:cBhvr>
                                      <p:to>
                                        <p:strVal val="visible"/>
                                      </p:to>
                                    </p:set>
                                    <p:animEffect transition="in" filter="fade">
                                      <p:cBhvr>
                                        <p:cTn id="153" dur="2000"/>
                                        <p:tgtEl>
                                          <p:spTgt spid="23"/>
                                        </p:tgtEl>
                                      </p:cBhvr>
                                    </p:animEffect>
                                    <p:anim calcmode="lin" valueType="num">
                                      <p:cBhvr>
                                        <p:cTn id="154" dur="2000" fill="hold"/>
                                        <p:tgtEl>
                                          <p:spTgt spid="23"/>
                                        </p:tgtEl>
                                        <p:attrNameLst>
                                          <p:attrName>ppt_w</p:attrName>
                                        </p:attrNameLst>
                                      </p:cBhvr>
                                      <p:tavLst>
                                        <p:tav tm="0" fmla="#ppt_w*sin(2.5*pi*$)">
                                          <p:val>
                                            <p:fltVal val="0"/>
                                          </p:val>
                                        </p:tav>
                                        <p:tav tm="100000">
                                          <p:val>
                                            <p:fltVal val="1"/>
                                          </p:val>
                                        </p:tav>
                                      </p:tavLst>
                                    </p:anim>
                                    <p:anim calcmode="lin" valueType="num">
                                      <p:cBhvr>
                                        <p:cTn id="155"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animBg="1"/>
      <p:bldP spid="9" grpId="0" animBg="1"/>
      <p:bldP spid="10" grpId="0" animBg="1"/>
      <p:bldP spid="11"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61764" y="404664"/>
            <a:ext cx="8820472" cy="3962400"/>
          </a:xfrm>
        </p:spPr>
        <p:txBody>
          <a:bodyPr/>
          <a:lstStyle/>
          <a:p>
            <a:pPr eaLnBrk="1" hangingPunct="1">
              <a:buFontTx/>
              <a:buNone/>
            </a:pPr>
            <a:endParaRPr lang="en-US" altLang="en-US" sz="3600" b="1" dirty="0">
              <a:solidFill>
                <a:srgbClr val="FF0000"/>
              </a:solidFill>
              <a:latin typeface="Times New Roman" panose="02020603050405020304" pitchFamily="18" charset="0"/>
              <a:cs typeface="Times New Roman" panose="02020603050405020304" pitchFamily="18" charset="0"/>
            </a:endParaRPr>
          </a:p>
          <a:p>
            <a:pPr eaLnBrk="1" hangingPunct="1">
              <a:buFontTx/>
              <a:buNone/>
            </a:pPr>
            <a:r>
              <a:rPr lang="en-US" altLang="en-US" sz="3600" b="1" i="1" dirty="0" err="1">
                <a:solidFill>
                  <a:srgbClr val="FF0000"/>
                </a:solidFill>
                <a:latin typeface="Times New Roman" panose="02020603050405020304" pitchFamily="18" charset="0"/>
                <a:cs typeface="Times New Roman" panose="02020603050405020304" pitchFamily="18" charset="0"/>
              </a:rPr>
              <a:t>Cậu</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bé</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gặp</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ông</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lão</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ăn</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xin</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khi</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nào</a:t>
            </a:r>
            <a:r>
              <a:rPr lang="en-US" altLang="en-US" sz="3600" b="1" i="1" dirty="0">
                <a:solidFill>
                  <a:srgbClr val="FF0000"/>
                </a:solidFill>
                <a:latin typeface="Times New Roman" panose="02020603050405020304" pitchFamily="18" charset="0"/>
                <a:cs typeface="Times New Roman" panose="02020603050405020304" pitchFamily="18" charset="0"/>
              </a:rPr>
              <a:t>?</a:t>
            </a:r>
          </a:p>
          <a:p>
            <a:pPr eaLnBrk="1" hangingPunct="1">
              <a:buFontTx/>
              <a:buNone/>
            </a:pPr>
            <a:endParaRPr lang="en-US" altLang="en-US" sz="3600" b="1" i="1" dirty="0">
              <a:solidFill>
                <a:srgbClr val="FF0000"/>
              </a:solidFill>
              <a:latin typeface="Times New Roman" panose="02020603050405020304" pitchFamily="18" charset="0"/>
              <a:cs typeface="Times New Roman" panose="02020603050405020304" pitchFamily="18" charset="0"/>
            </a:endParaRPr>
          </a:p>
          <a:p>
            <a:pPr eaLnBrk="1" hangingPunct="1">
              <a:buFontTx/>
              <a:buNone/>
            </a:pPr>
            <a:r>
              <a:rPr lang="en-US" altLang="en-US" sz="3600" dirty="0" err="1">
                <a:solidFill>
                  <a:srgbClr val="0000FF"/>
                </a:solidFill>
                <a:latin typeface="Times New Roman" panose="02020603050405020304" pitchFamily="18" charset="0"/>
                <a:cs typeface="Times New Roman" panose="02020603050405020304" pitchFamily="18" charset="0"/>
              </a:rPr>
              <a:t>Cậu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bé</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gặp</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ông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lão</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ăn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xin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khi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đang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trên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phố</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Ông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đứng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ngay</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trước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mặt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cậu</a:t>
            </a:r>
            <a:r>
              <a:rPr lang="en-US" altLang="en-US" sz="36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5248846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627">
                                            <p:txEl>
                                              <p:pRg st="3" end="3"/>
                                            </p:txEl>
                                          </p:spTgt>
                                        </p:tgtEl>
                                        <p:attrNameLst>
                                          <p:attrName>style.visibility</p:attrName>
                                        </p:attrNameLst>
                                      </p:cBhvr>
                                      <p:to>
                                        <p:strVal val="visible"/>
                                      </p:to>
                                    </p:set>
                                    <p:animEffect transition="in" filter="circle(in)">
                                      <p:cBhvr>
                                        <p:cTn id="7" dur="2000"/>
                                        <p:tgtEl>
                                          <p:spTgt spid="266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0" name="Text Box 8"/>
          <p:cNvSpPr txBox="1">
            <a:spLocks noChangeArrowheads="1"/>
          </p:cNvSpPr>
          <p:nvPr/>
        </p:nvSpPr>
        <p:spPr bwMode="auto">
          <a:xfrm>
            <a:off x="179512" y="285764"/>
            <a:ext cx="81646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a:solidFill>
                  <a:srgbClr val="CC0000"/>
                </a:solidFill>
                <a:latin typeface="Times New Roman" panose="02020603050405020304" pitchFamily="18" charset="0"/>
                <a:cs typeface="Times New Roman" panose="02020603050405020304" pitchFamily="18" charset="0"/>
              </a:rPr>
              <a:t>1. Hình </a:t>
            </a:r>
            <a:r>
              <a:rPr lang="en-US" altLang="en-US" sz="2800" b="1" dirty="0" err="1">
                <a:solidFill>
                  <a:srgbClr val="CC0000"/>
                </a:solidFill>
                <a:latin typeface="Times New Roman" panose="02020603050405020304" pitchFamily="18" charset="0"/>
                <a:cs typeface="Times New Roman" panose="02020603050405020304" pitchFamily="18" charset="0"/>
              </a:rPr>
              <a:t>ảnh</a:t>
            </a:r>
            <a:r>
              <a:rPr lang="en-US" altLang="en-US" sz="2800" b="1" dirty="0">
                <a:solidFill>
                  <a:srgbClr val="CC0000"/>
                </a:solidFill>
                <a:latin typeface="Times New Roman" panose="02020603050405020304" pitchFamily="18" charset="0"/>
                <a:cs typeface="Times New Roman" panose="02020603050405020304" pitchFamily="18" charset="0"/>
              </a:rPr>
              <a:t> </a:t>
            </a:r>
            <a:r>
              <a:rPr lang="en-US" altLang="en-US" sz="2800" b="1" dirty="0" err="1">
                <a:solidFill>
                  <a:srgbClr val="CC0000"/>
                </a:solidFill>
                <a:latin typeface="Times New Roman" panose="02020603050405020304" pitchFamily="18" charset="0"/>
                <a:cs typeface="Times New Roman" panose="02020603050405020304" pitchFamily="18" charset="0"/>
              </a:rPr>
              <a:t>ông</a:t>
            </a:r>
            <a:r>
              <a:rPr lang="en-US" altLang="en-US" sz="2800" b="1" dirty="0">
                <a:solidFill>
                  <a:srgbClr val="CC0000"/>
                </a:solidFill>
                <a:latin typeface="Times New Roman" panose="02020603050405020304" pitchFamily="18" charset="0"/>
                <a:cs typeface="Times New Roman" panose="02020603050405020304" pitchFamily="18" charset="0"/>
              </a:rPr>
              <a:t> </a:t>
            </a:r>
            <a:r>
              <a:rPr lang="en-US" altLang="en-US" sz="2800" b="1" dirty="0" err="1">
                <a:solidFill>
                  <a:srgbClr val="CC0000"/>
                </a:solidFill>
                <a:latin typeface="Times New Roman" panose="02020603050405020304" pitchFamily="18" charset="0"/>
                <a:cs typeface="Times New Roman" panose="02020603050405020304" pitchFamily="18" charset="0"/>
              </a:rPr>
              <a:t>lão</a:t>
            </a:r>
            <a:r>
              <a:rPr lang="en-US" altLang="en-US" sz="2800" b="1" dirty="0">
                <a:solidFill>
                  <a:srgbClr val="CC0000"/>
                </a:solidFill>
                <a:latin typeface="Times New Roman" panose="02020603050405020304" pitchFamily="18" charset="0"/>
                <a:cs typeface="Times New Roman" panose="02020603050405020304" pitchFamily="18" charset="0"/>
              </a:rPr>
              <a:t> </a:t>
            </a:r>
            <a:r>
              <a:rPr lang="en-US" altLang="en-US" sz="2800" b="1" dirty="0" err="1">
                <a:solidFill>
                  <a:srgbClr val="CC0000"/>
                </a:solidFill>
                <a:latin typeface="Times New Roman" panose="02020603050405020304" pitchFamily="18" charset="0"/>
                <a:cs typeface="Times New Roman" panose="02020603050405020304" pitchFamily="18" charset="0"/>
              </a:rPr>
              <a:t>ăn</a:t>
            </a:r>
            <a:r>
              <a:rPr lang="en-US" altLang="en-US" sz="2800" b="1" dirty="0">
                <a:solidFill>
                  <a:srgbClr val="CC0000"/>
                </a:solidFill>
                <a:latin typeface="Times New Roman" panose="02020603050405020304" pitchFamily="18" charset="0"/>
                <a:cs typeface="Times New Roman" panose="02020603050405020304" pitchFamily="18" charset="0"/>
              </a:rPr>
              <a:t> </a:t>
            </a:r>
            <a:r>
              <a:rPr lang="en-US" altLang="en-US" sz="2800" b="1" dirty="0" err="1">
                <a:solidFill>
                  <a:srgbClr val="CC0000"/>
                </a:solidFill>
                <a:latin typeface="Times New Roman" panose="02020603050405020304" pitchFamily="18" charset="0"/>
                <a:cs typeface="Times New Roman" panose="02020603050405020304" pitchFamily="18" charset="0"/>
              </a:rPr>
              <a:t>xin</a:t>
            </a:r>
            <a:r>
              <a:rPr lang="en-US" altLang="en-US" sz="2800" b="1" dirty="0">
                <a:solidFill>
                  <a:srgbClr val="CC0000"/>
                </a:solidFill>
                <a:latin typeface="Times New Roman" panose="02020603050405020304" pitchFamily="18" charset="0"/>
                <a:cs typeface="Times New Roman" panose="02020603050405020304" pitchFamily="18" charset="0"/>
              </a:rPr>
              <a:t> </a:t>
            </a:r>
            <a:r>
              <a:rPr lang="en-US" altLang="en-US" sz="2800" b="1" dirty="0" err="1">
                <a:solidFill>
                  <a:srgbClr val="CC0000"/>
                </a:solidFill>
                <a:latin typeface="Times New Roman" panose="02020603050405020304" pitchFamily="18" charset="0"/>
                <a:cs typeface="Times New Roman" panose="02020603050405020304" pitchFamily="18" charset="0"/>
              </a:rPr>
              <a:t>hiện</a:t>
            </a:r>
            <a:r>
              <a:rPr lang="en-US" altLang="en-US" sz="2800" b="1" dirty="0">
                <a:solidFill>
                  <a:srgbClr val="CC0000"/>
                </a:solidFill>
                <a:latin typeface="Times New Roman" panose="02020603050405020304" pitchFamily="18" charset="0"/>
                <a:cs typeface="Times New Roman" panose="02020603050405020304" pitchFamily="18" charset="0"/>
              </a:rPr>
              <a:t> </a:t>
            </a:r>
            <a:r>
              <a:rPr lang="en-US" altLang="en-US" sz="2800" b="1" dirty="0" err="1">
                <a:solidFill>
                  <a:srgbClr val="CC0000"/>
                </a:solidFill>
                <a:latin typeface="Times New Roman" panose="02020603050405020304" pitchFamily="18" charset="0"/>
                <a:cs typeface="Times New Roman" panose="02020603050405020304" pitchFamily="18" charset="0"/>
              </a:rPr>
              <a:t>ra</a:t>
            </a:r>
            <a:r>
              <a:rPr lang="en-US" altLang="en-US" sz="2800" b="1" dirty="0">
                <a:solidFill>
                  <a:srgbClr val="CC0000"/>
                </a:solidFill>
                <a:latin typeface="Times New Roman" panose="02020603050405020304" pitchFamily="18" charset="0"/>
                <a:cs typeface="Times New Roman" panose="02020603050405020304" pitchFamily="18" charset="0"/>
              </a:rPr>
              <a:t> </a:t>
            </a:r>
            <a:r>
              <a:rPr lang="en-US" altLang="en-US" sz="2800" b="1" dirty="0" err="1">
                <a:solidFill>
                  <a:srgbClr val="CC0000"/>
                </a:solidFill>
                <a:latin typeface="Times New Roman" panose="02020603050405020304" pitchFamily="18" charset="0"/>
                <a:cs typeface="Times New Roman" panose="02020603050405020304" pitchFamily="18" charset="0"/>
              </a:rPr>
              <a:t>trước</a:t>
            </a:r>
            <a:r>
              <a:rPr lang="en-US" altLang="en-US" sz="2800" b="1" dirty="0">
                <a:solidFill>
                  <a:srgbClr val="CC0000"/>
                </a:solidFill>
                <a:latin typeface="Times New Roman" panose="02020603050405020304" pitchFamily="18" charset="0"/>
                <a:cs typeface="Times New Roman" panose="02020603050405020304" pitchFamily="18" charset="0"/>
              </a:rPr>
              <a:t> </a:t>
            </a:r>
            <a:r>
              <a:rPr lang="en-US" altLang="en-US" sz="2800" b="1" dirty="0" err="1">
                <a:solidFill>
                  <a:srgbClr val="CC0000"/>
                </a:solidFill>
                <a:latin typeface="Times New Roman" panose="02020603050405020304" pitchFamily="18" charset="0"/>
                <a:cs typeface="Times New Roman" panose="02020603050405020304" pitchFamily="18" charset="0"/>
              </a:rPr>
              <a:t>mắt</a:t>
            </a:r>
            <a:r>
              <a:rPr lang="en-US" altLang="en-US" sz="2800" b="1" dirty="0">
                <a:solidFill>
                  <a:srgbClr val="CC0000"/>
                </a:solidFill>
                <a:latin typeface="Times New Roman" panose="02020603050405020304" pitchFamily="18" charset="0"/>
                <a:cs typeface="Times New Roman" panose="02020603050405020304" pitchFamily="18" charset="0"/>
              </a:rPr>
              <a:t> </a:t>
            </a:r>
            <a:r>
              <a:rPr lang="en-US" altLang="en-US" sz="2800" b="1" dirty="0" err="1">
                <a:solidFill>
                  <a:srgbClr val="CC0000"/>
                </a:solidFill>
                <a:latin typeface="Times New Roman" panose="02020603050405020304" pitchFamily="18" charset="0"/>
                <a:cs typeface="Times New Roman" panose="02020603050405020304" pitchFamily="18" charset="0"/>
              </a:rPr>
              <a:t>người</a:t>
            </a:r>
            <a:r>
              <a:rPr lang="en-US" altLang="en-US" sz="2800" b="1" dirty="0">
                <a:solidFill>
                  <a:srgbClr val="CC0000"/>
                </a:solidFill>
                <a:latin typeface="Times New Roman" panose="02020603050405020304" pitchFamily="18" charset="0"/>
                <a:cs typeface="Times New Roman" panose="02020603050405020304" pitchFamily="18" charset="0"/>
              </a:rPr>
              <a:t> </a:t>
            </a:r>
            <a:r>
              <a:rPr lang="en-US" altLang="en-US" sz="2800" b="1" dirty="0" err="1">
                <a:solidFill>
                  <a:srgbClr val="CC0000"/>
                </a:solidFill>
                <a:latin typeface="Times New Roman" panose="02020603050405020304" pitchFamily="18" charset="0"/>
                <a:cs typeface="Times New Roman" panose="02020603050405020304" pitchFamily="18" charset="0"/>
              </a:rPr>
              <a:t>đọc</a:t>
            </a:r>
            <a:r>
              <a:rPr lang="en-US" altLang="en-US" sz="2800" b="1" dirty="0">
                <a:solidFill>
                  <a:srgbClr val="CC0000"/>
                </a:solidFill>
                <a:latin typeface="Times New Roman" panose="02020603050405020304" pitchFamily="18" charset="0"/>
                <a:cs typeface="Times New Roman" panose="02020603050405020304" pitchFamily="18" charset="0"/>
              </a:rPr>
              <a:t> </a:t>
            </a:r>
            <a:r>
              <a:rPr lang="en-US" altLang="en-US" sz="2800" b="1" dirty="0" err="1">
                <a:solidFill>
                  <a:srgbClr val="CC0000"/>
                </a:solidFill>
                <a:latin typeface="Times New Roman" panose="02020603050405020304" pitchFamily="18" charset="0"/>
                <a:cs typeface="Times New Roman" panose="02020603050405020304" pitchFamily="18" charset="0"/>
              </a:rPr>
              <a:t>như</a:t>
            </a:r>
            <a:r>
              <a:rPr lang="en-US" altLang="en-US" sz="2800" b="1" dirty="0">
                <a:solidFill>
                  <a:srgbClr val="CC0000"/>
                </a:solidFill>
                <a:latin typeface="Times New Roman" panose="02020603050405020304" pitchFamily="18" charset="0"/>
                <a:cs typeface="Times New Roman" panose="02020603050405020304" pitchFamily="18" charset="0"/>
              </a:rPr>
              <a:t> </a:t>
            </a:r>
            <a:r>
              <a:rPr lang="en-US" altLang="en-US" sz="2800" b="1" dirty="0" err="1">
                <a:solidFill>
                  <a:srgbClr val="CC0000"/>
                </a:solidFill>
                <a:latin typeface="Times New Roman" panose="02020603050405020304" pitchFamily="18" charset="0"/>
                <a:cs typeface="Times New Roman" panose="02020603050405020304" pitchFamily="18" charset="0"/>
              </a:rPr>
              <a:t>thế</a:t>
            </a:r>
            <a:r>
              <a:rPr lang="en-US" altLang="en-US" sz="2800" b="1" dirty="0">
                <a:solidFill>
                  <a:srgbClr val="CC0000"/>
                </a:solidFill>
                <a:latin typeface="Times New Roman" panose="02020603050405020304" pitchFamily="18" charset="0"/>
                <a:cs typeface="Times New Roman" panose="02020603050405020304" pitchFamily="18" charset="0"/>
              </a:rPr>
              <a:t> </a:t>
            </a:r>
            <a:r>
              <a:rPr lang="en-US" altLang="en-US" sz="2800" b="1" dirty="0" err="1">
                <a:solidFill>
                  <a:srgbClr val="CC0000"/>
                </a:solidFill>
                <a:latin typeface="Times New Roman" panose="02020603050405020304" pitchFamily="18" charset="0"/>
                <a:cs typeface="Times New Roman" panose="02020603050405020304" pitchFamily="18" charset="0"/>
              </a:rPr>
              <a:t>nào</a:t>
            </a:r>
            <a:r>
              <a:rPr lang="en-US" altLang="en-US" sz="2800" b="1" dirty="0">
                <a:solidFill>
                  <a:srgbClr val="CC0000"/>
                </a:solidFill>
                <a:latin typeface="Times New Roman" panose="02020603050405020304" pitchFamily="18" charset="0"/>
                <a:cs typeface="Times New Roman" panose="02020603050405020304" pitchFamily="18" charset="0"/>
              </a:rPr>
              <a:t>?</a:t>
            </a:r>
          </a:p>
        </p:txBody>
      </p:sp>
      <p:sp>
        <p:nvSpPr>
          <p:cNvPr id="44041" name="Text Box 9"/>
          <p:cNvSpPr txBox="1">
            <a:spLocks noChangeArrowheads="1"/>
          </p:cNvSpPr>
          <p:nvPr/>
        </p:nvSpPr>
        <p:spPr bwMode="auto">
          <a:xfrm>
            <a:off x="587600" y="1340768"/>
            <a:ext cx="4792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vẻ</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già</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lọm</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khọm</a:t>
            </a:r>
            <a:r>
              <a:rPr lang="en-US" altLang="en-US" sz="2800" b="1" dirty="0">
                <a:solidFill>
                  <a:schemeClr val="tx1"/>
                </a:solidFill>
                <a:latin typeface="Times New Roman" panose="02020603050405020304" pitchFamily="18" charset="0"/>
                <a:cs typeface="Times New Roman" panose="02020603050405020304" pitchFamily="18" charset="0"/>
              </a:rPr>
              <a:t>.</a:t>
            </a:r>
          </a:p>
        </p:txBody>
      </p:sp>
      <p:sp>
        <p:nvSpPr>
          <p:cNvPr id="44042" name="Text Box 10"/>
          <p:cNvSpPr txBox="1">
            <a:spLocks noChangeArrowheads="1"/>
          </p:cNvSpPr>
          <p:nvPr/>
        </p:nvSpPr>
        <p:spPr bwMode="auto">
          <a:xfrm>
            <a:off x="521298" y="1975625"/>
            <a:ext cx="469877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457200" indent="-457200" eaLnBrk="1" hangingPunct="1">
              <a:spcBef>
                <a:spcPct val="50000"/>
              </a:spcBef>
              <a:buClrTx/>
              <a:buSzTx/>
              <a:buFontTx/>
              <a:buChar char="-"/>
            </a:pPr>
            <a:r>
              <a:rPr lang="en-US" altLang="en-US" sz="2800" b="1">
                <a:solidFill>
                  <a:srgbClr val="0000FF"/>
                </a:solidFill>
                <a:latin typeface="Times New Roman" panose="02020603050405020304" pitchFamily="18" charset="0"/>
                <a:cs typeface="Times New Roman" panose="02020603050405020304" pitchFamily="18" charset="0"/>
              </a:rPr>
              <a:t>Đôi </a:t>
            </a:r>
            <a:r>
              <a:rPr lang="en-US" altLang="en-US" sz="2800" b="1" dirty="0" err="1">
                <a:solidFill>
                  <a:srgbClr val="0000FF"/>
                </a:solidFill>
                <a:latin typeface="Times New Roman" panose="02020603050405020304" pitchFamily="18" charset="0"/>
                <a:cs typeface="Times New Roman" panose="02020603050405020304" pitchFamily="18" charset="0"/>
              </a:rPr>
              <a:t>mắt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đỏ</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đọc</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giàn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err="1">
                <a:solidFill>
                  <a:schemeClr val="tx1"/>
                </a:solidFill>
                <a:latin typeface="Times New Roman" panose="02020603050405020304" pitchFamily="18" charset="0"/>
                <a:cs typeface="Times New Roman" panose="02020603050405020304" pitchFamily="18" charset="0"/>
              </a:rPr>
              <a:t>giụa</a:t>
            </a:r>
            <a:r>
              <a:rPr lang="en-US" altLang="en-US" sz="2800" b="1">
                <a:solidFill>
                  <a:schemeClr val="tx1"/>
                </a:solidFill>
                <a:latin typeface="Times New Roman" panose="02020603050405020304" pitchFamily="18" charset="0"/>
                <a:cs typeface="Times New Roman" panose="02020603050405020304" pitchFamily="18" charset="0"/>
              </a:rPr>
              <a:t> </a:t>
            </a:r>
          </a:p>
          <a:p>
            <a:pPr eaLnBrk="1" hangingPunct="1">
              <a:spcBef>
                <a:spcPct val="50000"/>
              </a:spcBef>
              <a:buClrTx/>
              <a:buSzTx/>
              <a:buNone/>
            </a:pPr>
            <a:r>
              <a:rPr lang="en-US" altLang="en-US" sz="2800" b="1">
                <a:solidFill>
                  <a:schemeClr val="tx1"/>
                </a:solidFill>
                <a:latin typeface="Times New Roman" panose="02020603050405020304" pitchFamily="18" charset="0"/>
                <a:cs typeface="Times New Roman" panose="02020603050405020304" pitchFamily="18" charset="0"/>
              </a:rPr>
              <a:t>                     nước </a:t>
            </a:r>
            <a:r>
              <a:rPr lang="en-US" altLang="en-US" sz="2800" b="1" dirty="0" err="1">
                <a:solidFill>
                  <a:schemeClr val="tx1"/>
                </a:solidFill>
                <a:latin typeface="Times New Roman" panose="02020603050405020304" pitchFamily="18" charset="0"/>
                <a:cs typeface="Times New Roman" panose="02020603050405020304" pitchFamily="18" charset="0"/>
              </a:rPr>
              <a:t>mắt</a:t>
            </a:r>
            <a:r>
              <a:rPr lang="en-US" altLang="en-US" sz="2800" b="1" dirty="0">
                <a:solidFill>
                  <a:schemeClr val="tx1"/>
                </a:solidFill>
                <a:latin typeface="Times New Roman" panose="02020603050405020304" pitchFamily="18" charset="0"/>
                <a:cs typeface="Times New Roman" panose="02020603050405020304" pitchFamily="18" charset="0"/>
              </a:rPr>
              <a:t>.</a:t>
            </a:r>
          </a:p>
        </p:txBody>
      </p:sp>
      <p:sp>
        <p:nvSpPr>
          <p:cNvPr id="44043" name="Text Box 11"/>
          <p:cNvSpPr txBox="1">
            <a:spLocks noChangeArrowheads="1"/>
          </p:cNvSpPr>
          <p:nvPr/>
        </p:nvSpPr>
        <p:spPr bwMode="auto">
          <a:xfrm>
            <a:off x="571998" y="3145176"/>
            <a:ext cx="38559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môi</a:t>
            </a:r>
            <a:r>
              <a:rPr lang="en-US" altLang="en-US" sz="2800" b="1" dirty="0">
                <a:solidFill>
                  <a:srgbClr val="0000FF"/>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tái</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nhợ</a:t>
            </a:r>
            <a:r>
              <a:rPr lang="en-US" altLang="en-US" sz="2800" b="1" dirty="0" err="1">
                <a:solidFill>
                  <a:schemeClr val="tx1"/>
                </a:solidFill>
                <a:latin typeface="Times New Roman" panose="02020603050405020304" pitchFamily="18" charset="0"/>
                <a:cs typeface="Times New Roman" panose="02020603050405020304" pitchFamily="18" charset="0"/>
              </a:rPr>
              <a:t>t</a:t>
            </a:r>
            <a:r>
              <a:rPr lang="en-US" altLang="en-US" sz="2800" b="1" dirty="0">
                <a:solidFill>
                  <a:schemeClr val="tx1"/>
                </a:solidFill>
                <a:latin typeface="Times New Roman" panose="02020603050405020304" pitchFamily="18" charset="0"/>
                <a:cs typeface="Times New Roman" panose="02020603050405020304" pitchFamily="18" charset="0"/>
              </a:rPr>
              <a:t>.</a:t>
            </a:r>
            <a:r>
              <a:rPr lang="en-US" altLang="en-US" sz="2800" b="1" dirty="0">
                <a:solidFill>
                  <a:schemeClr val="tx1"/>
                </a:solidFill>
                <a:latin typeface="Times New Roman" panose="02020603050405020304" pitchFamily="18" charset="0"/>
              </a:rPr>
              <a:t> </a:t>
            </a:r>
          </a:p>
        </p:txBody>
      </p:sp>
      <p:sp>
        <p:nvSpPr>
          <p:cNvPr id="44044" name="Text Box 12"/>
          <p:cNvSpPr txBox="1">
            <a:spLocks noChangeArrowheads="1"/>
          </p:cNvSpPr>
          <p:nvPr/>
        </p:nvSpPr>
        <p:spPr bwMode="auto">
          <a:xfrm>
            <a:off x="455814" y="4165022"/>
            <a:ext cx="6800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Bàn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tay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sưng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húp</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bẩn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thỉu</a:t>
            </a:r>
            <a:r>
              <a:rPr lang="en-US" altLang="en-US" sz="2800" b="1" dirty="0">
                <a:solidFill>
                  <a:schemeClr val="tx1"/>
                </a:solidFill>
                <a:latin typeface="Times New Roman" panose="02020603050405020304" pitchFamily="18" charset="0"/>
                <a:cs typeface="Times New Roman" panose="02020603050405020304" pitchFamily="18" charset="0"/>
              </a:rPr>
              <a:t>.</a:t>
            </a:r>
          </a:p>
        </p:txBody>
      </p:sp>
      <p:sp>
        <p:nvSpPr>
          <p:cNvPr id="44045" name="Text Box 13"/>
          <p:cNvSpPr txBox="1">
            <a:spLocks noChangeArrowheads="1"/>
          </p:cNvSpPr>
          <p:nvPr/>
        </p:nvSpPr>
        <p:spPr bwMode="auto">
          <a:xfrm>
            <a:off x="479031" y="4696529"/>
            <a:ext cx="39489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Giọng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nói</a:t>
            </a:r>
            <a:r>
              <a:rPr lang="en-US" altLang="en-US" sz="2800" b="1" dirty="0">
                <a:solidFill>
                  <a:srgbClr val="0000FF"/>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rên</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rỉ</a:t>
            </a:r>
            <a:r>
              <a:rPr lang="en-US" altLang="en-US" sz="2800" b="1" dirty="0">
                <a:solidFill>
                  <a:schemeClr val="tx1"/>
                </a:solidFill>
                <a:latin typeface="Times New Roman" panose="02020603050405020304" pitchFamily="18" charset="0"/>
              </a:rPr>
              <a:t>. </a:t>
            </a:r>
          </a:p>
        </p:txBody>
      </p:sp>
      <p:sp>
        <p:nvSpPr>
          <p:cNvPr id="44046" name="Text Box 14"/>
          <p:cNvSpPr txBox="1">
            <a:spLocks noChangeArrowheads="1"/>
          </p:cNvSpPr>
          <p:nvPr/>
        </p:nvSpPr>
        <p:spPr bwMode="auto">
          <a:xfrm>
            <a:off x="521298" y="3647206"/>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quần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tả</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tơi</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thảm</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hại</a:t>
            </a:r>
            <a:r>
              <a:rPr lang="en-US" altLang="en-US" sz="2800" b="1" dirty="0">
                <a:solidFill>
                  <a:schemeClr val="tx1"/>
                </a:solidFill>
                <a:latin typeface="Times New Roman" panose="02020603050405020304" pitchFamily="18" charset="0"/>
                <a:cs typeface="Times New Roman" panose="02020603050405020304" pitchFamily="18" charset="0"/>
              </a:rPr>
              <a:t>.</a:t>
            </a:r>
          </a:p>
        </p:txBody>
      </p:sp>
      <p:pic>
        <p:nvPicPr>
          <p:cNvPr id="13324" name="Picture 15" descr="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8989" y="1472355"/>
            <a:ext cx="3047541" cy="29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8" name="Freeform 16"/>
          <p:cNvSpPr>
            <a:spLocks/>
          </p:cNvSpPr>
          <p:nvPr/>
        </p:nvSpPr>
        <p:spPr bwMode="auto">
          <a:xfrm>
            <a:off x="5652120" y="1602378"/>
            <a:ext cx="286869" cy="3355761"/>
          </a:xfrm>
          <a:custGeom>
            <a:avLst/>
            <a:gdLst>
              <a:gd name="T0" fmla="*/ 0 w 432"/>
              <a:gd name="T1" fmla="*/ 0 h 1008"/>
              <a:gd name="T2" fmla="*/ 215053333 w 432"/>
              <a:gd name="T3" fmla="*/ 2147483646 h 1008"/>
              <a:gd name="T4" fmla="*/ 0 w 432"/>
              <a:gd name="T5" fmla="*/ 2147483646 h 1008"/>
              <a:gd name="T6" fmla="*/ 0 60000 65536"/>
              <a:gd name="T7" fmla="*/ 0 60000 65536"/>
              <a:gd name="T8" fmla="*/ 0 60000 65536"/>
              <a:gd name="T9" fmla="*/ 0 w 432"/>
              <a:gd name="T10" fmla="*/ 0 h 1008"/>
              <a:gd name="T11" fmla="*/ 432 w 432"/>
              <a:gd name="T12" fmla="*/ 1008 h 1008"/>
            </a:gdLst>
            <a:ahLst/>
            <a:cxnLst>
              <a:cxn ang="T6">
                <a:pos x="T0" y="T1"/>
              </a:cxn>
              <a:cxn ang="T7">
                <a:pos x="T2" y="T3"/>
              </a:cxn>
              <a:cxn ang="T8">
                <a:pos x="T4" y="T5"/>
              </a:cxn>
            </a:cxnLst>
            <a:rect l="T9" t="T10" r="T11" b="T12"/>
            <a:pathLst>
              <a:path w="432" h="1008">
                <a:moveTo>
                  <a:pt x="0" y="0"/>
                </a:moveTo>
                <a:lnTo>
                  <a:pt x="432" y="480"/>
                </a:lnTo>
                <a:lnTo>
                  <a:pt x="0" y="1008"/>
                </a:ln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17"/>
          <p:cNvGrpSpPr>
            <a:grpSpLocks/>
          </p:cNvGrpSpPr>
          <p:nvPr/>
        </p:nvGrpSpPr>
        <p:grpSpPr bwMode="auto">
          <a:xfrm>
            <a:off x="587601" y="5375995"/>
            <a:ext cx="5425196" cy="522684"/>
            <a:chOff x="2235" y="1659"/>
            <a:chExt cx="2080" cy="439"/>
          </a:xfrm>
        </p:grpSpPr>
        <p:sp>
          <p:nvSpPr>
            <p:cNvPr id="13328" name="Text Box 18"/>
            <p:cNvSpPr txBox="1">
              <a:spLocks noChangeArrowheads="1"/>
            </p:cNvSpPr>
            <p:nvPr/>
          </p:nvSpPr>
          <p:spPr bwMode="auto">
            <a:xfrm>
              <a:off x="2700" y="1659"/>
              <a:ext cx="1615" cy="439"/>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dirty="0" err="1">
                  <a:solidFill>
                    <a:srgbClr val="CC0099"/>
                  </a:solidFill>
                  <a:latin typeface="Times New Roman" panose="02020603050405020304" pitchFamily="18" charset="0"/>
                </a:rPr>
                <a:t>Ông</a:t>
              </a:r>
              <a:r>
                <a:rPr lang="en-US" altLang="en-US" sz="2800" b="1" dirty="0">
                  <a:solidFill>
                    <a:srgbClr val="CC0099"/>
                  </a:solidFill>
                  <a:latin typeface="Times New Roman" panose="02020603050405020304" pitchFamily="18" charset="0"/>
                </a:rPr>
                <a:t> </a:t>
              </a:r>
              <a:r>
                <a:rPr lang="en-US" altLang="en-US" sz="2800" b="1" dirty="0" err="1">
                  <a:solidFill>
                    <a:srgbClr val="CC0099"/>
                  </a:solidFill>
                  <a:latin typeface="Times New Roman" panose="02020603050405020304" pitchFamily="18" charset="0"/>
                </a:rPr>
                <a:t>lão</a:t>
              </a:r>
              <a:r>
                <a:rPr lang="en-US" altLang="en-US" sz="2800" b="1" dirty="0">
                  <a:solidFill>
                    <a:srgbClr val="CC0099"/>
                  </a:solidFill>
                  <a:latin typeface="Times New Roman" panose="02020603050405020304" pitchFamily="18" charset="0"/>
                </a:rPr>
                <a:t> </a:t>
              </a:r>
              <a:r>
                <a:rPr lang="en-US" altLang="en-US" sz="2800" b="1" dirty="0" err="1">
                  <a:solidFill>
                    <a:srgbClr val="CC0099"/>
                  </a:solidFill>
                  <a:latin typeface="Times New Roman" panose="02020603050405020304" pitchFamily="18" charset="0"/>
                </a:rPr>
                <a:t>rất</a:t>
              </a:r>
              <a:r>
                <a:rPr lang="en-US" altLang="en-US" sz="2800" b="1" dirty="0">
                  <a:solidFill>
                    <a:srgbClr val="CC0099"/>
                  </a:solidFill>
                  <a:latin typeface="Times New Roman" panose="02020603050405020304" pitchFamily="18" charset="0"/>
                </a:rPr>
                <a:t> </a:t>
              </a:r>
              <a:r>
                <a:rPr lang="en-US" altLang="en-US" sz="2800" b="1" dirty="0" err="1">
                  <a:solidFill>
                    <a:srgbClr val="CC0099"/>
                  </a:solidFill>
                  <a:latin typeface="Times New Roman" panose="02020603050405020304" pitchFamily="18" charset="0"/>
                </a:rPr>
                <a:t>đáng</a:t>
              </a:r>
              <a:r>
                <a:rPr lang="en-US" altLang="en-US" sz="2800" b="1" dirty="0">
                  <a:solidFill>
                    <a:srgbClr val="CC0099"/>
                  </a:solidFill>
                  <a:latin typeface="Times New Roman" panose="02020603050405020304" pitchFamily="18" charset="0"/>
                </a:rPr>
                <a:t> </a:t>
              </a:r>
              <a:r>
                <a:rPr lang="en-US" altLang="en-US" sz="2800" b="1" dirty="0" err="1">
                  <a:solidFill>
                    <a:srgbClr val="CC0099"/>
                  </a:solidFill>
                  <a:latin typeface="Times New Roman" panose="02020603050405020304" pitchFamily="18" charset="0"/>
                </a:rPr>
                <a:t>thương</a:t>
              </a:r>
              <a:endParaRPr lang="en-US" altLang="en-US" sz="2800" b="1" dirty="0">
                <a:solidFill>
                  <a:srgbClr val="CC0099"/>
                </a:solidFill>
                <a:latin typeface="Times New Roman" panose="02020603050405020304" pitchFamily="18" charset="0"/>
              </a:endParaRPr>
            </a:p>
          </p:txBody>
        </p:sp>
        <p:sp>
          <p:nvSpPr>
            <p:cNvPr id="13329" name="AutoShape 19"/>
            <p:cNvSpPr>
              <a:spLocks noChangeArrowheads="1"/>
            </p:cNvSpPr>
            <p:nvPr/>
          </p:nvSpPr>
          <p:spPr bwMode="auto">
            <a:xfrm>
              <a:off x="2235" y="1750"/>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sz="1500">
                <a:solidFill>
                  <a:schemeClr val="tx1"/>
                </a:solidFill>
                <a:latin typeface="Times New Roman" panose="02020603050405020304" pitchFamily="18" charset="0"/>
              </a:endParaRPr>
            </a:p>
          </p:txBody>
        </p:sp>
      </p:grpSp>
    </p:spTree>
    <p:extLst>
      <p:ext uri="{BB962C8B-B14F-4D97-AF65-F5344CB8AC3E}">
        <p14:creationId xmlns:p14="http://schemas.microsoft.com/office/powerpoint/2010/main" val="237785927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4041">
                                            <p:txEl>
                                              <p:pRg st="0" end="0"/>
                                            </p:txEl>
                                          </p:spTgt>
                                        </p:tgtEl>
                                        <p:attrNameLst>
                                          <p:attrName>style.visibility</p:attrName>
                                        </p:attrNameLst>
                                      </p:cBhvr>
                                      <p:to>
                                        <p:strVal val="visible"/>
                                      </p:to>
                                    </p:set>
                                    <p:animEffect transition="in" filter="checkerboard(across)">
                                      <p:cBhvr>
                                        <p:cTn id="7" dur="500"/>
                                        <p:tgtEl>
                                          <p:spTgt spid="44041">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4042"/>
                                        </p:tgtEl>
                                        <p:attrNameLst>
                                          <p:attrName>style.visibility</p:attrName>
                                        </p:attrNameLst>
                                      </p:cBhvr>
                                      <p:to>
                                        <p:strVal val="visible"/>
                                      </p:to>
                                    </p:set>
                                    <p:animEffect transition="in" filter="checkerboard(across)">
                                      <p:cBhvr>
                                        <p:cTn id="10" dur="500"/>
                                        <p:tgtEl>
                                          <p:spTgt spid="4404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4043"/>
                                        </p:tgtEl>
                                        <p:attrNameLst>
                                          <p:attrName>style.visibility</p:attrName>
                                        </p:attrNameLst>
                                      </p:cBhvr>
                                      <p:to>
                                        <p:strVal val="visible"/>
                                      </p:to>
                                    </p:set>
                                    <p:animEffect transition="in" filter="checkerboard(across)">
                                      <p:cBhvr>
                                        <p:cTn id="13" dur="500"/>
                                        <p:tgtEl>
                                          <p:spTgt spid="4404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4046"/>
                                        </p:tgtEl>
                                        <p:attrNameLst>
                                          <p:attrName>style.visibility</p:attrName>
                                        </p:attrNameLst>
                                      </p:cBhvr>
                                      <p:to>
                                        <p:strVal val="visible"/>
                                      </p:to>
                                    </p:set>
                                    <p:animEffect transition="in" filter="checkerboard(across)">
                                      <p:cBhvr>
                                        <p:cTn id="16" dur="500"/>
                                        <p:tgtEl>
                                          <p:spTgt spid="44046"/>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4044"/>
                                        </p:tgtEl>
                                        <p:attrNameLst>
                                          <p:attrName>style.visibility</p:attrName>
                                        </p:attrNameLst>
                                      </p:cBhvr>
                                      <p:to>
                                        <p:strVal val="visible"/>
                                      </p:to>
                                    </p:set>
                                    <p:animEffect transition="in" filter="checkerboard(across)">
                                      <p:cBhvr>
                                        <p:cTn id="19" dur="500"/>
                                        <p:tgtEl>
                                          <p:spTgt spid="44044"/>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44045"/>
                                        </p:tgtEl>
                                        <p:attrNameLst>
                                          <p:attrName>style.visibility</p:attrName>
                                        </p:attrNameLst>
                                      </p:cBhvr>
                                      <p:to>
                                        <p:strVal val="visible"/>
                                      </p:to>
                                    </p:set>
                                    <p:animEffect transition="in" filter="checkerboard(across)">
                                      <p:cBhvr>
                                        <p:cTn id="22" dur="500"/>
                                        <p:tgtEl>
                                          <p:spTgt spid="44045"/>
                                        </p:tgtEl>
                                      </p:cBhvr>
                                    </p:animEffect>
                                  </p:childTnLst>
                                </p:cTn>
                              </p:par>
                              <p:par>
                                <p:cTn id="23" presetID="5" presetClass="entr" presetSubtype="10" fill="hold" nodeType="withEffect">
                                  <p:stCondLst>
                                    <p:cond delay="0"/>
                                  </p:stCondLst>
                                  <p:childTnLst>
                                    <p:set>
                                      <p:cBhvr>
                                        <p:cTn id="24" dur="1" fill="hold">
                                          <p:stCondLst>
                                            <p:cond delay="0"/>
                                          </p:stCondLst>
                                        </p:cTn>
                                        <p:tgtEl>
                                          <p:spTgt spid="44048"/>
                                        </p:tgtEl>
                                        <p:attrNameLst>
                                          <p:attrName>style.visibility</p:attrName>
                                        </p:attrNameLst>
                                      </p:cBhvr>
                                      <p:to>
                                        <p:strVal val="visible"/>
                                      </p:to>
                                    </p:set>
                                    <p:animEffect transition="in" filter="checkerboard(across)">
                                      <p:cBhvr>
                                        <p:cTn id="25" dur="500"/>
                                        <p:tgtEl>
                                          <p:spTgt spid="4404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heckerboard(across)">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2" grpId="0"/>
      <p:bldP spid="44043" grpId="0"/>
      <p:bldP spid="44044" grpId="0"/>
      <p:bldP spid="44045" grpId="0"/>
      <p:bldP spid="440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179512" y="462137"/>
            <a:ext cx="8458200" cy="1143000"/>
          </a:xfrm>
        </p:spPr>
        <p:style>
          <a:lnRef idx="1">
            <a:schemeClr val="accent5"/>
          </a:lnRef>
          <a:fillRef idx="2">
            <a:schemeClr val="accent5"/>
          </a:fillRef>
          <a:effectRef idx="1">
            <a:schemeClr val="accent5"/>
          </a:effectRef>
          <a:fontRef idx="minor">
            <a:schemeClr val="dk1"/>
          </a:fontRef>
        </p:style>
        <p:txBody>
          <a:bodyPr/>
          <a:lstStyle/>
          <a:p>
            <a:pPr eaLnBrk="1" hangingPunct="1">
              <a:buFontTx/>
              <a:buNone/>
            </a:pPr>
            <a:r>
              <a:rPr lang="en-US" altLang="en-US" sz="3600" b="1" i="1" dirty="0" err="1">
                <a:solidFill>
                  <a:srgbClr val="FF0000"/>
                </a:solidFill>
                <a:latin typeface="Times New Roman" panose="02020603050405020304" pitchFamily="18" charset="0"/>
                <a:cs typeface="Times New Roman" panose="02020603050405020304" pitchFamily="18" charset="0"/>
              </a:rPr>
              <a:t>Điều</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gì</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khiến</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ông</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lão</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trông</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thảm</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thương</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đến</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vậy</a:t>
            </a:r>
            <a:r>
              <a:rPr lang="en-US" altLang="en-US" sz="3600" b="1" i="1" dirty="0">
                <a:solidFill>
                  <a:srgbClr val="FF0000"/>
                </a:solidFill>
                <a:latin typeface="Times New Roman" panose="02020603050405020304" pitchFamily="18" charset="0"/>
                <a:cs typeface="Times New Roman" panose="02020603050405020304" pitchFamily="18" charset="0"/>
              </a:rPr>
              <a:t>?</a:t>
            </a:r>
          </a:p>
        </p:txBody>
      </p:sp>
      <p:sp>
        <p:nvSpPr>
          <p:cNvPr id="28677" name="Text Box 5"/>
          <p:cNvSpPr txBox="1">
            <a:spLocks noChangeArrowheads="1"/>
          </p:cNvSpPr>
          <p:nvPr/>
        </p:nvSpPr>
        <p:spPr bwMode="auto">
          <a:xfrm>
            <a:off x="299504" y="1933389"/>
            <a:ext cx="854499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err="1">
                <a:solidFill>
                  <a:srgbClr val="0000FF"/>
                </a:solidFill>
                <a:latin typeface="Times New Roman" panose="02020603050405020304" pitchFamily="18" charset="0"/>
                <a:cs typeface="Times New Roman" panose="02020603050405020304" pitchFamily="18" charset="0"/>
              </a:rPr>
              <a:t>Cảnh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nghèo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đói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đã</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khiến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ông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thảm</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thương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như</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vậy</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
        <p:nvSpPr>
          <p:cNvPr id="4" name="Rectangle 3"/>
          <p:cNvSpPr txBox="1">
            <a:spLocks noChangeArrowheads="1"/>
          </p:cNvSpPr>
          <p:nvPr/>
        </p:nvSpPr>
        <p:spPr bwMode="auto">
          <a:xfrm>
            <a:off x="582960" y="3461791"/>
            <a:ext cx="6790209" cy="687289"/>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buFontTx/>
              <a:buNone/>
            </a:pPr>
            <a:r>
              <a:rPr lang="en-US" altLang="en-US" sz="3600" b="1" i="1">
                <a:solidFill>
                  <a:srgbClr val="FF0000"/>
                </a:solidFill>
                <a:latin typeface="Times New Roman" panose="02020603050405020304" pitchFamily="18" charset="0"/>
                <a:cs typeface="Times New Roman" panose="02020603050405020304" pitchFamily="18" charset="0"/>
              </a:rPr>
              <a:t>Nêu ý đoạn 1?</a:t>
            </a:r>
          </a:p>
        </p:txBody>
      </p:sp>
      <p:sp>
        <p:nvSpPr>
          <p:cNvPr id="5" name="Text Box 5"/>
          <p:cNvSpPr txBox="1">
            <a:spLocks noChangeArrowheads="1"/>
          </p:cNvSpPr>
          <p:nvPr/>
        </p:nvSpPr>
        <p:spPr bwMode="auto">
          <a:xfrm>
            <a:off x="597421" y="4604791"/>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cs typeface="Times New Roman" panose="02020603050405020304" pitchFamily="18" charset="0"/>
              </a:rPr>
              <a:t>-Ý 1: Ông lão ăn xin rất đáng thương</a:t>
            </a:r>
          </a:p>
        </p:txBody>
      </p:sp>
    </p:spTree>
    <p:extLst>
      <p:ext uri="{BB962C8B-B14F-4D97-AF65-F5344CB8AC3E}">
        <p14:creationId xmlns:p14="http://schemas.microsoft.com/office/powerpoint/2010/main" val="107002108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Effect transition="in" filter="circle(in)">
                                      <p:cBhvr>
                                        <p:cTn id="7" dur="2000"/>
                                        <p:tgtEl>
                                          <p:spTgt spid="286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f5ee9e65f037f5816e392e162916a51.jpg"/>
          <p:cNvPicPr>
            <a:picLocks noChangeAspect="1"/>
          </p:cNvPicPr>
          <p:nvPr/>
        </p:nvPicPr>
        <p:blipFill>
          <a:blip r:embed="rId2"/>
          <a:stretch>
            <a:fillRect/>
          </a:stretch>
        </p:blipFill>
        <p:spPr>
          <a:xfrm>
            <a:off x="0" y="0"/>
            <a:ext cx="9144000" cy="6858000"/>
          </a:xfrm>
          <a:prstGeom prst="rect">
            <a:avLst/>
          </a:prstGeom>
        </p:spPr>
      </p:pic>
      <p:sp>
        <p:nvSpPr>
          <p:cNvPr id="8" name="Rectangle 7"/>
          <p:cNvSpPr/>
          <p:nvPr/>
        </p:nvSpPr>
        <p:spPr>
          <a:xfrm>
            <a:off x="1651747" y="380733"/>
            <a:ext cx="5867400" cy="646331"/>
          </a:xfrm>
          <a:prstGeom prst="rect">
            <a:avLst/>
          </a:prstGeom>
        </p:spPr>
        <p:txBody>
          <a:bodyPr wrap="square">
            <a:spAutoFit/>
          </a:bodyPr>
          <a:lstStyle/>
          <a:p>
            <a:pPr algn="ctr"/>
            <a:r>
              <a:rPr lang="en-US" sz="3600" b="1" kern="10" dirty="0">
                <a:ln w="12700">
                  <a:solidFill>
                    <a:srgbClr val="FF00FF"/>
                  </a:solidFill>
                  <a:round/>
                  <a:headEnd/>
                  <a:tailEnd/>
                </a:ln>
                <a:solidFill>
                  <a:srgbClr val="FF0000"/>
                </a:solidFill>
                <a:effectLst>
                  <a:outerShdw dist="45791" dir="2021404" algn="ctr" rotWithShape="0">
                    <a:srgbClr val="808080">
                      <a:alpha val="8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KHỞI ĐỘNG:</a:t>
            </a:r>
            <a:endParaRPr lang="vi-VN" sz="3600" b="1" kern="10" dirty="0">
              <a:ln w="12700">
                <a:solidFill>
                  <a:srgbClr val="FF00FF"/>
                </a:solidFill>
                <a:round/>
                <a:headEnd/>
                <a:tailEnd/>
              </a:ln>
              <a:solidFill>
                <a:srgbClr val="FF0000"/>
              </a:solidFill>
              <a:effectLst>
                <a:outerShdw dist="45791" dir="2021404" algn="ctr" rotWithShape="0">
                  <a:srgbClr val="808080">
                    <a:alpha val="8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9" name="Rectangle 8"/>
          <p:cNvSpPr/>
          <p:nvPr/>
        </p:nvSpPr>
        <p:spPr>
          <a:xfrm>
            <a:off x="1187624" y="1512066"/>
            <a:ext cx="6927561" cy="523220"/>
          </a:xfrm>
          <a:prstGeom prst="rect">
            <a:avLst/>
          </a:prstGeom>
        </p:spPr>
        <p:txBody>
          <a:bodyPr wrap="square">
            <a:spAutoFit/>
          </a:bodyPr>
          <a:lstStyle/>
          <a:p>
            <a:pPr algn="ctr"/>
            <a:r>
              <a:rPr lang="en-US" sz="2800" b="1" kern="10" dirty="0">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1. </a:t>
            </a:r>
            <a:r>
              <a:rPr lang="en-US" sz="2800" b="1" kern="10" dirty="0" err="1">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Bạn</a:t>
            </a:r>
            <a:r>
              <a:rPr lang="en-US" sz="2800" b="1" kern="10" dirty="0">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Lương</a:t>
            </a:r>
            <a:r>
              <a:rPr lang="en-US" sz="2800" b="1" kern="10" dirty="0">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viết</a:t>
            </a:r>
            <a:r>
              <a:rPr lang="en-US" sz="2800" b="1" kern="10" dirty="0">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thư</a:t>
            </a:r>
            <a:r>
              <a:rPr lang="en-US" sz="2800" b="1" kern="10" dirty="0">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cho</a:t>
            </a:r>
            <a:r>
              <a:rPr lang="en-US" sz="2800" b="1" kern="10" dirty="0">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Hồng</a:t>
            </a:r>
            <a:r>
              <a:rPr lang="en-US" sz="2800" b="1" kern="10" dirty="0">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để</a:t>
            </a:r>
            <a:r>
              <a:rPr lang="en-US" sz="2800" b="1" kern="10" dirty="0">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làm</a:t>
            </a:r>
            <a:r>
              <a:rPr lang="en-US" sz="2800" b="1" kern="10" dirty="0">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gì</a:t>
            </a:r>
            <a:r>
              <a:rPr lang="en-US" sz="2800" b="1" kern="10" dirty="0">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vi-VN" sz="2800" b="1" kern="10" dirty="0">
              <a:ln w="12700">
                <a:solidFill>
                  <a:srgbClr val="FF00FF"/>
                </a:solidFill>
                <a:round/>
                <a:headEnd/>
                <a:tailEnd/>
              </a:ln>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0" name="Rectangle 9"/>
          <p:cNvSpPr/>
          <p:nvPr/>
        </p:nvSpPr>
        <p:spPr>
          <a:xfrm>
            <a:off x="841031" y="3359993"/>
            <a:ext cx="7488832" cy="523220"/>
          </a:xfrm>
          <a:prstGeom prst="rect">
            <a:avLst/>
          </a:prstGeom>
        </p:spPr>
        <p:txBody>
          <a:bodyPr wrap="square">
            <a:spAutoFit/>
          </a:bodyPr>
          <a:lstStyle/>
          <a:p>
            <a:pPr algn="ctr"/>
            <a:r>
              <a:rPr lang="en-US" sz="2800" b="1" kern="10" dirty="0">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2. </a:t>
            </a:r>
            <a:r>
              <a:rPr lang="en-US" sz="2800" b="1" kern="10" dirty="0" err="1">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Bạn</a:t>
            </a:r>
            <a:r>
              <a:rPr lang="en-US" sz="2800" b="1" kern="10" dirty="0">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Lương</a:t>
            </a:r>
            <a:r>
              <a:rPr lang="en-US" sz="2800" b="1" kern="10" dirty="0">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đã</a:t>
            </a:r>
            <a:r>
              <a:rPr lang="en-US" sz="2800" b="1" kern="10" dirty="0">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an </a:t>
            </a:r>
            <a:r>
              <a:rPr lang="en-US" sz="2800" b="1" kern="10" dirty="0" err="1">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ủi</a:t>
            </a:r>
            <a:r>
              <a:rPr lang="en-US" sz="2800" b="1" kern="10" dirty="0">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bạn</a:t>
            </a:r>
            <a:r>
              <a:rPr lang="en-US" sz="2800" b="1" kern="10" dirty="0">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Hồng</a:t>
            </a:r>
            <a:r>
              <a:rPr lang="en-US" sz="2800" b="1" kern="10" dirty="0">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như</a:t>
            </a:r>
            <a:r>
              <a:rPr lang="en-US" sz="2800" b="1" kern="10" dirty="0">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thế</a:t>
            </a:r>
            <a:r>
              <a:rPr lang="en-US" sz="2800" b="1" kern="10" dirty="0">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800" b="1" kern="10" dirty="0" err="1">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nào</a:t>
            </a:r>
            <a:r>
              <a:rPr lang="en-US" sz="2800" b="1" kern="10" dirty="0">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vi-VN" sz="2800" b="1" kern="10" dirty="0">
              <a:ln w="12700">
                <a:solidFill>
                  <a:srgbClr val="FF00FF"/>
                </a:solidFill>
                <a:round/>
                <a:headEnd/>
                <a:tailEnd/>
              </a:ln>
              <a:solidFill>
                <a:schemeClr val="accent6">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1393674" y="2405886"/>
            <a:ext cx="6721511" cy="954107"/>
          </a:xfrm>
          <a:prstGeom prst="rect">
            <a:avLst/>
          </a:prstGeom>
        </p:spPr>
        <p:txBody>
          <a:bodyPr wrap="square">
            <a:spAutoFit/>
          </a:bodyPr>
          <a:lstStyle/>
          <a:p>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Bạn</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Lương</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viết</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thư</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cho</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bạn</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Hồng</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để</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chia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buồn</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với</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bạn</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vi-VN"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966420" y="4116213"/>
            <a:ext cx="7488832" cy="1384995"/>
          </a:xfrm>
          <a:prstGeom prst="rect">
            <a:avLst/>
          </a:prstGeom>
        </p:spPr>
        <p:txBody>
          <a:bodyPr wrap="square">
            <a:spAutoFit/>
          </a:bodyPr>
          <a:lstStyle/>
          <a:p>
            <a:pPr algn="just"/>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Mình</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tin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rằng</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theo</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gương</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ba</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Hồng</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sẽ</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vượt</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qua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nỗi</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đau</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này</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Bên</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cạnh</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hồng</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còn</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có</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má</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có</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cô</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bác</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và</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có</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cả</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những</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người</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bạn</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mới</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như</a:t>
            </a:r>
            <a:r>
              <a:rPr lang="en-US"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kern="1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mình</a:t>
            </a:r>
            <a:endParaRPr lang="vi-VN" sz="2800" b="1" kern="1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98616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2"/>
          <p:cNvSpPr>
            <a:spLocks noChangeArrowheads="1"/>
          </p:cNvSpPr>
          <p:nvPr/>
        </p:nvSpPr>
        <p:spPr bwMode="auto">
          <a:xfrm>
            <a:off x="143893" y="5355439"/>
            <a:ext cx="751287" cy="533400"/>
          </a:xfrm>
          <a:prstGeom prs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 name="Text Box 43"/>
          <p:cNvSpPr txBox="1">
            <a:spLocks noChangeArrowheads="1"/>
          </p:cNvSpPr>
          <p:nvPr/>
        </p:nvSpPr>
        <p:spPr bwMode="auto">
          <a:xfrm>
            <a:off x="899592" y="5301208"/>
            <a:ext cx="8055521" cy="954107"/>
          </a:xfrm>
          <a:prstGeom prst="rect">
            <a:avLst/>
          </a:prstGeom>
          <a:solidFill>
            <a:schemeClr val="accent1">
              <a:lumMod val="90000"/>
            </a:schemeClr>
          </a:solidFill>
          <a:ln>
            <a:noFill/>
          </a:ln>
          <a:effectLst/>
        </p:spPr>
        <p:txBody>
          <a:bodyPr wrap="square">
            <a:spAutoFit/>
          </a:bodyPr>
          <a:lstStyle/>
          <a:p>
            <a:pPr eaLnBrk="1" hangingPunct="1">
              <a:spcBef>
                <a:spcPct val="50000"/>
              </a:spcBef>
            </a:pPr>
            <a:r>
              <a:rPr lang="en-US" altLang="en-US" sz="2800" b="1">
                <a:latin typeface="Times New Roman" pitchFamily="18" charset="0"/>
                <a:cs typeface="Times New Roman" pitchFamily="18" charset="0"/>
              </a:rPr>
              <a:t>Cậu là một người tốt bụng, cậu thật sự xót thương cho ông lão, tôn trọng và muốn giúp đỡ ông.</a:t>
            </a:r>
          </a:p>
        </p:txBody>
      </p:sp>
      <p:sp>
        <p:nvSpPr>
          <p:cNvPr id="9" name="Text Box 4"/>
          <p:cNvSpPr txBox="1">
            <a:spLocks noChangeArrowheads="1"/>
          </p:cNvSpPr>
          <p:nvPr/>
        </p:nvSpPr>
        <p:spPr bwMode="auto">
          <a:xfrm>
            <a:off x="153443" y="122306"/>
            <a:ext cx="87390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b="1" dirty="0">
                <a:latin typeface="Times New Roman" pitchFamily="18" charset="0"/>
              </a:rPr>
              <a:t>          </a:t>
            </a:r>
            <a:r>
              <a:rPr lang="en-US" sz="2800" b="1" dirty="0" err="1">
                <a:latin typeface="Times New Roman" pitchFamily="18" charset="0"/>
              </a:rPr>
              <a:t>Cậu</a:t>
            </a:r>
            <a:r>
              <a:rPr lang="en-US" sz="2800" b="1" dirty="0">
                <a:latin typeface="Times New Roman" pitchFamily="18" charset="0"/>
              </a:rPr>
              <a:t> </a:t>
            </a:r>
            <a:r>
              <a:rPr lang="en-US" sz="2800" b="1" dirty="0" err="1">
                <a:latin typeface="Times New Roman" pitchFamily="18" charset="0"/>
              </a:rPr>
              <a:t>bé</a:t>
            </a:r>
            <a:r>
              <a:rPr lang="en-US" sz="2800" b="1" dirty="0">
                <a:latin typeface="Times New Roman" pitchFamily="18" charset="0"/>
              </a:rPr>
              <a:t> </a:t>
            </a:r>
            <a:r>
              <a:rPr lang="en-US" sz="2800" b="1" dirty="0" err="1">
                <a:latin typeface="Times New Roman" pitchFamily="18" charset="0"/>
              </a:rPr>
              <a:t>đã</a:t>
            </a:r>
            <a:r>
              <a:rPr lang="en-US" sz="2800" b="1" dirty="0">
                <a:latin typeface="Times New Roman" pitchFamily="18" charset="0"/>
              </a:rPr>
              <a:t> </a:t>
            </a:r>
            <a:r>
              <a:rPr lang="en-US" sz="2800" b="1" dirty="0" err="1">
                <a:latin typeface="Times New Roman" pitchFamily="18" charset="0"/>
              </a:rPr>
              <a:t>làm</a:t>
            </a:r>
            <a:r>
              <a:rPr lang="en-US" sz="2800" b="1" dirty="0">
                <a:latin typeface="Times New Roman" pitchFamily="18" charset="0"/>
              </a:rPr>
              <a:t> </a:t>
            </a:r>
            <a:r>
              <a:rPr lang="en-US" sz="2800" b="1" dirty="0" err="1">
                <a:latin typeface="Times New Roman" pitchFamily="18" charset="0"/>
              </a:rPr>
              <a:t>gì</a:t>
            </a:r>
            <a:r>
              <a:rPr lang="en-US" sz="2800" b="1" dirty="0">
                <a:latin typeface="Times New Roman" pitchFamily="18" charset="0"/>
              </a:rPr>
              <a:t> </a:t>
            </a:r>
            <a:r>
              <a:rPr lang="en-US" sz="2800" b="1" dirty="0" err="1">
                <a:latin typeface="Times New Roman" pitchFamily="18" charset="0"/>
              </a:rPr>
              <a:t>để</a:t>
            </a:r>
            <a:r>
              <a:rPr lang="en-US" sz="2800" b="1" dirty="0">
                <a:latin typeface="Times New Roman" pitchFamily="18" charset="0"/>
              </a:rPr>
              <a:t> </a:t>
            </a:r>
            <a:r>
              <a:rPr lang="en-US" sz="2800" b="1" dirty="0" err="1">
                <a:latin typeface="Times New Roman" pitchFamily="18" charset="0"/>
              </a:rPr>
              <a:t>chứng</a:t>
            </a:r>
            <a:r>
              <a:rPr lang="en-US" sz="2800" b="1" dirty="0">
                <a:latin typeface="Times New Roman" pitchFamily="18" charset="0"/>
              </a:rPr>
              <a:t> </a:t>
            </a:r>
            <a:r>
              <a:rPr lang="en-US" sz="2800" b="1" dirty="0" err="1">
                <a:latin typeface="Times New Roman" pitchFamily="18" charset="0"/>
              </a:rPr>
              <a:t>tỏ</a:t>
            </a:r>
            <a:r>
              <a:rPr lang="en-US" sz="2800" b="1" dirty="0">
                <a:latin typeface="Times New Roman" pitchFamily="18" charset="0"/>
              </a:rPr>
              <a:t> </a:t>
            </a:r>
            <a:r>
              <a:rPr lang="en-US" sz="2800" b="1" dirty="0" err="1">
                <a:latin typeface="Times New Roman" pitchFamily="18" charset="0"/>
              </a:rPr>
              <a:t>tình</a:t>
            </a:r>
            <a:r>
              <a:rPr lang="en-US" sz="2800" b="1" dirty="0">
                <a:latin typeface="Times New Roman" pitchFamily="18" charset="0"/>
              </a:rPr>
              <a:t> </a:t>
            </a:r>
            <a:r>
              <a:rPr lang="en-US" sz="2800" b="1" dirty="0" err="1">
                <a:latin typeface="Times New Roman" pitchFamily="18" charset="0"/>
              </a:rPr>
              <a:t>cảm</a:t>
            </a:r>
            <a:r>
              <a:rPr lang="en-US" sz="2800" b="1" dirty="0">
                <a:latin typeface="Times New Roman" pitchFamily="18" charset="0"/>
              </a:rPr>
              <a:t> </a:t>
            </a:r>
            <a:r>
              <a:rPr lang="en-US" sz="2800" b="1" dirty="0" err="1">
                <a:latin typeface="Times New Roman" pitchFamily="18" charset="0"/>
              </a:rPr>
              <a:t>của</a:t>
            </a:r>
            <a:r>
              <a:rPr lang="en-US" sz="2800" b="1" dirty="0">
                <a:latin typeface="Times New Roman" pitchFamily="18" charset="0"/>
              </a:rPr>
              <a:t> </a:t>
            </a:r>
            <a:r>
              <a:rPr lang="en-US" sz="2800" b="1" dirty="0" err="1">
                <a:latin typeface="Times New Roman" pitchFamily="18" charset="0"/>
              </a:rPr>
              <a:t>cậu</a:t>
            </a:r>
            <a:r>
              <a:rPr lang="en-US" sz="2800" b="1" dirty="0">
                <a:latin typeface="Times New Roman" pitchFamily="18" charset="0"/>
              </a:rPr>
              <a:t> </a:t>
            </a:r>
            <a:r>
              <a:rPr lang="en-US" sz="2800" b="1" dirty="0" err="1">
                <a:latin typeface="Times New Roman" pitchFamily="18" charset="0"/>
              </a:rPr>
              <a:t>với</a:t>
            </a:r>
            <a:r>
              <a:rPr lang="en-US" sz="2800" b="1" dirty="0">
                <a:latin typeface="Times New Roman" pitchFamily="18" charset="0"/>
              </a:rPr>
              <a:t> </a:t>
            </a:r>
            <a:r>
              <a:rPr lang="en-US" sz="2800" b="1" dirty="0" err="1">
                <a:latin typeface="Times New Roman" pitchFamily="18" charset="0"/>
              </a:rPr>
              <a:t>ông</a:t>
            </a:r>
            <a:r>
              <a:rPr lang="en-US" sz="2800" b="1" dirty="0">
                <a:latin typeface="Times New Roman" pitchFamily="18" charset="0"/>
              </a:rPr>
              <a:t> </a:t>
            </a:r>
            <a:r>
              <a:rPr lang="en-US" sz="2800" b="1" dirty="0" err="1">
                <a:latin typeface="Times New Roman" pitchFamily="18" charset="0"/>
              </a:rPr>
              <a:t>lão</a:t>
            </a:r>
            <a:r>
              <a:rPr lang="en-US" sz="2800" b="1" dirty="0">
                <a:latin typeface="Times New Roman" pitchFamily="18" charset="0"/>
              </a:rPr>
              <a:t>?</a:t>
            </a:r>
          </a:p>
        </p:txBody>
      </p:sp>
      <p:sp>
        <p:nvSpPr>
          <p:cNvPr id="51204" name="Text Box 4"/>
          <p:cNvSpPr txBox="1">
            <a:spLocks noChangeArrowheads="1"/>
          </p:cNvSpPr>
          <p:nvPr/>
        </p:nvSpPr>
        <p:spPr bwMode="auto">
          <a:xfrm>
            <a:off x="3299267" y="778350"/>
            <a:ext cx="59967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600" b="1" dirty="0">
                <a:latin typeface="Times New Roman" pitchFamily="18" charset="0"/>
              </a:rPr>
              <a:t>   </a:t>
            </a:r>
          </a:p>
        </p:txBody>
      </p:sp>
      <p:sp>
        <p:nvSpPr>
          <p:cNvPr id="10" name="Text Box 35"/>
          <p:cNvSpPr txBox="1">
            <a:spLocks noChangeArrowheads="1"/>
          </p:cNvSpPr>
          <p:nvPr/>
        </p:nvSpPr>
        <p:spPr bwMode="auto">
          <a:xfrm>
            <a:off x="3193326" y="1248902"/>
            <a:ext cx="119568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dirty="0">
                <a:solidFill>
                  <a:srgbClr val="990000"/>
                </a:solidFill>
                <a:latin typeface="Times New Roman" panose="02020603050405020304" pitchFamily="18" charset="0"/>
              </a:rPr>
              <a:t> </a:t>
            </a:r>
            <a:r>
              <a:rPr lang="en-US" sz="2800" b="1" dirty="0" err="1">
                <a:solidFill>
                  <a:srgbClr val="990000"/>
                </a:solidFill>
                <a:latin typeface="Times New Roman" panose="02020603050405020304" pitchFamily="18" charset="0"/>
              </a:rPr>
              <a:t>Hành</a:t>
            </a:r>
            <a:r>
              <a:rPr lang="en-US" sz="2800" b="1" dirty="0">
                <a:solidFill>
                  <a:srgbClr val="990000"/>
                </a:solidFill>
                <a:latin typeface="Times New Roman" panose="02020603050405020304" pitchFamily="18" charset="0"/>
              </a:rPr>
              <a:t> </a:t>
            </a:r>
            <a:r>
              <a:rPr lang="en-US" sz="2800" b="1" dirty="0" err="1">
                <a:solidFill>
                  <a:srgbClr val="990000"/>
                </a:solidFill>
                <a:latin typeface="Times New Roman" panose="02020603050405020304" pitchFamily="18" charset="0"/>
              </a:rPr>
              <a:t>động</a:t>
            </a:r>
            <a:r>
              <a:rPr lang="en-US" sz="2800" b="1" dirty="0">
                <a:solidFill>
                  <a:srgbClr val="990000"/>
                </a:solidFill>
                <a:latin typeface="Times New Roman" panose="02020603050405020304" pitchFamily="18" charset="0"/>
              </a:rPr>
              <a:t> </a:t>
            </a:r>
            <a:endParaRPr lang="en-US" sz="2800" b="1" dirty="0">
              <a:solidFill>
                <a:schemeClr val="accent2"/>
              </a:solidFill>
              <a:latin typeface="Times New Roman" panose="02020603050405020304" pitchFamily="18" charset="0"/>
            </a:endParaRPr>
          </a:p>
        </p:txBody>
      </p:sp>
      <p:sp>
        <p:nvSpPr>
          <p:cNvPr id="11" name="Text Box 36"/>
          <p:cNvSpPr txBox="1">
            <a:spLocks noChangeArrowheads="1"/>
          </p:cNvSpPr>
          <p:nvPr/>
        </p:nvSpPr>
        <p:spPr bwMode="auto">
          <a:xfrm>
            <a:off x="3491880" y="2716844"/>
            <a:ext cx="1143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b="1" dirty="0" err="1">
                <a:solidFill>
                  <a:srgbClr val="990000"/>
                </a:solidFill>
                <a:latin typeface="Times New Roman" panose="02020603050405020304" pitchFamily="18" charset="0"/>
              </a:rPr>
              <a:t>Lời</a:t>
            </a:r>
            <a:r>
              <a:rPr lang="en-US" sz="2800" b="1" dirty="0">
                <a:solidFill>
                  <a:srgbClr val="990000"/>
                </a:solidFill>
                <a:latin typeface="Times New Roman" panose="02020603050405020304" pitchFamily="18" charset="0"/>
              </a:rPr>
              <a:t> </a:t>
            </a:r>
            <a:r>
              <a:rPr lang="en-US" sz="2800" b="1" dirty="0" err="1">
                <a:solidFill>
                  <a:srgbClr val="990000"/>
                </a:solidFill>
                <a:latin typeface="Times New Roman" panose="02020603050405020304" pitchFamily="18" charset="0"/>
              </a:rPr>
              <a:t>nói</a:t>
            </a:r>
            <a:endParaRPr lang="en-US" sz="2800" b="1" dirty="0">
              <a:solidFill>
                <a:srgbClr val="0000FF"/>
              </a:solidFill>
              <a:latin typeface="Times New Roman" panose="02020603050405020304" pitchFamily="18" charset="0"/>
            </a:endParaRPr>
          </a:p>
        </p:txBody>
      </p:sp>
      <p:sp>
        <p:nvSpPr>
          <p:cNvPr id="12" name="Text Box 37"/>
          <p:cNvSpPr txBox="1">
            <a:spLocks noChangeArrowheads="1"/>
          </p:cNvSpPr>
          <p:nvPr/>
        </p:nvSpPr>
        <p:spPr bwMode="auto">
          <a:xfrm>
            <a:off x="4744238" y="1035893"/>
            <a:ext cx="453485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dirty="0" err="1">
                <a:solidFill>
                  <a:srgbClr val="0000FF"/>
                </a:solidFill>
                <a:latin typeface="Times New Roman" panose="02020603050405020304" pitchFamily="18" charset="0"/>
                <a:cs typeface="Times New Roman" panose="02020603050405020304" pitchFamily="18" charset="0"/>
              </a:rPr>
              <a:t>Lục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tìm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túi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nọ</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túi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nhưng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tiền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a:solidFill>
                  <a:schemeClr val="accent2"/>
                </a:solidFill>
                <a:latin typeface="Times New Roman" panose="02020603050405020304" pitchFamily="18" charset="0"/>
                <a:cs typeface="Times New Roman" panose="02020603050405020304" pitchFamily="18" charset="0"/>
              </a:rPr>
              <a:t>- </a:t>
            </a:r>
            <a:r>
              <a:rPr lang="en-US" sz="2800" b="1">
                <a:solidFill>
                  <a:srgbClr val="0000FF"/>
                </a:solidFill>
                <a:latin typeface="Times New Roman" panose="02020603050405020304" pitchFamily="18" charset="0"/>
                <a:cs typeface="Times New Roman" panose="02020603050405020304" pitchFamily="18" charset="0"/>
              </a:rPr>
              <a:t>nắm </a:t>
            </a:r>
            <a:r>
              <a:rPr lang="en-US" sz="2800" b="1" dirty="0" err="1">
                <a:solidFill>
                  <a:srgbClr val="0000FF"/>
                </a:solidFill>
                <a:latin typeface="Times New Roman" panose="02020603050405020304" pitchFamily="18" charset="0"/>
                <a:cs typeface="Times New Roman" panose="02020603050405020304" pitchFamily="18" charset="0"/>
              </a:rPr>
              <a:t>chặt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bàn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tay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lão</a:t>
            </a:r>
            <a:r>
              <a:rPr lang="en-US" sz="2800" b="1" dirty="0">
                <a:solidFill>
                  <a:srgbClr val="0000FF"/>
                </a:solidFill>
                <a:latin typeface="Times New Roman" panose="02020603050405020304" pitchFamily="18" charset="0"/>
                <a:cs typeface="Times New Roman" panose="02020603050405020304" pitchFamily="18" charset="0"/>
              </a:rPr>
              <a:t>.</a:t>
            </a:r>
            <a:r>
              <a:rPr lang="en-US" sz="2800" b="1" dirty="0">
                <a:solidFill>
                  <a:schemeClr val="accent2"/>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3" name="Text Box 38"/>
          <p:cNvSpPr txBox="1">
            <a:spLocks noChangeArrowheads="1"/>
          </p:cNvSpPr>
          <p:nvPr/>
        </p:nvSpPr>
        <p:spPr bwMode="auto">
          <a:xfrm>
            <a:off x="4657424" y="2636912"/>
            <a:ext cx="443484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đừng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giận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cháu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cháu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để</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cả</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Rectangle 13"/>
          <p:cNvSpPr/>
          <p:nvPr/>
        </p:nvSpPr>
        <p:spPr>
          <a:xfrm>
            <a:off x="19494" y="3950389"/>
            <a:ext cx="8739037" cy="9541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b="1">
                <a:solidFill>
                  <a:srgbClr val="C00000"/>
                </a:solidFill>
                <a:latin typeface="Times New Roman" pitchFamily="18" charset="0"/>
              </a:rPr>
              <a:t>2. Qua </a:t>
            </a:r>
            <a:r>
              <a:rPr lang="en-US" sz="2800" b="1" dirty="0" err="1">
                <a:solidFill>
                  <a:srgbClr val="C00000"/>
                </a:solidFill>
                <a:latin typeface="Times New Roman" pitchFamily="18" charset="0"/>
              </a:rPr>
              <a:t>hành</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động</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và</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lời</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nói</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ân</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cần</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của</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cậu</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bé</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đã</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chứng</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tỏ</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tình</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cảm</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của</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cậu</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đối</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với</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ông</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lão</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như</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thế</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nào</a:t>
            </a:r>
            <a:r>
              <a:rPr lang="en-US" sz="2800" b="1" dirty="0">
                <a:solidFill>
                  <a:srgbClr val="C00000"/>
                </a:solidFill>
                <a:latin typeface="Times New Roman" pitchFamily="18" charset="0"/>
              </a:rPr>
              <a:t>?</a:t>
            </a:r>
          </a:p>
        </p:txBody>
      </p:sp>
      <p:pic>
        <p:nvPicPr>
          <p:cNvPr id="15" name="Picture 13" descr="G:\sp2\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941" y="1483764"/>
            <a:ext cx="160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G:\sp2\16.bm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941" y="1794914"/>
            <a:ext cx="1509713"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60320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1" grpId="0"/>
      <p:bldP spid="12" grpId="0"/>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609600" y="533400"/>
            <a:ext cx="4754488" cy="1143000"/>
          </a:xfrm>
        </p:spPr>
        <p:style>
          <a:lnRef idx="3">
            <a:schemeClr val="lt1"/>
          </a:lnRef>
          <a:fillRef idx="1">
            <a:schemeClr val="accent1"/>
          </a:fillRef>
          <a:effectRef idx="1">
            <a:schemeClr val="accent1"/>
          </a:effectRef>
          <a:fontRef idx="minor">
            <a:schemeClr val="lt1"/>
          </a:fontRef>
        </p:style>
        <p:txBody>
          <a:bodyPr/>
          <a:lstStyle/>
          <a:p>
            <a:pPr eaLnBrk="1" hangingPunct="1">
              <a:buFontTx/>
              <a:buNone/>
            </a:pPr>
            <a:r>
              <a:rPr lang="en-US" altLang="en-US" sz="3600" b="1" i="1">
                <a:solidFill>
                  <a:srgbClr val="FF0000"/>
                </a:solidFill>
                <a:latin typeface="Times New Roman" panose="02020603050405020304" pitchFamily="18" charset="0"/>
                <a:cs typeface="Times New Roman" panose="02020603050405020304" pitchFamily="18" charset="0"/>
              </a:rPr>
              <a:t>Đoạn 2 nói lên điều gì?</a:t>
            </a:r>
          </a:p>
        </p:txBody>
      </p:sp>
      <p:sp>
        <p:nvSpPr>
          <p:cNvPr id="28677" name="Text Box 5"/>
          <p:cNvSpPr txBox="1">
            <a:spLocks noChangeArrowheads="1"/>
          </p:cNvSpPr>
          <p:nvPr/>
        </p:nvSpPr>
        <p:spPr bwMode="auto">
          <a:xfrm>
            <a:off x="179512" y="2590800"/>
            <a:ext cx="856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rPr>
              <a:t>-Ý 2: </a:t>
            </a:r>
            <a:r>
              <a:rPr lang="en-US" altLang="en-US" sz="3200" b="1" dirty="0" err="1">
                <a:solidFill>
                  <a:srgbClr val="0000FF"/>
                </a:solidFill>
                <a:latin typeface="Times New Roman" panose="02020603050405020304" pitchFamily="18" charset="0"/>
                <a:cs typeface="Times New Roman" panose="02020603050405020304" pitchFamily="18" charset="0"/>
              </a:rPr>
              <a:t>Cậu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bé</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xót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thương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lão</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muốn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giúp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đỡ</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ông</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92373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Effect transition="in" filter="circle(in)">
                                      <p:cBhvr>
                                        <p:cTn id="7" dur="2000"/>
                                        <p:tgtEl>
                                          <p:spTgt spid="286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618" y="2645296"/>
            <a:ext cx="2457451" cy="295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Connector 7"/>
          <p:cNvSpPr/>
          <p:nvPr/>
        </p:nvSpPr>
        <p:spPr>
          <a:xfrm>
            <a:off x="1637805" y="3245370"/>
            <a:ext cx="151210" cy="185738"/>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a:solidFill>
                <a:prstClr val="white"/>
              </a:solidFill>
            </a:endParaRPr>
          </a:p>
        </p:txBody>
      </p:sp>
      <p:sp>
        <p:nvSpPr>
          <p:cNvPr id="12" name="Freeform: Shape 11"/>
          <p:cNvSpPr/>
          <p:nvPr/>
        </p:nvSpPr>
        <p:spPr>
          <a:xfrm>
            <a:off x="1760439" y="2473845"/>
            <a:ext cx="483394" cy="800100"/>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dirty="0">
              <a:solidFill>
                <a:prstClr val="white"/>
              </a:solidFill>
            </a:endParaRPr>
          </a:p>
        </p:txBody>
      </p:sp>
      <p:grpSp>
        <p:nvGrpSpPr>
          <p:cNvPr id="16" name="Group 15"/>
          <p:cNvGrpSpPr>
            <a:grpSpLocks/>
          </p:cNvGrpSpPr>
          <p:nvPr/>
        </p:nvGrpSpPr>
        <p:grpSpPr bwMode="auto">
          <a:xfrm>
            <a:off x="2353494" y="2056227"/>
            <a:ext cx="6145856" cy="945876"/>
            <a:chOff x="5862048" y="676275"/>
            <a:chExt cx="6539502" cy="1695450"/>
          </a:xfrm>
        </p:grpSpPr>
        <p:sp>
          <p:nvSpPr>
            <p:cNvPr id="14" name="Rectangle: Rounded Corners 13"/>
            <p:cNvSpPr/>
            <p:nvPr/>
          </p:nvSpPr>
          <p:spPr>
            <a:xfrm>
              <a:off x="5862048" y="676275"/>
              <a:ext cx="6539502" cy="169545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a:solidFill>
                  <a:prstClr val="white"/>
                </a:solidFill>
              </a:endParaRPr>
            </a:p>
          </p:txBody>
        </p:sp>
        <p:sp>
          <p:nvSpPr>
            <p:cNvPr id="15" name="Flowchart: Connector 14"/>
            <p:cNvSpPr/>
            <p:nvPr/>
          </p:nvSpPr>
          <p:spPr>
            <a:xfrm>
              <a:off x="6091064" y="952523"/>
              <a:ext cx="629141" cy="997447"/>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rPr>
                <a:t>1</a:t>
              </a:r>
              <a:endParaRPr lang="vi-VN" sz="2800" dirty="0">
                <a:solidFill>
                  <a:prstClr val="white"/>
                </a:solidFill>
              </a:endParaRPr>
            </a:p>
          </p:txBody>
        </p:sp>
      </p:grpSp>
      <p:sp>
        <p:nvSpPr>
          <p:cNvPr id="18" name="Flowchart: Connector 17"/>
          <p:cNvSpPr/>
          <p:nvPr/>
        </p:nvSpPr>
        <p:spPr>
          <a:xfrm>
            <a:off x="1846164" y="3844255"/>
            <a:ext cx="150019" cy="185738"/>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a:solidFill>
                <a:prstClr val="white"/>
              </a:solidFill>
            </a:endParaRPr>
          </a:p>
        </p:txBody>
      </p:sp>
      <p:cxnSp>
        <p:nvCxnSpPr>
          <p:cNvPr id="21" name="Straight Connector 20"/>
          <p:cNvCxnSpPr>
            <a:cxnSpLocks/>
          </p:cNvCxnSpPr>
          <p:nvPr/>
        </p:nvCxnSpPr>
        <p:spPr>
          <a:xfrm>
            <a:off x="1996183" y="3951411"/>
            <a:ext cx="5595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p:cNvGrpSpPr>
            <a:grpSpLocks/>
          </p:cNvGrpSpPr>
          <p:nvPr/>
        </p:nvGrpSpPr>
        <p:grpSpPr bwMode="auto">
          <a:xfrm>
            <a:off x="2623265" y="3568989"/>
            <a:ext cx="5876085" cy="852937"/>
            <a:chOff x="6007667" y="688785"/>
            <a:chExt cx="6307614" cy="1025613"/>
          </a:xfrm>
        </p:grpSpPr>
        <p:sp>
          <p:nvSpPr>
            <p:cNvPr id="23" name="Rectangle: Rounded Corners 22"/>
            <p:cNvSpPr/>
            <p:nvPr/>
          </p:nvSpPr>
          <p:spPr>
            <a:xfrm>
              <a:off x="6007667" y="688785"/>
              <a:ext cx="6307614" cy="1025613"/>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dirty="0">
                <a:solidFill>
                  <a:prstClr val="white"/>
                </a:solidFill>
              </a:endParaRPr>
            </a:p>
          </p:txBody>
        </p:sp>
        <p:sp>
          <p:nvSpPr>
            <p:cNvPr id="24" name="Flowchart: Connector 23"/>
            <p:cNvSpPr/>
            <p:nvPr/>
          </p:nvSpPr>
          <p:spPr>
            <a:xfrm>
              <a:off x="6167002" y="823528"/>
              <a:ext cx="697761" cy="679291"/>
            </a:xfrm>
            <a:prstGeom prst="flowChartConnector">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rPr>
                <a:t>2</a:t>
              </a:r>
              <a:endParaRPr lang="vi-VN" sz="2800" dirty="0">
                <a:solidFill>
                  <a:prstClr val="white"/>
                </a:solidFill>
              </a:endParaRPr>
            </a:p>
          </p:txBody>
        </p:sp>
      </p:grpSp>
      <p:sp>
        <p:nvSpPr>
          <p:cNvPr id="25" name="Flowchart: Connector 24"/>
          <p:cNvSpPr/>
          <p:nvPr/>
        </p:nvSpPr>
        <p:spPr>
          <a:xfrm>
            <a:off x="1643757" y="4738414"/>
            <a:ext cx="151209" cy="185738"/>
          </a:xfrm>
          <a:prstGeom prst="flowChartConnector">
            <a:avLst/>
          </a:prstGeom>
          <a:solidFill>
            <a:srgbClr val="01B59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a:solidFill>
                <a:prstClr val="white"/>
              </a:solidFill>
            </a:endParaRPr>
          </a:p>
        </p:txBody>
      </p:sp>
      <p:sp>
        <p:nvSpPr>
          <p:cNvPr id="28" name="Freeform: Shape 27"/>
          <p:cNvSpPr/>
          <p:nvPr/>
        </p:nvSpPr>
        <p:spPr>
          <a:xfrm>
            <a:off x="1774726" y="4902720"/>
            <a:ext cx="781050" cy="700088"/>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a:solidFill>
                <a:prstClr val="white"/>
              </a:solidFill>
            </a:endParaRPr>
          </a:p>
        </p:txBody>
      </p:sp>
      <p:grpSp>
        <p:nvGrpSpPr>
          <p:cNvPr id="29" name="Group 28"/>
          <p:cNvGrpSpPr>
            <a:grpSpLocks/>
          </p:cNvGrpSpPr>
          <p:nvPr/>
        </p:nvGrpSpPr>
        <p:grpSpPr bwMode="auto">
          <a:xfrm>
            <a:off x="2555776" y="5085184"/>
            <a:ext cx="5943574" cy="931934"/>
            <a:chOff x="5862048" y="867065"/>
            <a:chExt cx="6539502" cy="1504660"/>
          </a:xfrm>
        </p:grpSpPr>
        <p:sp>
          <p:nvSpPr>
            <p:cNvPr id="30" name="Rectangle: Rounded Corners 29"/>
            <p:cNvSpPr/>
            <p:nvPr/>
          </p:nvSpPr>
          <p:spPr>
            <a:xfrm>
              <a:off x="5862048" y="867065"/>
              <a:ext cx="6539502" cy="1504660"/>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dirty="0">
                <a:solidFill>
                  <a:prstClr val="white"/>
                </a:solidFill>
              </a:endParaRPr>
            </a:p>
          </p:txBody>
        </p:sp>
        <p:sp>
          <p:nvSpPr>
            <p:cNvPr id="31" name="Flowchart: Connector 30"/>
            <p:cNvSpPr/>
            <p:nvPr/>
          </p:nvSpPr>
          <p:spPr>
            <a:xfrm>
              <a:off x="6007667" y="1110182"/>
              <a:ext cx="713743" cy="827638"/>
            </a:xfrm>
            <a:prstGeom prst="flowChartConnector">
              <a:avLst/>
            </a:prstGeom>
            <a:solidFill>
              <a:srgbClr val="01B5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rPr>
                <a:t>3</a:t>
              </a:r>
              <a:endParaRPr lang="vi-VN" sz="2800" dirty="0">
                <a:solidFill>
                  <a:prstClr val="white"/>
                </a:solidFill>
              </a:endParaRPr>
            </a:p>
          </p:txBody>
        </p:sp>
      </p:grpSp>
      <p:pic>
        <p:nvPicPr>
          <p:cNvPr id="26" name="Picture 13" descr="G:\sp2\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04" y="3298555"/>
            <a:ext cx="1222772" cy="141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0"/>
          <p:cNvSpPr txBox="1">
            <a:spLocks noChangeArrowheads="1"/>
          </p:cNvSpPr>
          <p:nvPr/>
        </p:nvSpPr>
        <p:spPr bwMode="auto">
          <a:xfrm>
            <a:off x="3395606" y="3529374"/>
            <a:ext cx="501013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600" b="1" dirty="0" err="1">
                <a:solidFill>
                  <a:srgbClr val="0000FF"/>
                </a:solidFill>
                <a:latin typeface="Times New Roman" panose="02020603050405020304" pitchFamily="18" charset="0"/>
                <a:cs typeface="Times New Roman" panose="02020603050405020304" pitchFamily="18" charset="0"/>
              </a:rPr>
              <a:t>Sự</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tôn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trọng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cậu</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bé</a:t>
            </a:r>
            <a:r>
              <a:rPr lang="en-US" sz="2600" b="1" dirty="0">
                <a:solidFill>
                  <a:srgbClr val="0000FF"/>
                </a:solidFill>
                <a:latin typeface="Times New Roman" panose="02020603050405020304" pitchFamily="18" charset="0"/>
                <a:cs typeface="Times New Roman" panose="02020603050405020304" pitchFamily="18" charset="0"/>
              </a:rPr>
              <a:t> qua </a:t>
            </a:r>
            <a:r>
              <a:rPr lang="en-US" sz="2600" b="1" dirty="0" err="1">
                <a:solidFill>
                  <a:srgbClr val="0000FF"/>
                </a:solidFill>
                <a:latin typeface="Times New Roman" panose="02020603050405020304" pitchFamily="18" charset="0"/>
                <a:cs typeface="Times New Roman" panose="02020603050405020304" pitchFamily="18" charset="0"/>
              </a:rPr>
              <a:t>hành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cố</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gắng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tìm</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tặng</a:t>
            </a:r>
            <a:r>
              <a:rPr lang="en-US" sz="2600" b="1" dirty="0">
                <a:solidFill>
                  <a:srgbClr val="0000FF"/>
                </a:solidFill>
                <a:latin typeface="Times New Roman" panose="02020603050405020304" pitchFamily="18" charset="0"/>
                <a:cs typeface="Times New Roman" panose="02020603050405020304" pitchFamily="18" charset="0"/>
              </a:rPr>
              <a:t>.</a:t>
            </a:r>
          </a:p>
        </p:txBody>
      </p:sp>
      <p:sp>
        <p:nvSpPr>
          <p:cNvPr id="32" name="Text Box 9"/>
          <p:cNvSpPr txBox="1">
            <a:spLocks noChangeArrowheads="1"/>
          </p:cNvSpPr>
          <p:nvPr/>
        </p:nvSpPr>
        <p:spPr bwMode="auto">
          <a:xfrm>
            <a:off x="3159994" y="2062540"/>
            <a:ext cx="50250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800" b="1" dirty="0" err="1">
                <a:solidFill>
                  <a:srgbClr val="0000FF"/>
                </a:solidFill>
                <a:latin typeface="Times New Roman" panose="02020603050405020304" pitchFamily="18" charset="0"/>
                <a:cs typeface="Times New Roman" panose="02020603050405020304" pitchFamily="18" charset="0"/>
              </a:rPr>
              <a:t>Ông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nhận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được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thông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cảm</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34" name="Text Box 11"/>
          <p:cNvSpPr txBox="1">
            <a:spLocks noChangeArrowheads="1"/>
          </p:cNvSpPr>
          <p:nvPr/>
        </p:nvSpPr>
        <p:spPr bwMode="auto">
          <a:xfrm>
            <a:off x="3439627" y="5084811"/>
            <a:ext cx="505972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Lời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xin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lỗi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thành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nắm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tay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chặt</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35" name="Text Box 8"/>
          <p:cNvSpPr txBox="1">
            <a:spLocks noChangeArrowheads="1"/>
          </p:cNvSpPr>
          <p:nvPr/>
        </p:nvSpPr>
        <p:spPr bwMode="auto">
          <a:xfrm>
            <a:off x="125760" y="357910"/>
            <a:ext cx="889248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800" b="1" dirty="0" err="1">
                <a:solidFill>
                  <a:srgbClr val="990000"/>
                </a:solidFill>
                <a:latin typeface="Times New Roman" panose="02020603050405020304" pitchFamily="18" charset="0"/>
                <a:cs typeface="Times New Roman" panose="02020603050405020304" pitchFamily="18" charset="0"/>
              </a:rPr>
              <a:t>Đọc</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thầm</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đoạn</a:t>
            </a:r>
            <a:r>
              <a:rPr lang="en-US" sz="2800" b="1" dirty="0">
                <a:solidFill>
                  <a:srgbClr val="990000"/>
                </a:solidFill>
                <a:latin typeface="Times New Roman" panose="02020603050405020304" pitchFamily="18" charset="0"/>
                <a:cs typeface="Times New Roman" panose="02020603050405020304" pitchFamily="18" charset="0"/>
              </a:rPr>
              <a:t> 3</a:t>
            </a:r>
            <a:r>
              <a:rPr lang="en-US" sz="2800" b="1">
                <a:solidFill>
                  <a:srgbClr val="990000"/>
                </a:solidFill>
                <a:latin typeface="Times New Roman" panose="02020603050405020304" pitchFamily="18" charset="0"/>
                <a:cs typeface="Times New Roman" panose="02020603050405020304" pitchFamily="18" charset="0"/>
              </a:rPr>
              <a:t>+ TLCH</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Cậu</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bé</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không</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có</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gì</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cho</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ông</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lão</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nhưng</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ông</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lão</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lại</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nói</a:t>
            </a:r>
            <a:r>
              <a:rPr lang="en-US" sz="2800" b="1" dirty="0">
                <a:solidFill>
                  <a:srgbClr val="990000"/>
                </a:solidFill>
                <a:latin typeface="Times New Roman" panose="02020603050405020304" pitchFamily="18" charset="0"/>
                <a:cs typeface="Times New Roman" panose="02020603050405020304" pitchFamily="18" charset="0"/>
              </a:rPr>
              <a:t> “ </a:t>
            </a:r>
            <a:r>
              <a:rPr lang="en-US" sz="2800" b="1" dirty="0" err="1">
                <a:solidFill>
                  <a:srgbClr val="990000"/>
                </a:solidFill>
                <a:latin typeface="Times New Roman" panose="02020603050405020304" pitchFamily="18" charset="0"/>
                <a:cs typeface="Times New Roman" panose="02020603050405020304" pitchFamily="18" charset="0"/>
              </a:rPr>
              <a:t>Như</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vậy</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là</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cháu</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đã</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cho</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lão</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rồi</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Em</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hiểu</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cậu</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bé</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đã</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cho</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ông</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lão</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cái</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gì</a:t>
            </a:r>
            <a:r>
              <a:rPr lang="en-US" sz="2800" b="1" dirty="0">
                <a:solidFill>
                  <a:srgbClr val="99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6789440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7" presetClass="entr" presetSubtype="0" fill="hold" grpId="0" nodeType="withEffect">
                                  <p:stCondLst>
                                    <p:cond delay="0"/>
                                  </p:stCondLst>
                                  <p:iterate type="lt">
                                    <p:tmPct val="50000"/>
                                  </p:iterate>
                                  <p:childTnLst>
                                    <p:set>
                                      <p:cBhvr>
                                        <p:cTn id="20" dur="1" fill="hold">
                                          <p:stCondLst>
                                            <p:cond delay="0"/>
                                          </p:stCondLst>
                                        </p:cTn>
                                        <p:tgtEl>
                                          <p:spTgt spid="32"/>
                                        </p:tgtEl>
                                        <p:attrNameLst>
                                          <p:attrName>style.visibility</p:attrName>
                                        </p:attrNameLst>
                                      </p:cBhvr>
                                      <p:to>
                                        <p:strVal val="visible"/>
                                      </p:to>
                                    </p:set>
                                    <p:anim calcmode="discrete" valueType="clr">
                                      <p:cBhvr override="childStyle">
                                        <p:cTn id="21"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2"/>
                                        </p:tgtEl>
                                        <p:attrNameLst>
                                          <p:attrName>fillcolor</p:attrName>
                                        </p:attrNameLst>
                                      </p:cBhvr>
                                      <p:tavLst>
                                        <p:tav tm="0">
                                          <p:val>
                                            <p:clrVal>
                                              <a:schemeClr val="accent2"/>
                                            </p:clrVal>
                                          </p:val>
                                        </p:tav>
                                        <p:tav tm="50000">
                                          <p:val>
                                            <p:clrVal>
                                              <a:schemeClr val="hlink"/>
                                            </p:clrVal>
                                          </p:val>
                                        </p:tav>
                                      </p:tavLst>
                                    </p:anim>
                                    <p:set>
                                      <p:cBhvr>
                                        <p:cTn id="23" dur="80"/>
                                        <p:tgtEl>
                                          <p:spTgt spid="32"/>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par>
                                <p:cTn id="32" presetID="22" presetClass="entr" presetSubtype="8"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par>
                                <p:cTn id="35" presetID="27" presetClass="entr" presetSubtype="0" fill="hold" grpId="0" nodeType="withEffect">
                                  <p:stCondLst>
                                    <p:cond delay="0"/>
                                  </p:stCondLst>
                                  <p:iterate type="lt">
                                    <p:tmPct val="50000"/>
                                  </p:iterate>
                                  <p:childTnLst>
                                    <p:set>
                                      <p:cBhvr>
                                        <p:cTn id="36" dur="1" fill="hold">
                                          <p:stCondLst>
                                            <p:cond delay="0"/>
                                          </p:stCondLst>
                                        </p:cTn>
                                        <p:tgtEl>
                                          <p:spTgt spid="27"/>
                                        </p:tgtEl>
                                        <p:attrNameLst>
                                          <p:attrName>style.visibility</p:attrName>
                                        </p:attrNameLst>
                                      </p:cBhvr>
                                      <p:to>
                                        <p:strVal val="visible"/>
                                      </p:to>
                                    </p:set>
                                    <p:anim calcmode="discrete" valueType="clr">
                                      <p:cBhvr override="childStyle">
                                        <p:cTn id="37"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27"/>
                                        </p:tgtEl>
                                        <p:attrNameLst>
                                          <p:attrName>fillcolor</p:attrName>
                                        </p:attrNameLst>
                                      </p:cBhvr>
                                      <p:tavLst>
                                        <p:tav tm="0">
                                          <p:val>
                                            <p:clrVal>
                                              <a:schemeClr val="accent2"/>
                                            </p:clrVal>
                                          </p:val>
                                        </p:tav>
                                        <p:tav tm="50000">
                                          <p:val>
                                            <p:clrVal>
                                              <a:schemeClr val="hlink"/>
                                            </p:clrVal>
                                          </p:val>
                                        </p:tav>
                                      </p:tavLst>
                                    </p:anim>
                                    <p:set>
                                      <p:cBhvr>
                                        <p:cTn id="39" dur="80"/>
                                        <p:tgtEl>
                                          <p:spTgt spid="27"/>
                                        </p:tgtEl>
                                        <p:attrNameLst>
                                          <p:attrName>fill.type</p:attrName>
                                        </p:attrNameLst>
                                      </p:cBhvr>
                                      <p:to>
                                        <p:strVal val="solid"/>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22" presetClass="entr" presetSubtype="8"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par>
                                <p:cTn id="48" presetID="22" presetClass="entr" presetSubtype="8"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par>
                                <p:cTn id="51" presetID="27" presetClass="entr" presetSubtype="0" fill="hold" grpId="0" nodeType="withEffect">
                                  <p:stCondLst>
                                    <p:cond delay="0"/>
                                  </p:stCondLst>
                                  <p:iterate type="lt">
                                    <p:tmPct val="50000"/>
                                  </p:iterate>
                                  <p:childTnLst>
                                    <p:set>
                                      <p:cBhvr>
                                        <p:cTn id="52" dur="1" fill="hold">
                                          <p:stCondLst>
                                            <p:cond delay="0"/>
                                          </p:stCondLst>
                                        </p:cTn>
                                        <p:tgtEl>
                                          <p:spTgt spid="34"/>
                                        </p:tgtEl>
                                        <p:attrNameLst>
                                          <p:attrName>style.visibility</p:attrName>
                                        </p:attrNameLst>
                                      </p:cBhvr>
                                      <p:to>
                                        <p:strVal val="visible"/>
                                      </p:to>
                                    </p:set>
                                    <p:anim calcmode="discrete" valueType="clr">
                                      <p:cBhvr override="childStyle">
                                        <p:cTn id="53" dur="80"/>
                                        <p:tgtEl>
                                          <p:spTgt spid="34"/>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34"/>
                                        </p:tgtEl>
                                        <p:attrNameLst>
                                          <p:attrName>fillcolor</p:attrName>
                                        </p:attrNameLst>
                                      </p:cBhvr>
                                      <p:tavLst>
                                        <p:tav tm="0">
                                          <p:val>
                                            <p:clrVal>
                                              <a:schemeClr val="accent2"/>
                                            </p:clrVal>
                                          </p:val>
                                        </p:tav>
                                        <p:tav tm="50000">
                                          <p:val>
                                            <p:clrVal>
                                              <a:schemeClr val="hlink"/>
                                            </p:clrVal>
                                          </p:val>
                                        </p:tav>
                                      </p:tavLst>
                                    </p:anim>
                                    <p:set>
                                      <p:cBhvr>
                                        <p:cTn id="55" dur="80"/>
                                        <p:tgtEl>
                                          <p:spTgt spid="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5" grpId="0" animBg="1"/>
      <p:bldP spid="27" grpId="0"/>
      <p:bldP spid="32"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37" y="1932993"/>
            <a:ext cx="2457451" cy="295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Connector 7"/>
          <p:cNvSpPr/>
          <p:nvPr/>
        </p:nvSpPr>
        <p:spPr>
          <a:xfrm>
            <a:off x="1835186" y="2533067"/>
            <a:ext cx="151210" cy="185738"/>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a:solidFill>
                <a:prstClr val="white"/>
              </a:solidFill>
            </a:endParaRPr>
          </a:p>
        </p:txBody>
      </p:sp>
      <p:sp>
        <p:nvSpPr>
          <p:cNvPr id="12" name="Freeform: Shape 11"/>
          <p:cNvSpPr/>
          <p:nvPr/>
        </p:nvSpPr>
        <p:spPr>
          <a:xfrm>
            <a:off x="1957820" y="1819153"/>
            <a:ext cx="483394" cy="800100"/>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dirty="0">
              <a:solidFill>
                <a:prstClr val="white"/>
              </a:solidFill>
            </a:endParaRPr>
          </a:p>
        </p:txBody>
      </p:sp>
      <p:grpSp>
        <p:nvGrpSpPr>
          <p:cNvPr id="16" name="Group 15"/>
          <p:cNvGrpSpPr>
            <a:grpSpLocks/>
          </p:cNvGrpSpPr>
          <p:nvPr/>
        </p:nvGrpSpPr>
        <p:grpSpPr bwMode="auto">
          <a:xfrm>
            <a:off x="2412614" y="1463438"/>
            <a:ext cx="5658460" cy="1068051"/>
            <a:chOff x="5862048" y="676275"/>
            <a:chExt cx="6539502" cy="1487066"/>
          </a:xfrm>
        </p:grpSpPr>
        <p:sp>
          <p:nvSpPr>
            <p:cNvPr id="14" name="Rectangle: Rounded Corners 13"/>
            <p:cNvSpPr/>
            <p:nvPr/>
          </p:nvSpPr>
          <p:spPr>
            <a:xfrm>
              <a:off x="5862048" y="676275"/>
              <a:ext cx="6539502" cy="1487066"/>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a:solidFill>
                  <a:prstClr val="white"/>
                </a:solidFill>
              </a:endParaRPr>
            </a:p>
          </p:txBody>
        </p:sp>
        <p:sp>
          <p:nvSpPr>
            <p:cNvPr id="15" name="Flowchart: Connector 14"/>
            <p:cNvSpPr/>
            <p:nvPr/>
          </p:nvSpPr>
          <p:spPr>
            <a:xfrm>
              <a:off x="6079251" y="963262"/>
              <a:ext cx="629141" cy="632108"/>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rPr>
                <a:t>1</a:t>
              </a:r>
              <a:endParaRPr lang="vi-VN" sz="2800" dirty="0">
                <a:solidFill>
                  <a:prstClr val="white"/>
                </a:solidFill>
              </a:endParaRPr>
            </a:p>
          </p:txBody>
        </p:sp>
      </p:grpSp>
      <p:sp>
        <p:nvSpPr>
          <p:cNvPr id="18" name="Flowchart: Connector 17"/>
          <p:cNvSpPr/>
          <p:nvPr/>
        </p:nvSpPr>
        <p:spPr>
          <a:xfrm>
            <a:off x="2043545" y="3131952"/>
            <a:ext cx="150019" cy="185738"/>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a:solidFill>
                <a:prstClr val="white"/>
              </a:solidFill>
            </a:endParaRPr>
          </a:p>
        </p:txBody>
      </p:sp>
      <p:sp>
        <p:nvSpPr>
          <p:cNvPr id="25" name="Flowchart: Connector 24"/>
          <p:cNvSpPr/>
          <p:nvPr/>
        </p:nvSpPr>
        <p:spPr>
          <a:xfrm>
            <a:off x="1841138" y="4026111"/>
            <a:ext cx="151209" cy="185738"/>
          </a:xfrm>
          <a:prstGeom prst="flowChartConnector">
            <a:avLst/>
          </a:prstGeom>
          <a:solidFill>
            <a:srgbClr val="01B59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a:solidFill>
                <a:prstClr val="white"/>
              </a:solidFill>
            </a:endParaRPr>
          </a:p>
        </p:txBody>
      </p:sp>
      <p:sp>
        <p:nvSpPr>
          <p:cNvPr id="28" name="Freeform: Shape 27"/>
          <p:cNvSpPr/>
          <p:nvPr/>
        </p:nvSpPr>
        <p:spPr>
          <a:xfrm>
            <a:off x="1972107" y="4190417"/>
            <a:ext cx="781050" cy="700088"/>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a:solidFill>
                <a:prstClr val="white"/>
              </a:solidFill>
            </a:endParaRPr>
          </a:p>
        </p:txBody>
      </p:sp>
      <p:grpSp>
        <p:nvGrpSpPr>
          <p:cNvPr id="29" name="Group 28"/>
          <p:cNvGrpSpPr>
            <a:grpSpLocks/>
          </p:cNvGrpSpPr>
          <p:nvPr/>
        </p:nvGrpSpPr>
        <p:grpSpPr bwMode="auto">
          <a:xfrm>
            <a:off x="2718841" y="4026111"/>
            <a:ext cx="5717843" cy="1072880"/>
            <a:chOff x="5862048" y="867065"/>
            <a:chExt cx="6539502" cy="1504660"/>
          </a:xfrm>
        </p:grpSpPr>
        <p:sp>
          <p:nvSpPr>
            <p:cNvPr id="30" name="Rectangle: Rounded Corners 29"/>
            <p:cNvSpPr/>
            <p:nvPr/>
          </p:nvSpPr>
          <p:spPr>
            <a:xfrm>
              <a:off x="5862048" y="867065"/>
              <a:ext cx="6539502" cy="1504660"/>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800" dirty="0">
                <a:solidFill>
                  <a:prstClr val="white"/>
                </a:solidFill>
              </a:endParaRPr>
            </a:p>
          </p:txBody>
        </p:sp>
        <p:sp>
          <p:nvSpPr>
            <p:cNvPr id="31" name="Flowchart: Connector 30"/>
            <p:cNvSpPr/>
            <p:nvPr/>
          </p:nvSpPr>
          <p:spPr>
            <a:xfrm>
              <a:off x="6173531" y="1293076"/>
              <a:ext cx="713743" cy="536153"/>
            </a:xfrm>
            <a:prstGeom prst="flowChartConnector">
              <a:avLst/>
            </a:prstGeom>
            <a:solidFill>
              <a:srgbClr val="01B5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rPr>
                <a:t>2</a:t>
              </a:r>
              <a:endParaRPr lang="vi-VN" sz="2800" dirty="0">
                <a:solidFill>
                  <a:prstClr val="white"/>
                </a:solidFill>
              </a:endParaRPr>
            </a:p>
          </p:txBody>
        </p:sp>
      </p:grpSp>
      <p:sp>
        <p:nvSpPr>
          <p:cNvPr id="36" name="Text Box 12"/>
          <p:cNvSpPr txBox="1">
            <a:spLocks noChangeArrowheads="1"/>
          </p:cNvSpPr>
          <p:nvPr/>
        </p:nvSpPr>
        <p:spPr bwMode="auto">
          <a:xfrm>
            <a:off x="-1" y="-7390"/>
            <a:ext cx="8543499"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b="1" dirty="0" err="1">
                <a:solidFill>
                  <a:srgbClr val="990000"/>
                </a:solidFill>
                <a:latin typeface="Times New Roman" panose="02020603050405020304" pitchFamily="18" charset="0"/>
                <a:cs typeface="Times New Roman" panose="02020603050405020304" pitchFamily="18" charset="0"/>
              </a:rPr>
              <a:t>Đọc</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thầm</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đoạn</a:t>
            </a:r>
            <a:r>
              <a:rPr lang="en-US" sz="2800" b="1" dirty="0">
                <a:solidFill>
                  <a:srgbClr val="990000"/>
                </a:solidFill>
                <a:latin typeface="Times New Roman" panose="02020603050405020304" pitchFamily="18" charset="0"/>
                <a:cs typeface="Times New Roman" panose="02020603050405020304" pitchFamily="18" charset="0"/>
              </a:rPr>
              <a:t> 3+ TLCH: </a:t>
            </a:r>
            <a:r>
              <a:rPr lang="en-US" sz="2800" b="1" dirty="0" err="1">
                <a:solidFill>
                  <a:srgbClr val="990000"/>
                </a:solidFill>
                <a:latin typeface="Times New Roman" panose="02020603050405020304" pitchFamily="18" charset="0"/>
                <a:cs typeface="Times New Roman" panose="02020603050405020304" pitchFamily="18" charset="0"/>
              </a:rPr>
              <a:t>Sau</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câu</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nói</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của</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ông</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lão,cậu</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bé</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cũng</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cảm</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thấy</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nhận</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được</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chút</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gì</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từ</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ông</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lão</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a:solidFill>
                  <a:srgbClr val="990000"/>
                </a:solidFill>
                <a:latin typeface="Times New Roman" panose="02020603050405020304" pitchFamily="18" charset="0"/>
                <a:cs typeface="Times New Roman" panose="02020603050405020304" pitchFamily="18" charset="0"/>
              </a:rPr>
              <a:t>Theo em, </a:t>
            </a:r>
            <a:r>
              <a:rPr lang="en-US" sz="2800" b="1" dirty="0" err="1">
                <a:solidFill>
                  <a:srgbClr val="990000"/>
                </a:solidFill>
                <a:latin typeface="Times New Roman" panose="02020603050405020304" pitchFamily="18" charset="0"/>
                <a:cs typeface="Times New Roman" panose="02020603050405020304" pitchFamily="18" charset="0"/>
              </a:rPr>
              <a:t>cậu</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bé</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đã</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nhận</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được</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gì</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từ</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ông</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lão</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ăn</a:t>
            </a:r>
            <a:r>
              <a:rPr lang="en-US" sz="2800" b="1" dirty="0">
                <a:solidFill>
                  <a:srgbClr val="990000"/>
                </a:solidFill>
                <a:latin typeface="Times New Roman" panose="02020603050405020304" pitchFamily="18" charset="0"/>
                <a:cs typeface="Times New Roman" panose="02020603050405020304" pitchFamily="18" charset="0"/>
              </a:rPr>
              <a:t> </a:t>
            </a:r>
            <a:r>
              <a:rPr lang="en-US" sz="2800" b="1" dirty="0" err="1">
                <a:solidFill>
                  <a:srgbClr val="990000"/>
                </a:solidFill>
                <a:latin typeface="Times New Roman" panose="02020603050405020304" pitchFamily="18" charset="0"/>
                <a:cs typeface="Times New Roman" panose="02020603050405020304" pitchFamily="18" charset="0"/>
              </a:rPr>
              <a:t>xin</a:t>
            </a:r>
            <a:r>
              <a:rPr lang="en-US" sz="2800" b="1" dirty="0">
                <a:solidFill>
                  <a:srgbClr val="990000"/>
                </a:solidFill>
                <a:latin typeface="Times New Roman" panose="02020603050405020304" pitchFamily="18" charset="0"/>
                <a:cs typeface="Times New Roman" panose="02020603050405020304" pitchFamily="18" charset="0"/>
              </a:rPr>
              <a:t>? </a:t>
            </a:r>
            <a:endParaRPr lang="en-US" sz="2800" dirty="0">
              <a:solidFill>
                <a:srgbClr val="990000"/>
              </a:solidFill>
              <a:latin typeface="Times New Roman" panose="02020603050405020304" pitchFamily="18" charset="0"/>
              <a:cs typeface="Times New Roman" panose="02020603050405020304" pitchFamily="18" charset="0"/>
            </a:endParaRPr>
          </a:p>
        </p:txBody>
      </p:sp>
      <p:pic>
        <p:nvPicPr>
          <p:cNvPr id="37" name="Picture 14" descr="G:\sp2\16.bm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475" y="2301879"/>
            <a:ext cx="1509713"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13"/>
          <p:cNvSpPr txBox="1">
            <a:spLocks noChangeArrowheads="1"/>
          </p:cNvSpPr>
          <p:nvPr/>
        </p:nvSpPr>
        <p:spPr bwMode="auto">
          <a:xfrm>
            <a:off x="3162926" y="1430814"/>
            <a:ext cx="492614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err="1">
                <a:solidFill>
                  <a:srgbClr val="0000FF"/>
                </a:solidFill>
                <a:latin typeface="Times New Roman" panose="02020603050405020304" pitchFamily="18" charset="0"/>
                <a:cs typeface="Times New Roman" panose="02020603050405020304" pitchFamily="18" charset="0"/>
              </a:rPr>
              <a:t>Nhận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được</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lòng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đồng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cảm</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39" name="Text Box 14"/>
          <p:cNvSpPr txBox="1">
            <a:spLocks noChangeArrowheads="1"/>
          </p:cNvSpPr>
          <p:nvPr/>
        </p:nvSpPr>
        <p:spPr bwMode="auto">
          <a:xfrm>
            <a:off x="3652023" y="4001852"/>
            <a:ext cx="456883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err="1">
                <a:solidFill>
                  <a:srgbClr val="0000FF"/>
                </a:solidFill>
                <a:latin typeface="Times New Roman" panose="02020603050405020304" pitchFamily="18" charset="0"/>
                <a:cs typeface="Times New Roman" panose="02020603050405020304" pitchFamily="18" charset="0"/>
              </a:rPr>
              <a:t>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hiểu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được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tấm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lòng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cậu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bé</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42" name="Text Box 4"/>
          <p:cNvSpPr txBox="1">
            <a:spLocks noChangeArrowheads="1"/>
          </p:cNvSpPr>
          <p:nvPr/>
        </p:nvSpPr>
        <p:spPr bwMode="auto">
          <a:xfrm>
            <a:off x="233085" y="5182671"/>
            <a:ext cx="64929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600" dirty="0">
                <a:ln>
                  <a:solidFill>
                    <a:srgbClr val="0000CC"/>
                  </a:solidFill>
                </a:ln>
                <a:solidFill>
                  <a:srgbClr val="FF0000"/>
                </a:solidFill>
                <a:latin typeface="Times New Roman" pitchFamily="18" charset="0"/>
              </a:rPr>
              <a:t> </a:t>
            </a:r>
            <a:r>
              <a:rPr lang="en-US" sz="3600" dirty="0" err="1">
                <a:ln>
                  <a:solidFill>
                    <a:srgbClr val="0000CC"/>
                  </a:solidFill>
                </a:ln>
                <a:solidFill>
                  <a:srgbClr val="FF0000"/>
                </a:solidFill>
                <a:latin typeface="Times New Roman" pitchFamily="18" charset="0"/>
              </a:rPr>
              <a:t>Nêu</a:t>
            </a:r>
            <a:r>
              <a:rPr lang="en-US" sz="3600" dirty="0">
                <a:ln>
                  <a:solidFill>
                    <a:srgbClr val="0000CC"/>
                  </a:solidFill>
                </a:ln>
                <a:solidFill>
                  <a:srgbClr val="FF0000"/>
                </a:solidFill>
                <a:latin typeface="Times New Roman" pitchFamily="18" charset="0"/>
              </a:rPr>
              <a:t> </a:t>
            </a:r>
            <a:r>
              <a:rPr lang="en-US" sz="3600" dirty="0" err="1">
                <a:ln>
                  <a:solidFill>
                    <a:srgbClr val="0000CC"/>
                  </a:solidFill>
                </a:ln>
                <a:solidFill>
                  <a:srgbClr val="FF0000"/>
                </a:solidFill>
                <a:latin typeface="Times New Roman" pitchFamily="18" charset="0"/>
              </a:rPr>
              <a:t>nội</a:t>
            </a:r>
            <a:r>
              <a:rPr lang="en-US" sz="3600" dirty="0">
                <a:ln>
                  <a:solidFill>
                    <a:srgbClr val="0000CC"/>
                  </a:solidFill>
                </a:ln>
                <a:solidFill>
                  <a:srgbClr val="FF0000"/>
                </a:solidFill>
                <a:latin typeface="Times New Roman" pitchFamily="18" charset="0"/>
              </a:rPr>
              <a:t> dung </a:t>
            </a:r>
            <a:r>
              <a:rPr lang="en-US" sz="3600" dirty="0" err="1">
                <a:ln>
                  <a:solidFill>
                    <a:srgbClr val="0000CC"/>
                  </a:solidFill>
                </a:ln>
                <a:solidFill>
                  <a:srgbClr val="FF0000"/>
                </a:solidFill>
                <a:latin typeface="Times New Roman" pitchFamily="18" charset="0"/>
              </a:rPr>
              <a:t>chính</a:t>
            </a:r>
            <a:r>
              <a:rPr lang="en-US" sz="3600" dirty="0">
                <a:ln>
                  <a:solidFill>
                    <a:srgbClr val="0000CC"/>
                  </a:solidFill>
                </a:ln>
                <a:solidFill>
                  <a:srgbClr val="FF0000"/>
                </a:solidFill>
                <a:latin typeface="Times New Roman" pitchFamily="18" charset="0"/>
              </a:rPr>
              <a:t> </a:t>
            </a:r>
            <a:r>
              <a:rPr lang="en-US" sz="3600" dirty="0" err="1">
                <a:ln>
                  <a:solidFill>
                    <a:srgbClr val="0000CC"/>
                  </a:solidFill>
                </a:ln>
                <a:solidFill>
                  <a:srgbClr val="FF0000"/>
                </a:solidFill>
                <a:latin typeface="Times New Roman" pitchFamily="18" charset="0"/>
              </a:rPr>
              <a:t>của</a:t>
            </a:r>
            <a:r>
              <a:rPr lang="en-US" sz="3600" dirty="0">
                <a:ln>
                  <a:solidFill>
                    <a:srgbClr val="0000CC"/>
                  </a:solidFill>
                </a:ln>
                <a:solidFill>
                  <a:srgbClr val="FF0000"/>
                </a:solidFill>
                <a:latin typeface="Times New Roman" pitchFamily="18" charset="0"/>
              </a:rPr>
              <a:t> </a:t>
            </a:r>
            <a:r>
              <a:rPr lang="en-US" sz="3600" dirty="0" err="1">
                <a:ln>
                  <a:solidFill>
                    <a:srgbClr val="0000CC"/>
                  </a:solidFill>
                </a:ln>
                <a:solidFill>
                  <a:srgbClr val="FF0000"/>
                </a:solidFill>
                <a:latin typeface="Times New Roman" pitchFamily="18" charset="0"/>
              </a:rPr>
              <a:t>đoạn</a:t>
            </a:r>
            <a:r>
              <a:rPr lang="en-US" sz="3600" dirty="0">
                <a:ln>
                  <a:solidFill>
                    <a:srgbClr val="0000CC"/>
                  </a:solidFill>
                </a:ln>
                <a:solidFill>
                  <a:srgbClr val="FF0000"/>
                </a:solidFill>
                <a:latin typeface="Times New Roman" pitchFamily="18" charset="0"/>
              </a:rPr>
              <a:t> 3</a:t>
            </a:r>
          </a:p>
        </p:txBody>
      </p:sp>
      <p:sp>
        <p:nvSpPr>
          <p:cNvPr id="43" name="Text Box 4"/>
          <p:cNvSpPr txBox="1">
            <a:spLocks noChangeArrowheads="1"/>
          </p:cNvSpPr>
          <p:nvPr/>
        </p:nvSpPr>
        <p:spPr bwMode="auto">
          <a:xfrm>
            <a:off x="233085" y="5963468"/>
            <a:ext cx="8401017" cy="584775"/>
          </a:xfrm>
          <a:prstGeom prst="rect">
            <a:avLst/>
          </a:prstGeom>
          <a:solidFill>
            <a:srgbClr val="FFFF00"/>
          </a:solidFill>
          <a:ln>
            <a:noFill/>
          </a:ln>
          <a:effectLst/>
        </p:spPr>
        <p:txBody>
          <a:bodyPr wrap="square">
            <a:spAutoFit/>
          </a:bodyPr>
          <a:lstStyle/>
          <a:p>
            <a:pPr algn="ctr"/>
            <a:r>
              <a:rPr lang="en-US" sz="3200">
                <a:ln>
                  <a:solidFill>
                    <a:srgbClr val="0000CC"/>
                  </a:solidFill>
                </a:ln>
                <a:solidFill>
                  <a:srgbClr val="0000CC"/>
                </a:solidFill>
                <a:latin typeface="Times New Roman" pitchFamily="18" charset="0"/>
              </a:rPr>
              <a:t>- Ý 3: Sự </a:t>
            </a:r>
            <a:r>
              <a:rPr lang="en-US" sz="3200" dirty="0" err="1">
                <a:ln>
                  <a:solidFill>
                    <a:srgbClr val="0000CC"/>
                  </a:solidFill>
                </a:ln>
                <a:solidFill>
                  <a:srgbClr val="0000CC"/>
                </a:solidFill>
                <a:latin typeface="Times New Roman" pitchFamily="18" charset="0"/>
              </a:rPr>
              <a:t>đồng</a:t>
            </a:r>
            <a:r>
              <a:rPr lang="en-US" sz="3200" dirty="0">
                <a:ln>
                  <a:solidFill>
                    <a:srgbClr val="0000CC"/>
                  </a:solidFill>
                </a:ln>
                <a:solidFill>
                  <a:srgbClr val="0000CC"/>
                </a:solidFill>
                <a:latin typeface="Times New Roman" pitchFamily="18" charset="0"/>
              </a:rPr>
              <a:t> </a:t>
            </a:r>
            <a:r>
              <a:rPr lang="en-US" sz="3200" dirty="0" err="1">
                <a:ln>
                  <a:solidFill>
                    <a:srgbClr val="0000CC"/>
                  </a:solidFill>
                </a:ln>
                <a:solidFill>
                  <a:srgbClr val="0000CC"/>
                </a:solidFill>
                <a:latin typeface="Times New Roman" pitchFamily="18" charset="0"/>
              </a:rPr>
              <a:t>cảm</a:t>
            </a:r>
            <a:r>
              <a:rPr lang="en-US" sz="3200" dirty="0">
                <a:ln>
                  <a:solidFill>
                    <a:srgbClr val="0000CC"/>
                  </a:solidFill>
                </a:ln>
                <a:solidFill>
                  <a:srgbClr val="0000CC"/>
                </a:solidFill>
                <a:latin typeface="Times New Roman" pitchFamily="18" charset="0"/>
              </a:rPr>
              <a:t> của </a:t>
            </a:r>
            <a:r>
              <a:rPr lang="en-US" sz="3200" dirty="0" err="1">
                <a:ln>
                  <a:solidFill>
                    <a:srgbClr val="0000CC"/>
                  </a:solidFill>
                </a:ln>
                <a:solidFill>
                  <a:srgbClr val="0000CC"/>
                </a:solidFill>
                <a:latin typeface="Times New Roman" pitchFamily="18" charset="0"/>
              </a:rPr>
              <a:t>ông</a:t>
            </a:r>
            <a:r>
              <a:rPr lang="en-US" sz="3200" dirty="0">
                <a:ln>
                  <a:solidFill>
                    <a:srgbClr val="0000CC"/>
                  </a:solidFill>
                </a:ln>
                <a:solidFill>
                  <a:srgbClr val="0000CC"/>
                </a:solidFill>
                <a:latin typeface="Times New Roman" pitchFamily="18" charset="0"/>
              </a:rPr>
              <a:t> </a:t>
            </a:r>
            <a:r>
              <a:rPr lang="en-US" sz="3200" dirty="0" err="1">
                <a:ln>
                  <a:solidFill>
                    <a:srgbClr val="0000CC"/>
                  </a:solidFill>
                </a:ln>
                <a:solidFill>
                  <a:srgbClr val="0000CC"/>
                </a:solidFill>
                <a:latin typeface="Times New Roman" pitchFamily="18" charset="0"/>
              </a:rPr>
              <a:t>lão</a:t>
            </a:r>
            <a:r>
              <a:rPr lang="en-US" sz="3200" dirty="0">
                <a:ln>
                  <a:solidFill>
                    <a:srgbClr val="0000CC"/>
                  </a:solidFill>
                </a:ln>
                <a:solidFill>
                  <a:srgbClr val="0000CC"/>
                </a:solidFill>
                <a:latin typeface="Times New Roman" pitchFamily="18" charset="0"/>
              </a:rPr>
              <a:t> </a:t>
            </a:r>
            <a:r>
              <a:rPr lang="en-US" sz="3200" dirty="0" err="1">
                <a:ln>
                  <a:solidFill>
                    <a:srgbClr val="0000CC"/>
                  </a:solidFill>
                </a:ln>
                <a:solidFill>
                  <a:srgbClr val="0000CC"/>
                </a:solidFill>
                <a:latin typeface="Times New Roman" pitchFamily="18" charset="0"/>
              </a:rPr>
              <a:t>ăn</a:t>
            </a:r>
            <a:r>
              <a:rPr lang="en-US" sz="3200" dirty="0">
                <a:ln>
                  <a:solidFill>
                    <a:srgbClr val="0000CC"/>
                  </a:solidFill>
                </a:ln>
                <a:solidFill>
                  <a:srgbClr val="0000CC"/>
                </a:solidFill>
                <a:latin typeface="Times New Roman" pitchFamily="18" charset="0"/>
              </a:rPr>
              <a:t> </a:t>
            </a:r>
            <a:r>
              <a:rPr lang="en-US" sz="3200" dirty="0" err="1">
                <a:ln>
                  <a:solidFill>
                    <a:srgbClr val="0000CC"/>
                  </a:solidFill>
                </a:ln>
                <a:solidFill>
                  <a:srgbClr val="0000CC"/>
                </a:solidFill>
                <a:latin typeface="Times New Roman" pitchFamily="18" charset="0"/>
              </a:rPr>
              <a:t>xin</a:t>
            </a:r>
            <a:r>
              <a:rPr lang="en-US" sz="3200" dirty="0">
                <a:ln>
                  <a:solidFill>
                    <a:srgbClr val="0000CC"/>
                  </a:solidFill>
                </a:ln>
                <a:solidFill>
                  <a:srgbClr val="0000CC"/>
                </a:solidFill>
                <a:latin typeface="Times New Roman" pitchFamily="18" charset="0"/>
              </a:rPr>
              <a:t> </a:t>
            </a:r>
            <a:r>
              <a:rPr lang="en-US" sz="3200" dirty="0" err="1">
                <a:ln>
                  <a:solidFill>
                    <a:srgbClr val="0000CC"/>
                  </a:solidFill>
                </a:ln>
                <a:solidFill>
                  <a:srgbClr val="0000CC"/>
                </a:solidFill>
                <a:latin typeface="Times New Roman" pitchFamily="18" charset="0"/>
              </a:rPr>
              <a:t>và</a:t>
            </a:r>
            <a:r>
              <a:rPr lang="en-US" sz="3200" dirty="0">
                <a:ln>
                  <a:solidFill>
                    <a:srgbClr val="0000CC"/>
                  </a:solidFill>
                </a:ln>
                <a:solidFill>
                  <a:srgbClr val="0000CC"/>
                </a:solidFill>
                <a:latin typeface="Times New Roman" pitchFamily="18" charset="0"/>
              </a:rPr>
              <a:t> </a:t>
            </a:r>
            <a:r>
              <a:rPr lang="en-US" sz="3200" dirty="0" err="1">
                <a:ln>
                  <a:solidFill>
                    <a:srgbClr val="0000CC"/>
                  </a:solidFill>
                </a:ln>
                <a:solidFill>
                  <a:srgbClr val="0000CC"/>
                </a:solidFill>
                <a:latin typeface="Times New Roman" pitchFamily="18" charset="0"/>
              </a:rPr>
              <a:t>cậu</a:t>
            </a:r>
            <a:r>
              <a:rPr lang="en-US" sz="3200" dirty="0">
                <a:ln>
                  <a:solidFill>
                    <a:srgbClr val="0000CC"/>
                  </a:solidFill>
                </a:ln>
                <a:solidFill>
                  <a:srgbClr val="0000CC"/>
                </a:solidFill>
                <a:latin typeface="Times New Roman" pitchFamily="18" charset="0"/>
              </a:rPr>
              <a:t> </a:t>
            </a:r>
            <a:r>
              <a:rPr lang="en-US" sz="3200" dirty="0" err="1">
                <a:ln>
                  <a:solidFill>
                    <a:srgbClr val="0000CC"/>
                  </a:solidFill>
                </a:ln>
                <a:solidFill>
                  <a:srgbClr val="0000CC"/>
                </a:solidFill>
                <a:latin typeface="Times New Roman" pitchFamily="18" charset="0"/>
              </a:rPr>
              <a:t>bé</a:t>
            </a:r>
            <a:r>
              <a:rPr lang="en-US" sz="3200" dirty="0">
                <a:ln>
                  <a:solidFill>
                    <a:srgbClr val="0000CC"/>
                  </a:solidFill>
                </a:ln>
                <a:solidFill>
                  <a:srgbClr val="0000CC"/>
                </a:solidFill>
                <a:latin typeface="Times New Roman" pitchFamily="18" charset="0"/>
              </a:rPr>
              <a:t>.</a:t>
            </a:r>
          </a:p>
        </p:txBody>
      </p:sp>
    </p:spTree>
    <p:extLst>
      <p:ext uri="{BB962C8B-B14F-4D97-AF65-F5344CB8AC3E}">
        <p14:creationId xmlns:p14="http://schemas.microsoft.com/office/powerpoint/2010/main" val="13607640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par>
                                <p:cTn id="28" presetID="22" presetClass="entr" presetSubtype="8"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par>
                                <p:cTn id="31" presetID="27" presetClass="entr" presetSubtype="0" fill="hold" grpId="0" nodeType="withEffect">
                                  <p:stCondLst>
                                    <p:cond delay="0"/>
                                  </p:stCondLst>
                                  <p:iterate type="lt">
                                    <p:tmPct val="50000"/>
                                  </p:iterate>
                                  <p:childTnLst>
                                    <p:set>
                                      <p:cBhvr>
                                        <p:cTn id="32" dur="1" fill="hold">
                                          <p:stCondLst>
                                            <p:cond delay="0"/>
                                          </p:stCondLst>
                                        </p:cTn>
                                        <p:tgtEl>
                                          <p:spTgt spid="39"/>
                                        </p:tgtEl>
                                        <p:attrNameLst>
                                          <p:attrName>style.visibility</p:attrName>
                                        </p:attrNameLst>
                                      </p:cBhvr>
                                      <p:to>
                                        <p:strVal val="visible"/>
                                      </p:to>
                                    </p:set>
                                    <p:anim calcmode="discrete" valueType="clr">
                                      <p:cBhvr override="childStyle">
                                        <p:cTn id="33"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39"/>
                                        </p:tgtEl>
                                        <p:attrNameLst>
                                          <p:attrName>fillcolor</p:attrName>
                                        </p:attrNameLst>
                                      </p:cBhvr>
                                      <p:tavLst>
                                        <p:tav tm="0">
                                          <p:val>
                                            <p:clrVal>
                                              <a:schemeClr val="accent2"/>
                                            </p:clrVal>
                                          </p:val>
                                        </p:tav>
                                        <p:tav tm="50000">
                                          <p:val>
                                            <p:clrVal>
                                              <a:schemeClr val="hlink"/>
                                            </p:clrVal>
                                          </p:val>
                                        </p:tav>
                                      </p:tavLst>
                                    </p:anim>
                                    <p:set>
                                      <p:cBhvr>
                                        <p:cTn id="35" dur="80"/>
                                        <p:tgtEl>
                                          <p:spTgt spid="39"/>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1000"/>
                                        <p:tgtEl>
                                          <p:spTgt spid="42"/>
                                        </p:tgtEl>
                                      </p:cBhvr>
                                    </p:animEffect>
                                    <p:anim calcmode="lin" valueType="num">
                                      <p:cBhvr>
                                        <p:cTn id="41" dur="1000" fill="hold"/>
                                        <p:tgtEl>
                                          <p:spTgt spid="42"/>
                                        </p:tgtEl>
                                        <p:attrNameLst>
                                          <p:attrName>ppt_x</p:attrName>
                                        </p:attrNameLst>
                                      </p:cBhvr>
                                      <p:tavLst>
                                        <p:tav tm="0">
                                          <p:val>
                                            <p:strVal val="#ppt_x"/>
                                          </p:val>
                                        </p:tav>
                                        <p:tav tm="100000">
                                          <p:val>
                                            <p:strVal val="#ppt_x"/>
                                          </p:val>
                                        </p:tav>
                                      </p:tavLst>
                                    </p:anim>
                                    <p:anim calcmode="lin" valueType="num">
                                      <p:cBhvr>
                                        <p:cTn id="4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P spid="38" grpId="0"/>
      <p:bldP spid="39" grpId="0"/>
      <p:bldP spid="42" grpId="0"/>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75"/>
            <a:ext cx="9144000" cy="6858000"/>
          </a:xfrm>
          <a:prstGeom prst="rect">
            <a:avLst/>
          </a:prstGeom>
        </p:spPr>
      </p:pic>
      <p:sp>
        <p:nvSpPr>
          <p:cNvPr id="2" name="Hộp_Văn_Bản 5"/>
          <p:cNvSpPr txBox="1">
            <a:spLocks noChangeArrowheads="1"/>
          </p:cNvSpPr>
          <p:nvPr/>
        </p:nvSpPr>
        <p:spPr bwMode="auto">
          <a:xfrm>
            <a:off x="1475656" y="11075"/>
            <a:ext cx="6264696"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err="1">
                <a:latin typeface="Times New Roman" panose="02020603050405020304" pitchFamily="18" charset="0"/>
                <a:cs typeface="Times New Roman" panose="02020603050405020304" pitchFamily="18" charset="0"/>
              </a:rPr>
              <a:t>Nêu</a:t>
            </a:r>
            <a:r>
              <a:rPr lang="en-US" sz="3600" b="1">
                <a:latin typeface="Times New Roman" panose="02020603050405020304" pitchFamily="18" charset="0"/>
                <a:cs typeface="Times New Roman" panose="02020603050405020304" pitchFamily="18" charset="0"/>
              </a:rPr>
              <a:t> nội dung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chuyện</a:t>
            </a:r>
            <a:r>
              <a:rPr lang="en-US" sz="3600" b="1" dirty="0">
                <a:latin typeface="Times New Roman" panose="02020603050405020304" pitchFamily="18" charset="0"/>
                <a:cs typeface="Times New Roman" panose="02020603050405020304" pitchFamily="18" charset="0"/>
              </a:rPr>
              <a:t>?</a:t>
            </a:r>
          </a:p>
        </p:txBody>
      </p:sp>
      <p:sp>
        <p:nvSpPr>
          <p:cNvPr id="58375" name="Rectangle 7"/>
          <p:cNvSpPr>
            <a:spLocks noChangeArrowheads="1"/>
          </p:cNvSpPr>
          <p:nvPr/>
        </p:nvSpPr>
        <p:spPr bwMode="auto">
          <a:xfrm>
            <a:off x="683568" y="2796094"/>
            <a:ext cx="53285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a:t>
            </a:r>
          </a:p>
        </p:txBody>
      </p:sp>
      <p:sp>
        <p:nvSpPr>
          <p:cNvPr id="58376" name="Rectangle 8"/>
          <p:cNvSpPr>
            <a:spLocks noChangeArrowheads="1"/>
          </p:cNvSpPr>
          <p:nvPr/>
        </p:nvSpPr>
        <p:spPr bwMode="auto">
          <a:xfrm>
            <a:off x="683568" y="3450612"/>
            <a:ext cx="748883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Toàn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bài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đọc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giọng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nhẹ</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nhàng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thương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cảm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ngậm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ngùi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xót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xa</a:t>
            </a:r>
            <a:endParaRPr lang="en-US" sz="3200" b="1" dirty="0">
              <a:solidFill>
                <a:srgbClr val="0000FF"/>
              </a:solidFill>
              <a:latin typeface="Times New Roman" panose="02020603050405020304" pitchFamily="18" charset="0"/>
              <a:cs typeface="Times New Roman" panose="02020603050405020304" pitchFamily="18" charset="0"/>
            </a:endParaRPr>
          </a:p>
          <a:p>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Phân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nhân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endParaRPr lang="en-US" sz="3200" b="1" dirty="0">
              <a:solidFill>
                <a:srgbClr val="0000FF"/>
              </a:solidFill>
              <a:latin typeface="Times New Roman" panose="02020603050405020304" pitchFamily="18" charset="0"/>
              <a:cs typeface="Times New Roman" panose="02020603050405020304" pitchFamily="18" charset="0"/>
            </a:endParaRPr>
          </a:p>
          <a:p>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Cậu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bé</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giọng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xót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thương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lão</a:t>
            </a:r>
            <a:r>
              <a:rPr lang="en-US" sz="3200" b="1" dirty="0">
                <a:solidFill>
                  <a:srgbClr val="0000FF"/>
                </a:solidFill>
                <a:latin typeface="Times New Roman" panose="02020603050405020304" pitchFamily="18" charset="0"/>
                <a:cs typeface="Times New Roman" panose="02020603050405020304" pitchFamily="18" charset="0"/>
              </a:rPr>
              <a:t> </a:t>
            </a:r>
          </a:p>
          <a:p>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hiện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xúc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động</a:t>
            </a:r>
            <a:r>
              <a:rPr lang="en-US" sz="3200" b="1" dirty="0">
                <a:solidFill>
                  <a:srgbClr val="0000FF"/>
                </a:solidFill>
                <a:latin typeface="Times New Roman" panose="02020603050405020304" pitchFamily="18" charset="0"/>
                <a:cs typeface="Times New Roman" panose="02020603050405020304" pitchFamily="18" charset="0"/>
              </a:rPr>
              <a:t>.</a:t>
            </a:r>
          </a:p>
          <a:p>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8" name="Text Box 6"/>
          <p:cNvSpPr txBox="1">
            <a:spLocks noChangeArrowheads="1"/>
          </p:cNvSpPr>
          <p:nvPr/>
        </p:nvSpPr>
        <p:spPr bwMode="auto">
          <a:xfrm>
            <a:off x="544045" y="811443"/>
            <a:ext cx="8307429" cy="1569660"/>
          </a:xfrm>
          <a:prstGeom prst="rect">
            <a:avLst/>
          </a:prstGeom>
          <a:solidFill>
            <a:srgbClr val="FFFF00"/>
          </a:solidFill>
          <a:ln>
            <a:noFill/>
          </a:ln>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3200" b="1">
                <a:solidFill>
                  <a:srgbClr val="990000"/>
                </a:solidFill>
                <a:latin typeface="Times New Roman" panose="02020603050405020304" pitchFamily="18" charset="0"/>
                <a:cs typeface="Times New Roman" panose="02020603050405020304" pitchFamily="18" charset="0"/>
              </a:rPr>
              <a:t>Nội dung:</a:t>
            </a:r>
            <a:r>
              <a:rPr lang="en-US" altLang="en-US" sz="3200" b="1">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Ca</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ngợi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cậu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bé</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có</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tấm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lòng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nhân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hậu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biết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đồng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cảm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thương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xót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trước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nỗi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bất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hạnh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của</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lão</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ăn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xin</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22" presetClass="exit" presetSubtype="4" fill="hold" grpId="1" nodeType="withEffect">
                                  <p:stCondLst>
                                    <p:cond delay="0"/>
                                  </p:stCondLst>
                                  <p:childTnLst>
                                    <p:animEffect transition="out" filter="wipe(down)">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8375"/>
                                        </p:tgtEl>
                                        <p:attrNameLst>
                                          <p:attrName>style.visibility</p:attrName>
                                        </p:attrNameLst>
                                      </p:cBhvr>
                                      <p:to>
                                        <p:strVal val="visible"/>
                                      </p:to>
                                    </p:set>
                                    <p:animEffect transition="in" filter="barn(inVertical)">
                                      <p:cBhvr>
                                        <p:cTn id="20" dur="500"/>
                                        <p:tgtEl>
                                          <p:spTgt spid="5837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1" nodeType="clickEffect">
                                  <p:stCondLst>
                                    <p:cond delay="0"/>
                                  </p:stCondLst>
                                  <p:childTnLst>
                                    <p:animEffect transition="out" filter="wipe(down)">
                                      <p:cBhvr>
                                        <p:cTn id="24" dur="500"/>
                                        <p:tgtEl>
                                          <p:spTgt spid="58375"/>
                                        </p:tgtEl>
                                      </p:cBhvr>
                                    </p:animEffect>
                                    <p:set>
                                      <p:cBhvr>
                                        <p:cTn id="25" dur="1" fill="hold">
                                          <p:stCondLst>
                                            <p:cond delay="499"/>
                                          </p:stCondLst>
                                        </p:cTn>
                                        <p:tgtEl>
                                          <p:spTgt spid="58375"/>
                                        </p:tgtEl>
                                        <p:attrNameLst>
                                          <p:attrName>style.visibility</p:attrName>
                                        </p:attrNameLst>
                                      </p:cBhvr>
                                      <p:to>
                                        <p:strVal val="hidden"/>
                                      </p:to>
                                    </p:set>
                                  </p:childTnLst>
                                </p:cTn>
                              </p:par>
                              <p:par>
                                <p:cTn id="26" presetID="4" presetClass="entr" presetSubtype="16" fill="hold" grpId="0" nodeType="withEffect">
                                  <p:stCondLst>
                                    <p:cond delay="0"/>
                                  </p:stCondLst>
                                  <p:childTnLst>
                                    <p:set>
                                      <p:cBhvr>
                                        <p:cTn id="27" dur="1" fill="hold">
                                          <p:stCondLst>
                                            <p:cond delay="0"/>
                                          </p:stCondLst>
                                        </p:cTn>
                                        <p:tgtEl>
                                          <p:spTgt spid="58376"/>
                                        </p:tgtEl>
                                        <p:attrNameLst>
                                          <p:attrName>style.visibility</p:attrName>
                                        </p:attrNameLst>
                                      </p:cBhvr>
                                      <p:to>
                                        <p:strVal val="visible"/>
                                      </p:to>
                                    </p:set>
                                    <p:animEffect transition="in" filter="box(in)">
                                      <p:cBhvr>
                                        <p:cTn id="28" dur="500"/>
                                        <p:tgtEl>
                                          <p:spTgt spid="58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8375" grpId="0"/>
      <p:bldP spid="58375" grpId="1"/>
      <p:bldP spid="58376"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5299" name="WordArt 3"/>
          <p:cNvSpPr>
            <a:spLocks noChangeArrowheads="1" noChangeShapeType="1" noTextEdit="1"/>
          </p:cNvSpPr>
          <p:nvPr/>
        </p:nvSpPr>
        <p:spPr bwMode="auto">
          <a:xfrm>
            <a:off x="2438400" y="2209800"/>
            <a:ext cx="4572000" cy="1665288"/>
          </a:xfrm>
          <a:prstGeom prst="rect">
            <a:avLst/>
          </a:prstGeom>
        </p:spPr>
        <p:txBody>
          <a:bodyPr wrap="none" fromWordArt="1">
            <a:prstTxWarp prst="textPlain">
              <a:avLst>
                <a:gd name="adj" fmla="val 50000"/>
              </a:avLst>
            </a:prstTxWarp>
          </a:bodyPr>
          <a:lstStyle/>
          <a:p>
            <a:pPr algn="ctr"/>
            <a:r>
              <a:rPr lang="vi-VN" sz="3600" b="1" kern="10" dirty="0">
                <a:ln w="12700">
                  <a:solidFill>
                    <a:srgbClr val="FF0000"/>
                  </a:solidFill>
                  <a:round/>
                  <a:headEnd/>
                  <a:tailEnd/>
                </a:ln>
                <a:solidFill>
                  <a:srgbClr val="0000CC"/>
                </a:solidFill>
                <a:effectLst>
                  <a:outerShdw dist="45791" dir="2021404" algn="ctr" rotWithShape="0">
                    <a:srgbClr val="808080">
                      <a:alpha val="80000"/>
                    </a:srgbClr>
                  </a:outerShdw>
                </a:effectLst>
                <a:latin typeface="Times New Roman" panose="02020603050405020304" pitchFamily="18" charset="0"/>
                <a:cs typeface="Times New Roman" panose="02020603050405020304" pitchFamily="18" charset="0"/>
              </a:rPr>
              <a:t>Đọc diễn cảm</a:t>
            </a:r>
          </a:p>
        </p:txBody>
      </p:sp>
    </p:spTree>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251520" y="1412776"/>
            <a:ext cx="8892480" cy="4391025"/>
          </a:xfrm>
          <a:prstGeom prst="rect">
            <a:avLst/>
          </a:prstGeom>
          <a:noFill/>
          <a:ln w="28575" cap="sq" algn="ctr">
            <a:solidFill>
              <a:schemeClr val="bg1"/>
            </a:solidFill>
            <a:miter lim="800000"/>
            <a:headEnd type="none" w="sm" len="sm"/>
            <a:tailEnd type="none" w="sm" len="sm"/>
          </a:ln>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800" b="1" dirty="0" err="1">
                <a:solidFill>
                  <a:srgbClr val="0000FF"/>
                </a:solidFill>
                <a:latin typeface="Times New Roman" panose="02020603050405020304" pitchFamily="18" charset="0"/>
              </a:rPr>
              <a:t>Tôi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chẳng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biết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thế</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nào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nắm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chặt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lấy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bàn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tay</a:t>
            </a:r>
            <a:r>
              <a:rPr lang="en-US" altLang="en-US" sz="2800" b="1" dirty="0">
                <a:solidFill>
                  <a:srgbClr val="0000FF"/>
                </a:solidFill>
                <a:latin typeface="Times New Roman" panose="02020603050405020304" pitchFamily="18" charset="0"/>
              </a:rPr>
              <a:t> run </a:t>
            </a:r>
            <a:r>
              <a:rPr lang="en-US" altLang="en-US" sz="2800" b="1" dirty="0" err="1">
                <a:solidFill>
                  <a:srgbClr val="0000FF"/>
                </a:solidFill>
                <a:latin typeface="Times New Roman" panose="02020603050405020304" pitchFamily="18" charset="0"/>
              </a:rPr>
              <a:t>rẩy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kia</a:t>
            </a:r>
            <a:r>
              <a:rPr lang="en-US" altLang="en-US" sz="2800" b="1" dirty="0">
                <a:solidFill>
                  <a:srgbClr val="0000FF"/>
                </a:solidFill>
                <a:latin typeface="Times New Roman" panose="02020603050405020304" pitchFamily="18" charset="0"/>
              </a:rPr>
              <a:t>:</a:t>
            </a:r>
          </a:p>
          <a:p>
            <a:pPr eaLnBrk="1" hangingPunct="1">
              <a:spcBef>
                <a:spcPct val="0"/>
              </a:spcBef>
              <a:buClrTx/>
              <a:buSzTx/>
              <a:buFontTx/>
              <a:buNone/>
            </a:pPr>
            <a:r>
              <a:rPr lang="en-US" altLang="en-US" sz="2800" b="1" dirty="0">
                <a:solidFill>
                  <a:srgbClr val="0000FF"/>
                </a:solidFill>
                <a:latin typeface="Times New Roman" panose="02020603050405020304" pitchFamily="18" charset="0"/>
              </a:rPr>
              <a:t>  - </a:t>
            </a:r>
            <a:r>
              <a:rPr lang="en-US" altLang="en-US" sz="2800" b="1" dirty="0" err="1">
                <a:solidFill>
                  <a:srgbClr val="0000FF"/>
                </a:solidFill>
                <a:latin typeface="Times New Roman" panose="02020603050405020304" pitchFamily="18" charset="0"/>
              </a:rPr>
              <a:t>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đừng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giận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cháu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cháu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không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có</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gì</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để</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cả</a:t>
            </a:r>
            <a:r>
              <a:rPr lang="en-US" altLang="en-US" sz="2800" b="1" dirty="0">
                <a:solidFill>
                  <a:srgbClr val="0000FF"/>
                </a:solidFill>
                <a:latin typeface="Times New Roman" panose="02020603050405020304" pitchFamily="18" charset="0"/>
              </a:rPr>
              <a:t>.</a:t>
            </a:r>
          </a:p>
          <a:p>
            <a:pPr eaLnBrk="1" hangingPunct="1">
              <a:spcBef>
                <a:spcPct val="0"/>
              </a:spcBef>
              <a:buClrTx/>
              <a:buSzTx/>
              <a:buFontTx/>
              <a:buNone/>
            </a:pP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Người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ăn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xin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nhìn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chằm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chằm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bằng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mắt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ướt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đẫm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tái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nhợt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nở</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nụ</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cười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tay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cũng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xiết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lấy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tay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tôi</a:t>
            </a:r>
            <a:r>
              <a:rPr lang="en-US" altLang="en-US" sz="2800" b="1" dirty="0">
                <a:solidFill>
                  <a:srgbClr val="0000FF"/>
                </a:solidFill>
                <a:latin typeface="Times New Roman" panose="02020603050405020304" pitchFamily="18" charset="0"/>
              </a:rPr>
              <a:t>:</a:t>
            </a:r>
          </a:p>
          <a:p>
            <a:pPr eaLnBrk="1" hangingPunct="1">
              <a:spcBef>
                <a:spcPct val="0"/>
              </a:spcBef>
              <a:buClrTx/>
              <a:buSzTx/>
              <a:buFontTx/>
              <a:buNone/>
            </a:pPr>
            <a:r>
              <a:rPr lang="en-US" altLang="en-US" sz="2800" b="1" dirty="0">
                <a:solidFill>
                  <a:srgbClr val="0000FF"/>
                </a:solidFill>
                <a:latin typeface="Times New Roman" panose="02020603050405020304" pitchFamily="18" charset="0"/>
              </a:rPr>
              <a:t> - </a:t>
            </a:r>
            <a:r>
              <a:rPr lang="en-US" altLang="en-US" sz="2800" b="1" dirty="0" err="1">
                <a:solidFill>
                  <a:srgbClr val="0000FF"/>
                </a:solidFill>
                <a:latin typeface="Times New Roman" panose="02020603050405020304" pitchFamily="18" charset="0"/>
              </a:rPr>
              <a:t>Cháu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ơi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cảm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ơn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cháu</a:t>
            </a:r>
            <a:r>
              <a:rPr lang="en-US" altLang="en-US" sz="2800" b="1" dirty="0">
                <a:solidFill>
                  <a:srgbClr val="0000FF"/>
                </a:solidFill>
                <a:latin typeface="Times New Roman" panose="02020603050405020304" pitchFamily="18" charset="0"/>
              </a:rPr>
              <a:t> ! </a:t>
            </a:r>
            <a:r>
              <a:rPr lang="en-US" altLang="en-US" sz="2800" b="1" dirty="0" err="1">
                <a:solidFill>
                  <a:srgbClr val="0000FF"/>
                </a:solidFill>
                <a:latin typeface="Times New Roman" panose="02020603050405020304" pitchFamily="18" charset="0"/>
              </a:rPr>
              <a:t>Như</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vậy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cháu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đã</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lão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rồi</a:t>
            </a:r>
            <a:r>
              <a:rPr lang="en-US" altLang="en-US" sz="2800" b="1" dirty="0">
                <a:solidFill>
                  <a:srgbClr val="0000FF"/>
                </a:solidFill>
                <a:latin typeface="Times New Roman" panose="02020603050405020304" pitchFamily="18" charset="0"/>
              </a:rPr>
              <a:t> – </a:t>
            </a:r>
            <a:r>
              <a:rPr lang="en-US" altLang="en-US" sz="2800" b="1" dirty="0" err="1">
                <a:solidFill>
                  <a:srgbClr val="0000FF"/>
                </a:solidFill>
                <a:latin typeface="Times New Roman" panose="02020603050405020304" pitchFamily="18" charset="0"/>
              </a:rPr>
              <a:t>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lão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nói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bằng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giọng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khản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đặc</a:t>
            </a:r>
            <a:r>
              <a:rPr lang="en-US" altLang="en-US" sz="2800" b="1" dirty="0">
                <a:solidFill>
                  <a:srgbClr val="0000FF"/>
                </a:solidFill>
                <a:latin typeface="Times New Roman" panose="02020603050405020304" pitchFamily="18" charset="0"/>
              </a:rPr>
              <a:t>.</a:t>
            </a:r>
          </a:p>
          <a:p>
            <a:pPr eaLnBrk="1" hangingPunct="1">
              <a:spcBef>
                <a:spcPct val="0"/>
              </a:spcBef>
              <a:buClrTx/>
              <a:buSzTx/>
              <a:buFontTx/>
              <a:buNone/>
            </a:pPr>
            <a:r>
              <a:rPr lang="en-US" altLang="en-US" sz="2800" b="1" dirty="0" err="1">
                <a:solidFill>
                  <a:srgbClr val="0000FF"/>
                </a:solidFill>
                <a:latin typeface="Times New Roman" panose="02020603050405020304" pitchFamily="18" charset="0"/>
              </a:rPr>
              <a:t>Khi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ấy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chợt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hiểu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rằng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cả</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nữa</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cũng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vừa</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nhận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được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chút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gì</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từ</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lão</a:t>
            </a:r>
            <a:r>
              <a:rPr lang="en-US" altLang="en-US" sz="2800" b="1" dirty="0">
                <a:solidFill>
                  <a:srgbClr val="0000FF"/>
                </a:solidFill>
                <a:latin typeface="Times New Roman" panose="02020603050405020304" pitchFamily="18" charset="0"/>
              </a:rPr>
              <a:t>.</a:t>
            </a:r>
            <a:endParaRPr lang="en-US" altLang="en-US" sz="2400" b="1" dirty="0">
              <a:solidFill>
                <a:schemeClr val="accent2"/>
              </a:solidFill>
              <a:latin typeface="Times New Roman" panose="02020603050405020304" pitchFamily="18" charset="0"/>
            </a:endParaRPr>
          </a:p>
        </p:txBody>
      </p:sp>
      <p:sp>
        <p:nvSpPr>
          <p:cNvPr id="6" name="Line 14"/>
          <p:cNvSpPr>
            <a:spLocks noChangeShapeType="1"/>
          </p:cNvSpPr>
          <p:nvPr/>
        </p:nvSpPr>
        <p:spPr bwMode="auto">
          <a:xfrm>
            <a:off x="5356920" y="1895375"/>
            <a:ext cx="11430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15"/>
          <p:cNvSpPr>
            <a:spLocks noChangeShapeType="1"/>
          </p:cNvSpPr>
          <p:nvPr/>
        </p:nvSpPr>
        <p:spPr bwMode="auto">
          <a:xfrm>
            <a:off x="1455479" y="2733575"/>
            <a:ext cx="16002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16"/>
          <p:cNvSpPr>
            <a:spLocks noChangeShapeType="1"/>
          </p:cNvSpPr>
          <p:nvPr/>
        </p:nvSpPr>
        <p:spPr bwMode="auto">
          <a:xfrm>
            <a:off x="4061520" y="3114575"/>
            <a:ext cx="15240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17"/>
          <p:cNvSpPr>
            <a:spLocks noChangeShapeType="1"/>
          </p:cNvSpPr>
          <p:nvPr/>
        </p:nvSpPr>
        <p:spPr bwMode="auto">
          <a:xfrm>
            <a:off x="2994720" y="3647975"/>
            <a:ext cx="16764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18"/>
          <p:cNvSpPr>
            <a:spLocks noChangeShapeType="1"/>
          </p:cNvSpPr>
          <p:nvPr/>
        </p:nvSpPr>
        <p:spPr bwMode="auto">
          <a:xfrm>
            <a:off x="7261920" y="3571775"/>
            <a:ext cx="1198512"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9"/>
          <p:cNvSpPr>
            <a:spLocks noChangeShapeType="1"/>
          </p:cNvSpPr>
          <p:nvPr/>
        </p:nvSpPr>
        <p:spPr bwMode="auto">
          <a:xfrm>
            <a:off x="2080320" y="4486175"/>
            <a:ext cx="9144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21"/>
          <p:cNvSpPr>
            <a:spLocks noChangeShapeType="1"/>
          </p:cNvSpPr>
          <p:nvPr/>
        </p:nvSpPr>
        <p:spPr bwMode="auto">
          <a:xfrm flipV="1">
            <a:off x="3147120" y="4867175"/>
            <a:ext cx="22098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Text Box 31"/>
          <p:cNvSpPr txBox="1">
            <a:spLocks noChangeArrowheads="1"/>
          </p:cNvSpPr>
          <p:nvPr/>
        </p:nvSpPr>
        <p:spPr bwMode="auto">
          <a:xfrm>
            <a:off x="3141922" y="620688"/>
            <a:ext cx="2502024"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3200" b="1" dirty="0" err="1">
                <a:solidFill>
                  <a:srgbClr val="FF0000"/>
                </a:solidFill>
                <a:latin typeface="Times New Roman" panose="02020603050405020304" pitchFamily="18" charset="0"/>
                <a:cs typeface="Times New Roman" panose="02020603050405020304" pitchFamily="18" charset="0"/>
              </a:rPr>
              <a:t>Người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ăn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xin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4928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par>
                                <p:cTn id="20" presetID="5"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par>
                                <p:cTn id="23" presetID="5"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37220" y="908763"/>
            <a:ext cx="9067800" cy="5478423"/>
          </a:xfrm>
          <a:prstGeom prst="rect">
            <a:avLst/>
          </a:prstGeom>
          <a:noFill/>
          <a:ln w="28575" cap="sq" algn="ctr">
            <a:solidFill>
              <a:schemeClr val="bg1"/>
            </a:solidFill>
            <a:miter lim="800000"/>
            <a:headEnd type="none" w="sm" len="sm"/>
            <a:tailEnd type="none" w="sm" len="sm"/>
          </a:ln>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lnSpc>
                <a:spcPct val="125000"/>
              </a:lnSpc>
              <a:spcBef>
                <a:spcPct val="0"/>
              </a:spcBef>
              <a:buClrTx/>
              <a:buSzTx/>
              <a:buFontTx/>
              <a:buNone/>
            </a:pPr>
            <a:r>
              <a:rPr lang="en-US" altLang="en-US" sz="2800" b="1" dirty="0" err="1">
                <a:solidFill>
                  <a:srgbClr val="0000FF"/>
                </a:solidFill>
                <a:latin typeface="Times New Roman" panose="02020603050405020304" pitchFamily="18" charset="0"/>
              </a:rPr>
              <a:t>Tôi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chẳng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biết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thế</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nào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nắm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chặt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lấy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bàn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tay</a:t>
            </a:r>
            <a:r>
              <a:rPr lang="en-US" altLang="en-US" sz="2800" b="1" dirty="0">
                <a:solidFill>
                  <a:srgbClr val="0000FF"/>
                </a:solidFill>
                <a:latin typeface="Times New Roman" panose="02020603050405020304" pitchFamily="18" charset="0"/>
              </a:rPr>
              <a:t> run </a:t>
            </a:r>
            <a:r>
              <a:rPr lang="en-US" altLang="en-US" sz="2800" b="1" dirty="0" err="1">
                <a:solidFill>
                  <a:srgbClr val="0000FF"/>
                </a:solidFill>
                <a:latin typeface="Times New Roman" panose="02020603050405020304" pitchFamily="18" charset="0"/>
              </a:rPr>
              <a:t>rẩy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kia</a:t>
            </a:r>
            <a:r>
              <a:rPr lang="en-US" altLang="en-US" sz="2800" b="1" dirty="0">
                <a:solidFill>
                  <a:srgbClr val="0000FF"/>
                </a:solidFill>
                <a:latin typeface="Times New Roman" panose="02020603050405020304" pitchFamily="18" charset="0"/>
              </a:rPr>
              <a:t>:</a:t>
            </a:r>
          </a:p>
          <a:p>
            <a:pPr eaLnBrk="1" hangingPunct="1">
              <a:lnSpc>
                <a:spcPct val="125000"/>
              </a:lnSpc>
              <a:spcBef>
                <a:spcPct val="0"/>
              </a:spcBef>
              <a:buClrTx/>
              <a:buSzTx/>
              <a:buFontTx/>
              <a:buNone/>
            </a:pPr>
            <a:r>
              <a:rPr lang="en-US" altLang="en-US" sz="2800" b="1" dirty="0">
                <a:solidFill>
                  <a:srgbClr val="0000FF"/>
                </a:solidFill>
                <a:latin typeface="Times New Roman" panose="02020603050405020304" pitchFamily="18" charset="0"/>
              </a:rPr>
              <a:t>  - </a:t>
            </a:r>
            <a:r>
              <a:rPr lang="en-US" altLang="en-US" sz="2800" b="1" dirty="0" err="1">
                <a:solidFill>
                  <a:srgbClr val="0000FF"/>
                </a:solidFill>
                <a:latin typeface="Times New Roman" panose="02020603050405020304" pitchFamily="18" charset="0"/>
              </a:rPr>
              <a:t>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đừng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giận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cháu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cháu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không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có</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gì</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để</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cả</a:t>
            </a:r>
            <a:r>
              <a:rPr lang="en-US" altLang="en-US" sz="2800" b="1" dirty="0">
                <a:solidFill>
                  <a:srgbClr val="0000FF"/>
                </a:solidFill>
                <a:latin typeface="Times New Roman" panose="02020603050405020304" pitchFamily="18" charset="0"/>
              </a:rPr>
              <a:t>.</a:t>
            </a:r>
          </a:p>
          <a:p>
            <a:pPr eaLnBrk="1" hangingPunct="1">
              <a:lnSpc>
                <a:spcPct val="125000"/>
              </a:lnSpc>
              <a:spcBef>
                <a:spcPct val="0"/>
              </a:spcBef>
              <a:buClrTx/>
              <a:buSzTx/>
              <a:buFontTx/>
              <a:buNone/>
            </a:pP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Người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ăn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xin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nhìn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chằm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chằm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bằng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mắt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ướt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đẫm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tái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nhợt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nở</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nụ</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cười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tay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cũng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xiết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lấy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tay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tôi</a:t>
            </a:r>
            <a:r>
              <a:rPr lang="en-US" altLang="en-US" sz="2800" b="1" dirty="0">
                <a:solidFill>
                  <a:srgbClr val="0000FF"/>
                </a:solidFill>
                <a:latin typeface="Times New Roman" panose="02020603050405020304" pitchFamily="18" charset="0"/>
              </a:rPr>
              <a:t>:</a:t>
            </a:r>
          </a:p>
          <a:p>
            <a:pPr eaLnBrk="1" hangingPunct="1">
              <a:lnSpc>
                <a:spcPct val="125000"/>
              </a:lnSpc>
              <a:spcBef>
                <a:spcPct val="0"/>
              </a:spcBef>
              <a:buClrTx/>
              <a:buSzTx/>
              <a:buFontTx/>
              <a:buNone/>
            </a:pPr>
            <a:r>
              <a:rPr lang="en-US" altLang="en-US" sz="2800" b="1" dirty="0">
                <a:solidFill>
                  <a:srgbClr val="0000FF"/>
                </a:solidFill>
                <a:latin typeface="Times New Roman" panose="02020603050405020304" pitchFamily="18" charset="0"/>
              </a:rPr>
              <a:t> - </a:t>
            </a:r>
            <a:r>
              <a:rPr lang="en-US" altLang="en-US" sz="2800" b="1" dirty="0" err="1">
                <a:solidFill>
                  <a:srgbClr val="0000FF"/>
                </a:solidFill>
                <a:latin typeface="Times New Roman" panose="02020603050405020304" pitchFamily="18" charset="0"/>
              </a:rPr>
              <a:t>Cháu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ơi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cảm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ơn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cháu</a:t>
            </a:r>
            <a:r>
              <a:rPr lang="en-US" altLang="en-US" sz="2800" b="1" dirty="0">
                <a:solidFill>
                  <a:srgbClr val="0000FF"/>
                </a:solidFill>
                <a:latin typeface="Times New Roman" panose="02020603050405020304" pitchFamily="18" charset="0"/>
              </a:rPr>
              <a:t> ! </a:t>
            </a:r>
            <a:r>
              <a:rPr lang="en-US" altLang="en-US" sz="2800" b="1" dirty="0" err="1">
                <a:solidFill>
                  <a:srgbClr val="0000FF"/>
                </a:solidFill>
                <a:latin typeface="Times New Roman" panose="02020603050405020304" pitchFamily="18" charset="0"/>
              </a:rPr>
              <a:t>Như</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vậy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cháu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đã</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lão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rồi</a:t>
            </a:r>
            <a:r>
              <a:rPr lang="en-US" altLang="en-US" sz="2800" b="1" dirty="0">
                <a:solidFill>
                  <a:srgbClr val="0000FF"/>
                </a:solidFill>
                <a:latin typeface="Times New Roman" panose="02020603050405020304" pitchFamily="18" charset="0"/>
              </a:rPr>
              <a:t> – </a:t>
            </a:r>
            <a:r>
              <a:rPr lang="en-US" altLang="en-US" sz="2800" b="1" dirty="0" err="1">
                <a:solidFill>
                  <a:srgbClr val="0000FF"/>
                </a:solidFill>
                <a:latin typeface="Times New Roman" panose="02020603050405020304" pitchFamily="18" charset="0"/>
              </a:rPr>
              <a:t>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lão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nói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bằng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giọng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khản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đặc</a:t>
            </a:r>
            <a:r>
              <a:rPr lang="en-US" altLang="en-US" sz="2800" b="1" dirty="0">
                <a:solidFill>
                  <a:srgbClr val="0000FF"/>
                </a:solidFill>
                <a:latin typeface="Times New Roman" panose="02020603050405020304" pitchFamily="18" charset="0"/>
              </a:rPr>
              <a:t>.</a:t>
            </a:r>
          </a:p>
          <a:p>
            <a:pPr eaLnBrk="1" hangingPunct="1">
              <a:lnSpc>
                <a:spcPct val="125000"/>
              </a:lnSpc>
              <a:spcBef>
                <a:spcPct val="0"/>
              </a:spcBef>
              <a:buClrTx/>
              <a:buSzTx/>
              <a:buFontTx/>
              <a:buNone/>
            </a:pPr>
            <a:r>
              <a:rPr lang="en-US" altLang="en-US" sz="2800" b="1" dirty="0" err="1">
                <a:solidFill>
                  <a:srgbClr val="0000FF"/>
                </a:solidFill>
                <a:latin typeface="Times New Roman" panose="02020603050405020304" pitchFamily="18" charset="0"/>
              </a:rPr>
              <a:t>Khi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ấy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chợt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hiểu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rằng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cả</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nữa</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cũng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vừa</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nhận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được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chút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gì</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từ</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lão</a:t>
            </a:r>
            <a:r>
              <a:rPr lang="en-US" altLang="en-US" sz="2800" b="1" dirty="0">
                <a:solidFill>
                  <a:srgbClr val="0000FF"/>
                </a:solidFill>
                <a:latin typeface="Times New Roman" panose="02020603050405020304" pitchFamily="18" charset="0"/>
              </a:rPr>
              <a:t>.</a:t>
            </a:r>
            <a:endParaRPr lang="en-US" altLang="en-US" sz="2400" b="1" dirty="0">
              <a:solidFill>
                <a:schemeClr val="accent2"/>
              </a:solidFill>
              <a:latin typeface="Times New Roman" panose="02020603050405020304" pitchFamily="18" charset="0"/>
            </a:endParaRPr>
          </a:p>
        </p:txBody>
      </p:sp>
      <p:sp>
        <p:nvSpPr>
          <p:cNvPr id="6" name="Line 14"/>
          <p:cNvSpPr>
            <a:spLocks noChangeShapeType="1"/>
          </p:cNvSpPr>
          <p:nvPr/>
        </p:nvSpPr>
        <p:spPr bwMode="auto">
          <a:xfrm>
            <a:off x="5148064" y="1412776"/>
            <a:ext cx="11430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15"/>
          <p:cNvSpPr>
            <a:spLocks noChangeShapeType="1"/>
          </p:cNvSpPr>
          <p:nvPr/>
        </p:nvSpPr>
        <p:spPr bwMode="auto">
          <a:xfrm>
            <a:off x="8252459" y="1412776"/>
            <a:ext cx="640021"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16"/>
          <p:cNvSpPr>
            <a:spLocks noChangeShapeType="1"/>
          </p:cNvSpPr>
          <p:nvPr/>
        </p:nvSpPr>
        <p:spPr bwMode="auto">
          <a:xfrm>
            <a:off x="4671120" y="2492896"/>
            <a:ext cx="170108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17"/>
          <p:cNvSpPr>
            <a:spLocks noChangeShapeType="1"/>
          </p:cNvSpPr>
          <p:nvPr/>
        </p:nvSpPr>
        <p:spPr bwMode="auto">
          <a:xfrm>
            <a:off x="3680520" y="2996952"/>
            <a:ext cx="16764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18"/>
          <p:cNvSpPr>
            <a:spLocks noChangeShapeType="1"/>
          </p:cNvSpPr>
          <p:nvPr/>
        </p:nvSpPr>
        <p:spPr bwMode="auto">
          <a:xfrm>
            <a:off x="7740352" y="3015902"/>
            <a:ext cx="108012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9"/>
          <p:cNvSpPr>
            <a:spLocks noChangeShapeType="1"/>
          </p:cNvSpPr>
          <p:nvPr/>
        </p:nvSpPr>
        <p:spPr bwMode="auto">
          <a:xfrm>
            <a:off x="7164288" y="3573016"/>
            <a:ext cx="9144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21"/>
          <p:cNvSpPr>
            <a:spLocks noChangeShapeType="1"/>
          </p:cNvSpPr>
          <p:nvPr/>
        </p:nvSpPr>
        <p:spPr bwMode="auto">
          <a:xfrm flipV="1">
            <a:off x="1470720" y="3573016"/>
            <a:ext cx="30480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Text Box 31"/>
          <p:cNvSpPr txBox="1">
            <a:spLocks noChangeArrowheads="1"/>
          </p:cNvSpPr>
          <p:nvPr/>
        </p:nvSpPr>
        <p:spPr bwMode="auto">
          <a:xfrm>
            <a:off x="3115122" y="203100"/>
            <a:ext cx="2502024"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3200" b="1" dirty="0" err="1">
                <a:solidFill>
                  <a:srgbClr val="FF0000"/>
                </a:solidFill>
                <a:latin typeface="Times New Roman" panose="02020603050405020304" pitchFamily="18" charset="0"/>
                <a:cs typeface="Times New Roman" panose="02020603050405020304" pitchFamily="18" charset="0"/>
              </a:rPr>
              <a:t>Người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ăn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xin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Line 15"/>
          <p:cNvSpPr>
            <a:spLocks noChangeShapeType="1"/>
          </p:cNvSpPr>
          <p:nvPr/>
        </p:nvSpPr>
        <p:spPr bwMode="auto">
          <a:xfrm>
            <a:off x="179512" y="1916832"/>
            <a:ext cx="597729"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9"/>
          <p:cNvSpPr>
            <a:spLocks noChangeShapeType="1"/>
          </p:cNvSpPr>
          <p:nvPr/>
        </p:nvSpPr>
        <p:spPr bwMode="auto">
          <a:xfrm>
            <a:off x="1979712" y="4653136"/>
            <a:ext cx="9144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9"/>
          <p:cNvSpPr>
            <a:spLocks noChangeShapeType="1"/>
          </p:cNvSpPr>
          <p:nvPr/>
        </p:nvSpPr>
        <p:spPr bwMode="auto">
          <a:xfrm>
            <a:off x="6707088" y="4648547"/>
            <a:ext cx="9144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9"/>
          <p:cNvSpPr>
            <a:spLocks noChangeShapeType="1"/>
          </p:cNvSpPr>
          <p:nvPr/>
        </p:nvSpPr>
        <p:spPr bwMode="auto">
          <a:xfrm>
            <a:off x="4233664" y="5733256"/>
            <a:ext cx="9144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9"/>
          <p:cNvSpPr>
            <a:spLocks noChangeShapeType="1"/>
          </p:cNvSpPr>
          <p:nvPr/>
        </p:nvSpPr>
        <p:spPr bwMode="auto">
          <a:xfrm>
            <a:off x="1979712" y="5733256"/>
            <a:ext cx="1296144"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99628733"/>
      </p:ext>
    </p:extLst>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228600" y="609600"/>
            <a:ext cx="8686800" cy="5211763"/>
          </a:xfrm>
        </p:spPr>
        <p:txBody>
          <a:bodyPr/>
          <a:lstStyle/>
          <a:p>
            <a:pPr algn="ctr" eaLnBrk="1" hangingPunct="1">
              <a:buFontTx/>
              <a:buNone/>
            </a:pPr>
            <a:r>
              <a:rPr lang="en-US" altLang="en-US" sz="3600" b="1">
                <a:solidFill>
                  <a:srgbClr val="FF0000"/>
                </a:solidFill>
                <a:latin typeface="Times New Roman" panose="02020603050405020304" pitchFamily="18" charset="0"/>
                <a:cs typeface="Times New Roman" panose="02020603050405020304" pitchFamily="18" charset="0"/>
              </a:rPr>
              <a:t>Kết luận:</a:t>
            </a:r>
          </a:p>
          <a:p>
            <a:pPr algn="just" eaLnBrk="1" hangingPunct="1">
              <a:buFontTx/>
              <a:buNone/>
            </a:pPr>
            <a:r>
              <a:rPr lang="en-US" altLang="en-US">
                <a:solidFill>
                  <a:srgbClr val="0000FF"/>
                </a:solidFill>
                <a:latin typeface="Times New Roman" panose="02020603050405020304" pitchFamily="18" charset="0"/>
                <a:cs typeface="Times New Roman" panose="02020603050405020304" pitchFamily="18" charset="0"/>
              </a:rPr>
              <a:t>	</a:t>
            </a:r>
            <a:r>
              <a:rPr lang="en-US" altLang="en-US" sz="3600">
                <a:solidFill>
                  <a:srgbClr val="0000FF"/>
                </a:solidFill>
                <a:latin typeface="Times New Roman" panose="02020603050405020304" pitchFamily="18" charset="0"/>
                <a:cs typeface="Times New Roman" panose="02020603050405020304" pitchFamily="18" charset="0"/>
              </a:rPr>
              <a:t>Câu chuyện của nhà văn Nga Tuốc-ghê-nhép có ý nghĩa thật sâu sắc. Cậu bé không có gì ngoài tấm lòng để cho ông lão ăn xin. Ông lão không nhận được gì, nhưng yêu quý cảm động trước tấm lòng của cậu. Hai con người, hai thân phận hoàn cảnh khác nhau nhưng họ có sự đồng cảm. Họ cho và nhận từ nhau sự đồng điệu trong tâm hồn</a:t>
            </a:r>
          </a:p>
        </p:txBody>
      </p:sp>
    </p:spTree>
    <p:extLst>
      <p:ext uri="{BB962C8B-B14F-4D97-AF65-F5344CB8AC3E}">
        <p14:creationId xmlns:p14="http://schemas.microsoft.com/office/powerpoint/2010/main" val="1511070198"/>
      </p:ext>
    </p:extLst>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 y="-25188"/>
            <a:ext cx="9144000" cy="7029400"/>
          </a:xfrm>
          <a:prstGeom prst="rect">
            <a:avLst/>
          </a:prstGeom>
        </p:spPr>
      </p:pic>
      <p:sp>
        <p:nvSpPr>
          <p:cNvPr id="4" name="Title 3"/>
          <p:cNvSpPr>
            <a:spLocks noGrp="1"/>
          </p:cNvSpPr>
          <p:nvPr>
            <p:ph type="title"/>
          </p:nvPr>
        </p:nvSpPr>
        <p:spPr>
          <a:xfrm>
            <a:off x="-180528" y="403144"/>
            <a:ext cx="3823744" cy="1254316"/>
          </a:xfrm>
          <a:solidFill>
            <a:srgbClr val="FFFF00"/>
          </a:solidFill>
          <a:ln>
            <a:solidFill>
              <a:schemeClr val="tx1"/>
            </a:solidFill>
          </a:ln>
          <a:scene3d>
            <a:camera prst="isometricOffAxis1Right"/>
            <a:lightRig rig="threePt" dir="t"/>
          </a:scene3d>
        </p:spPr>
        <p:style>
          <a:lnRef idx="2">
            <a:schemeClr val="dk1"/>
          </a:lnRef>
          <a:fillRef idx="1">
            <a:schemeClr val="lt1"/>
          </a:fillRef>
          <a:effectRef idx="0">
            <a:schemeClr val="dk1"/>
          </a:effectRef>
          <a:fontRef idx="minor">
            <a:schemeClr val="dk1"/>
          </a:fontRef>
        </p:style>
        <p:txBody>
          <a:bodyPr>
            <a:normAutofit/>
          </a:bodyPr>
          <a:lstStyle/>
          <a:p>
            <a:pPr algn="ctr"/>
            <a:r>
              <a:rPr lang="en-US" sz="5400" b="1" dirty="0" err="1">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Vận</a:t>
            </a:r>
            <a:r>
              <a:rPr lang="en-US" sz="5400" b="1"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dụng</a:t>
            </a:r>
            <a:endParaRPr lang="en-US" sz="5400" b="1"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8843" y="2962343"/>
            <a:ext cx="9144000" cy="2706368"/>
          </a:xfrm>
        </p:spPr>
        <p:txBody>
          <a:bodyPr>
            <a:noAutofit/>
          </a:bodyPr>
          <a:lstStyle/>
          <a:p>
            <a:pPr marL="0" indent="0" algn="ctr">
              <a:buNone/>
            </a:pPr>
            <a:r>
              <a:rPr lang="en-US" b="1" dirty="0" err="1">
                <a:solidFill>
                  <a:srgbClr val="0000FF"/>
                </a:solidFill>
                <a:latin typeface="Times New Roman" panose="02020603050405020304" pitchFamily="18" charset="0"/>
                <a:cs typeface="Times New Roman" panose="02020603050405020304" pitchFamily="18" charset="0"/>
              </a:rPr>
              <a:t>Câu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a:t>
            </a:r>
            <a:r>
              <a:rPr lang="vi-VN" b="1" dirty="0">
                <a:solidFill>
                  <a:srgbClr val="0000FF"/>
                </a:solidFill>
                <a:latin typeface="Times New Roman" panose="02020603050405020304" pitchFamily="18" charset="0"/>
                <a:cs typeface="Times New Roman" panose="02020603050405020304" pitchFamily="18" charset="0"/>
              </a:rPr>
              <a:t>uyện </a:t>
            </a:r>
            <a:r>
              <a:rPr lang="en-US" b="1" dirty="0">
                <a:solidFill>
                  <a:srgbClr val="0000FF"/>
                </a:solidFill>
                <a:latin typeface="Times New Roman" panose="02020603050405020304" pitchFamily="18" charset="0"/>
                <a:cs typeface="Times New Roman" panose="02020603050405020304" pitchFamily="18" charset="0"/>
              </a:rPr>
              <a:t>“</a:t>
            </a:r>
            <a:r>
              <a:rPr lang="vi-VN" b="1" dirty="0">
                <a:solidFill>
                  <a:srgbClr val="0000FF"/>
                </a:solidFill>
                <a:latin typeface="Times New Roman" panose="02020603050405020304" pitchFamily="18" charset="0"/>
                <a:cs typeface="Times New Roman" panose="02020603050405020304" pitchFamily="18" charset="0"/>
              </a:rPr>
              <a:t>Người ăn xin</a:t>
            </a:r>
            <a:r>
              <a:rPr lang="en-US" b="1" dirty="0">
                <a:solidFill>
                  <a:srgbClr val="0000FF"/>
                </a:solidFill>
                <a:latin typeface="Times New Roman" panose="02020603050405020304" pitchFamily="18" charset="0"/>
                <a:cs typeface="Times New Roman" panose="02020603050405020304" pitchFamily="18" charset="0"/>
              </a:rPr>
              <a:t>”</a:t>
            </a:r>
            <a:r>
              <a:rPr lang="vi-VN" b="1" dirty="0">
                <a:solidFill>
                  <a:srgbClr val="0000FF"/>
                </a:solidFill>
                <a:latin typeface="Times New Roman" panose="02020603050405020304" pitchFamily="18" charset="0"/>
                <a:cs typeface="Times New Roman" panose="02020603050405020304" pitchFamily="18" charset="0"/>
              </a:rPr>
              <a:t> của Tuốc-ghê-nhép là bức thông điệp về lòng nhân ái, sự quan tâm, sẻ chia giữa con người. Đó không chỉ đơn thuần là chia sẻ về vật chất mà đáng quý hơn là sự đồng cảm, lòng yêu thương giữa người với người.</a:t>
            </a: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bwMode="auto">
          <a:xfrm>
            <a:off x="498049" y="1770182"/>
            <a:ext cx="8165588" cy="111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defPPr>
              <a:defRPr lang="fr-LU"/>
            </a:defPPr>
            <a:lvl1pPr algn="l" rtl="0" eaLnBrk="0" fontAlgn="base" hangingPunct="0">
              <a:spcBef>
                <a:spcPct val="0"/>
              </a:spcBef>
              <a:spcAft>
                <a:spcPct val="0"/>
              </a:spcAft>
              <a:defRPr sz="4800" kern="1200">
                <a:solidFill>
                  <a:schemeClr val="tx1"/>
                </a:solidFill>
                <a:latin typeface="VNI-Times" pitchFamily="2" charset="0"/>
                <a:ea typeface="+mn-ea"/>
                <a:cs typeface="+mn-cs"/>
              </a:defRPr>
            </a:lvl1pPr>
            <a:lvl2pPr marL="457200" algn="l" rtl="0" eaLnBrk="0" fontAlgn="base" hangingPunct="0">
              <a:spcBef>
                <a:spcPct val="0"/>
              </a:spcBef>
              <a:spcAft>
                <a:spcPct val="0"/>
              </a:spcAft>
              <a:defRPr sz="4800" kern="1200">
                <a:solidFill>
                  <a:schemeClr val="tx1"/>
                </a:solidFill>
                <a:latin typeface="VNI-Times" pitchFamily="2" charset="0"/>
                <a:ea typeface="+mn-ea"/>
                <a:cs typeface="+mn-cs"/>
              </a:defRPr>
            </a:lvl2pPr>
            <a:lvl3pPr marL="914400" algn="l" rtl="0" eaLnBrk="0" fontAlgn="base" hangingPunct="0">
              <a:spcBef>
                <a:spcPct val="0"/>
              </a:spcBef>
              <a:spcAft>
                <a:spcPct val="0"/>
              </a:spcAft>
              <a:defRPr sz="4800" kern="1200">
                <a:solidFill>
                  <a:schemeClr val="tx1"/>
                </a:solidFill>
                <a:latin typeface="VNI-Times" pitchFamily="2" charset="0"/>
                <a:ea typeface="+mn-ea"/>
                <a:cs typeface="+mn-cs"/>
              </a:defRPr>
            </a:lvl3pPr>
            <a:lvl4pPr marL="1371600" algn="l" rtl="0" eaLnBrk="0" fontAlgn="base" hangingPunct="0">
              <a:spcBef>
                <a:spcPct val="0"/>
              </a:spcBef>
              <a:spcAft>
                <a:spcPct val="0"/>
              </a:spcAft>
              <a:defRPr sz="4800" kern="1200">
                <a:solidFill>
                  <a:schemeClr val="tx1"/>
                </a:solidFill>
                <a:latin typeface="VNI-Times" pitchFamily="2" charset="0"/>
                <a:ea typeface="+mn-ea"/>
                <a:cs typeface="+mn-cs"/>
              </a:defRPr>
            </a:lvl4pPr>
            <a:lvl5pPr marL="1828800" algn="l" rtl="0" eaLnBrk="0" fontAlgn="base" hangingPunct="0">
              <a:spcBef>
                <a:spcPct val="0"/>
              </a:spcBef>
              <a:spcAft>
                <a:spcPct val="0"/>
              </a:spcAft>
              <a:defRPr sz="4800" kern="1200">
                <a:solidFill>
                  <a:schemeClr val="tx1"/>
                </a:solidFill>
                <a:latin typeface="VNI-Times" pitchFamily="2" charset="0"/>
                <a:ea typeface="+mn-ea"/>
                <a:cs typeface="+mn-cs"/>
              </a:defRPr>
            </a:lvl5pPr>
            <a:lvl6pPr marL="2286000" algn="l" defTabSz="914400" rtl="0" eaLnBrk="1" latinLnBrk="0" hangingPunct="1">
              <a:defRPr sz="4800" kern="1200">
                <a:solidFill>
                  <a:schemeClr val="tx1"/>
                </a:solidFill>
                <a:latin typeface="VNI-Times" pitchFamily="2" charset="0"/>
                <a:ea typeface="+mn-ea"/>
                <a:cs typeface="+mn-cs"/>
              </a:defRPr>
            </a:lvl6pPr>
            <a:lvl7pPr marL="2743200" algn="l" defTabSz="914400" rtl="0" eaLnBrk="1" latinLnBrk="0" hangingPunct="1">
              <a:defRPr sz="4800" kern="1200">
                <a:solidFill>
                  <a:schemeClr val="tx1"/>
                </a:solidFill>
                <a:latin typeface="VNI-Times" pitchFamily="2" charset="0"/>
                <a:ea typeface="+mn-ea"/>
                <a:cs typeface="+mn-cs"/>
              </a:defRPr>
            </a:lvl7pPr>
            <a:lvl8pPr marL="3200400" algn="l" defTabSz="914400" rtl="0" eaLnBrk="1" latinLnBrk="0" hangingPunct="1">
              <a:defRPr sz="4800" kern="1200">
                <a:solidFill>
                  <a:schemeClr val="tx1"/>
                </a:solidFill>
                <a:latin typeface="VNI-Times" pitchFamily="2" charset="0"/>
                <a:ea typeface="+mn-ea"/>
                <a:cs typeface="+mn-cs"/>
              </a:defRPr>
            </a:lvl8pPr>
            <a:lvl9pPr marL="3657600" algn="l" defTabSz="914400" rtl="0" eaLnBrk="1" latinLnBrk="0" hangingPunct="1">
              <a:defRPr sz="4800" kern="1200">
                <a:solidFill>
                  <a:schemeClr val="tx1"/>
                </a:solidFill>
                <a:latin typeface="VNI-Times" pitchFamily="2" charset="0"/>
                <a:ea typeface="+mn-ea"/>
                <a:cs typeface="+mn-cs"/>
              </a:defRPr>
            </a:lvl9pPr>
          </a:lstStyle>
          <a:p>
            <a:pPr eaLnBrk="1" hangingPunct="1">
              <a:lnSpc>
                <a:spcPct val="100000"/>
              </a:lnSpc>
              <a:spcBef>
                <a:spcPct val="0"/>
              </a:spcBef>
              <a:buSzPts val="1400"/>
              <a:buFont typeface="Arial" panose="020B0604020202020204" pitchFamily="34" charset="0"/>
              <a:buNone/>
            </a:pPr>
            <a:r>
              <a:rPr lang="en-US" sz="3000" b="1" dirty="0">
                <a:solidFill>
                  <a:srgbClr val="C00000"/>
                </a:solidFill>
                <a:latin typeface="Times New Roman" panose="02020603050405020304" pitchFamily="18" charset="0"/>
                <a:cs typeface="Times New Roman" panose="02020603050405020304" pitchFamily="18" charset="0"/>
              </a:rPr>
              <a:t>Con </a:t>
            </a:r>
            <a:r>
              <a:rPr lang="en-US" sz="3000" b="1" dirty="0" err="1">
                <a:solidFill>
                  <a:srgbClr val="C00000"/>
                </a:solidFill>
                <a:latin typeface="Times New Roman" panose="02020603050405020304" pitchFamily="18" charset="0"/>
                <a:cs typeface="Times New Roman" panose="02020603050405020304" pitchFamily="18" charset="0"/>
              </a:rPr>
              <a:t>sẽ</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vận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dụng</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được</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điều</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gì</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vào</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cuộc</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sống</a:t>
            </a:r>
            <a:r>
              <a:rPr lang="en-US" sz="3000" b="1" dirty="0">
                <a:solidFill>
                  <a:srgbClr val="C00000"/>
                </a:solidFill>
                <a:latin typeface="Times New Roman" panose="02020603050405020304" pitchFamily="18" charset="0"/>
                <a:cs typeface="Times New Roman" panose="02020603050405020304" pitchFamily="18" charset="0"/>
              </a:rPr>
              <a:t> qua </a:t>
            </a:r>
            <a:r>
              <a:rPr lang="en-US" sz="3000" b="1" dirty="0" err="1">
                <a:solidFill>
                  <a:srgbClr val="C00000"/>
                </a:solidFill>
                <a:latin typeface="Times New Roman" panose="02020603050405020304" pitchFamily="18" charset="0"/>
                <a:cs typeface="Times New Roman" panose="02020603050405020304" pitchFamily="18" charset="0"/>
              </a:rPr>
              <a:t>bài</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học</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hôm</a:t>
            </a:r>
            <a:r>
              <a:rPr lang="en-US" sz="3000" b="1" dirty="0">
                <a:solidFill>
                  <a:srgbClr val="C00000"/>
                </a:solidFill>
                <a:latin typeface="Times New Roman" panose="02020603050405020304" pitchFamily="18" charset="0"/>
                <a:cs typeface="Times New Roman" panose="02020603050405020304" pitchFamily="18" charset="0"/>
              </a:rPr>
              <a:t> nay.</a:t>
            </a:r>
          </a:p>
        </p:txBody>
      </p:sp>
      <p:sp>
        <p:nvSpPr>
          <p:cNvPr id="8" name="Text Placeholder 6"/>
          <p:cNvSpPr txBox="1">
            <a:spLocks/>
          </p:cNvSpPr>
          <p:nvPr/>
        </p:nvSpPr>
        <p:spPr bwMode="auto">
          <a:xfrm>
            <a:off x="89333" y="5644041"/>
            <a:ext cx="859704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28600" indent="0">
              <a:buNone/>
            </a:pPr>
            <a:r>
              <a:rPr lang="en-US" b="1" u="sng" err="1">
                <a:solidFill>
                  <a:srgbClr val="C00000"/>
                </a:solidFill>
                <a:latin typeface="Times New Roman" panose="02020603050405020304" pitchFamily="18" charset="0"/>
                <a:cs typeface="Times New Roman" panose="02020603050405020304" pitchFamily="18" charset="0"/>
              </a:rPr>
              <a:t>Dặn</a:t>
            </a:r>
            <a:r>
              <a:rPr lang="en-US" b="1" u="sng">
                <a:solidFill>
                  <a:srgbClr val="C00000"/>
                </a:solidFill>
                <a:latin typeface="Times New Roman" panose="02020603050405020304" pitchFamily="18" charset="0"/>
                <a:cs typeface="Times New Roman" panose="02020603050405020304" pitchFamily="18" charset="0"/>
              </a:rPr>
              <a:t> dò</a:t>
            </a:r>
            <a:r>
              <a:rPr lang="en-US" b="1">
                <a:solidFill>
                  <a:srgbClr val="C00000"/>
                </a:solidFill>
                <a:latin typeface="Times New Roman" panose="02020603050405020304" pitchFamily="18" charset="0"/>
                <a:cs typeface="Times New Roman" panose="02020603050405020304" pitchFamily="18" charset="0"/>
              </a:rPr>
              <a:t>: </a:t>
            </a:r>
            <a:r>
              <a:rPr lang="vi-VN">
                <a:solidFill>
                  <a:srgbClr val="C00000"/>
                </a:solidFill>
                <a:latin typeface="Times New Roman" panose="02020603050405020304" pitchFamily="18" charset="0"/>
                <a:cs typeface="Times New Roman" panose="02020603050405020304" pitchFamily="18" charset="0"/>
              </a:rPr>
              <a:t>Chuẩn bị bài</a:t>
            </a:r>
            <a:r>
              <a:rPr lang="en-US">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Một</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người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chính</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trực</a:t>
            </a:r>
            <a:r>
              <a:rPr lang="en-US"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4164509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edg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67DE1B-2C0B-495F-93A8-39E273D725CD}"/>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95739" y="1189518"/>
            <a:ext cx="7450822" cy="4105323"/>
          </a:xfrm>
          <a:prstGeom prst="rect">
            <a:avLst/>
          </a:prstGeom>
        </p:spPr>
      </p:pic>
      <p:pic>
        <p:nvPicPr>
          <p:cNvPr id="53" name="PA_图片 4"/>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l="9527" b="37127"/>
          <a:stretch>
            <a:fillRect/>
          </a:stretch>
        </p:blipFill>
        <p:spPr>
          <a:xfrm>
            <a:off x="-148860" y="4729645"/>
            <a:ext cx="4136430" cy="1319663"/>
          </a:xfrm>
          <a:prstGeom prst="rect">
            <a:avLst/>
          </a:prstGeom>
        </p:spPr>
      </p:pic>
      <p:pic>
        <p:nvPicPr>
          <p:cNvPr id="54" name="PA_图片 4"/>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l="9527" b="37127"/>
          <a:stretch>
            <a:fillRect/>
          </a:stretch>
        </p:blipFill>
        <p:spPr>
          <a:xfrm>
            <a:off x="3626129" y="4729645"/>
            <a:ext cx="4136430" cy="1319663"/>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500"/>
                                        <p:tgtEl>
                                          <p:spTgt spid="53"/>
                                        </p:tgtEl>
                                      </p:cBhvr>
                                    </p:animEffect>
                                    <p:anim calcmode="lin" valueType="num">
                                      <p:cBhvr>
                                        <p:cTn id="8" dur="1500" fill="hold"/>
                                        <p:tgtEl>
                                          <p:spTgt spid="53"/>
                                        </p:tgtEl>
                                        <p:attrNameLst>
                                          <p:attrName>ppt_x</p:attrName>
                                        </p:attrNameLst>
                                      </p:cBhvr>
                                      <p:tavLst>
                                        <p:tav tm="0">
                                          <p:val>
                                            <p:strVal val="#ppt_x"/>
                                          </p:val>
                                        </p:tav>
                                        <p:tav tm="100000">
                                          <p:val>
                                            <p:strVal val="#ppt_x"/>
                                          </p:val>
                                        </p:tav>
                                      </p:tavLst>
                                    </p:anim>
                                    <p:anim calcmode="lin" valueType="num">
                                      <p:cBhvr>
                                        <p:cTn id="9" dur="1500" fill="hold"/>
                                        <p:tgtEl>
                                          <p:spTgt spid="5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1500"/>
                                        <p:tgtEl>
                                          <p:spTgt spid="54"/>
                                        </p:tgtEl>
                                      </p:cBhvr>
                                    </p:animEffect>
                                    <p:anim calcmode="lin" valueType="num">
                                      <p:cBhvr>
                                        <p:cTn id="14" dur="1500" fill="hold"/>
                                        <p:tgtEl>
                                          <p:spTgt spid="54"/>
                                        </p:tgtEl>
                                        <p:attrNameLst>
                                          <p:attrName>ppt_x</p:attrName>
                                        </p:attrNameLst>
                                      </p:cBhvr>
                                      <p:tavLst>
                                        <p:tav tm="0">
                                          <p:val>
                                            <p:strVal val="#ppt_x"/>
                                          </p:val>
                                        </p:tav>
                                        <p:tav tm="100000">
                                          <p:val>
                                            <p:strVal val="#ppt_x"/>
                                          </p:val>
                                        </p:tav>
                                      </p:tavLst>
                                    </p:anim>
                                    <p:anim calcmode="lin" valueType="num">
                                      <p:cBhvr>
                                        <p:cTn id="15" dur="15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I:\HINHNEN\Khung hinh mau\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51938"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9"/>
          <p:cNvSpPr>
            <a:spLocks noChangeArrowheads="1" noChangeShapeType="1" noTextEdit="1"/>
          </p:cNvSpPr>
          <p:nvPr/>
        </p:nvSpPr>
        <p:spPr bwMode="auto">
          <a:xfrm>
            <a:off x="457200" y="2286000"/>
            <a:ext cx="8405813" cy="2192338"/>
          </a:xfrm>
          <a:prstGeom prst="rect">
            <a:avLst/>
          </a:prstGeom>
        </p:spPr>
        <p:txBody>
          <a:bodyPr wrap="none" fromWordArt="1">
            <a:prstTxWarp prst="textDoubleWave1">
              <a:avLst>
                <a:gd name="adj1" fmla="val 6500"/>
                <a:gd name="adj2" fmla="val 0"/>
              </a:avLst>
            </a:prstTxWarp>
          </a:bodyPr>
          <a:lstStyle/>
          <a:p>
            <a:r>
              <a:rPr lang="en-US" sz="4000" b="1" kern="10">
                <a:ln w="18034">
                  <a:solidFill>
                    <a:srgbClr val="FF0000"/>
                  </a:solidFill>
                  <a:miter lim="800000"/>
                  <a:headEnd/>
                  <a:tailEnd/>
                </a:ln>
                <a:solidFill>
                  <a:srgbClr val="0000FF"/>
                </a:solidFill>
                <a:effectLst>
                  <a:outerShdw dist="23000" dir="7020039" algn="tl" rotWithShape="0">
                    <a:srgbClr val="000000">
                      <a:alpha val="50000"/>
                    </a:srgbClr>
                  </a:outerShdw>
                </a:effectLst>
                <a:latin typeface="Times New Roman" panose="02020603050405020304" pitchFamily="18" charset="0"/>
                <a:cs typeface="Times New Roman" panose="02020603050405020304" pitchFamily="18" charset="0"/>
              </a:rPr>
              <a:t>Chúc các em chăm ngoan, học giỏi</a:t>
            </a:r>
          </a:p>
        </p:txBody>
      </p:sp>
    </p:spTree>
    <p:extLst>
      <p:ext uri="{BB962C8B-B14F-4D97-AF65-F5344CB8AC3E}">
        <p14:creationId xmlns:p14="http://schemas.microsoft.com/office/powerpoint/2010/main" val="293035286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BBA3F9-5A8D-4AE9-A5A7-C96E00A692E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89936" y="641969"/>
            <a:ext cx="8649928" cy="5574063"/>
          </a:xfrm>
          <a:prstGeom prst="rect">
            <a:avLst/>
          </a:prstGeom>
          <a:noFill/>
          <a:extLst>
            <a:ext uri="{909E8E84-426E-40DD-AFC4-6F175D3DCCD1}">
              <a14:hiddenFill xmlns:a14="http://schemas.microsoft.com/office/drawing/2010/main">
                <a:solidFill>
                  <a:srgbClr val="FFFFFF"/>
                </a:solidFill>
              </a14:hiddenFill>
            </a:ext>
          </a:extLst>
        </p:spPr>
      </p:pic>
      <p:sp>
        <p:nvSpPr>
          <p:cNvPr id="51" name="PA_文本框 32"/>
          <p:cNvSpPr txBox="1"/>
          <p:nvPr>
            <p:custDataLst>
              <p:tags r:id="rId1"/>
            </p:custDataLst>
          </p:nvPr>
        </p:nvSpPr>
        <p:spPr>
          <a:xfrm>
            <a:off x="2893822" y="2774948"/>
            <a:ext cx="7072044" cy="923330"/>
          </a:xfrm>
          <a:prstGeom prst="rect">
            <a:avLst/>
          </a:prstGeom>
          <a:noFill/>
        </p:spPr>
        <p:txBody>
          <a:bodyPr wrap="square" rtlCol="0">
            <a:spAutoFit/>
            <a:scene3d>
              <a:camera prst="orthographicFront"/>
              <a:lightRig rig="threePt" dir="t"/>
            </a:scene3d>
            <a:sp3d extrusionH="57150">
              <a:bevelT w="38100" h="38100"/>
            </a:sp3d>
          </a:bodyPr>
          <a:lstStyle/>
          <a:p>
            <a:pPr defTabSz="685800" fontAlgn="auto">
              <a:spcBef>
                <a:spcPts val="0"/>
              </a:spcBef>
              <a:spcAft>
                <a:spcPts val="0"/>
              </a:spcAft>
            </a:pPr>
            <a:r>
              <a:rPr lang="en-US" altLang="zh-CN" sz="5400" dirty="0" err="1">
                <a:solidFill>
                  <a:srgbClr val="7030A0"/>
                </a:solidFill>
                <a:effectLst>
                  <a:glow rad="254000">
                    <a:prstClr val="white">
                      <a:alpha val="91000"/>
                    </a:prstClr>
                  </a:glow>
                  <a:outerShdw blurRad="50800" dist="38100" dir="2700000" algn="tl" rotWithShape="0">
                    <a:prstClr val="black">
                      <a:alpha val="40000"/>
                    </a:prstClr>
                  </a:outerShdw>
                </a:effectLst>
                <a:latin typeface="UTM Zirkon" panose="02040603050506020204" pitchFamily="18" charset="0"/>
                <a:ea typeface="方正胖娃简体" panose="03000509000000000000" pitchFamily="65" charset="-122"/>
                <a:cs typeface="+mn-cs"/>
              </a:rPr>
              <a:t>Người</a:t>
            </a:r>
            <a:r>
              <a:rPr lang="en-US" altLang="zh-CN" sz="5400" dirty="0">
                <a:solidFill>
                  <a:srgbClr val="7030A0"/>
                </a:solidFill>
                <a:effectLst>
                  <a:glow rad="254000">
                    <a:prstClr val="white">
                      <a:alpha val="91000"/>
                    </a:prstClr>
                  </a:glow>
                  <a:outerShdw blurRad="50800" dist="38100" dir="2700000" algn="tl" rotWithShape="0">
                    <a:prstClr val="black">
                      <a:alpha val="40000"/>
                    </a:prstClr>
                  </a:outerShdw>
                </a:effectLst>
                <a:latin typeface="UTM Zirkon" panose="02040603050506020204" pitchFamily="18" charset="0"/>
                <a:ea typeface="方正胖娃简体" panose="03000509000000000000" pitchFamily="65" charset="-122"/>
                <a:cs typeface="+mn-cs"/>
              </a:rPr>
              <a:t> </a:t>
            </a:r>
            <a:r>
              <a:rPr lang="en-US" altLang="zh-CN" sz="5400" dirty="0" err="1">
                <a:solidFill>
                  <a:srgbClr val="7030A0"/>
                </a:solidFill>
                <a:effectLst>
                  <a:glow rad="254000">
                    <a:prstClr val="white">
                      <a:alpha val="91000"/>
                    </a:prstClr>
                  </a:glow>
                  <a:outerShdw blurRad="50800" dist="38100" dir="2700000" algn="tl" rotWithShape="0">
                    <a:prstClr val="black">
                      <a:alpha val="40000"/>
                    </a:prstClr>
                  </a:outerShdw>
                </a:effectLst>
                <a:latin typeface="UTM Zirkon" panose="02040603050506020204" pitchFamily="18" charset="0"/>
                <a:ea typeface="方正胖娃简体" panose="03000509000000000000" pitchFamily="65" charset="-122"/>
                <a:cs typeface="+mn-cs"/>
              </a:rPr>
              <a:t>ăn</a:t>
            </a:r>
            <a:r>
              <a:rPr lang="en-US" altLang="zh-CN" sz="5400" dirty="0">
                <a:solidFill>
                  <a:srgbClr val="7030A0"/>
                </a:solidFill>
                <a:effectLst>
                  <a:glow rad="254000">
                    <a:prstClr val="white">
                      <a:alpha val="91000"/>
                    </a:prstClr>
                  </a:glow>
                  <a:outerShdw blurRad="50800" dist="38100" dir="2700000" algn="tl" rotWithShape="0">
                    <a:prstClr val="black">
                      <a:alpha val="40000"/>
                    </a:prstClr>
                  </a:outerShdw>
                </a:effectLst>
                <a:latin typeface="UTM Zirkon" panose="02040603050506020204" pitchFamily="18" charset="0"/>
                <a:ea typeface="方正胖娃简体" panose="03000509000000000000" pitchFamily="65" charset="-122"/>
                <a:cs typeface="+mn-cs"/>
              </a:rPr>
              <a:t> </a:t>
            </a:r>
            <a:r>
              <a:rPr lang="en-US" altLang="zh-CN" sz="5400" dirty="0" err="1">
                <a:solidFill>
                  <a:srgbClr val="7030A0"/>
                </a:solidFill>
                <a:effectLst>
                  <a:glow rad="254000">
                    <a:prstClr val="white">
                      <a:alpha val="91000"/>
                    </a:prstClr>
                  </a:glow>
                  <a:outerShdw blurRad="50800" dist="38100" dir="2700000" algn="tl" rotWithShape="0">
                    <a:prstClr val="black">
                      <a:alpha val="40000"/>
                    </a:prstClr>
                  </a:outerShdw>
                </a:effectLst>
                <a:latin typeface="UTM Zirkon" panose="02040603050506020204" pitchFamily="18" charset="0"/>
                <a:ea typeface="方正胖娃简体" panose="03000509000000000000" pitchFamily="65" charset="-122"/>
                <a:cs typeface="+mn-cs"/>
              </a:rPr>
              <a:t>xin</a:t>
            </a:r>
            <a:endParaRPr lang="zh-CN" altLang="en-US" sz="5400" dirty="0">
              <a:solidFill>
                <a:srgbClr val="FF0066"/>
              </a:solidFill>
              <a:effectLst>
                <a:glow rad="254000">
                  <a:prstClr val="white">
                    <a:alpha val="91000"/>
                  </a:prstClr>
                </a:glow>
                <a:outerShdw blurRad="50800" dist="38100" dir="2700000" algn="tl" rotWithShape="0">
                  <a:prstClr val="black">
                    <a:alpha val="40000"/>
                  </a:prstClr>
                </a:outerShdw>
              </a:effectLst>
              <a:latin typeface="UTM Zirkon" panose="02040603050506020204" pitchFamily="18" charset="0"/>
              <a:ea typeface="方正胖娃简体" panose="03000509000000000000" pitchFamily="65" charset="-122"/>
              <a:cs typeface="+mn-cs"/>
            </a:endParaRPr>
          </a:p>
        </p:txBody>
      </p:sp>
      <p:sp>
        <p:nvSpPr>
          <p:cNvPr id="54" name="标题占位符 1"/>
          <p:cNvSpPr txBox="1"/>
          <p:nvPr/>
        </p:nvSpPr>
        <p:spPr>
          <a:xfrm>
            <a:off x="3422409" y="2118417"/>
            <a:ext cx="1977388" cy="41258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defTabSz="685800" fontAlgn="auto">
              <a:spcAft>
                <a:spcPts val="0"/>
              </a:spcAft>
            </a:pPr>
            <a:r>
              <a:rPr lang="en-US" altLang="zh-CN" sz="405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Tập đọc</a:t>
            </a:r>
            <a:endParaRPr lang="zh-CN" altLang="en-US" sz="405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7" name="标题占位符 1"/>
          <p:cNvSpPr txBox="1"/>
          <p:nvPr/>
        </p:nvSpPr>
        <p:spPr>
          <a:xfrm>
            <a:off x="4384144" y="3993077"/>
            <a:ext cx="2816336" cy="41258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defTabSz="685800" fontAlgn="auto">
              <a:spcAft>
                <a:spcPts val="0"/>
              </a:spcAft>
            </a:pPr>
            <a:r>
              <a:rPr lang="en-US" altLang="zh-CN" sz="2700" b="1">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Tuốc – ghê - nhép</a:t>
            </a:r>
            <a:endParaRPr lang="zh-CN" altLang="en-US" sz="2700" b="1"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7" name="PA_图片 6"/>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rot="21014691">
            <a:off x="3277323" y="4182918"/>
            <a:ext cx="3008256" cy="1959569"/>
          </a:xfrm>
          <a:prstGeom prst="rect">
            <a:avLst/>
          </a:prstGeom>
        </p:spPr>
      </p:pic>
      <p:pic>
        <p:nvPicPr>
          <p:cNvPr id="8" name="PA_图片 6"/>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rot="21185606">
            <a:off x="277750" y="4236556"/>
            <a:ext cx="3008256" cy="1959569"/>
          </a:xfrm>
          <a:prstGeom prst="rect">
            <a:avLst/>
          </a:prstGeom>
        </p:spPr>
      </p:pic>
      <p:pic>
        <p:nvPicPr>
          <p:cNvPr id="9"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114" y="947727"/>
            <a:ext cx="1170691" cy="1170691"/>
          </a:xfrm>
          <a:prstGeom prst="rect">
            <a:avLst/>
          </a:prstGeom>
        </p:spPr>
      </p:pic>
      <p:pic>
        <p:nvPicPr>
          <p:cNvPr id="10"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2345" y="2423498"/>
            <a:ext cx="1382345" cy="135846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4"/>
                                        </p:tgtEl>
                                        <p:attrNameLst>
                                          <p:attrName>ppt_y</p:attrName>
                                        </p:attrNameLst>
                                      </p:cBhvr>
                                      <p:tavLst>
                                        <p:tav tm="0">
                                          <p:val>
                                            <p:strVal val="#ppt_y"/>
                                          </p:val>
                                        </p:tav>
                                        <p:tav tm="100000">
                                          <p:val>
                                            <p:strVal val="#ppt_y"/>
                                          </p:val>
                                        </p:tav>
                                      </p:tavLst>
                                    </p:anim>
                                    <p:anim calcmode="lin" valueType="num">
                                      <p:cBhvr>
                                        <p:cTn id="9" dur="5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iterate type="lt">
                                    <p:tmPct val="0"/>
                                  </p:iterate>
                                  <p:childTnLst>
                                    <p:set>
                                      <p:cBhvr>
                                        <p:cTn id="15" dur="1" fill="hold">
                                          <p:stCondLst>
                                            <p:cond delay="0"/>
                                          </p:stCondLst>
                                        </p:cTn>
                                        <p:tgtEl>
                                          <p:spTgt spid="51"/>
                                        </p:tgtEl>
                                        <p:attrNameLst>
                                          <p:attrName>style.visibility</p:attrName>
                                        </p:attrNameLst>
                                      </p:cBhvr>
                                      <p:to>
                                        <p:strVal val="visible"/>
                                      </p:to>
                                    </p:set>
                                    <p:animEffect transition="in" filter="wipe(down)">
                                      <p:cBhvr>
                                        <p:cTn id="16" dur="580">
                                          <p:stCondLst>
                                            <p:cond delay="0"/>
                                          </p:stCondLst>
                                        </p:cTn>
                                        <p:tgtEl>
                                          <p:spTgt spid="51"/>
                                        </p:tgtEl>
                                      </p:cBhvr>
                                    </p:animEffect>
                                    <p:anim calcmode="lin" valueType="num">
                                      <p:cBhvr>
                                        <p:cTn id="17"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2" dur="26">
                                          <p:stCondLst>
                                            <p:cond delay="650"/>
                                          </p:stCondLst>
                                        </p:cTn>
                                        <p:tgtEl>
                                          <p:spTgt spid="51"/>
                                        </p:tgtEl>
                                      </p:cBhvr>
                                      <p:to x="100000" y="60000"/>
                                    </p:animScale>
                                    <p:animScale>
                                      <p:cBhvr>
                                        <p:cTn id="23" dur="166" decel="50000">
                                          <p:stCondLst>
                                            <p:cond delay="676"/>
                                          </p:stCondLst>
                                        </p:cTn>
                                        <p:tgtEl>
                                          <p:spTgt spid="51"/>
                                        </p:tgtEl>
                                      </p:cBhvr>
                                      <p:to x="100000" y="100000"/>
                                    </p:animScale>
                                    <p:animScale>
                                      <p:cBhvr>
                                        <p:cTn id="24" dur="26">
                                          <p:stCondLst>
                                            <p:cond delay="1312"/>
                                          </p:stCondLst>
                                        </p:cTn>
                                        <p:tgtEl>
                                          <p:spTgt spid="51"/>
                                        </p:tgtEl>
                                      </p:cBhvr>
                                      <p:to x="100000" y="80000"/>
                                    </p:animScale>
                                    <p:animScale>
                                      <p:cBhvr>
                                        <p:cTn id="25" dur="166" decel="50000">
                                          <p:stCondLst>
                                            <p:cond delay="1338"/>
                                          </p:stCondLst>
                                        </p:cTn>
                                        <p:tgtEl>
                                          <p:spTgt spid="51"/>
                                        </p:tgtEl>
                                      </p:cBhvr>
                                      <p:to x="100000" y="100000"/>
                                    </p:animScale>
                                    <p:animScale>
                                      <p:cBhvr>
                                        <p:cTn id="26" dur="26">
                                          <p:stCondLst>
                                            <p:cond delay="1642"/>
                                          </p:stCondLst>
                                        </p:cTn>
                                        <p:tgtEl>
                                          <p:spTgt spid="51"/>
                                        </p:tgtEl>
                                      </p:cBhvr>
                                      <p:to x="100000" y="90000"/>
                                    </p:animScale>
                                    <p:animScale>
                                      <p:cBhvr>
                                        <p:cTn id="27" dur="166" decel="50000">
                                          <p:stCondLst>
                                            <p:cond delay="1668"/>
                                          </p:stCondLst>
                                        </p:cTn>
                                        <p:tgtEl>
                                          <p:spTgt spid="51"/>
                                        </p:tgtEl>
                                      </p:cBhvr>
                                      <p:to x="100000" y="100000"/>
                                    </p:animScale>
                                    <p:animScale>
                                      <p:cBhvr>
                                        <p:cTn id="28" dur="26">
                                          <p:stCondLst>
                                            <p:cond delay="1808"/>
                                          </p:stCondLst>
                                        </p:cTn>
                                        <p:tgtEl>
                                          <p:spTgt spid="51"/>
                                        </p:tgtEl>
                                      </p:cBhvr>
                                      <p:to x="100000" y="95000"/>
                                    </p:animScale>
                                    <p:animScale>
                                      <p:cBhvr>
                                        <p:cTn id="29" dur="166" decel="50000">
                                          <p:stCondLst>
                                            <p:cond delay="1834"/>
                                          </p:stCondLst>
                                        </p:cTn>
                                        <p:tgtEl>
                                          <p:spTgt spid="51"/>
                                        </p:tgtEl>
                                      </p:cBhvr>
                                      <p:to x="100000" y="100000"/>
                                    </p:animScale>
                                  </p:childTnLst>
                                </p:cTn>
                              </p:par>
                            </p:childTnLst>
                          </p:cTn>
                        </p:par>
                        <p:par>
                          <p:cTn id="30" fill="hold">
                            <p:stCondLst>
                              <p:cond delay="2000"/>
                            </p:stCondLst>
                            <p:childTnLst>
                              <p:par>
                                <p:cTn id="31" presetID="16" presetClass="emph" presetSubtype="0" fill="hold" grpId="1" nodeType="afterEffect">
                                  <p:stCondLst>
                                    <p:cond delay="0"/>
                                  </p:stCondLst>
                                  <p:iterate type="lt">
                                    <p:tmPct val="4000"/>
                                  </p:iterate>
                                  <p:childTnLst>
                                    <p:set>
                                      <p:cBhvr override="childStyle">
                                        <p:cTn id="32" dur="500" fill="hold"/>
                                        <p:tgtEl>
                                          <p:spTgt spid="51"/>
                                        </p:tgtEl>
                                        <p:attrNameLst>
                                          <p:attrName>style.color</p:attrName>
                                        </p:attrNameLst>
                                      </p:cBhvr>
                                      <p:to>
                                        <p:clrVal>
                                          <a:schemeClr val="accent2"/>
                                        </p:clrVal>
                                      </p:to>
                                    </p:set>
                                    <p:set>
                                      <p:cBhvr>
                                        <p:cTn id="33" dur="500" fill="hold"/>
                                        <p:tgtEl>
                                          <p:spTgt spid="51"/>
                                        </p:tgtEl>
                                        <p:attrNameLst>
                                          <p:attrName>fillcolor</p:attrName>
                                        </p:attrNameLst>
                                      </p:cBhvr>
                                      <p:to>
                                        <p:clrVal>
                                          <a:schemeClr val="accent2"/>
                                        </p:clrVal>
                                      </p:to>
                                    </p:set>
                                    <p:set>
                                      <p:cBhvr>
                                        <p:cTn id="34" dur="500" fill="hold"/>
                                        <p:tgtEl>
                                          <p:spTgt spid="51"/>
                                        </p:tgtEl>
                                        <p:attrNameLst>
                                          <p:attrName>fill.type</p:attrName>
                                        </p:attrNameLst>
                                      </p:cBhvr>
                                      <p:to>
                                        <p:strVal val="solid"/>
                                      </p:to>
                                    </p:set>
                                  </p:childTnLst>
                                </p:cTn>
                              </p:par>
                              <p:par>
                                <p:cTn id="35" presetID="0" presetClass="path" presetSubtype="0" accel="50000" decel="50000" fill="hold" nodeType="withEffect">
                                  <p:stCondLst>
                                    <p:cond delay="0"/>
                                  </p:stCondLst>
                                  <p:childTnLst>
                                    <p:animMotion origin="layout" path="M 0.03021 -0.01782 L 0.03021 -0.01759 C 0.03646 -0.00509 0.05286 0.03056 0.06159 0.0426 C 0.06484 0.04699 0.06914 0.04908 0.07279 0.05278 C 0.08125 0.06088 0.08984 0.06898 0.09818 0.07801 C 0.10885 0.08912 0.11745 0.10764 0.1293 0.1132 C 0.13698 0.11644 0.14466 0.11898 0.15208 0.12338 C 0.18385 0.14074 0.16641 0.13704 0.20026 0.15347 C 0.2612 0.18241 0.23346 0.16505 0.29101 0.18889 C 0.30143 0.19306 0.31185 0.19815 0.32226 0.20394 C 0.33073 0.20834 0.33893 0.21574 0.34779 0.21898 C 0.38437 0.23241 0.40391 0.23403 0.43828 0.23912 C 0.65768 0.21852 0.53542 0.23866 0.63971 0.21389 L 0.68503 0.20394 C 0.68984 0.20255 0.69466 0.20139 0.69909 0.19885 C 0.70885 0.19306 0.71836 0.18681 0.72747 0.17871 C 0.73177 0.175 0.7345 0.1676 0.73893 0.16366 C 0.75299 0.14977 0.75677 0.14931 0.77018 0.14352 C 0.78047 0.13172 0.79258 0.12338 0.8013 0.1081 C 0.80599 0.09977 0.8099 0.08959 0.81549 0.08287 C 0.82344 0.07292 0.83268 0.06667 0.84088 0.05764 C 0.88841 0.00718 0.8569 0.03588 0.88359 0.0125 C 0.91159 -0.04861 0.89948 -0.02615 0.91758 -0.0581 C 0.9207 -0.07569 0.92539 -0.10254 0.93177 -0.11365 C 0.93659 -0.12361 0.94362 -0.13287 0.94857 -0.14375 C 0.95221 -0.15162 0.95417 -0.16111 0.95716 -0.16898 C 0.96172 -0.18125 0.96628 -0.19328 0.97135 -0.2044 C 0.97474 -0.2118 0.97917 -0.21736 0.98268 -0.22453 C 0.98581 -0.23102 0.98828 -0.23796 0.99115 -0.24467 C 0.99453 -0.26852 0.99232 -0.25879 0.99687 -0.27477 L 0.99687 -0.27986 " pathEditMode="relative" rAng="0" ptsTypes="AAAAAAAAAAAAAAAAAAAAAAAAAAAAAAA">
                                      <p:cBhvr>
                                        <p:cTn id="36" dur="2000" fill="hold"/>
                                        <p:tgtEl>
                                          <p:spTgt spid="10"/>
                                        </p:tgtEl>
                                        <p:attrNameLst>
                                          <p:attrName>ppt_x</p:attrName>
                                          <p:attrName>ppt_y</p:attrName>
                                        </p:attrNameLst>
                                      </p:cBhvr>
                                      <p:rCtr x="48333" y="-255"/>
                                    </p:animMotion>
                                  </p:childTnLst>
                                </p:cTn>
                              </p:par>
                              <p:par>
                                <p:cTn id="37" presetID="41" presetClass="entr" presetSubtype="0" fill="hold" grpId="0" nodeType="withEffect">
                                  <p:stCondLst>
                                    <p:cond delay="0"/>
                                  </p:stCondLst>
                                  <p:iterate type="lt">
                                    <p:tmPct val="10000"/>
                                  </p:iterate>
                                  <p:childTnLst>
                                    <p:set>
                                      <p:cBhvr>
                                        <p:cTn id="38" dur="1" fill="hold">
                                          <p:stCondLst>
                                            <p:cond delay="0"/>
                                          </p:stCondLst>
                                        </p:cTn>
                                        <p:tgtEl>
                                          <p:spTgt spid="57"/>
                                        </p:tgtEl>
                                        <p:attrNameLst>
                                          <p:attrName>style.visibility</p:attrName>
                                        </p:attrNameLst>
                                      </p:cBhvr>
                                      <p:to>
                                        <p:strVal val="visible"/>
                                      </p:to>
                                    </p:set>
                                    <p:anim calcmode="lin" valueType="num">
                                      <p:cBhvr>
                                        <p:cTn id="39"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7"/>
                                        </p:tgtEl>
                                        <p:attrNameLst>
                                          <p:attrName>ppt_y</p:attrName>
                                        </p:attrNameLst>
                                      </p:cBhvr>
                                      <p:tavLst>
                                        <p:tav tm="0">
                                          <p:val>
                                            <p:strVal val="#ppt_y"/>
                                          </p:val>
                                        </p:tav>
                                        <p:tav tm="100000">
                                          <p:val>
                                            <p:strVal val="#ppt_y"/>
                                          </p:val>
                                        </p:tav>
                                      </p:tavLst>
                                    </p:anim>
                                    <p:anim calcmode="lin" valueType="num">
                                      <p:cBhvr>
                                        <p:cTn id="41"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7"/>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fltVal val="0"/>
                                          </p:val>
                                        </p:tav>
                                        <p:tav tm="100000">
                                          <p:val>
                                            <p:strVal val="#ppt_w"/>
                                          </p:val>
                                        </p:tav>
                                      </p:tavLst>
                                    </p:anim>
                                    <p:anim calcmode="lin" valueType="num">
                                      <p:cBhvr>
                                        <p:cTn id="47" dur="1000" fill="hold"/>
                                        <p:tgtEl>
                                          <p:spTgt spid="7"/>
                                        </p:tgtEl>
                                        <p:attrNameLst>
                                          <p:attrName>ppt_h</p:attrName>
                                        </p:attrNameLst>
                                      </p:cBhvr>
                                      <p:tavLst>
                                        <p:tav tm="0">
                                          <p:val>
                                            <p:fltVal val="0"/>
                                          </p:val>
                                        </p:tav>
                                        <p:tav tm="100000">
                                          <p:val>
                                            <p:strVal val="#ppt_h"/>
                                          </p:val>
                                        </p:tav>
                                      </p:tavLst>
                                    </p:anim>
                                    <p:animEffect transition="in" filter="fade">
                                      <p:cBhvr>
                                        <p:cTn id="48" dur="100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Effect transition="in" filter="fade">
                                      <p:cBhvr>
                                        <p:cTn id="53" dur="1000"/>
                                        <p:tgtEl>
                                          <p:spTgt spid="8"/>
                                        </p:tgtEl>
                                      </p:cBhvr>
                                    </p:animEffect>
                                  </p:childTnLst>
                                </p:cTn>
                              </p:par>
                            </p:childTnLst>
                          </p:cTn>
                        </p:par>
                        <p:par>
                          <p:cTn id="54" fill="hold">
                            <p:stCondLst>
                              <p:cond delay="4000"/>
                            </p:stCondLst>
                            <p:childTnLst>
                              <p:par>
                                <p:cTn id="55" presetID="53" presetClass="entr" presetSubtype="16"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9"/>
                                        </p:tgtEl>
                                        <p:attrNameLst>
                                          <p:attrName>r</p:attrName>
                                        </p:attrNameLst>
                                      </p:cBhvr>
                                    </p:animRot>
                                    <p:animRot by="-240000">
                                      <p:cBhvr>
                                        <p:cTn id="62" dur="200" fill="hold">
                                          <p:stCondLst>
                                            <p:cond delay="200"/>
                                          </p:stCondLst>
                                        </p:cTn>
                                        <p:tgtEl>
                                          <p:spTgt spid="9"/>
                                        </p:tgtEl>
                                        <p:attrNameLst>
                                          <p:attrName>r</p:attrName>
                                        </p:attrNameLst>
                                      </p:cBhvr>
                                    </p:animRot>
                                    <p:animRot by="240000">
                                      <p:cBhvr>
                                        <p:cTn id="63" dur="200" fill="hold">
                                          <p:stCondLst>
                                            <p:cond delay="400"/>
                                          </p:stCondLst>
                                        </p:cTn>
                                        <p:tgtEl>
                                          <p:spTgt spid="9"/>
                                        </p:tgtEl>
                                        <p:attrNameLst>
                                          <p:attrName>r</p:attrName>
                                        </p:attrNameLst>
                                      </p:cBhvr>
                                    </p:animRot>
                                    <p:animRot by="-240000">
                                      <p:cBhvr>
                                        <p:cTn id="64" dur="200" fill="hold">
                                          <p:stCondLst>
                                            <p:cond delay="600"/>
                                          </p:stCondLst>
                                        </p:cTn>
                                        <p:tgtEl>
                                          <p:spTgt spid="9"/>
                                        </p:tgtEl>
                                        <p:attrNameLst>
                                          <p:attrName>r</p:attrName>
                                        </p:attrNameLst>
                                      </p:cBhvr>
                                    </p:animRot>
                                    <p:animRot by="120000">
                                      <p:cBhvr>
                                        <p:cTn id="65"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54"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5696" y="260648"/>
            <a:ext cx="4580101"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a:ln w="11430"/>
                <a:solidFill>
                  <a:srgbClr val="FF0000"/>
                </a:solidFill>
                <a:effectLst>
                  <a:outerShdw blurRad="76200" dist="50800" dir="5400000" algn="tl" rotWithShape="0">
                    <a:srgbClr val="000000">
                      <a:alpha val="65000"/>
                    </a:srgbClr>
                  </a:outerShdw>
                </a:effectLst>
              </a:rPr>
              <a:t>Yêu cầu cần đạt</a:t>
            </a:r>
          </a:p>
        </p:txBody>
      </p:sp>
      <p:sp>
        <p:nvSpPr>
          <p:cNvPr id="5" name="Rectangle 4"/>
          <p:cNvSpPr/>
          <p:nvPr/>
        </p:nvSpPr>
        <p:spPr>
          <a:xfrm>
            <a:off x="640135" y="1288951"/>
            <a:ext cx="7348487" cy="584775"/>
          </a:xfrm>
          <a:prstGeom prst="rect">
            <a:avLst/>
          </a:prstGeom>
        </p:spPr>
        <p:txBody>
          <a:bodyPr wrap="none">
            <a:spAutoFit/>
          </a:bodyPr>
          <a:lstStyle/>
          <a:p>
            <a:pPr fontAlgn="auto">
              <a:spcBef>
                <a:spcPts val="0"/>
              </a:spcBef>
              <a:spcAft>
                <a:spcPts val="0"/>
              </a:spcAft>
            </a:pPr>
            <a:r>
              <a:rPr lang="en-US" sz="3200" b="1">
                <a:solidFill>
                  <a:srgbClr val="00B050"/>
                </a:solidFill>
                <a:latin typeface="Times New Roman" panose="02020603050405020304" pitchFamily="18" charset="0"/>
                <a:cs typeface="Times New Roman" panose="02020603050405020304" pitchFamily="18" charset="0"/>
              </a:rPr>
              <a:t>1. Đọc đúng các tiếng, từ khó hoặc dễ lẫn</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40135" y="2060848"/>
            <a:ext cx="7726807" cy="1569660"/>
          </a:xfrm>
          <a:prstGeom prst="rect">
            <a:avLst/>
          </a:prstGeom>
        </p:spPr>
        <p:txBody>
          <a:bodyPr wrap="square">
            <a:spAutoFit/>
          </a:bodyPr>
          <a:lstStyle/>
          <a:p>
            <a:pPr algn="l" fontAlgn="auto">
              <a:spcBef>
                <a:spcPts val="0"/>
              </a:spcBef>
              <a:spcAft>
                <a:spcPts val="0"/>
              </a:spcAft>
            </a:pPr>
            <a:r>
              <a:rPr lang="en-US" sz="3200" b="1">
                <a:solidFill>
                  <a:srgbClr val="3333FF"/>
                </a:solidFill>
                <a:latin typeface="Times New Roman" panose="02020603050405020304" pitchFamily="18" charset="0"/>
                <a:cs typeface="Times New Roman" panose="02020603050405020304" pitchFamily="18" charset="0"/>
              </a:rPr>
              <a:t>2. Đọc </a:t>
            </a:r>
            <a:r>
              <a:rPr lang="en-US" sz="3200" b="1" dirty="0" err="1">
                <a:solidFill>
                  <a:srgbClr val="3333FF"/>
                </a:solidFill>
                <a:latin typeface="Times New Roman" panose="02020603050405020304" pitchFamily="18" charset="0"/>
                <a:cs typeface="Times New Roman" panose="02020603050405020304" pitchFamily="18" charset="0"/>
              </a:rPr>
              <a:t>trôi</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chảy</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toàn</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bài</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ngắt</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nghỉ</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đúng</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đọc</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diễn</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cảm</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và</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nhấn</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giọng</a:t>
            </a:r>
            <a:r>
              <a:rPr lang="en-US" sz="3200" b="1" dirty="0">
                <a:solidFill>
                  <a:srgbClr val="3333FF"/>
                </a:solidFill>
                <a:latin typeface="Times New Roman" panose="02020603050405020304" pitchFamily="18" charset="0"/>
                <a:cs typeface="Times New Roman" panose="02020603050405020304" pitchFamily="18" charset="0"/>
              </a:rPr>
              <a:t> ở </a:t>
            </a:r>
            <a:r>
              <a:rPr lang="en-US" sz="3200" b="1" dirty="0" err="1">
                <a:solidFill>
                  <a:srgbClr val="3333FF"/>
                </a:solidFill>
                <a:latin typeface="Times New Roman" panose="02020603050405020304" pitchFamily="18" charset="0"/>
                <a:cs typeface="Times New Roman" panose="02020603050405020304" pitchFamily="18" charset="0"/>
              </a:rPr>
              <a:t>những</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từ</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gợi</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tả</a:t>
            </a:r>
            <a:endParaRPr lang="en-US" sz="3200" b="1" dirty="0">
              <a:solidFill>
                <a:srgbClr val="3333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658838" y="3789040"/>
            <a:ext cx="7898100" cy="584775"/>
          </a:xfrm>
          <a:prstGeom prst="rect">
            <a:avLst/>
          </a:prstGeom>
        </p:spPr>
        <p:txBody>
          <a:bodyPr wrap="square">
            <a:spAutoFit/>
          </a:bodyPr>
          <a:lstStyle/>
          <a:p>
            <a:pPr algn="l" fontAlgn="auto">
              <a:spcBef>
                <a:spcPts val="0"/>
              </a:spcBef>
              <a:spcAft>
                <a:spcPts val="0"/>
              </a:spcAft>
            </a:pPr>
            <a:r>
              <a:rPr lang="en-US" sz="3200" b="1">
                <a:solidFill>
                  <a:srgbClr val="FF0000"/>
                </a:solidFill>
                <a:latin typeface="Times New Roman" panose="02020603050405020304" pitchFamily="18" charset="0"/>
                <a:cs typeface="Times New Roman" panose="02020603050405020304" pitchFamily="18" charset="0"/>
              </a:rPr>
              <a:t>3. Hiểu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nội</a:t>
            </a:r>
            <a:r>
              <a:rPr lang="en-US" sz="3200" b="1" dirty="0">
                <a:solidFill>
                  <a:srgbClr val="FF0000"/>
                </a:solidFill>
                <a:latin typeface="Times New Roman" panose="02020603050405020304" pitchFamily="18" charset="0"/>
                <a:cs typeface="Times New Roman" panose="02020603050405020304" pitchFamily="18" charset="0"/>
              </a:rPr>
              <a:t> dung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A3CEB8"/>
                </a:solidFill>
                <a:latin typeface="Times New Roman" panose="02020603050405020304" pitchFamily="18" charset="0"/>
                <a:cs typeface="Times New Roman" panose="02020603050405020304" pitchFamily="18" charset="0"/>
              </a:rPr>
              <a:t>.</a:t>
            </a:r>
          </a:p>
        </p:txBody>
      </p:sp>
      <p:sp>
        <p:nvSpPr>
          <p:cNvPr id="8" name="Rectangle 7"/>
          <p:cNvSpPr/>
          <p:nvPr/>
        </p:nvSpPr>
        <p:spPr>
          <a:xfrm>
            <a:off x="640135" y="4509120"/>
            <a:ext cx="7712363" cy="1569660"/>
          </a:xfrm>
          <a:prstGeom prst="rect">
            <a:avLst/>
          </a:prstGeom>
        </p:spPr>
        <p:txBody>
          <a:bodyPr wrap="square">
            <a:spAutoFit/>
          </a:bodyPr>
          <a:lstStyle/>
          <a:p>
            <a:r>
              <a:rPr lang="en-US" sz="3200" b="1">
                <a:solidFill>
                  <a:srgbClr val="FF5050"/>
                </a:solidFill>
                <a:latin typeface="Times New Roman" panose="02020603050405020304" pitchFamily="18" charset="0"/>
                <a:cs typeface="Times New Roman" panose="02020603050405020304" pitchFamily="18" charset="0"/>
              </a:rPr>
              <a:t>4. </a:t>
            </a:r>
            <a:r>
              <a:rPr lang="nb-NO" sz="3200">
                <a:solidFill>
                  <a:srgbClr val="FF5050"/>
                </a:solidFill>
                <a:latin typeface="Times New Roman" pitchFamily="18" charset="0"/>
                <a:cs typeface="Times New Roman" pitchFamily="18" charset="0"/>
              </a:rPr>
              <a:t>Giáo dục học sinh cách giao tiếp, ứng xử lịch sự trong, biết cảm thông với hoàn cảnh khó khăn của người khác.</a:t>
            </a:r>
            <a:endParaRPr lang="en-US" sz="3200" b="1" dirty="0">
              <a:solidFill>
                <a:srgbClr val="FF5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1897513"/>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圆角矩形 176"/>
          <p:cNvSpPr/>
          <p:nvPr/>
        </p:nvSpPr>
        <p:spPr>
          <a:xfrm>
            <a:off x="3781514" y="1339443"/>
            <a:ext cx="3988098" cy="378503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78" name="组合 177"/>
          <p:cNvGrpSpPr/>
          <p:nvPr/>
        </p:nvGrpSpPr>
        <p:grpSpPr>
          <a:xfrm>
            <a:off x="4180398" y="1652803"/>
            <a:ext cx="2985788" cy="200974"/>
            <a:chOff x="2149634" y="1165384"/>
            <a:chExt cx="3485832" cy="234632"/>
          </a:xfrm>
        </p:grpSpPr>
        <p:grpSp>
          <p:nvGrpSpPr>
            <p:cNvPr id="179" name="组合 178"/>
            <p:cNvGrpSpPr/>
            <p:nvPr/>
          </p:nvGrpSpPr>
          <p:grpSpPr>
            <a:xfrm>
              <a:off x="2149634" y="1165384"/>
              <a:ext cx="234632" cy="234632"/>
              <a:chOff x="2483009" y="1114425"/>
              <a:chExt cx="209550" cy="209550"/>
            </a:xfrm>
          </p:grpSpPr>
          <p:sp>
            <p:nvSpPr>
              <p:cNvPr id="207" name="椭圆 20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8" name="椭圆 20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0" name="组合 179"/>
            <p:cNvGrpSpPr/>
            <p:nvPr/>
          </p:nvGrpSpPr>
          <p:grpSpPr>
            <a:xfrm>
              <a:off x="2510879" y="1165384"/>
              <a:ext cx="234632" cy="234632"/>
              <a:chOff x="2483009" y="1114425"/>
              <a:chExt cx="209550" cy="209550"/>
            </a:xfrm>
          </p:grpSpPr>
          <p:sp>
            <p:nvSpPr>
              <p:cNvPr id="205" name="椭圆 20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6" name="椭圆 20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1" name="组合 180"/>
            <p:cNvGrpSpPr/>
            <p:nvPr/>
          </p:nvGrpSpPr>
          <p:grpSpPr>
            <a:xfrm>
              <a:off x="2872123" y="1165384"/>
              <a:ext cx="234632" cy="234632"/>
              <a:chOff x="2483009" y="1114425"/>
              <a:chExt cx="209550" cy="209550"/>
            </a:xfrm>
          </p:grpSpPr>
          <p:sp>
            <p:nvSpPr>
              <p:cNvPr id="203" name="椭圆 20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4" name="椭圆 20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2" name="组合 181"/>
            <p:cNvGrpSpPr/>
            <p:nvPr/>
          </p:nvGrpSpPr>
          <p:grpSpPr>
            <a:xfrm>
              <a:off x="3233367" y="1165384"/>
              <a:ext cx="234632" cy="234632"/>
              <a:chOff x="2483009" y="1114425"/>
              <a:chExt cx="209550" cy="209550"/>
            </a:xfrm>
          </p:grpSpPr>
          <p:sp>
            <p:nvSpPr>
              <p:cNvPr id="201" name="椭圆 20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2" name="椭圆 20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3" name="组合 182"/>
            <p:cNvGrpSpPr/>
            <p:nvPr/>
          </p:nvGrpSpPr>
          <p:grpSpPr>
            <a:xfrm>
              <a:off x="3594612" y="1165384"/>
              <a:ext cx="234632" cy="234632"/>
              <a:chOff x="2483009" y="1114425"/>
              <a:chExt cx="209550" cy="209550"/>
            </a:xfrm>
          </p:grpSpPr>
          <p:sp>
            <p:nvSpPr>
              <p:cNvPr id="199" name="椭圆 19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0" name="椭圆 19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4" name="组合 183"/>
            <p:cNvGrpSpPr/>
            <p:nvPr/>
          </p:nvGrpSpPr>
          <p:grpSpPr>
            <a:xfrm>
              <a:off x="3955856" y="1165384"/>
              <a:ext cx="234632" cy="234632"/>
              <a:chOff x="2483009" y="1114425"/>
              <a:chExt cx="209550" cy="209550"/>
            </a:xfrm>
          </p:grpSpPr>
          <p:sp>
            <p:nvSpPr>
              <p:cNvPr id="197" name="椭圆 19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8" name="椭圆 19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5" name="组合 184"/>
            <p:cNvGrpSpPr/>
            <p:nvPr/>
          </p:nvGrpSpPr>
          <p:grpSpPr>
            <a:xfrm>
              <a:off x="4317101" y="1165384"/>
              <a:ext cx="234632" cy="234632"/>
              <a:chOff x="2483009" y="1114425"/>
              <a:chExt cx="209550" cy="209550"/>
            </a:xfrm>
          </p:grpSpPr>
          <p:sp>
            <p:nvSpPr>
              <p:cNvPr id="195" name="椭圆 19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6" name="椭圆 19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6" name="组合 185"/>
            <p:cNvGrpSpPr/>
            <p:nvPr/>
          </p:nvGrpSpPr>
          <p:grpSpPr>
            <a:xfrm>
              <a:off x="4678345" y="1165384"/>
              <a:ext cx="234632" cy="234632"/>
              <a:chOff x="2483009" y="1114425"/>
              <a:chExt cx="209550" cy="209550"/>
            </a:xfrm>
          </p:grpSpPr>
          <p:sp>
            <p:nvSpPr>
              <p:cNvPr id="193" name="椭圆 19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 name="椭圆 19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7" name="组合 186"/>
            <p:cNvGrpSpPr/>
            <p:nvPr/>
          </p:nvGrpSpPr>
          <p:grpSpPr>
            <a:xfrm>
              <a:off x="5039590" y="1165384"/>
              <a:ext cx="234632" cy="234632"/>
              <a:chOff x="2483009" y="1114425"/>
              <a:chExt cx="209550" cy="209550"/>
            </a:xfrm>
          </p:grpSpPr>
          <p:sp>
            <p:nvSpPr>
              <p:cNvPr id="191" name="椭圆 19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2" name="椭圆 19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8" name="组合 187"/>
            <p:cNvGrpSpPr/>
            <p:nvPr/>
          </p:nvGrpSpPr>
          <p:grpSpPr>
            <a:xfrm>
              <a:off x="5400834" y="1165384"/>
              <a:ext cx="234632" cy="234632"/>
              <a:chOff x="2483009" y="1114425"/>
              <a:chExt cx="209550" cy="209550"/>
            </a:xfrm>
          </p:grpSpPr>
          <p:sp>
            <p:nvSpPr>
              <p:cNvPr id="189" name="椭圆 18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0" name="椭圆 18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209" name="组合 208"/>
          <p:cNvGrpSpPr/>
          <p:nvPr/>
        </p:nvGrpSpPr>
        <p:grpSpPr>
          <a:xfrm>
            <a:off x="4232182" y="1344330"/>
            <a:ext cx="81091" cy="415428"/>
            <a:chOff x="2244442" y="772895"/>
            <a:chExt cx="94671" cy="485002"/>
          </a:xfrm>
        </p:grpSpPr>
        <p:sp>
          <p:nvSpPr>
            <p:cNvPr id="210" name="圆角矩形 20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11" name="圆角矩形 21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2" name="组合 211"/>
          <p:cNvGrpSpPr/>
          <p:nvPr/>
        </p:nvGrpSpPr>
        <p:grpSpPr>
          <a:xfrm>
            <a:off x="4542815" y="1344330"/>
            <a:ext cx="81091" cy="415428"/>
            <a:chOff x="2244442" y="772895"/>
            <a:chExt cx="94671" cy="485002"/>
          </a:xfrm>
        </p:grpSpPr>
        <p:sp>
          <p:nvSpPr>
            <p:cNvPr id="213" name="圆角矩形 21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14" name="圆角矩形 21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5" name="组合 214"/>
          <p:cNvGrpSpPr/>
          <p:nvPr/>
        </p:nvGrpSpPr>
        <p:grpSpPr>
          <a:xfrm>
            <a:off x="4853447" y="1344330"/>
            <a:ext cx="81091" cy="415428"/>
            <a:chOff x="2244442" y="772895"/>
            <a:chExt cx="94671" cy="485002"/>
          </a:xfrm>
        </p:grpSpPr>
        <p:sp>
          <p:nvSpPr>
            <p:cNvPr id="216" name="圆角矩形 21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17" name="圆角矩形 21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8" name="组合 217"/>
          <p:cNvGrpSpPr/>
          <p:nvPr/>
        </p:nvGrpSpPr>
        <p:grpSpPr>
          <a:xfrm>
            <a:off x="5164079" y="1344330"/>
            <a:ext cx="81091" cy="415428"/>
            <a:chOff x="2244442" y="772895"/>
            <a:chExt cx="94671" cy="485002"/>
          </a:xfrm>
        </p:grpSpPr>
        <p:sp>
          <p:nvSpPr>
            <p:cNvPr id="219" name="圆角矩形 21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0" name="圆角矩形 21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1" name="组合 220"/>
          <p:cNvGrpSpPr/>
          <p:nvPr/>
        </p:nvGrpSpPr>
        <p:grpSpPr>
          <a:xfrm>
            <a:off x="5474712" y="1344330"/>
            <a:ext cx="81091" cy="415428"/>
            <a:chOff x="2244442" y="772895"/>
            <a:chExt cx="94671" cy="485002"/>
          </a:xfrm>
        </p:grpSpPr>
        <p:sp>
          <p:nvSpPr>
            <p:cNvPr id="222" name="圆角矩形 22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3" name="圆角矩形 22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4" name="组合 223"/>
          <p:cNvGrpSpPr/>
          <p:nvPr/>
        </p:nvGrpSpPr>
        <p:grpSpPr>
          <a:xfrm>
            <a:off x="5785344" y="1344330"/>
            <a:ext cx="81091" cy="415428"/>
            <a:chOff x="2244442" y="772895"/>
            <a:chExt cx="94671" cy="485002"/>
          </a:xfrm>
        </p:grpSpPr>
        <p:sp>
          <p:nvSpPr>
            <p:cNvPr id="225" name="圆角矩形 22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6" name="圆角矩形 22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7" name="组合 226"/>
          <p:cNvGrpSpPr/>
          <p:nvPr/>
        </p:nvGrpSpPr>
        <p:grpSpPr>
          <a:xfrm>
            <a:off x="6095976" y="1344330"/>
            <a:ext cx="81091" cy="415428"/>
            <a:chOff x="2244442" y="772895"/>
            <a:chExt cx="94671" cy="485002"/>
          </a:xfrm>
        </p:grpSpPr>
        <p:sp>
          <p:nvSpPr>
            <p:cNvPr id="228" name="圆角矩形 22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9" name="圆角矩形 22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0" name="组合 229"/>
          <p:cNvGrpSpPr/>
          <p:nvPr/>
        </p:nvGrpSpPr>
        <p:grpSpPr>
          <a:xfrm>
            <a:off x="6406609" y="1344330"/>
            <a:ext cx="81091" cy="415428"/>
            <a:chOff x="2244442" y="772895"/>
            <a:chExt cx="94671" cy="485002"/>
          </a:xfrm>
        </p:grpSpPr>
        <p:sp>
          <p:nvSpPr>
            <p:cNvPr id="231" name="圆角矩形 2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2" name="圆角矩形 2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3" name="组合 232"/>
          <p:cNvGrpSpPr/>
          <p:nvPr/>
        </p:nvGrpSpPr>
        <p:grpSpPr>
          <a:xfrm>
            <a:off x="6717242" y="1344330"/>
            <a:ext cx="81091" cy="415428"/>
            <a:chOff x="2244442" y="772895"/>
            <a:chExt cx="94671" cy="485002"/>
          </a:xfrm>
        </p:grpSpPr>
        <p:sp>
          <p:nvSpPr>
            <p:cNvPr id="234" name="圆角矩形 23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 name="圆角矩形 23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6" name="组合 235"/>
          <p:cNvGrpSpPr/>
          <p:nvPr/>
        </p:nvGrpSpPr>
        <p:grpSpPr>
          <a:xfrm>
            <a:off x="7027875" y="1344330"/>
            <a:ext cx="81091" cy="415428"/>
            <a:chOff x="2244442" y="772895"/>
            <a:chExt cx="94671" cy="485002"/>
          </a:xfrm>
        </p:grpSpPr>
        <p:sp>
          <p:nvSpPr>
            <p:cNvPr id="237" name="圆角矩形 2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8" name="圆角矩形 2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39" name="文本框 238"/>
          <p:cNvSpPr txBox="1"/>
          <p:nvPr/>
        </p:nvSpPr>
        <p:spPr>
          <a:xfrm>
            <a:off x="4141920" y="1930810"/>
            <a:ext cx="3268535" cy="3070199"/>
          </a:xfrm>
          <a:prstGeom prst="rect">
            <a:avLst/>
          </a:prstGeom>
          <a:noFill/>
        </p:spPr>
        <p:txBody>
          <a:bodyPr wrap="square" rtlCol="0">
            <a:spAutoFit/>
          </a:bodyPr>
          <a:lstStyle/>
          <a:p>
            <a:pPr algn="just" defTabSz="685800" fontAlgn="auto">
              <a:lnSpc>
                <a:spcPct val="150000"/>
              </a:lnSpc>
              <a:spcBef>
                <a:spcPts val="0"/>
              </a:spcBef>
              <a:spcAft>
                <a:spcPts val="0"/>
              </a:spcAft>
            </a:pPr>
            <a:r>
              <a:rPr lang="en-US" sz="1875" b="1">
                <a:solidFill>
                  <a:srgbClr val="92D050">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1875" b="1">
                <a:solidFill>
                  <a:srgbClr val="92D050">
                    <a:lumMod val="50000"/>
                  </a:srgbClr>
                </a:solidFill>
                <a:latin typeface="Times New Roman" panose="02020603050405020304" pitchFamily="18" charset="0"/>
                <a:ea typeface="方正少儿简体" panose="03000509000000000000" pitchFamily="65" charset="-122"/>
                <a:cs typeface="Times New Roman" panose="02020603050405020304" pitchFamily="18" charset="0"/>
              </a:rPr>
              <a:t>Tuốc-ghê-nhép</a:t>
            </a:r>
            <a:r>
              <a:rPr lang="zh-CN" altLang="en-US" sz="1875" b="1">
                <a:solidFill>
                  <a:srgbClr val="92D050">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1875" b="1">
                <a:solidFill>
                  <a:srgbClr val="92D050">
                    <a:lumMod val="50000"/>
                  </a:srgbClr>
                </a:solidFill>
                <a:latin typeface="Times New Roman" panose="02020603050405020304" pitchFamily="18" charset="0"/>
                <a:cs typeface="Times New Roman" panose="02020603050405020304" pitchFamily="18" charset="0"/>
                <a:sym typeface="Wingdings" panose="05000000000000000000" pitchFamily="2" charset="2"/>
              </a:rPr>
              <a:t>là</a:t>
            </a:r>
            <a:r>
              <a:rPr lang="en-US" sz="1875" b="1">
                <a:solidFill>
                  <a:srgbClr val="92D050">
                    <a:lumMod val="50000"/>
                  </a:srgbClr>
                </a:solidFill>
                <a:latin typeface="Times New Roman" panose="02020603050405020304" pitchFamily="18" charset="0"/>
                <a:cs typeface="Times New Roman" panose="02020603050405020304" pitchFamily="18" charset="0"/>
              </a:rPr>
              <a:t> một nhà văn và nhà soạn kịch nổi tiếng của Nga thế kỉ XIX.</a:t>
            </a:r>
          </a:p>
          <a:p>
            <a:pPr algn="just" defTabSz="685800" fontAlgn="auto">
              <a:lnSpc>
                <a:spcPct val="150000"/>
              </a:lnSpc>
              <a:spcBef>
                <a:spcPts val="0"/>
              </a:spcBef>
              <a:spcAft>
                <a:spcPts val="0"/>
              </a:spcAft>
            </a:pPr>
            <a:r>
              <a:rPr lang="en-US" sz="1875" b="1">
                <a:solidFill>
                  <a:srgbClr val="92D050">
                    <a:lumMod val="5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1875" b="1">
                <a:solidFill>
                  <a:srgbClr val="92D050">
                    <a:lumMod val="50000"/>
                  </a:srgbClr>
                </a:solidFill>
                <a:latin typeface="Times New Roman" panose="02020603050405020304" pitchFamily="18" charset="0"/>
                <a:ea typeface="宋体" panose="02010600030101010101" pitchFamily="2" charset="-122"/>
                <a:cs typeface="Times New Roman" panose="02020603050405020304" pitchFamily="18" charset="0"/>
              </a:rPr>
              <a:t>Truyện ngắn “Người ăn xin” được ông sáng tác năm 1884 là một trong những tác phẩm nổi tiếng của ông.</a:t>
            </a:r>
            <a:endParaRPr lang="zh-CN" altLang="en-US" sz="1875" b="1" dirty="0">
              <a:solidFill>
                <a:srgbClr val="92D050">
                  <a:lumMod val="50000"/>
                </a:srgbClr>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p:txBody>
      </p:sp>
      <p:pic>
        <p:nvPicPr>
          <p:cNvPr id="2050" name="Picture 2" descr="Phim chuyển thể từ tác phẩm của nhà văn Nga Ivan Turgenev"/>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4727" l="5008" r="100000"/>
                    </a14:imgEffect>
                  </a14:imgLayer>
                </a14:imgProps>
              </a:ext>
              <a:ext uri="{28A0092B-C50C-407E-A947-70E740481C1C}">
                <a14:useLocalDpi xmlns:a14="http://schemas.microsoft.com/office/drawing/2010/main" val="0"/>
              </a:ext>
            </a:extLst>
          </a:blip>
          <a:srcRect l="4693" t="10333" r="5429" b="10315"/>
          <a:stretch/>
        </p:blipFill>
        <p:spPr bwMode="auto">
          <a:xfrm>
            <a:off x="557536" y="1091426"/>
            <a:ext cx="2495111" cy="35302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9" name="图片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6762" y="4117755"/>
            <a:ext cx="1992513" cy="1882995"/>
          </a:xfrm>
          <a:prstGeom prst="rect">
            <a:avLst/>
          </a:prstGeom>
        </p:spPr>
      </p:pic>
      <p:grpSp>
        <p:nvGrpSpPr>
          <p:cNvPr id="4" name="Group 3">
            <a:extLst>
              <a:ext uri="{FF2B5EF4-FFF2-40B4-BE49-F238E27FC236}">
                <a16:creationId xmlns:a16="http://schemas.microsoft.com/office/drawing/2014/main" id="{574178B3-D9D9-4895-8554-26F1BBCFEEEA}"/>
              </a:ext>
            </a:extLst>
          </p:cNvPr>
          <p:cNvGrpSpPr/>
          <p:nvPr/>
        </p:nvGrpSpPr>
        <p:grpSpPr>
          <a:xfrm>
            <a:off x="177695" y="4293666"/>
            <a:ext cx="3415903" cy="1815808"/>
            <a:chOff x="236926" y="4581888"/>
            <a:chExt cx="4554537" cy="2421077"/>
          </a:xfrm>
        </p:grpSpPr>
        <p:sp>
          <p:nvSpPr>
            <p:cNvPr id="81" name="标题占位符 1"/>
            <p:cNvSpPr txBox="1"/>
            <p:nvPr/>
          </p:nvSpPr>
          <p:spPr>
            <a:xfrm>
              <a:off x="743381" y="5019169"/>
              <a:ext cx="3572142" cy="1602518"/>
            </a:xfrm>
            <a:prstGeom prst="rect">
              <a:avLst/>
            </a:prstGeom>
            <a:solidFill>
              <a:schemeClr val="lt1">
                <a:alpha val="60000"/>
              </a:schemeClr>
            </a:solid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algn="ctr" defTabSz="685800" fontAlgn="auto">
                <a:spcAft>
                  <a:spcPts val="0"/>
                </a:spcAft>
              </a:pPr>
              <a:r>
                <a:rPr lang="en-US" altLang="zh-CN" sz="2700" b="1">
                  <a:solidFill>
                    <a:srgbClr val="92D050">
                      <a:lumMod val="50000"/>
                    </a:srgbClr>
                  </a:solidFill>
                  <a:effectLst>
                    <a:glow rad="63500">
                      <a:srgbClr val="92D050">
                        <a:satMod val="175000"/>
                        <a:alpha val="40000"/>
                      </a:srgbClr>
                    </a:glow>
                  </a:effectLst>
                  <a:latin typeface="UTM Seagull" panose="02040603050506020204" pitchFamily="18" charset="0"/>
                  <a:ea typeface="方正少儿简体" panose="03000509000000000000" pitchFamily="65" charset="-122"/>
                </a:rPr>
                <a:t>Nhà văn </a:t>
              </a:r>
            </a:p>
            <a:p>
              <a:pPr algn="ctr" defTabSz="685800" fontAlgn="auto">
                <a:spcAft>
                  <a:spcPts val="0"/>
                </a:spcAft>
              </a:pPr>
              <a:r>
                <a:rPr lang="en-US" altLang="zh-CN" sz="2700" b="1">
                  <a:solidFill>
                    <a:srgbClr val="92D050">
                      <a:lumMod val="50000"/>
                    </a:srgbClr>
                  </a:solidFill>
                  <a:effectLst>
                    <a:glow rad="63500">
                      <a:srgbClr val="92D050">
                        <a:satMod val="175000"/>
                        <a:alpha val="40000"/>
                      </a:srgbClr>
                    </a:glow>
                  </a:effectLst>
                  <a:latin typeface="UTM Seagull" panose="02040603050506020204" pitchFamily="18" charset="0"/>
                  <a:ea typeface="方正少儿简体" panose="03000509000000000000" pitchFamily="65" charset="-122"/>
                </a:rPr>
                <a:t>Tuốc-ghê-nhép</a:t>
              </a:r>
              <a:endParaRPr lang="en-US" altLang="zh-CN" sz="2700" b="1" dirty="0">
                <a:solidFill>
                  <a:srgbClr val="92D050">
                    <a:lumMod val="50000"/>
                  </a:srgbClr>
                </a:solidFill>
                <a:effectLst>
                  <a:glow rad="63500">
                    <a:srgbClr val="92D050">
                      <a:satMod val="175000"/>
                      <a:alpha val="40000"/>
                    </a:srgbClr>
                  </a:glow>
                </a:effectLst>
                <a:latin typeface="UTM Seagull" panose="02040603050506020204" pitchFamily="18" charset="0"/>
                <a:ea typeface="方正少儿简体" panose="03000509000000000000" pitchFamily="65" charset="-122"/>
              </a:endParaRPr>
            </a:p>
            <a:p>
              <a:pPr algn="ctr" defTabSz="685800" fontAlgn="auto">
                <a:spcAft>
                  <a:spcPts val="0"/>
                </a:spcAft>
              </a:pPr>
              <a:r>
                <a:rPr lang="en-US" altLang="zh-CN" sz="2700" b="1" dirty="0">
                  <a:solidFill>
                    <a:srgbClr val="92D050">
                      <a:lumMod val="50000"/>
                    </a:srgbClr>
                  </a:solidFill>
                  <a:effectLst>
                    <a:glow rad="63500">
                      <a:srgbClr val="92D050">
                        <a:satMod val="175000"/>
                        <a:alpha val="40000"/>
                      </a:srgbClr>
                    </a:glow>
                  </a:effectLst>
                  <a:latin typeface="UTM Seagull" panose="02040603050506020204" pitchFamily="18" charset="0"/>
                  <a:ea typeface="方正少儿简体" panose="03000509000000000000" pitchFamily="65" charset="-122"/>
                </a:rPr>
                <a:t>(1818-1883)</a:t>
              </a:r>
              <a:endParaRPr lang="zh-CN" altLang="en-US" sz="2700" b="1" dirty="0">
                <a:solidFill>
                  <a:srgbClr val="92D050">
                    <a:lumMod val="50000"/>
                  </a:srgbClr>
                </a:solidFill>
                <a:effectLst>
                  <a:glow rad="63500">
                    <a:srgbClr val="92D050">
                      <a:satMod val="175000"/>
                      <a:alpha val="40000"/>
                    </a:srgbClr>
                  </a:glow>
                </a:effectLst>
                <a:latin typeface="UTM Seagull" panose="02040603050506020204" pitchFamily="18" charset="0"/>
                <a:ea typeface="方正少儿简体" panose="03000509000000000000" pitchFamily="65" charset="-122"/>
              </a:endParaRPr>
            </a:p>
          </p:txBody>
        </p:sp>
        <p:pic>
          <p:nvPicPr>
            <p:cNvPr id="3" name="Picture 2" descr="A picture containing text, accessory, vector graphics&#10;&#10;Description automatically generated">
              <a:extLst>
                <a:ext uri="{FF2B5EF4-FFF2-40B4-BE49-F238E27FC236}">
                  <a16:creationId xmlns:a16="http://schemas.microsoft.com/office/drawing/2014/main" id="{CAE04CC7-A28C-4E3B-A112-C0D31F251F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926" y="4581888"/>
              <a:ext cx="4554537" cy="2421077"/>
            </a:xfrm>
            <a:prstGeom prst="rect">
              <a:avLst/>
            </a:prstGeom>
          </p:spPr>
        </p:pic>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8"/>
                                        </p:tgtEl>
                                        <p:attrNameLst>
                                          <p:attrName>style.visibility</p:attrName>
                                        </p:attrNameLst>
                                      </p:cBhvr>
                                      <p:to>
                                        <p:strVal val="visible"/>
                                      </p:to>
                                    </p:set>
                                    <p:animEffect transition="in" filter="wipe(down)">
                                      <p:cBhvr>
                                        <p:cTn id="11" dur="500"/>
                                        <p:tgtEl>
                                          <p:spTgt spid="178"/>
                                        </p:tgtEl>
                                      </p:cBhvr>
                                    </p:animEffect>
                                  </p:childTnLst>
                                </p:cTn>
                              </p:par>
                              <p:par>
                                <p:cTn id="12" presetID="22" presetClass="entr" presetSubtype="4" fill="hold" nodeType="withEffect">
                                  <p:stCondLst>
                                    <p:cond delay="0"/>
                                  </p:stCondLst>
                                  <p:childTnLst>
                                    <p:set>
                                      <p:cBhvr>
                                        <p:cTn id="13" dur="1" fill="hold">
                                          <p:stCondLst>
                                            <p:cond delay="0"/>
                                          </p:stCondLst>
                                        </p:cTn>
                                        <p:tgtEl>
                                          <p:spTgt spid="209"/>
                                        </p:tgtEl>
                                        <p:attrNameLst>
                                          <p:attrName>style.visibility</p:attrName>
                                        </p:attrNameLst>
                                      </p:cBhvr>
                                      <p:to>
                                        <p:strVal val="visible"/>
                                      </p:to>
                                    </p:set>
                                    <p:animEffect transition="in" filter="wipe(down)">
                                      <p:cBhvr>
                                        <p:cTn id="14" dur="500"/>
                                        <p:tgtEl>
                                          <p:spTgt spid="209"/>
                                        </p:tgtEl>
                                      </p:cBhvr>
                                    </p:animEffect>
                                  </p:childTnLst>
                                </p:cTn>
                              </p:par>
                              <p:par>
                                <p:cTn id="15" presetID="22" presetClass="entr" presetSubtype="4" fill="hold" nodeType="withEffect">
                                  <p:stCondLst>
                                    <p:cond delay="0"/>
                                  </p:stCondLst>
                                  <p:childTnLst>
                                    <p:set>
                                      <p:cBhvr>
                                        <p:cTn id="16" dur="1" fill="hold">
                                          <p:stCondLst>
                                            <p:cond delay="0"/>
                                          </p:stCondLst>
                                        </p:cTn>
                                        <p:tgtEl>
                                          <p:spTgt spid="212"/>
                                        </p:tgtEl>
                                        <p:attrNameLst>
                                          <p:attrName>style.visibility</p:attrName>
                                        </p:attrNameLst>
                                      </p:cBhvr>
                                      <p:to>
                                        <p:strVal val="visible"/>
                                      </p:to>
                                    </p:set>
                                    <p:animEffect transition="in" filter="wipe(down)">
                                      <p:cBhvr>
                                        <p:cTn id="17" dur="500"/>
                                        <p:tgtEl>
                                          <p:spTgt spid="212"/>
                                        </p:tgtEl>
                                      </p:cBhvr>
                                    </p:animEffect>
                                  </p:childTnLst>
                                </p:cTn>
                              </p:par>
                              <p:par>
                                <p:cTn id="18" presetID="22" presetClass="entr" presetSubtype="4" fill="hold" nodeType="withEffect">
                                  <p:stCondLst>
                                    <p:cond delay="0"/>
                                  </p:stCondLst>
                                  <p:childTnLst>
                                    <p:set>
                                      <p:cBhvr>
                                        <p:cTn id="19" dur="1" fill="hold">
                                          <p:stCondLst>
                                            <p:cond delay="0"/>
                                          </p:stCondLst>
                                        </p:cTn>
                                        <p:tgtEl>
                                          <p:spTgt spid="215"/>
                                        </p:tgtEl>
                                        <p:attrNameLst>
                                          <p:attrName>style.visibility</p:attrName>
                                        </p:attrNameLst>
                                      </p:cBhvr>
                                      <p:to>
                                        <p:strVal val="visible"/>
                                      </p:to>
                                    </p:set>
                                    <p:animEffect transition="in" filter="wipe(down)">
                                      <p:cBhvr>
                                        <p:cTn id="20" dur="500"/>
                                        <p:tgtEl>
                                          <p:spTgt spid="215"/>
                                        </p:tgtEl>
                                      </p:cBhvr>
                                    </p:animEffect>
                                  </p:childTnLst>
                                </p:cTn>
                              </p:par>
                              <p:par>
                                <p:cTn id="21" presetID="22" presetClass="entr" presetSubtype="4" fill="hold" nodeType="withEffect">
                                  <p:stCondLst>
                                    <p:cond delay="0"/>
                                  </p:stCondLst>
                                  <p:childTnLst>
                                    <p:set>
                                      <p:cBhvr>
                                        <p:cTn id="22" dur="1" fill="hold">
                                          <p:stCondLst>
                                            <p:cond delay="0"/>
                                          </p:stCondLst>
                                        </p:cTn>
                                        <p:tgtEl>
                                          <p:spTgt spid="218"/>
                                        </p:tgtEl>
                                        <p:attrNameLst>
                                          <p:attrName>style.visibility</p:attrName>
                                        </p:attrNameLst>
                                      </p:cBhvr>
                                      <p:to>
                                        <p:strVal val="visible"/>
                                      </p:to>
                                    </p:set>
                                    <p:animEffect transition="in" filter="wipe(down)">
                                      <p:cBhvr>
                                        <p:cTn id="23" dur="500"/>
                                        <p:tgtEl>
                                          <p:spTgt spid="218"/>
                                        </p:tgtEl>
                                      </p:cBhvr>
                                    </p:animEffect>
                                  </p:childTnLst>
                                </p:cTn>
                              </p:par>
                              <p:par>
                                <p:cTn id="24" presetID="22" presetClass="entr" presetSubtype="4" fill="hold" nodeType="withEffect">
                                  <p:stCondLst>
                                    <p:cond delay="0"/>
                                  </p:stCondLst>
                                  <p:childTnLst>
                                    <p:set>
                                      <p:cBhvr>
                                        <p:cTn id="25" dur="1" fill="hold">
                                          <p:stCondLst>
                                            <p:cond delay="0"/>
                                          </p:stCondLst>
                                        </p:cTn>
                                        <p:tgtEl>
                                          <p:spTgt spid="221"/>
                                        </p:tgtEl>
                                        <p:attrNameLst>
                                          <p:attrName>style.visibility</p:attrName>
                                        </p:attrNameLst>
                                      </p:cBhvr>
                                      <p:to>
                                        <p:strVal val="visible"/>
                                      </p:to>
                                    </p:set>
                                    <p:animEffect transition="in" filter="wipe(down)">
                                      <p:cBhvr>
                                        <p:cTn id="26" dur="500"/>
                                        <p:tgtEl>
                                          <p:spTgt spid="221"/>
                                        </p:tgtEl>
                                      </p:cBhvr>
                                    </p:animEffect>
                                  </p:childTnLst>
                                </p:cTn>
                              </p:par>
                              <p:par>
                                <p:cTn id="27" presetID="22" presetClass="entr" presetSubtype="4" fill="hold" nodeType="withEffect">
                                  <p:stCondLst>
                                    <p:cond delay="0"/>
                                  </p:stCondLst>
                                  <p:childTnLst>
                                    <p:set>
                                      <p:cBhvr>
                                        <p:cTn id="28" dur="1" fill="hold">
                                          <p:stCondLst>
                                            <p:cond delay="0"/>
                                          </p:stCondLst>
                                        </p:cTn>
                                        <p:tgtEl>
                                          <p:spTgt spid="224"/>
                                        </p:tgtEl>
                                        <p:attrNameLst>
                                          <p:attrName>style.visibility</p:attrName>
                                        </p:attrNameLst>
                                      </p:cBhvr>
                                      <p:to>
                                        <p:strVal val="visible"/>
                                      </p:to>
                                    </p:set>
                                    <p:animEffect transition="in" filter="wipe(down)">
                                      <p:cBhvr>
                                        <p:cTn id="29" dur="500"/>
                                        <p:tgtEl>
                                          <p:spTgt spid="224"/>
                                        </p:tgtEl>
                                      </p:cBhvr>
                                    </p:animEffect>
                                  </p:childTnLst>
                                </p:cTn>
                              </p:par>
                              <p:par>
                                <p:cTn id="30" presetID="22" presetClass="entr" presetSubtype="4" fill="hold" nodeType="with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wipe(down)">
                                      <p:cBhvr>
                                        <p:cTn id="32" dur="500"/>
                                        <p:tgtEl>
                                          <p:spTgt spid="227"/>
                                        </p:tgtEl>
                                      </p:cBhvr>
                                    </p:animEffect>
                                  </p:childTnLst>
                                </p:cTn>
                              </p:par>
                              <p:par>
                                <p:cTn id="33" presetID="22" presetClass="entr" presetSubtype="4" fill="hold" nodeType="withEffect">
                                  <p:stCondLst>
                                    <p:cond delay="0"/>
                                  </p:stCondLst>
                                  <p:childTnLst>
                                    <p:set>
                                      <p:cBhvr>
                                        <p:cTn id="34" dur="1" fill="hold">
                                          <p:stCondLst>
                                            <p:cond delay="0"/>
                                          </p:stCondLst>
                                        </p:cTn>
                                        <p:tgtEl>
                                          <p:spTgt spid="230"/>
                                        </p:tgtEl>
                                        <p:attrNameLst>
                                          <p:attrName>style.visibility</p:attrName>
                                        </p:attrNameLst>
                                      </p:cBhvr>
                                      <p:to>
                                        <p:strVal val="visible"/>
                                      </p:to>
                                    </p:set>
                                    <p:animEffect transition="in" filter="wipe(down)">
                                      <p:cBhvr>
                                        <p:cTn id="35" dur="500"/>
                                        <p:tgtEl>
                                          <p:spTgt spid="230"/>
                                        </p:tgtEl>
                                      </p:cBhvr>
                                    </p:animEffect>
                                  </p:childTnLst>
                                </p:cTn>
                              </p:par>
                              <p:par>
                                <p:cTn id="36" presetID="22" presetClass="entr" presetSubtype="4" fill="hold" nodeType="withEffect">
                                  <p:stCondLst>
                                    <p:cond delay="0"/>
                                  </p:stCondLst>
                                  <p:childTnLst>
                                    <p:set>
                                      <p:cBhvr>
                                        <p:cTn id="37" dur="1" fill="hold">
                                          <p:stCondLst>
                                            <p:cond delay="0"/>
                                          </p:stCondLst>
                                        </p:cTn>
                                        <p:tgtEl>
                                          <p:spTgt spid="233"/>
                                        </p:tgtEl>
                                        <p:attrNameLst>
                                          <p:attrName>style.visibility</p:attrName>
                                        </p:attrNameLst>
                                      </p:cBhvr>
                                      <p:to>
                                        <p:strVal val="visible"/>
                                      </p:to>
                                    </p:set>
                                    <p:animEffect transition="in" filter="wipe(down)">
                                      <p:cBhvr>
                                        <p:cTn id="38" dur="500"/>
                                        <p:tgtEl>
                                          <p:spTgt spid="233"/>
                                        </p:tgtEl>
                                      </p:cBhvr>
                                    </p:animEffect>
                                  </p:childTnLst>
                                </p:cTn>
                              </p:par>
                              <p:par>
                                <p:cTn id="39" presetID="22" presetClass="entr" presetSubtype="4" fill="hold" nodeType="withEffect">
                                  <p:stCondLst>
                                    <p:cond delay="0"/>
                                  </p:stCondLst>
                                  <p:childTnLst>
                                    <p:set>
                                      <p:cBhvr>
                                        <p:cTn id="40" dur="1" fill="hold">
                                          <p:stCondLst>
                                            <p:cond delay="0"/>
                                          </p:stCondLst>
                                        </p:cTn>
                                        <p:tgtEl>
                                          <p:spTgt spid="236"/>
                                        </p:tgtEl>
                                        <p:attrNameLst>
                                          <p:attrName>style.visibility</p:attrName>
                                        </p:attrNameLst>
                                      </p:cBhvr>
                                      <p:to>
                                        <p:strVal val="visible"/>
                                      </p:to>
                                    </p:set>
                                    <p:animEffect transition="in" filter="wipe(down)">
                                      <p:cBhvr>
                                        <p:cTn id="41" dur="500"/>
                                        <p:tgtEl>
                                          <p:spTgt spid="236"/>
                                        </p:tgtEl>
                                      </p:cBhvr>
                                    </p:animEffect>
                                  </p:childTnLst>
                                </p:cTn>
                              </p:par>
                            </p:childTnLst>
                          </p:cTn>
                        </p:par>
                        <p:par>
                          <p:cTn id="42" fill="hold">
                            <p:stCondLst>
                              <p:cond delay="1000"/>
                            </p:stCondLst>
                            <p:childTnLst>
                              <p:par>
                                <p:cTn id="43" presetID="41" presetClass="entr" presetSubtype="0" fill="hold" nodeType="afterEffect">
                                  <p:stCondLst>
                                    <p:cond delay="0"/>
                                  </p:stCondLst>
                                  <p:iterate type="lt">
                                    <p:tmPct val="10000"/>
                                  </p:iterate>
                                  <p:childTnLst>
                                    <p:set>
                                      <p:cBhvr>
                                        <p:cTn id="44" dur="1" fill="hold">
                                          <p:stCondLst>
                                            <p:cond delay="0"/>
                                          </p:stCondLst>
                                        </p:cTn>
                                        <p:tgtEl>
                                          <p:spTgt spid="239">
                                            <p:txEl>
                                              <p:pRg st="0" end="0"/>
                                            </p:txEl>
                                          </p:spTgt>
                                        </p:tgtEl>
                                        <p:attrNameLst>
                                          <p:attrName>style.visibility</p:attrName>
                                        </p:attrNameLst>
                                      </p:cBhvr>
                                      <p:to>
                                        <p:strVal val="visible"/>
                                      </p:to>
                                    </p:set>
                                    <p:anim calcmode="lin" valueType="num">
                                      <p:cBhvr>
                                        <p:cTn id="45" dur="300" fill="hold"/>
                                        <p:tgtEl>
                                          <p:spTgt spid="23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6" dur="300" fill="hold"/>
                                        <p:tgtEl>
                                          <p:spTgt spid="239">
                                            <p:txEl>
                                              <p:pRg st="0" end="0"/>
                                            </p:txEl>
                                          </p:spTgt>
                                        </p:tgtEl>
                                        <p:attrNameLst>
                                          <p:attrName>ppt_y</p:attrName>
                                        </p:attrNameLst>
                                      </p:cBhvr>
                                      <p:tavLst>
                                        <p:tav tm="0">
                                          <p:val>
                                            <p:strVal val="#ppt_y"/>
                                          </p:val>
                                        </p:tav>
                                        <p:tav tm="100000">
                                          <p:val>
                                            <p:strVal val="#ppt_y"/>
                                          </p:val>
                                        </p:tav>
                                      </p:tavLst>
                                    </p:anim>
                                    <p:anim calcmode="lin" valueType="num">
                                      <p:cBhvr>
                                        <p:cTn id="47" dur="300" fill="hold"/>
                                        <p:tgtEl>
                                          <p:spTgt spid="23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8" dur="300" fill="hold"/>
                                        <p:tgtEl>
                                          <p:spTgt spid="23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9" dur="300" tmFilter="0,0; .5, 1; 1, 1"/>
                                        <p:tgtEl>
                                          <p:spTgt spid="239">
                                            <p:txEl>
                                              <p:pRg st="0" end="0"/>
                                            </p:txEl>
                                          </p:spTgt>
                                        </p:tgtEl>
                                      </p:cBhvr>
                                    </p:animEffect>
                                  </p:childTnLst>
                                </p:cTn>
                              </p:par>
                            </p:childTnLst>
                          </p:cTn>
                        </p:par>
                        <p:par>
                          <p:cTn id="50" fill="hold">
                            <p:stCondLst>
                              <p:cond delay="3100"/>
                            </p:stCondLst>
                            <p:childTnLst>
                              <p:par>
                                <p:cTn id="51" presetID="41" presetClass="entr" presetSubtype="0" fill="hold" nodeType="afterEffect">
                                  <p:stCondLst>
                                    <p:cond delay="0"/>
                                  </p:stCondLst>
                                  <p:iterate type="lt">
                                    <p:tmPct val="10000"/>
                                  </p:iterate>
                                  <p:childTnLst>
                                    <p:set>
                                      <p:cBhvr>
                                        <p:cTn id="52" dur="1" fill="hold">
                                          <p:stCondLst>
                                            <p:cond delay="0"/>
                                          </p:stCondLst>
                                        </p:cTn>
                                        <p:tgtEl>
                                          <p:spTgt spid="239">
                                            <p:txEl>
                                              <p:pRg st="1" end="1"/>
                                            </p:txEl>
                                          </p:spTgt>
                                        </p:tgtEl>
                                        <p:attrNameLst>
                                          <p:attrName>style.visibility</p:attrName>
                                        </p:attrNameLst>
                                      </p:cBhvr>
                                      <p:to>
                                        <p:strVal val="visible"/>
                                      </p:to>
                                    </p:set>
                                    <p:anim calcmode="lin" valueType="num">
                                      <p:cBhvr>
                                        <p:cTn id="53" dur="300" fill="hold"/>
                                        <p:tgtEl>
                                          <p:spTgt spid="23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239">
                                            <p:txEl>
                                              <p:pRg st="1" end="1"/>
                                            </p:txEl>
                                          </p:spTgt>
                                        </p:tgtEl>
                                        <p:attrNameLst>
                                          <p:attrName>ppt_y</p:attrName>
                                        </p:attrNameLst>
                                      </p:cBhvr>
                                      <p:tavLst>
                                        <p:tav tm="0">
                                          <p:val>
                                            <p:strVal val="#ppt_y"/>
                                          </p:val>
                                        </p:tav>
                                        <p:tav tm="100000">
                                          <p:val>
                                            <p:strVal val="#ppt_y"/>
                                          </p:val>
                                        </p:tav>
                                      </p:tavLst>
                                    </p:anim>
                                    <p:anim calcmode="lin" valueType="num">
                                      <p:cBhvr>
                                        <p:cTn id="55" dur="300" fill="hold"/>
                                        <p:tgtEl>
                                          <p:spTgt spid="23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23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239">
                                            <p:txEl>
                                              <p:pRg st="1" end="1"/>
                                            </p:txEl>
                                          </p:spTgt>
                                        </p:tgtEl>
                                      </p:cBhvr>
                                    </p:animEffect>
                                  </p:childTnLst>
                                </p:cTn>
                              </p:par>
                            </p:childTnLst>
                          </p:cTn>
                        </p:par>
                        <p:par>
                          <p:cTn id="58" fill="hold">
                            <p:stCondLst>
                              <p:cond delay="5800"/>
                            </p:stCondLst>
                            <p:childTnLst>
                              <p:par>
                                <p:cTn id="59" presetID="53" presetClass="entr" presetSubtype="16" fill="hold" nodeType="afterEffect">
                                  <p:stCondLst>
                                    <p:cond delay="0"/>
                                  </p:stCondLst>
                                  <p:childTnLst>
                                    <p:set>
                                      <p:cBhvr>
                                        <p:cTn id="60" dur="1" fill="hold">
                                          <p:stCondLst>
                                            <p:cond delay="0"/>
                                          </p:stCondLst>
                                        </p:cTn>
                                        <p:tgtEl>
                                          <p:spTgt spid="79"/>
                                        </p:tgtEl>
                                        <p:attrNameLst>
                                          <p:attrName>style.visibility</p:attrName>
                                        </p:attrNameLst>
                                      </p:cBhvr>
                                      <p:to>
                                        <p:strVal val="visible"/>
                                      </p:to>
                                    </p:set>
                                    <p:anim calcmode="lin" valueType="num">
                                      <p:cBhvr>
                                        <p:cTn id="61" dur="2000" fill="hold"/>
                                        <p:tgtEl>
                                          <p:spTgt spid="79"/>
                                        </p:tgtEl>
                                        <p:attrNameLst>
                                          <p:attrName>ppt_w</p:attrName>
                                        </p:attrNameLst>
                                      </p:cBhvr>
                                      <p:tavLst>
                                        <p:tav tm="0">
                                          <p:val>
                                            <p:fltVal val="0"/>
                                          </p:val>
                                        </p:tav>
                                        <p:tav tm="100000">
                                          <p:val>
                                            <p:strVal val="#ppt_w"/>
                                          </p:val>
                                        </p:tav>
                                      </p:tavLst>
                                    </p:anim>
                                    <p:anim calcmode="lin" valueType="num">
                                      <p:cBhvr>
                                        <p:cTn id="62" dur="2000" fill="hold"/>
                                        <p:tgtEl>
                                          <p:spTgt spid="79"/>
                                        </p:tgtEl>
                                        <p:attrNameLst>
                                          <p:attrName>ppt_h</p:attrName>
                                        </p:attrNameLst>
                                      </p:cBhvr>
                                      <p:tavLst>
                                        <p:tav tm="0">
                                          <p:val>
                                            <p:fltVal val="0"/>
                                          </p:val>
                                        </p:tav>
                                        <p:tav tm="100000">
                                          <p:val>
                                            <p:strVal val="#ppt_h"/>
                                          </p:val>
                                        </p:tav>
                                      </p:tavLst>
                                    </p:anim>
                                    <p:animEffect transition="in" filter="fade">
                                      <p:cBhvr>
                                        <p:cTn id="63"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3223" y="1549277"/>
            <a:ext cx="8357554" cy="1962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534"/>
            <a:ext cx="9144000" cy="5143149"/>
          </a:xfrm>
          <a:prstGeom prst="rect">
            <a:avLst/>
          </a:prstGeom>
        </p:spPr>
      </p:pic>
      <p:sp>
        <p:nvSpPr>
          <p:cNvPr id="4" name="Rectangle: Rounded Corners 3">
            <a:extLst>
              <a:ext uri="{FF2B5EF4-FFF2-40B4-BE49-F238E27FC236}">
                <a16:creationId xmlns:a16="http://schemas.microsoft.com/office/drawing/2014/main" id="{79DA9830-4EF9-48E5-9FBA-F4D01627284C}"/>
              </a:ext>
            </a:extLst>
          </p:cNvPr>
          <p:cNvSpPr/>
          <p:nvPr/>
        </p:nvSpPr>
        <p:spPr>
          <a:xfrm>
            <a:off x="0" y="1549277"/>
            <a:ext cx="9144000" cy="4451406"/>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pPr>
            <a:endParaRPr lang="en-US" sz="1225">
              <a:solidFill>
                <a:prstClr val="black"/>
              </a:solidFill>
              <a:latin typeface="Calibri"/>
            </a:endParaRPr>
          </a:p>
        </p:txBody>
      </p:sp>
      <p:sp>
        <p:nvSpPr>
          <p:cNvPr id="27" name="TextBox 26">
            <a:extLst>
              <a:ext uri="{FF2B5EF4-FFF2-40B4-BE49-F238E27FC236}">
                <a16:creationId xmlns:a16="http://schemas.microsoft.com/office/drawing/2014/main" id="{32684D61-A669-4E78-A489-C9FF40EC29FC}"/>
              </a:ext>
            </a:extLst>
          </p:cNvPr>
          <p:cNvSpPr txBox="1"/>
          <p:nvPr/>
        </p:nvSpPr>
        <p:spPr>
          <a:xfrm>
            <a:off x="161162" y="1676430"/>
            <a:ext cx="8808531" cy="424731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302419" algn="just" defTabSz="685800" fontAlgn="auto">
              <a:spcBef>
                <a:spcPts val="0"/>
              </a:spcBef>
              <a:spcAft>
                <a:spcPts val="0"/>
              </a:spcAft>
            </a:pPr>
            <a:r>
              <a:rPr lang="en-US">
                <a:solidFill>
                  <a:prstClr val="black"/>
                </a:solidFill>
                <a:latin typeface="Times New Roman" pitchFamily="18" charset="0"/>
                <a:cs typeface="Times New Roman" pitchFamily="18" charset="0"/>
              </a:rPr>
              <a:t> </a:t>
            </a:r>
            <a:r>
              <a:rPr lang="vi-VN">
                <a:solidFill>
                  <a:prstClr val="black"/>
                </a:solidFill>
                <a:latin typeface="Times New Roman" pitchFamily="18" charset="0"/>
                <a:cs typeface="Times New Roman" pitchFamily="18" charset="0"/>
              </a:rPr>
              <a:t>Lúc </a:t>
            </a:r>
            <a:r>
              <a:rPr lang="vi-VN" dirty="0">
                <a:solidFill>
                  <a:prstClr val="black"/>
                </a:solidFill>
                <a:latin typeface="Times New Roman" pitchFamily="18" charset="0"/>
                <a:cs typeface="Times New Roman" pitchFamily="18" charset="0"/>
              </a:rPr>
              <a:t>ấy, tôi đang đi trên phố. Một người ăn xin già lọm khọm đứng ngay trước mặt tôi</a:t>
            </a:r>
            <a:r>
              <a:rPr lang="vi-VN">
                <a:solidFill>
                  <a:prstClr val="black"/>
                </a:solidFill>
                <a:latin typeface="Times New Roman" pitchFamily="18" charset="0"/>
                <a:cs typeface="Times New Roman" pitchFamily="18" charset="0"/>
              </a:rPr>
              <a:t>. </a:t>
            </a:r>
            <a:endParaRPr lang="en-US">
              <a:solidFill>
                <a:prstClr val="black"/>
              </a:solidFill>
              <a:latin typeface="Times New Roman" pitchFamily="18" charset="0"/>
              <a:cs typeface="Times New Roman" pitchFamily="18" charset="0"/>
            </a:endParaRPr>
          </a:p>
          <a:p>
            <a:pPr indent="346472" algn="just" defTabSz="685800" fontAlgn="auto">
              <a:spcBef>
                <a:spcPts val="0"/>
              </a:spcBef>
              <a:spcAft>
                <a:spcPts val="0"/>
              </a:spcAft>
            </a:pPr>
            <a:r>
              <a:rPr lang="vi-VN">
                <a:solidFill>
                  <a:prstClr val="black"/>
                </a:solidFill>
                <a:latin typeface="Times New Roman" pitchFamily="18" charset="0"/>
                <a:cs typeface="Times New Roman" pitchFamily="18" charset="0"/>
              </a:rPr>
              <a:t>Đôi </a:t>
            </a:r>
            <a:r>
              <a:rPr lang="vi-VN" dirty="0">
                <a:solidFill>
                  <a:prstClr val="black"/>
                </a:solidFill>
                <a:latin typeface="Times New Roman" pitchFamily="18" charset="0"/>
                <a:cs typeface="Times New Roman" pitchFamily="18" charset="0"/>
              </a:rPr>
              <a:t>mắt ông lão đỏ đọc và giàn giụa nước mắt. Đôi môi tái nhợt, áo quần tả tơi thảm hại... Chao ôi! Cảnh nghèo đói đã gặm nát con người đau khổ kia thành xấu xí biết nhường </a:t>
            </a:r>
            <a:r>
              <a:rPr lang="vi-VN">
                <a:solidFill>
                  <a:prstClr val="black"/>
                </a:solidFill>
                <a:latin typeface="Times New Roman" pitchFamily="18" charset="0"/>
                <a:cs typeface="Times New Roman" pitchFamily="18" charset="0"/>
              </a:rPr>
              <a:t>nào!</a:t>
            </a:r>
            <a:endParaRPr lang="en-US">
              <a:solidFill>
                <a:prstClr val="black"/>
              </a:solidFill>
              <a:latin typeface="Times New Roman" pitchFamily="18" charset="0"/>
              <a:cs typeface="Times New Roman" pitchFamily="18" charset="0"/>
            </a:endParaRPr>
          </a:p>
          <a:p>
            <a:pPr indent="346472" algn="just" defTabSz="685800" fontAlgn="auto">
              <a:spcBef>
                <a:spcPts val="0"/>
              </a:spcBef>
              <a:spcAft>
                <a:spcPts val="0"/>
              </a:spcAft>
            </a:pPr>
            <a:r>
              <a:rPr lang="vi-VN">
                <a:solidFill>
                  <a:prstClr val="black"/>
                </a:solidFill>
                <a:latin typeface="Times New Roman" pitchFamily="18" charset="0"/>
                <a:cs typeface="Times New Roman" pitchFamily="18" charset="0"/>
              </a:rPr>
              <a:t>Ông </a:t>
            </a:r>
            <a:r>
              <a:rPr lang="vi-VN" dirty="0">
                <a:solidFill>
                  <a:prstClr val="black"/>
                </a:solidFill>
                <a:latin typeface="Times New Roman" pitchFamily="18" charset="0"/>
                <a:cs typeface="Times New Roman" pitchFamily="18" charset="0"/>
              </a:rPr>
              <a:t>già chìa trước mặt tôi bàn tay sưng húp, bẩn thỉu. Ông rên rỉ cầu xin cứu giúp.</a:t>
            </a:r>
          </a:p>
          <a:p>
            <a:pPr algn="just" defTabSz="685800" fontAlgn="auto">
              <a:spcBef>
                <a:spcPts val="0"/>
              </a:spcBef>
              <a:spcAft>
                <a:spcPts val="0"/>
              </a:spcAft>
            </a:pPr>
            <a:r>
              <a:rPr lang="vi-VN">
                <a:solidFill>
                  <a:prstClr val="black"/>
                </a:solidFill>
                <a:latin typeface="Times New Roman" pitchFamily="18" charset="0"/>
                <a:cs typeface="Times New Roman" pitchFamily="18" charset="0"/>
              </a:rPr>
              <a:t>    </a:t>
            </a:r>
            <a:r>
              <a:rPr lang="en-US">
                <a:solidFill>
                  <a:prstClr val="black"/>
                </a:solidFill>
                <a:latin typeface="Times New Roman" pitchFamily="18" charset="0"/>
                <a:cs typeface="Times New Roman" pitchFamily="18" charset="0"/>
              </a:rPr>
              <a:t> </a:t>
            </a:r>
            <a:r>
              <a:rPr lang="vi-VN">
                <a:solidFill>
                  <a:prstClr val="black"/>
                </a:solidFill>
                <a:latin typeface="Times New Roman" pitchFamily="18" charset="0"/>
                <a:cs typeface="Times New Roman" pitchFamily="18" charset="0"/>
              </a:rPr>
              <a:t>Tôi </a:t>
            </a:r>
            <a:r>
              <a:rPr lang="vi-VN" dirty="0">
                <a:solidFill>
                  <a:prstClr val="black"/>
                </a:solidFill>
                <a:latin typeface="Times New Roman" pitchFamily="18" charset="0"/>
                <a:cs typeface="Times New Roman" pitchFamily="18" charset="0"/>
              </a:rPr>
              <a:t>lục tìm hết túi nọ túi kia, không có tiền, không có đồng hồ, không có cả một chiếc khăn tay. Trên người tôi chẳng có tài sản gì.</a:t>
            </a:r>
          </a:p>
          <a:p>
            <a:pPr algn="just" defTabSz="685800" fontAlgn="auto">
              <a:spcBef>
                <a:spcPts val="0"/>
              </a:spcBef>
              <a:spcAft>
                <a:spcPts val="0"/>
              </a:spcAft>
            </a:pPr>
            <a:r>
              <a:rPr lang="vi-VN" dirty="0">
                <a:solidFill>
                  <a:prstClr val="black"/>
                </a:solidFill>
                <a:latin typeface="Times New Roman" pitchFamily="18" charset="0"/>
                <a:cs typeface="Times New Roman" pitchFamily="18" charset="0"/>
              </a:rPr>
              <a:t>    Người ăn xin vẫn đợi tôi. Tay vẫn chìa ra, run lẩy bẩy.</a:t>
            </a:r>
          </a:p>
          <a:p>
            <a:pPr algn="just" defTabSz="685800" fontAlgn="auto">
              <a:spcBef>
                <a:spcPts val="0"/>
              </a:spcBef>
              <a:spcAft>
                <a:spcPts val="0"/>
              </a:spcAft>
            </a:pPr>
            <a:r>
              <a:rPr lang="vi-VN" dirty="0">
                <a:solidFill>
                  <a:prstClr val="black"/>
                </a:solidFill>
                <a:latin typeface="Times New Roman" pitchFamily="18" charset="0"/>
                <a:cs typeface="Times New Roman" pitchFamily="18" charset="0"/>
              </a:rPr>
              <a:t>    Tôi chẳng biết làm cách nào. Tôi nắm chặt lấy bàn tay run rẩy kia:</a:t>
            </a:r>
          </a:p>
          <a:p>
            <a:pPr algn="just" defTabSz="685800" fontAlgn="auto">
              <a:spcBef>
                <a:spcPts val="0"/>
              </a:spcBef>
              <a:spcAft>
                <a:spcPts val="0"/>
              </a:spcAft>
            </a:pPr>
            <a:r>
              <a:rPr lang="en-US">
                <a:solidFill>
                  <a:prstClr val="black"/>
                </a:solidFill>
                <a:latin typeface="Times New Roman" pitchFamily="18" charset="0"/>
                <a:cs typeface="Times New Roman" pitchFamily="18" charset="0"/>
              </a:rPr>
              <a:t>     </a:t>
            </a:r>
            <a:r>
              <a:rPr lang="vi-VN">
                <a:solidFill>
                  <a:prstClr val="black"/>
                </a:solidFill>
                <a:latin typeface="Times New Roman" pitchFamily="18" charset="0"/>
                <a:cs typeface="Times New Roman" pitchFamily="18" charset="0"/>
              </a:rPr>
              <a:t>- </a:t>
            </a:r>
            <a:r>
              <a:rPr lang="vi-VN" dirty="0">
                <a:solidFill>
                  <a:prstClr val="black"/>
                </a:solidFill>
                <a:latin typeface="Times New Roman" pitchFamily="18" charset="0"/>
                <a:cs typeface="Times New Roman" pitchFamily="18" charset="0"/>
              </a:rPr>
              <a:t>Ông đừng giận cháu, cháu không có gì để cho ông cả.</a:t>
            </a:r>
          </a:p>
          <a:p>
            <a:pPr algn="just" defTabSz="685800" fontAlgn="auto">
              <a:spcBef>
                <a:spcPts val="0"/>
              </a:spcBef>
              <a:spcAft>
                <a:spcPts val="0"/>
              </a:spcAft>
            </a:pPr>
            <a:r>
              <a:rPr lang="vi-VN" dirty="0">
                <a:solidFill>
                  <a:prstClr val="black"/>
                </a:solidFill>
                <a:latin typeface="Times New Roman" pitchFamily="18" charset="0"/>
                <a:cs typeface="Times New Roman" pitchFamily="18" charset="0"/>
              </a:rPr>
              <a:t>    Người ăn xin nhìn tôi chằm chằm bằng đôi mắt ướt đẫm. Đôi môi tái nhợt nở nụ cười và tay ông cũng xiết lấy tay tôi: </a:t>
            </a:r>
          </a:p>
          <a:p>
            <a:pPr algn="just" defTabSz="685800" fontAlgn="auto">
              <a:spcBef>
                <a:spcPts val="0"/>
              </a:spcBef>
              <a:spcAft>
                <a:spcPts val="0"/>
              </a:spcAft>
            </a:pPr>
            <a:r>
              <a:rPr lang="en-US">
                <a:solidFill>
                  <a:prstClr val="black"/>
                </a:solidFill>
                <a:latin typeface="Times New Roman" pitchFamily="18" charset="0"/>
                <a:cs typeface="Times New Roman" pitchFamily="18" charset="0"/>
              </a:rPr>
              <a:t>     </a:t>
            </a:r>
            <a:r>
              <a:rPr lang="vi-VN">
                <a:solidFill>
                  <a:prstClr val="black"/>
                </a:solidFill>
                <a:latin typeface="Times New Roman" pitchFamily="18" charset="0"/>
                <a:cs typeface="Times New Roman" pitchFamily="18" charset="0"/>
              </a:rPr>
              <a:t>- </a:t>
            </a:r>
            <a:r>
              <a:rPr lang="vi-VN" dirty="0">
                <a:solidFill>
                  <a:prstClr val="black"/>
                </a:solidFill>
                <a:latin typeface="Times New Roman" pitchFamily="18" charset="0"/>
                <a:cs typeface="Times New Roman" pitchFamily="18" charset="0"/>
              </a:rPr>
              <a:t>Cháu ơi, cảm ơn cháu! Như vậy là cháu đã cho lão rồi. - Ông lão nói bằng giọng khản đặc.</a:t>
            </a:r>
          </a:p>
          <a:p>
            <a:pPr algn="just" defTabSz="685800" fontAlgn="auto">
              <a:spcBef>
                <a:spcPts val="0"/>
              </a:spcBef>
              <a:spcAft>
                <a:spcPts val="0"/>
              </a:spcAft>
            </a:pPr>
            <a:r>
              <a:rPr lang="vi-VN" dirty="0">
                <a:solidFill>
                  <a:prstClr val="black"/>
                </a:solidFill>
                <a:latin typeface="Times New Roman" pitchFamily="18" charset="0"/>
                <a:cs typeface="Times New Roman" pitchFamily="18" charset="0"/>
              </a:rPr>
              <a:t>    Khi ấy, tôi chợt hiểu rằng: cả tôi nữa, tôi cũng vừa nhận được chút gì của ông lão.</a:t>
            </a:r>
          </a:p>
          <a:p>
            <a:pPr defTabSz="685800" fontAlgn="auto">
              <a:spcBef>
                <a:spcPts val="0"/>
              </a:spcBef>
              <a:spcAft>
                <a:spcPts val="0"/>
              </a:spcAft>
            </a:pPr>
            <a:r>
              <a:rPr lang="vi-VN" dirty="0">
                <a:solidFill>
                  <a:prstClr val="black"/>
                </a:solidFill>
                <a:latin typeface="Times New Roman" pitchFamily="18" charset="0"/>
                <a:cs typeface="Times New Roman" pitchFamily="18" charset="0"/>
              </a:rPr>
              <a:t> </a:t>
            </a:r>
            <a:r>
              <a:rPr lang="en-US" dirty="0">
                <a:solidFill>
                  <a:prstClr val="black"/>
                </a:solidFill>
                <a:latin typeface="Times New Roman" pitchFamily="18" charset="0"/>
                <a:cs typeface="Times New Roman" pitchFamily="18" charset="0"/>
              </a:rPr>
              <a:t>							</a:t>
            </a:r>
            <a:r>
              <a:rPr lang="en-US" i="1" dirty="0">
                <a:solidFill>
                  <a:prstClr val="black"/>
                </a:solidFill>
                <a:latin typeface="Times New Roman" pitchFamily="18" charset="0"/>
                <a:cs typeface="Times New Roman" pitchFamily="18" charset="0"/>
              </a:rPr>
              <a:t>T</a:t>
            </a:r>
            <a:r>
              <a:rPr lang="vi-VN" i="1" dirty="0">
                <a:solidFill>
                  <a:prstClr val="black"/>
                </a:solidFill>
                <a:latin typeface="Times New Roman" pitchFamily="18" charset="0"/>
                <a:cs typeface="Times New Roman" pitchFamily="18" charset="0"/>
              </a:rPr>
              <a:t>heo</a:t>
            </a:r>
            <a:r>
              <a:rPr lang="vi-VN" dirty="0">
                <a:solidFill>
                  <a:prstClr val="black"/>
                </a:solidFill>
                <a:latin typeface="Times New Roman" pitchFamily="18" charset="0"/>
                <a:cs typeface="Times New Roman" pitchFamily="18" charset="0"/>
              </a:rPr>
              <a:t> </a:t>
            </a:r>
            <a:r>
              <a:rPr lang="vi-VN" b="1" dirty="0">
                <a:solidFill>
                  <a:prstClr val="black"/>
                </a:solidFill>
                <a:latin typeface="Times New Roman" pitchFamily="18" charset="0"/>
                <a:cs typeface="Times New Roman" pitchFamily="18" charset="0"/>
              </a:rPr>
              <a:t>Tuốc-ghê-nhép</a:t>
            </a:r>
            <a:endParaRPr lang="vi-VN" sz="1769" dirty="0">
              <a:solidFill>
                <a:prstClr val="black"/>
              </a:solidFill>
              <a:latin typeface="Times New Roman" pitchFamily="18" charset="0"/>
              <a:cs typeface="Times New Roman" pitchFamily="18" charset="0"/>
            </a:endParaRPr>
          </a:p>
        </p:txBody>
      </p:sp>
      <p:sp>
        <p:nvSpPr>
          <p:cNvPr id="28" name="Content Placeholder 2">
            <a:extLst>
              <a:ext uri="{FF2B5EF4-FFF2-40B4-BE49-F238E27FC236}">
                <a16:creationId xmlns:a16="http://schemas.microsoft.com/office/drawing/2014/main" id="{1E57F14E-F5A6-443E-9FA0-0E84DD0CE717}"/>
              </a:ext>
            </a:extLst>
          </p:cNvPr>
          <p:cNvSpPr txBox="1"/>
          <p:nvPr/>
        </p:nvSpPr>
        <p:spPr bwMode="auto">
          <a:xfrm>
            <a:off x="2916916" y="572855"/>
            <a:ext cx="2948102" cy="976422"/>
          </a:xfrm>
          <a:prstGeom prst="rect">
            <a:avLst/>
          </a:prstGeom>
          <a:ln/>
        </p:spPr>
        <p:style>
          <a:lnRef idx="1">
            <a:schemeClr val="accent5"/>
          </a:lnRef>
          <a:fillRef idx="2">
            <a:schemeClr val="accent5"/>
          </a:fillRef>
          <a:effectRef idx="1">
            <a:schemeClr val="accent5"/>
          </a:effectRef>
          <a:fontRef idx="minor">
            <a:schemeClr val="dk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defTabSz="685800"/>
            <a:r>
              <a:rPr lang="en-US" altLang="zh-CN" sz="5400">
                <a:solidFill>
                  <a:srgbClr val="7030A0"/>
                </a:solidFill>
                <a:effectLst>
                  <a:glow rad="254000">
                    <a:prstClr val="white">
                      <a:alpha val="91000"/>
                    </a:prstClr>
                  </a:glow>
                </a:effectLst>
                <a:latin typeface="UTM Zirkon" panose="02040603050506020204" pitchFamily="18" charset="0"/>
                <a:ea typeface="方正胖娃简体" panose="03000509000000000000" pitchFamily="65" charset="-122"/>
              </a:rPr>
              <a:t>Người ăn xin</a:t>
            </a:r>
            <a:endParaRPr lang="zh-CN" altLang="en-US" sz="5400">
              <a:solidFill>
                <a:srgbClr val="FF0066"/>
              </a:solidFill>
              <a:effectLst>
                <a:glow rad="254000">
                  <a:prstClr val="white">
                    <a:alpha val="91000"/>
                  </a:prstClr>
                </a:glow>
              </a:effectLst>
              <a:latin typeface="UTM Zirkon" panose="02040603050506020204" pitchFamily="18" charset="0"/>
              <a:ea typeface="方正胖娃简体" panose="03000509000000000000" pitchFamily="65" charset="-122"/>
            </a:endParaRPr>
          </a:p>
          <a:p>
            <a:pPr marL="185783" indent="-185783" algn="ctr" defTabSz="685800" eaLnBrk="1" hangingPunct="1"/>
            <a:endParaRPr lang="en-US" altLang="x-none" b="1" dirty="0">
              <a:solidFill>
                <a:prstClr val="black"/>
              </a:solidFill>
              <a:latin typeface="Arial" panose="020B0604020202020204" pitchFamily="34" charset="0"/>
            </a:endParaRPr>
          </a:p>
        </p:txBody>
      </p:sp>
      <p:sp>
        <p:nvSpPr>
          <p:cNvPr id="33" name="TextBox 32">
            <a:extLst>
              <a:ext uri="{FF2B5EF4-FFF2-40B4-BE49-F238E27FC236}">
                <a16:creationId xmlns:a16="http://schemas.microsoft.com/office/drawing/2014/main" id="{DADCB4E0-5240-428A-A963-FC6F12029147}"/>
              </a:ext>
            </a:extLst>
          </p:cNvPr>
          <p:cNvSpPr txBox="1"/>
          <p:nvPr/>
        </p:nvSpPr>
        <p:spPr>
          <a:xfrm rot="10800000" flipH="1" flipV="1">
            <a:off x="-680077" y="846000"/>
            <a:ext cx="1293861" cy="16628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493622" defTabSz="685800" fontAlgn="auto">
              <a:spcBef>
                <a:spcPts val="0"/>
              </a:spcBef>
              <a:spcAft>
                <a:spcPts val="0"/>
              </a:spcAft>
            </a:pPr>
            <a:r>
              <a:rPr lang="en-US" sz="10206" b="1" dirty="0">
                <a:solidFill>
                  <a:srgbClr val="EC6665"/>
                </a:solidFill>
                <a:latin typeface="Times New Roman" pitchFamily="18" charset="0"/>
                <a:cs typeface="Times New Roman" pitchFamily="18" charset="0"/>
              </a:rPr>
              <a:t>“</a:t>
            </a:r>
            <a:endParaRPr lang="vi-VN" sz="10206" dirty="0">
              <a:solidFill>
                <a:srgbClr val="EC6665"/>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300E848E-E70C-46B7-8925-1DA116CC5AD1}"/>
              </a:ext>
            </a:extLst>
          </p:cNvPr>
          <p:cNvSpPr txBox="1"/>
          <p:nvPr/>
        </p:nvSpPr>
        <p:spPr>
          <a:xfrm rot="10800000">
            <a:off x="8029351" y="4669545"/>
            <a:ext cx="1686789" cy="16628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493622" defTabSz="685800" fontAlgn="auto">
              <a:spcBef>
                <a:spcPts val="0"/>
              </a:spcBef>
              <a:spcAft>
                <a:spcPts val="0"/>
              </a:spcAft>
            </a:pPr>
            <a:r>
              <a:rPr lang="en-US" sz="10206" b="1" dirty="0">
                <a:solidFill>
                  <a:srgbClr val="EC6665"/>
                </a:solidFill>
                <a:latin typeface="Times New Roman" pitchFamily="18" charset="0"/>
                <a:cs typeface="Times New Roman" pitchFamily="18" charset="0"/>
              </a:rPr>
              <a:t>“</a:t>
            </a:r>
            <a:endParaRPr lang="vi-VN" sz="10206" dirty="0">
              <a:solidFill>
                <a:srgbClr val="EC6665"/>
              </a:solidFill>
              <a:latin typeface="Times New Roman" pitchFamily="18" charset="0"/>
              <a:cs typeface="Times New Roman" pitchFamily="18" charset="0"/>
            </a:endParaRPr>
          </a:p>
        </p:txBody>
      </p:sp>
    </p:spTree>
    <p:extLst>
      <p:ext uri="{BB962C8B-B14F-4D97-AF65-F5344CB8AC3E}">
        <p14:creationId xmlns:p14="http://schemas.microsoft.com/office/powerpoint/2010/main" val="3783423696"/>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2075641" y="1063524"/>
            <a:ext cx="1637590" cy="163759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8" name="椭圆 7"/>
          <p:cNvSpPr>
            <a:spLocks noChangeAspect="1"/>
          </p:cNvSpPr>
          <p:nvPr/>
        </p:nvSpPr>
        <p:spPr>
          <a:xfrm>
            <a:off x="2075641" y="1063524"/>
            <a:ext cx="1637590" cy="163759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9" name="椭圆 8"/>
          <p:cNvSpPr>
            <a:spLocks noChangeAspect="1"/>
          </p:cNvSpPr>
          <p:nvPr/>
        </p:nvSpPr>
        <p:spPr>
          <a:xfrm>
            <a:off x="2285641" y="1273524"/>
            <a:ext cx="1273681" cy="127368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10" name="任意多边形 9"/>
          <p:cNvSpPr/>
          <p:nvPr/>
        </p:nvSpPr>
        <p:spPr>
          <a:xfrm>
            <a:off x="3006996" y="1415188"/>
            <a:ext cx="5060845" cy="905807"/>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9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11" name="椭圆 10"/>
          <p:cNvSpPr>
            <a:spLocks noChangeAspect="1"/>
          </p:cNvSpPr>
          <p:nvPr/>
        </p:nvSpPr>
        <p:spPr>
          <a:xfrm>
            <a:off x="2386737" y="1358619"/>
            <a:ext cx="1018945" cy="1018945"/>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12" name="文本框 11"/>
          <p:cNvSpPr txBox="1"/>
          <p:nvPr/>
        </p:nvSpPr>
        <p:spPr>
          <a:xfrm>
            <a:off x="2614225" y="1552981"/>
            <a:ext cx="578348" cy="1200329"/>
          </a:xfrm>
          <a:prstGeom prst="rect">
            <a:avLst/>
          </a:prstGeom>
          <a:noFill/>
        </p:spPr>
        <p:txBody>
          <a:bodyPr wrap="square" rtlCol="0">
            <a:spAutoFit/>
          </a:bodyPr>
          <a:lstStyle/>
          <a:p>
            <a:pPr defTabSz="685800" fontAlgn="auto">
              <a:spcBef>
                <a:spcPts val="0"/>
              </a:spcBef>
              <a:spcAft>
                <a:spcPts val="0"/>
              </a:spcAft>
            </a:pPr>
            <a:r>
              <a:rPr lang="en-US" altLang="zh-CN" sz="3600" dirty="0">
                <a:solidFill>
                  <a:srgbClr val="E7E6E6">
                    <a:lumMod val="50000"/>
                  </a:srgbClr>
                </a:solidFill>
                <a:latin typeface="Impact" panose="020B0806030902050204" pitchFamily="34" charset="0"/>
                <a:ea typeface="宋体" panose="02010600030101010101" pitchFamily="2" charset="-122"/>
                <a:cs typeface="+mn-cs"/>
              </a:rPr>
              <a:t>01</a:t>
            </a:r>
            <a:endParaRPr lang="zh-CN" altLang="en-US" sz="3600" dirty="0">
              <a:solidFill>
                <a:srgbClr val="E7E6E6">
                  <a:lumMod val="50000"/>
                </a:srgbClr>
              </a:solidFill>
              <a:latin typeface="Impact" panose="020B0806030902050204" pitchFamily="34" charset="0"/>
              <a:ea typeface="宋体" panose="02010600030101010101" pitchFamily="2" charset="-122"/>
              <a:cs typeface="+mn-cs"/>
            </a:endParaRPr>
          </a:p>
        </p:txBody>
      </p:sp>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55607" y="4289998"/>
            <a:ext cx="1909133" cy="1804199"/>
          </a:xfrm>
          <a:prstGeom prst="rect">
            <a:avLst/>
          </a:prstGeom>
        </p:spPr>
      </p:pic>
      <p:sp>
        <p:nvSpPr>
          <p:cNvPr id="56" name="标题占位符 1"/>
          <p:cNvSpPr txBox="1"/>
          <p:nvPr/>
        </p:nvSpPr>
        <p:spPr>
          <a:xfrm>
            <a:off x="528592" y="3423724"/>
            <a:ext cx="3805383" cy="34931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defTabSz="685800" fontAlgn="auto">
              <a:spcAft>
                <a:spcPts val="0"/>
              </a:spcAft>
            </a:pPr>
            <a:endParaRPr lang="zh-CN" altLang="en-US" sz="3300" dirty="0">
              <a:solidFill>
                <a:srgbClr val="FF0066"/>
              </a:solidFill>
              <a:latin typeface="VNI-Truck" panose="00000400000000000000" pitchFamily="2" charset="0"/>
              <a:ea typeface="方正少儿简体" panose="03000509000000000000" pitchFamily="65" charset="-122"/>
            </a:endParaRPr>
          </a:p>
        </p:txBody>
      </p:sp>
      <p:sp>
        <p:nvSpPr>
          <p:cNvPr id="58" name="椭圆 106"/>
          <p:cNvSpPr>
            <a:spLocks noChangeAspect="1"/>
          </p:cNvSpPr>
          <p:nvPr/>
        </p:nvSpPr>
        <p:spPr>
          <a:xfrm>
            <a:off x="3452586" y="2660635"/>
            <a:ext cx="1637590" cy="163759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59" name="椭圆 107"/>
          <p:cNvSpPr>
            <a:spLocks noChangeAspect="1"/>
          </p:cNvSpPr>
          <p:nvPr/>
        </p:nvSpPr>
        <p:spPr>
          <a:xfrm>
            <a:off x="3452586" y="2660635"/>
            <a:ext cx="1637590" cy="1637590"/>
          </a:xfrm>
          <a:prstGeom prst="ellipse">
            <a:avLst/>
          </a:prstGeom>
          <a:solidFill>
            <a:srgbClr val="0099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60" name="椭圆 108"/>
          <p:cNvSpPr>
            <a:spLocks noChangeAspect="1"/>
          </p:cNvSpPr>
          <p:nvPr/>
        </p:nvSpPr>
        <p:spPr>
          <a:xfrm>
            <a:off x="3662586" y="2870635"/>
            <a:ext cx="1273681" cy="127368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61" name="任意多边形 109"/>
          <p:cNvSpPr/>
          <p:nvPr/>
        </p:nvSpPr>
        <p:spPr>
          <a:xfrm>
            <a:off x="4333975" y="3017635"/>
            <a:ext cx="4339379" cy="961158"/>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7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62" name="椭圆 110"/>
          <p:cNvSpPr>
            <a:spLocks noChangeAspect="1"/>
          </p:cNvSpPr>
          <p:nvPr/>
        </p:nvSpPr>
        <p:spPr>
          <a:xfrm>
            <a:off x="3809586" y="3017635"/>
            <a:ext cx="1018945" cy="1018945"/>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63" name="文本框 111"/>
          <p:cNvSpPr txBox="1"/>
          <p:nvPr/>
        </p:nvSpPr>
        <p:spPr>
          <a:xfrm>
            <a:off x="4044047" y="3235565"/>
            <a:ext cx="638765" cy="1200329"/>
          </a:xfrm>
          <a:prstGeom prst="rect">
            <a:avLst/>
          </a:prstGeom>
          <a:noFill/>
        </p:spPr>
        <p:txBody>
          <a:bodyPr wrap="square" rtlCol="0">
            <a:spAutoFit/>
          </a:bodyPr>
          <a:lstStyle/>
          <a:p>
            <a:pPr defTabSz="685800" fontAlgn="auto">
              <a:spcBef>
                <a:spcPts val="0"/>
              </a:spcBef>
              <a:spcAft>
                <a:spcPts val="0"/>
              </a:spcAft>
            </a:pPr>
            <a:r>
              <a:rPr lang="en-US" altLang="zh-CN" sz="3600" dirty="0">
                <a:solidFill>
                  <a:srgbClr val="E7E6E6">
                    <a:lumMod val="50000"/>
                  </a:srgbClr>
                </a:solidFill>
                <a:latin typeface="Impact" panose="020B0806030902050204" pitchFamily="34" charset="0"/>
                <a:ea typeface="宋体" panose="02010600030101010101" pitchFamily="2" charset="-122"/>
                <a:cs typeface="+mn-cs"/>
              </a:rPr>
              <a:t>02</a:t>
            </a:r>
            <a:endParaRPr lang="zh-CN" altLang="en-US" sz="3600" dirty="0">
              <a:solidFill>
                <a:srgbClr val="E7E6E6">
                  <a:lumMod val="50000"/>
                </a:srgbClr>
              </a:solidFill>
              <a:latin typeface="Impact" panose="020B0806030902050204" pitchFamily="34" charset="0"/>
              <a:ea typeface="宋体" panose="02010600030101010101" pitchFamily="2" charset="-122"/>
              <a:cs typeface="+mn-cs"/>
            </a:endParaRPr>
          </a:p>
        </p:txBody>
      </p:sp>
      <p:sp>
        <p:nvSpPr>
          <p:cNvPr id="65" name="椭圆 13"/>
          <p:cNvSpPr>
            <a:spLocks noChangeAspect="1"/>
          </p:cNvSpPr>
          <p:nvPr/>
        </p:nvSpPr>
        <p:spPr>
          <a:xfrm>
            <a:off x="4809251" y="4305545"/>
            <a:ext cx="1637590" cy="163759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66" name="椭圆 14"/>
          <p:cNvSpPr>
            <a:spLocks noChangeAspect="1"/>
          </p:cNvSpPr>
          <p:nvPr/>
        </p:nvSpPr>
        <p:spPr>
          <a:xfrm>
            <a:off x="4809251" y="4305545"/>
            <a:ext cx="1637590" cy="163759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67" name="椭圆 15"/>
          <p:cNvSpPr>
            <a:spLocks noChangeAspect="1"/>
          </p:cNvSpPr>
          <p:nvPr/>
        </p:nvSpPr>
        <p:spPr>
          <a:xfrm>
            <a:off x="5019251" y="4515545"/>
            <a:ext cx="1273681" cy="127368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70" name="任意多边形 16"/>
          <p:cNvSpPr/>
          <p:nvPr/>
        </p:nvSpPr>
        <p:spPr>
          <a:xfrm>
            <a:off x="5772185" y="4708129"/>
            <a:ext cx="3325175" cy="90825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7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71" name="椭圆 17"/>
          <p:cNvSpPr>
            <a:spLocks noChangeAspect="1"/>
          </p:cNvSpPr>
          <p:nvPr/>
        </p:nvSpPr>
        <p:spPr>
          <a:xfrm>
            <a:off x="5166251" y="4662545"/>
            <a:ext cx="1018945" cy="1018945"/>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72" name="文本框 18"/>
          <p:cNvSpPr txBox="1"/>
          <p:nvPr/>
        </p:nvSpPr>
        <p:spPr>
          <a:xfrm>
            <a:off x="5400712" y="4880475"/>
            <a:ext cx="653348" cy="1200329"/>
          </a:xfrm>
          <a:prstGeom prst="rect">
            <a:avLst/>
          </a:prstGeom>
          <a:noFill/>
        </p:spPr>
        <p:txBody>
          <a:bodyPr wrap="square" rtlCol="0">
            <a:spAutoFit/>
          </a:bodyPr>
          <a:lstStyle/>
          <a:p>
            <a:pPr defTabSz="685800" fontAlgn="auto">
              <a:spcBef>
                <a:spcPts val="0"/>
              </a:spcBef>
              <a:spcAft>
                <a:spcPts val="0"/>
              </a:spcAft>
            </a:pPr>
            <a:r>
              <a:rPr lang="en-US" altLang="zh-CN" sz="3600" dirty="0">
                <a:solidFill>
                  <a:srgbClr val="E7E6E6">
                    <a:lumMod val="50000"/>
                  </a:srgbClr>
                </a:solidFill>
                <a:latin typeface="Impact" panose="020B0806030902050204" pitchFamily="34" charset="0"/>
                <a:ea typeface="宋体" panose="02010600030101010101" pitchFamily="2" charset="-122"/>
                <a:cs typeface="+mn-cs"/>
              </a:rPr>
              <a:t>03</a:t>
            </a:r>
            <a:endParaRPr lang="zh-CN" altLang="en-US" sz="3600" dirty="0">
              <a:solidFill>
                <a:srgbClr val="E7E6E6">
                  <a:lumMod val="50000"/>
                </a:srgbClr>
              </a:solidFill>
              <a:latin typeface="Impact" panose="020B0806030902050204" pitchFamily="34" charset="0"/>
              <a:ea typeface="宋体" panose="02010600030101010101" pitchFamily="2" charset="-122"/>
              <a:cs typeface="+mn-cs"/>
            </a:endParaRPr>
          </a:p>
        </p:txBody>
      </p:sp>
      <p:sp>
        <p:nvSpPr>
          <p:cNvPr id="74" name="文本框 3"/>
          <p:cNvSpPr txBox="1"/>
          <p:nvPr/>
        </p:nvSpPr>
        <p:spPr>
          <a:xfrm>
            <a:off x="3378148" y="1606222"/>
            <a:ext cx="4641677" cy="496290"/>
          </a:xfrm>
          <a:prstGeom prst="rect">
            <a:avLst/>
          </a:prstGeom>
          <a:noFill/>
        </p:spPr>
        <p:txBody>
          <a:bodyPr wrap="square" rtlCol="0">
            <a:spAutoFit/>
          </a:bodyPr>
          <a:lstStyle/>
          <a:p>
            <a:pPr defTabSz="685800" fontAlgn="auto">
              <a:spcBef>
                <a:spcPts val="0"/>
              </a:spcBef>
              <a:spcAft>
                <a:spcPts val="0"/>
              </a:spcAft>
            </a:pPr>
            <a:r>
              <a:rPr lang="en-US" altLang="zh-CN" sz="2625" b="1" dirty="0" err="1">
                <a:solidFill>
                  <a:prstClr val="black"/>
                </a:solidFill>
                <a:latin typeface="VNI-Brush" pitchFamily="2" charset="0"/>
                <a:ea typeface="汉仪跳跳体简" panose="00020600040101010101" pitchFamily="18" charset="-122"/>
                <a:cs typeface="+mn-cs"/>
              </a:rPr>
              <a:t>Luùc</a:t>
            </a:r>
            <a:r>
              <a:rPr lang="en-US" altLang="zh-CN" sz="2625" b="1" dirty="0">
                <a:solidFill>
                  <a:prstClr val="black"/>
                </a:solidFill>
                <a:latin typeface="VNI-Brush" pitchFamily="2" charset="0"/>
                <a:ea typeface="汉仪跳跳体简" panose="00020600040101010101" pitchFamily="18" charset="-122"/>
                <a:cs typeface="+mn-cs"/>
              </a:rPr>
              <a:t> </a:t>
            </a:r>
            <a:r>
              <a:rPr lang="en-US" altLang="zh-CN" sz="2625" b="1" dirty="0" err="1">
                <a:solidFill>
                  <a:prstClr val="black"/>
                </a:solidFill>
                <a:latin typeface="VNI-Brush" pitchFamily="2" charset="0"/>
                <a:ea typeface="汉仪跳跳体简" panose="00020600040101010101" pitchFamily="18" charset="-122"/>
                <a:cs typeface="+mn-cs"/>
              </a:rPr>
              <a:t>aáy</a:t>
            </a:r>
            <a:r>
              <a:rPr lang="en-US" altLang="zh-CN" sz="2625" b="1" dirty="0">
                <a:solidFill>
                  <a:prstClr val="black"/>
                </a:solidFill>
                <a:latin typeface="VNI-Brush" pitchFamily="2" charset="0"/>
                <a:ea typeface="汉仪跳跳体简" panose="00020600040101010101" pitchFamily="18" charset="-122"/>
                <a:cs typeface="+mn-cs"/>
              </a:rPr>
              <a:t> ...</a:t>
            </a:r>
            <a:r>
              <a:rPr lang="en-US" altLang="zh-CN" sz="2625" b="1" dirty="0" err="1">
                <a:solidFill>
                  <a:prstClr val="black"/>
                </a:solidFill>
                <a:latin typeface="VNI-Brush" pitchFamily="2" charset="0"/>
                <a:ea typeface="汉仪跳跳体简" panose="00020600040101010101" pitchFamily="18" charset="-122"/>
                <a:cs typeface="+mn-cs"/>
              </a:rPr>
              <a:t>caàu</a:t>
            </a:r>
            <a:r>
              <a:rPr lang="en-US" altLang="zh-CN" sz="2625" b="1" dirty="0">
                <a:solidFill>
                  <a:prstClr val="black"/>
                </a:solidFill>
                <a:latin typeface="VNI-Brush" pitchFamily="2" charset="0"/>
                <a:ea typeface="汉仪跳跳体简" panose="00020600040101010101" pitchFamily="18" charset="-122"/>
                <a:cs typeface="+mn-cs"/>
              </a:rPr>
              <a:t> </a:t>
            </a:r>
            <a:r>
              <a:rPr lang="en-US" altLang="zh-CN" sz="2625" b="1" dirty="0" err="1">
                <a:solidFill>
                  <a:prstClr val="black"/>
                </a:solidFill>
                <a:latin typeface="VNI-Brush" pitchFamily="2" charset="0"/>
                <a:ea typeface="汉仪跳跳体简" panose="00020600040101010101" pitchFamily="18" charset="-122"/>
                <a:cs typeface="+mn-cs"/>
              </a:rPr>
              <a:t>xin</a:t>
            </a:r>
            <a:r>
              <a:rPr lang="en-US" altLang="zh-CN" sz="2625" b="1" dirty="0">
                <a:solidFill>
                  <a:prstClr val="black"/>
                </a:solidFill>
                <a:latin typeface="VNI-Brush" pitchFamily="2" charset="0"/>
                <a:ea typeface="汉仪跳跳体简" panose="00020600040101010101" pitchFamily="18" charset="-122"/>
                <a:cs typeface="+mn-cs"/>
              </a:rPr>
              <a:t> </a:t>
            </a:r>
            <a:r>
              <a:rPr lang="en-US" altLang="zh-CN" sz="2625" b="1" dirty="0" err="1">
                <a:solidFill>
                  <a:prstClr val="black"/>
                </a:solidFill>
                <a:latin typeface="VNI-Brush" pitchFamily="2" charset="0"/>
                <a:ea typeface="汉仪跳跳体简" panose="00020600040101010101" pitchFamily="18" charset="-122"/>
                <a:cs typeface="+mn-cs"/>
              </a:rPr>
              <a:t>cöùu</a:t>
            </a:r>
            <a:r>
              <a:rPr lang="en-US" altLang="zh-CN" sz="2625" b="1" dirty="0">
                <a:solidFill>
                  <a:prstClr val="black"/>
                </a:solidFill>
                <a:latin typeface="VNI-Brush" pitchFamily="2" charset="0"/>
                <a:ea typeface="汉仪跳跳体简" panose="00020600040101010101" pitchFamily="18" charset="-122"/>
                <a:cs typeface="+mn-cs"/>
              </a:rPr>
              <a:t> </a:t>
            </a:r>
            <a:r>
              <a:rPr lang="en-US" altLang="zh-CN" sz="2625" b="1" dirty="0" err="1">
                <a:solidFill>
                  <a:prstClr val="black"/>
                </a:solidFill>
                <a:latin typeface="VNI-Brush" pitchFamily="2" charset="0"/>
                <a:ea typeface="汉仪跳跳体简" panose="00020600040101010101" pitchFamily="18" charset="-122"/>
                <a:cs typeface="+mn-cs"/>
              </a:rPr>
              <a:t>giuùp</a:t>
            </a:r>
            <a:endParaRPr lang="zh-CN" altLang="en-US" sz="2625" b="1" dirty="0">
              <a:solidFill>
                <a:prstClr val="black"/>
              </a:solidFill>
              <a:latin typeface="VNI-Brush" pitchFamily="2" charset="0"/>
              <a:ea typeface="汉仪跳跳体简" panose="00020600040101010101" pitchFamily="18" charset="-122"/>
              <a:cs typeface="+mn-cs"/>
            </a:endParaRPr>
          </a:p>
        </p:txBody>
      </p:sp>
      <p:sp>
        <p:nvSpPr>
          <p:cNvPr id="75" name="文本框 3"/>
          <p:cNvSpPr txBox="1"/>
          <p:nvPr/>
        </p:nvSpPr>
        <p:spPr>
          <a:xfrm>
            <a:off x="4828531" y="3235564"/>
            <a:ext cx="4641677" cy="496290"/>
          </a:xfrm>
          <a:prstGeom prst="rect">
            <a:avLst/>
          </a:prstGeom>
          <a:noFill/>
        </p:spPr>
        <p:txBody>
          <a:bodyPr wrap="square" rtlCol="0">
            <a:spAutoFit/>
          </a:bodyPr>
          <a:lstStyle/>
          <a:p>
            <a:pPr defTabSz="685800" fontAlgn="auto">
              <a:spcBef>
                <a:spcPts val="0"/>
              </a:spcBef>
              <a:spcAft>
                <a:spcPts val="0"/>
              </a:spcAft>
            </a:pPr>
            <a:r>
              <a:rPr lang="en-US" altLang="zh-CN" sz="2625" b="1" dirty="0" err="1">
                <a:solidFill>
                  <a:prstClr val="black">
                    <a:lumMod val="75000"/>
                    <a:lumOff val="25000"/>
                  </a:prstClr>
                </a:solidFill>
                <a:latin typeface="VNI-Brush" pitchFamily="2" charset="0"/>
                <a:ea typeface="汉仪跳跳体简" panose="00020600040101010101" pitchFamily="18" charset="-122"/>
                <a:cs typeface="+mn-cs"/>
              </a:rPr>
              <a:t>Toâi</a:t>
            </a:r>
            <a:r>
              <a:rPr lang="en-US" altLang="zh-CN" sz="2625" b="1" dirty="0">
                <a:solidFill>
                  <a:prstClr val="black">
                    <a:lumMod val="75000"/>
                    <a:lumOff val="25000"/>
                  </a:prstClr>
                </a:solidFill>
                <a:latin typeface="VNI-Brush" pitchFamily="2" charset="0"/>
                <a:ea typeface="汉仪跳跳体简" panose="00020600040101010101" pitchFamily="18" charset="-122"/>
                <a:cs typeface="+mn-cs"/>
              </a:rPr>
              <a:t> </a:t>
            </a:r>
            <a:r>
              <a:rPr lang="en-US" altLang="zh-CN" sz="2625" b="1" dirty="0" err="1">
                <a:solidFill>
                  <a:prstClr val="black">
                    <a:lumMod val="75000"/>
                    <a:lumOff val="25000"/>
                  </a:prstClr>
                </a:solidFill>
                <a:latin typeface="VNI-Brush" pitchFamily="2" charset="0"/>
                <a:ea typeface="汉仪跳跳体简" panose="00020600040101010101" pitchFamily="18" charset="-122"/>
                <a:cs typeface="+mn-cs"/>
              </a:rPr>
              <a:t>luïc</a:t>
            </a:r>
            <a:r>
              <a:rPr lang="en-US" altLang="zh-CN" sz="2625" b="1" dirty="0">
                <a:solidFill>
                  <a:prstClr val="black">
                    <a:lumMod val="75000"/>
                    <a:lumOff val="25000"/>
                  </a:prstClr>
                </a:solidFill>
                <a:latin typeface="VNI-Brush" pitchFamily="2" charset="0"/>
                <a:ea typeface="汉仪跳跳体简" panose="00020600040101010101" pitchFamily="18" charset="-122"/>
                <a:cs typeface="+mn-cs"/>
              </a:rPr>
              <a:t> </a:t>
            </a:r>
            <a:r>
              <a:rPr lang="en-US" altLang="zh-CN" sz="2625" b="1" dirty="0" err="1">
                <a:solidFill>
                  <a:prstClr val="black">
                    <a:lumMod val="75000"/>
                    <a:lumOff val="25000"/>
                  </a:prstClr>
                </a:solidFill>
                <a:latin typeface="VNI-Brush" pitchFamily="2" charset="0"/>
                <a:ea typeface="汉仪跳跳体简" panose="00020600040101010101" pitchFamily="18" charset="-122"/>
                <a:cs typeface="+mn-cs"/>
              </a:rPr>
              <a:t>tìm</a:t>
            </a:r>
            <a:r>
              <a:rPr lang="en-US" altLang="zh-CN" sz="2625" b="1" dirty="0">
                <a:solidFill>
                  <a:prstClr val="black">
                    <a:lumMod val="75000"/>
                    <a:lumOff val="25000"/>
                  </a:prstClr>
                </a:solidFill>
                <a:latin typeface="VNI-Brush" pitchFamily="2" charset="0"/>
                <a:ea typeface="汉仪跳跳体简" panose="00020600040101010101" pitchFamily="18" charset="-122"/>
                <a:cs typeface="+mn-cs"/>
              </a:rPr>
              <a:t> ...</a:t>
            </a:r>
            <a:r>
              <a:rPr lang="en-US" altLang="zh-CN" sz="2625" b="1" dirty="0" err="1">
                <a:solidFill>
                  <a:prstClr val="black">
                    <a:lumMod val="75000"/>
                    <a:lumOff val="25000"/>
                  </a:prstClr>
                </a:solidFill>
                <a:latin typeface="VNI-Brush" pitchFamily="2" charset="0"/>
                <a:ea typeface="汉仪跳跳体简" panose="00020600040101010101" pitchFamily="18" charset="-122"/>
                <a:cs typeface="+mn-cs"/>
              </a:rPr>
              <a:t>cho</a:t>
            </a:r>
            <a:r>
              <a:rPr lang="en-US" altLang="zh-CN" sz="2625" b="1" dirty="0">
                <a:solidFill>
                  <a:prstClr val="black">
                    <a:lumMod val="75000"/>
                    <a:lumOff val="25000"/>
                  </a:prstClr>
                </a:solidFill>
                <a:latin typeface="VNI-Brush" pitchFamily="2" charset="0"/>
                <a:ea typeface="汉仪跳跳体简" panose="00020600040101010101" pitchFamily="18" charset="-122"/>
                <a:cs typeface="+mn-cs"/>
              </a:rPr>
              <a:t> </a:t>
            </a:r>
            <a:r>
              <a:rPr lang="en-US" altLang="zh-CN" sz="2625" b="1" dirty="0" err="1">
                <a:solidFill>
                  <a:prstClr val="black">
                    <a:lumMod val="75000"/>
                    <a:lumOff val="25000"/>
                  </a:prstClr>
                </a:solidFill>
                <a:latin typeface="VNI-Brush" pitchFamily="2" charset="0"/>
                <a:ea typeface="汉仪跳跳体简" panose="00020600040101010101" pitchFamily="18" charset="-122"/>
                <a:cs typeface="+mn-cs"/>
              </a:rPr>
              <a:t>oâng</a:t>
            </a:r>
            <a:r>
              <a:rPr lang="en-US" altLang="zh-CN" sz="2625" b="1" dirty="0">
                <a:solidFill>
                  <a:prstClr val="black">
                    <a:lumMod val="75000"/>
                    <a:lumOff val="25000"/>
                  </a:prstClr>
                </a:solidFill>
                <a:latin typeface="VNI-Brush" pitchFamily="2" charset="0"/>
                <a:ea typeface="汉仪跳跳体简" panose="00020600040101010101" pitchFamily="18" charset="-122"/>
                <a:cs typeface="+mn-cs"/>
              </a:rPr>
              <a:t> </a:t>
            </a:r>
            <a:r>
              <a:rPr lang="en-US" altLang="zh-CN" sz="2625" b="1" dirty="0" err="1">
                <a:solidFill>
                  <a:prstClr val="black">
                    <a:lumMod val="75000"/>
                    <a:lumOff val="25000"/>
                  </a:prstClr>
                </a:solidFill>
                <a:latin typeface="VNI-Brush" pitchFamily="2" charset="0"/>
                <a:ea typeface="汉仪跳跳体简" panose="00020600040101010101" pitchFamily="18" charset="-122"/>
                <a:cs typeface="+mn-cs"/>
              </a:rPr>
              <a:t>caû</a:t>
            </a:r>
            <a:endParaRPr lang="zh-CN" altLang="en-US" sz="2625" b="1" dirty="0">
              <a:solidFill>
                <a:prstClr val="black">
                  <a:lumMod val="75000"/>
                  <a:lumOff val="25000"/>
                </a:prstClr>
              </a:solidFill>
              <a:latin typeface="VNI-Brush" pitchFamily="2" charset="0"/>
              <a:ea typeface="汉仪跳跳体简" panose="00020600040101010101" pitchFamily="18" charset="-122"/>
              <a:cs typeface="+mn-cs"/>
            </a:endParaRPr>
          </a:p>
        </p:txBody>
      </p:sp>
      <p:sp>
        <p:nvSpPr>
          <p:cNvPr id="77" name="文本框 3"/>
          <p:cNvSpPr txBox="1"/>
          <p:nvPr/>
        </p:nvSpPr>
        <p:spPr>
          <a:xfrm>
            <a:off x="6288522" y="4909792"/>
            <a:ext cx="4641677" cy="496290"/>
          </a:xfrm>
          <a:prstGeom prst="rect">
            <a:avLst/>
          </a:prstGeom>
          <a:noFill/>
        </p:spPr>
        <p:txBody>
          <a:bodyPr wrap="square" rtlCol="0">
            <a:spAutoFit/>
          </a:bodyPr>
          <a:lstStyle/>
          <a:p>
            <a:pPr defTabSz="685800" fontAlgn="auto">
              <a:spcBef>
                <a:spcPts val="0"/>
              </a:spcBef>
              <a:spcAft>
                <a:spcPts val="0"/>
              </a:spcAft>
            </a:pPr>
            <a:r>
              <a:rPr lang="en-US" altLang="zh-CN" sz="2625" b="1" dirty="0" err="1">
                <a:solidFill>
                  <a:prstClr val="black">
                    <a:lumMod val="75000"/>
                    <a:lumOff val="25000"/>
                  </a:prstClr>
                </a:solidFill>
                <a:latin typeface="VNI-Brush" pitchFamily="2" charset="0"/>
                <a:ea typeface="汉仪跳跳体简" panose="00020600040101010101" pitchFamily="18" charset="-122"/>
                <a:cs typeface="+mn-cs"/>
              </a:rPr>
              <a:t>Phaàn</a:t>
            </a:r>
            <a:r>
              <a:rPr lang="en-US" altLang="zh-CN" sz="2625" b="1" dirty="0">
                <a:solidFill>
                  <a:prstClr val="black">
                    <a:lumMod val="75000"/>
                    <a:lumOff val="25000"/>
                  </a:prstClr>
                </a:solidFill>
                <a:latin typeface="VNI-Brush" pitchFamily="2" charset="0"/>
                <a:ea typeface="汉仪跳跳体简" panose="00020600040101010101" pitchFamily="18" charset="-122"/>
                <a:cs typeface="+mn-cs"/>
              </a:rPr>
              <a:t> </a:t>
            </a:r>
            <a:r>
              <a:rPr lang="en-US" altLang="zh-CN" sz="2625" b="1" dirty="0" err="1">
                <a:solidFill>
                  <a:prstClr val="black">
                    <a:lumMod val="75000"/>
                    <a:lumOff val="25000"/>
                  </a:prstClr>
                </a:solidFill>
                <a:latin typeface="VNI-Brush" pitchFamily="2" charset="0"/>
                <a:ea typeface="汉仪跳跳体简" panose="00020600040101010101" pitchFamily="18" charset="-122"/>
                <a:cs typeface="+mn-cs"/>
              </a:rPr>
              <a:t>coøn</a:t>
            </a:r>
            <a:r>
              <a:rPr lang="en-US" altLang="zh-CN" sz="2625" b="1" dirty="0">
                <a:solidFill>
                  <a:prstClr val="black">
                    <a:lumMod val="75000"/>
                    <a:lumOff val="25000"/>
                  </a:prstClr>
                </a:solidFill>
                <a:latin typeface="VNI-Brush" pitchFamily="2" charset="0"/>
                <a:ea typeface="汉仪跳跳体简" panose="00020600040101010101" pitchFamily="18" charset="-122"/>
                <a:cs typeface="+mn-cs"/>
              </a:rPr>
              <a:t> </a:t>
            </a:r>
            <a:r>
              <a:rPr lang="en-US" altLang="zh-CN" sz="2625" b="1" dirty="0" err="1">
                <a:solidFill>
                  <a:prstClr val="black">
                    <a:lumMod val="75000"/>
                    <a:lumOff val="25000"/>
                  </a:prstClr>
                </a:solidFill>
                <a:latin typeface="VNI-Brush" pitchFamily="2" charset="0"/>
                <a:ea typeface="汉仪跳跳体简" panose="00020600040101010101" pitchFamily="18" charset="-122"/>
                <a:cs typeface="+mn-cs"/>
              </a:rPr>
              <a:t>laïi</a:t>
            </a:r>
            <a:endParaRPr lang="zh-CN" altLang="en-US" sz="2625" b="1" dirty="0">
              <a:solidFill>
                <a:prstClr val="black">
                  <a:lumMod val="75000"/>
                  <a:lumOff val="25000"/>
                </a:prstClr>
              </a:solidFill>
              <a:latin typeface="VNI-Brush" pitchFamily="2" charset="0"/>
              <a:ea typeface="汉仪跳跳体简" panose="00020600040101010101" pitchFamily="18" charset="-122"/>
              <a:cs typeface="+mn-cs"/>
            </a:endParaRPr>
          </a:p>
        </p:txBody>
      </p:sp>
      <p:grpSp>
        <p:nvGrpSpPr>
          <p:cNvPr id="78" name="Group 77">
            <a:extLst>
              <a:ext uri="{FF2B5EF4-FFF2-40B4-BE49-F238E27FC236}">
                <a16:creationId xmlns:a16="http://schemas.microsoft.com/office/drawing/2014/main" id="{ABCDF4CE-BEA8-46E2-8D62-9B95FDDECF11}"/>
              </a:ext>
            </a:extLst>
          </p:cNvPr>
          <p:cNvGrpSpPr/>
          <p:nvPr/>
        </p:nvGrpSpPr>
        <p:grpSpPr>
          <a:xfrm>
            <a:off x="-1010065" y="1458769"/>
            <a:ext cx="5370093" cy="2734544"/>
            <a:chOff x="-1270545" y="1350532"/>
            <a:chExt cx="7160124" cy="3646059"/>
          </a:xfrm>
        </p:grpSpPr>
        <p:pic>
          <p:nvPicPr>
            <p:cNvPr id="79" name="图片 1">
              <a:extLst>
                <a:ext uri="{FF2B5EF4-FFF2-40B4-BE49-F238E27FC236}">
                  <a16:creationId xmlns:a16="http://schemas.microsoft.com/office/drawing/2014/main" id="{65334953-F384-41F2-A586-5E9BAABACF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545" y="1350532"/>
              <a:ext cx="6949751" cy="3646059"/>
            </a:xfrm>
            <a:prstGeom prst="rect">
              <a:avLst/>
            </a:prstGeom>
          </p:spPr>
        </p:pic>
        <p:sp>
          <p:nvSpPr>
            <p:cNvPr id="80" name="文本框 4">
              <a:extLst>
                <a:ext uri="{FF2B5EF4-FFF2-40B4-BE49-F238E27FC236}">
                  <a16:creationId xmlns:a16="http://schemas.microsoft.com/office/drawing/2014/main" id="{11A66393-B4A6-4A75-9A20-84AA204C48EF}"/>
                </a:ext>
              </a:extLst>
            </p:cNvPr>
            <p:cNvSpPr txBox="1"/>
            <p:nvPr/>
          </p:nvSpPr>
          <p:spPr>
            <a:xfrm rot="21172697">
              <a:off x="1068167" y="3293359"/>
              <a:ext cx="4821412" cy="861775"/>
            </a:xfrm>
            <a:prstGeom prst="rect">
              <a:avLst/>
            </a:prstGeom>
            <a:noFill/>
          </p:spPr>
          <p:txBody>
            <a:bodyPr wrap="square" rtlCol="0">
              <a:spAutoFit/>
            </a:bodyPr>
            <a:lstStyle/>
            <a:p>
              <a:pPr defTabSz="685800" fontAlgn="auto">
                <a:spcBef>
                  <a:spcPts val="0"/>
                </a:spcBef>
                <a:spcAft>
                  <a:spcPts val="0"/>
                </a:spcAft>
              </a:pPr>
              <a:r>
                <a:rPr lang="en-US" altLang="zh-CN" sz="3600" dirty="0">
                  <a:solidFill>
                    <a:prstClr val="white"/>
                  </a:solidFill>
                  <a:latin typeface="VNI-Truck" panose="00000400000000000000" pitchFamily="2" charset="0"/>
                  <a:ea typeface="方正少儿简体" panose="03000509000000000000" pitchFamily="65" charset="-122"/>
                  <a:cs typeface="+mn-cs"/>
                </a:rPr>
                <a:t>Chia </a:t>
              </a:r>
              <a:r>
                <a:rPr lang="en-US" altLang="zh-CN" sz="3600" dirty="0" err="1">
                  <a:solidFill>
                    <a:prstClr val="white"/>
                  </a:solidFill>
                  <a:latin typeface="VNI-Truck" panose="00000400000000000000" pitchFamily="2" charset="0"/>
                  <a:ea typeface="方正少儿简体" panose="03000509000000000000" pitchFamily="65" charset="-122"/>
                  <a:cs typeface="+mn-cs"/>
                </a:rPr>
                <a:t>ñoaïn</a:t>
              </a:r>
              <a:endParaRPr lang="zh-CN" altLang="en-US" sz="3600" dirty="0">
                <a:solidFill>
                  <a:prstClr val="white"/>
                </a:solidFill>
                <a:latin typeface="VNI-Truck" panose="00000400000000000000" pitchFamily="2" charset="0"/>
                <a:ea typeface="方正少儿简体" panose="03000509000000000000" pitchFamily="65" charset="-122"/>
                <a:cs typeface="+mn-cs"/>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78"/>
                                        </p:tgtEl>
                                        <p:attrNameLst>
                                          <p:attrName>r</p:attrName>
                                        </p:attrNameLst>
                                      </p:cBhvr>
                                    </p:animRot>
                                    <p:animRot by="-240000">
                                      <p:cBhvr>
                                        <p:cTn id="13" dur="200" fill="hold">
                                          <p:stCondLst>
                                            <p:cond delay="200"/>
                                          </p:stCondLst>
                                        </p:cTn>
                                        <p:tgtEl>
                                          <p:spTgt spid="78"/>
                                        </p:tgtEl>
                                        <p:attrNameLst>
                                          <p:attrName>r</p:attrName>
                                        </p:attrNameLst>
                                      </p:cBhvr>
                                    </p:animRot>
                                    <p:animRot by="240000">
                                      <p:cBhvr>
                                        <p:cTn id="14" dur="200" fill="hold">
                                          <p:stCondLst>
                                            <p:cond delay="400"/>
                                          </p:stCondLst>
                                        </p:cTn>
                                        <p:tgtEl>
                                          <p:spTgt spid="78"/>
                                        </p:tgtEl>
                                        <p:attrNameLst>
                                          <p:attrName>r</p:attrName>
                                        </p:attrNameLst>
                                      </p:cBhvr>
                                    </p:animRot>
                                    <p:animRot by="-240000">
                                      <p:cBhvr>
                                        <p:cTn id="15" dur="200" fill="hold">
                                          <p:stCondLst>
                                            <p:cond delay="600"/>
                                          </p:stCondLst>
                                        </p:cTn>
                                        <p:tgtEl>
                                          <p:spTgt spid="78"/>
                                        </p:tgtEl>
                                        <p:attrNameLst>
                                          <p:attrName>r</p:attrName>
                                        </p:attrNameLst>
                                      </p:cBhvr>
                                    </p:animRot>
                                    <p:animRot by="120000">
                                      <p:cBhvr>
                                        <p:cTn id="16" dur="200" fill="hold">
                                          <p:stCondLst>
                                            <p:cond delay="800"/>
                                          </p:stCondLst>
                                        </p:cTn>
                                        <p:tgtEl>
                                          <p:spTgt spid="78"/>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2000" fill="hold"/>
                                        <p:tgtEl>
                                          <p:spTgt spid="69"/>
                                        </p:tgtEl>
                                        <p:attrNameLst>
                                          <p:attrName>ppt_w</p:attrName>
                                        </p:attrNameLst>
                                      </p:cBhvr>
                                      <p:tavLst>
                                        <p:tav tm="0">
                                          <p:val>
                                            <p:fltVal val="0"/>
                                          </p:val>
                                        </p:tav>
                                        <p:tav tm="100000">
                                          <p:val>
                                            <p:strVal val="#ppt_w"/>
                                          </p:val>
                                        </p:tav>
                                      </p:tavLst>
                                    </p:anim>
                                    <p:anim calcmode="lin" valueType="num">
                                      <p:cBhvr>
                                        <p:cTn id="20" dur="2000" fill="hold"/>
                                        <p:tgtEl>
                                          <p:spTgt spid="69"/>
                                        </p:tgtEl>
                                        <p:attrNameLst>
                                          <p:attrName>ppt_h</p:attrName>
                                        </p:attrNameLst>
                                      </p:cBhvr>
                                      <p:tavLst>
                                        <p:tav tm="0">
                                          <p:val>
                                            <p:fltVal val="0"/>
                                          </p:val>
                                        </p:tav>
                                        <p:tav tm="100000">
                                          <p:val>
                                            <p:strVal val="#ppt_h"/>
                                          </p:val>
                                        </p:tav>
                                      </p:tavLst>
                                    </p:anim>
                                    <p:animEffect transition="in" filter="fade">
                                      <p:cBhvr>
                                        <p:cTn id="21" dur="2000"/>
                                        <p:tgtEl>
                                          <p:spTgt spid="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3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3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3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3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3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300"/>
                                        <p:tgtEl>
                                          <p:spTgt spid="12"/>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cTn>
                              </p:par>
                              <p:par>
                                <p:cTn id="43" presetID="41" presetClass="entr" presetSubtype="0" fill="hold" grpId="0" nodeType="withEffect" nodePh="1">
                                  <p:stCondLst>
                                    <p:cond delay="0"/>
                                  </p:stCondLst>
                                  <p:endCondLst>
                                    <p:cond evt="begin" delay="0">
                                      <p:tn val="43"/>
                                    </p:cond>
                                  </p:endCondLst>
                                  <p:iterate type="lt">
                                    <p:tmPct val="10000"/>
                                  </p:iterate>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56"/>
                                        </p:tgtEl>
                                        <p:attrNameLst>
                                          <p:attrName>ppt_y</p:attrName>
                                        </p:attrNameLst>
                                      </p:cBhvr>
                                      <p:tavLst>
                                        <p:tav tm="0">
                                          <p:val>
                                            <p:strVal val="#ppt_y"/>
                                          </p:val>
                                        </p:tav>
                                        <p:tav tm="100000">
                                          <p:val>
                                            <p:strVal val="#ppt_y"/>
                                          </p:val>
                                        </p:tav>
                                      </p:tavLst>
                                    </p:anim>
                                    <p:anim calcmode="lin" valueType="num">
                                      <p:cBhvr>
                                        <p:cTn id="47" dur="5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5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300"/>
                                        <p:tgtEl>
                                          <p:spTgt spid="5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300"/>
                                        <p:tgtEl>
                                          <p:spTgt spid="5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300"/>
                                        <p:tgtEl>
                                          <p:spTgt spid="6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300"/>
                                        <p:tgtEl>
                                          <p:spTgt spid="6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300"/>
                                        <p:tgtEl>
                                          <p:spTgt spid="6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300"/>
                                        <p:tgtEl>
                                          <p:spTgt spid="63"/>
                                        </p:tgtEl>
                                      </p:cBhvr>
                                    </p:animEffect>
                                  </p:childTnLst>
                                </p:cTn>
                              </p:par>
                              <p:par>
                                <p:cTn id="68" presetID="26" presetClass="emph" presetSubtype="0" fill="hold" grpId="1" nodeType="withEffect">
                                  <p:stCondLst>
                                    <p:cond delay="0"/>
                                  </p:stCondLst>
                                  <p:childTnLst>
                                    <p:animEffect transition="out" filter="fade">
                                      <p:cBhvr>
                                        <p:cTn id="69" dur="500" tmFilter="0, 0; .2, .5; .8, .5; 1, 0"/>
                                        <p:tgtEl>
                                          <p:spTgt spid="62"/>
                                        </p:tgtEl>
                                      </p:cBhvr>
                                    </p:animEffect>
                                    <p:animScale>
                                      <p:cBhvr>
                                        <p:cTn id="70" dur="250" autoRev="1" fill="hold"/>
                                        <p:tgtEl>
                                          <p:spTgt spid="62"/>
                                        </p:tgtEl>
                                      </p:cBhvr>
                                      <p:by x="105000" y="105000"/>
                                    </p:animScale>
                                  </p:childTnLst>
                                </p:cTn>
                              </p:par>
                              <p:par>
                                <p:cTn id="71" presetID="10" presetClass="entr" presetSubtype="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300"/>
                                        <p:tgtEl>
                                          <p:spTgt spid="6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300"/>
                                        <p:tgtEl>
                                          <p:spTgt spid="6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300"/>
                                        <p:tgtEl>
                                          <p:spTgt spid="6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300"/>
                                        <p:tgtEl>
                                          <p:spTgt spid="7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300"/>
                                        <p:tgtEl>
                                          <p:spTgt spid="7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fade">
                                      <p:cBhvr>
                                        <p:cTn id="88" dur="300"/>
                                        <p:tgtEl>
                                          <p:spTgt spid="72"/>
                                        </p:tgtEl>
                                      </p:cBhvr>
                                    </p:animEffect>
                                  </p:childTnLst>
                                </p:cTn>
                              </p:par>
                              <p:par>
                                <p:cTn id="89" presetID="26" presetClass="emph" presetSubtype="0" fill="hold" grpId="1" nodeType="withEffect">
                                  <p:stCondLst>
                                    <p:cond delay="0"/>
                                  </p:stCondLst>
                                  <p:childTnLst>
                                    <p:animEffect transition="out" filter="fade">
                                      <p:cBhvr>
                                        <p:cTn id="90" dur="500" tmFilter="0, 0; .2, .5; .8, .5; 1, 0"/>
                                        <p:tgtEl>
                                          <p:spTgt spid="71"/>
                                        </p:tgtEl>
                                      </p:cBhvr>
                                    </p:animEffect>
                                    <p:animScale>
                                      <p:cBhvr>
                                        <p:cTn id="91" dur="250" autoRev="1" fill="hold"/>
                                        <p:tgtEl>
                                          <p:spTgt spid="71"/>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grpId="0" nodeType="clickEffect">
                                  <p:stCondLst>
                                    <p:cond delay="0"/>
                                  </p:stCondLst>
                                  <p:childTnLst>
                                    <p:set>
                                      <p:cBhvr>
                                        <p:cTn id="95" dur="1" fill="hold">
                                          <p:stCondLst>
                                            <p:cond delay="0"/>
                                          </p:stCondLst>
                                        </p:cTn>
                                        <p:tgtEl>
                                          <p:spTgt spid="74"/>
                                        </p:tgtEl>
                                        <p:attrNameLst>
                                          <p:attrName>style.visibility</p:attrName>
                                        </p:attrNameLst>
                                      </p:cBhvr>
                                      <p:to>
                                        <p:strVal val="visible"/>
                                      </p:to>
                                    </p:set>
                                    <p:anim calcmode="lin" valueType="num">
                                      <p:cBhvr>
                                        <p:cTn id="96" dur="1000" fill="hold"/>
                                        <p:tgtEl>
                                          <p:spTgt spid="74"/>
                                        </p:tgtEl>
                                        <p:attrNameLst>
                                          <p:attrName>ppt_w</p:attrName>
                                        </p:attrNameLst>
                                      </p:cBhvr>
                                      <p:tavLst>
                                        <p:tav tm="0">
                                          <p:val>
                                            <p:fltVal val="0"/>
                                          </p:val>
                                        </p:tav>
                                        <p:tav tm="100000">
                                          <p:val>
                                            <p:strVal val="#ppt_w"/>
                                          </p:val>
                                        </p:tav>
                                      </p:tavLst>
                                    </p:anim>
                                    <p:anim calcmode="lin" valueType="num">
                                      <p:cBhvr>
                                        <p:cTn id="97" dur="1000" fill="hold"/>
                                        <p:tgtEl>
                                          <p:spTgt spid="74"/>
                                        </p:tgtEl>
                                        <p:attrNameLst>
                                          <p:attrName>ppt_h</p:attrName>
                                        </p:attrNameLst>
                                      </p:cBhvr>
                                      <p:tavLst>
                                        <p:tav tm="0">
                                          <p:val>
                                            <p:fltVal val="0"/>
                                          </p:val>
                                        </p:tav>
                                        <p:tav tm="100000">
                                          <p:val>
                                            <p:strVal val="#ppt_h"/>
                                          </p:val>
                                        </p:tav>
                                      </p:tavLst>
                                    </p:anim>
                                    <p:anim calcmode="lin" valueType="num">
                                      <p:cBhvr>
                                        <p:cTn id="98" dur="1000" fill="hold"/>
                                        <p:tgtEl>
                                          <p:spTgt spid="74"/>
                                        </p:tgtEl>
                                        <p:attrNameLst>
                                          <p:attrName>style.rotation</p:attrName>
                                        </p:attrNameLst>
                                      </p:cBhvr>
                                      <p:tavLst>
                                        <p:tav tm="0">
                                          <p:val>
                                            <p:fltVal val="90"/>
                                          </p:val>
                                        </p:tav>
                                        <p:tav tm="100000">
                                          <p:val>
                                            <p:fltVal val="0"/>
                                          </p:val>
                                        </p:tav>
                                      </p:tavLst>
                                    </p:anim>
                                    <p:animEffect transition="in" filter="fade">
                                      <p:cBhvr>
                                        <p:cTn id="99" dur="1000"/>
                                        <p:tgtEl>
                                          <p:spTgt spid="74"/>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ntr" presetSubtype="16" fill="hold" grpId="0" nodeType="clickEffect">
                                  <p:stCondLst>
                                    <p:cond delay="0"/>
                                  </p:stCondLst>
                                  <p:childTnLst>
                                    <p:set>
                                      <p:cBhvr>
                                        <p:cTn id="103" dur="1" fill="hold">
                                          <p:stCondLst>
                                            <p:cond delay="0"/>
                                          </p:stCondLst>
                                        </p:cTn>
                                        <p:tgtEl>
                                          <p:spTgt spid="75"/>
                                        </p:tgtEl>
                                        <p:attrNameLst>
                                          <p:attrName>style.visibility</p:attrName>
                                        </p:attrNameLst>
                                      </p:cBhvr>
                                      <p:to>
                                        <p:strVal val="visible"/>
                                      </p:to>
                                    </p:set>
                                    <p:animEffect transition="in" filter="circle(in)">
                                      <p:cBhvr>
                                        <p:cTn id="104" dur="2000"/>
                                        <p:tgtEl>
                                          <p:spTgt spid="75"/>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77"/>
                                        </p:tgtEl>
                                        <p:attrNameLst>
                                          <p:attrName>style.visibility</p:attrName>
                                        </p:attrNameLst>
                                      </p:cBhvr>
                                      <p:to>
                                        <p:strVal val="visible"/>
                                      </p:to>
                                    </p:set>
                                    <p:animEffect transition="in" filter="randombar(horizontal)">
                                      <p:cBhvr>
                                        <p:cTn id="10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56" grpId="0"/>
      <p:bldP spid="58" grpId="0" animBg="1"/>
      <p:bldP spid="59" grpId="0" animBg="1"/>
      <p:bldP spid="60" grpId="0" animBg="1"/>
      <p:bldP spid="61" grpId="0" animBg="1"/>
      <p:bldP spid="62" grpId="0" animBg="1"/>
      <p:bldP spid="62" grpId="1" animBg="1"/>
      <p:bldP spid="63" grpId="0"/>
      <p:bldP spid="65" grpId="0" animBg="1"/>
      <p:bldP spid="66" grpId="0" animBg="1"/>
      <p:bldP spid="67" grpId="0" animBg="1"/>
      <p:bldP spid="70" grpId="0" animBg="1"/>
      <p:bldP spid="71" grpId="0" animBg="1"/>
      <p:bldP spid="71" grpId="1" animBg="1"/>
      <p:bldP spid="72" grpId="0"/>
      <p:bldP spid="74" grpId="0"/>
      <p:bldP spid="75" grpId="0"/>
      <p:bldP spid="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95FFCC0-6FB4-441F-B023-870598A64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410" y="1033435"/>
            <a:ext cx="5376624" cy="2820747"/>
          </a:xfrm>
          <a:prstGeom prst="rect">
            <a:avLst/>
          </a:prstGeom>
        </p:spPr>
      </p:pic>
      <p:sp>
        <p:nvSpPr>
          <p:cNvPr id="3" name="Freeform 29"/>
          <p:cNvSpPr/>
          <p:nvPr/>
        </p:nvSpPr>
        <p:spPr bwMode="auto">
          <a:xfrm>
            <a:off x="1352385" y="3442163"/>
            <a:ext cx="2260248" cy="2277851"/>
          </a:xfrm>
          <a:custGeom>
            <a:avLst/>
            <a:gdLst>
              <a:gd name="T0" fmla="*/ 168 w 1187"/>
              <a:gd name="T1" fmla="*/ 0 h 1187"/>
              <a:gd name="T2" fmla="*/ 0 w 1187"/>
              <a:gd name="T3" fmla="*/ 0 h 1187"/>
              <a:gd name="T4" fmla="*/ 1187 w 1187"/>
              <a:gd name="T5" fmla="*/ 1187 h 1187"/>
              <a:gd name="T6" fmla="*/ 1187 w 1187"/>
              <a:gd name="T7" fmla="*/ 1019 h 1187"/>
              <a:gd name="T8" fmla="*/ 168 w 1187"/>
              <a:gd name="T9" fmla="*/ 0 h 1187"/>
            </a:gdLst>
            <a:ahLst/>
            <a:cxnLst>
              <a:cxn ang="0">
                <a:pos x="T0" y="T1"/>
              </a:cxn>
              <a:cxn ang="0">
                <a:pos x="T2" y="T3"/>
              </a:cxn>
              <a:cxn ang="0">
                <a:pos x="T4" y="T5"/>
              </a:cxn>
              <a:cxn ang="0">
                <a:pos x="T6" y="T7"/>
              </a:cxn>
              <a:cxn ang="0">
                <a:pos x="T8" y="T9"/>
              </a:cxn>
            </a:cxnLst>
            <a:rect l="0" t="0" r="r" b="b"/>
            <a:pathLst>
              <a:path w="1187" h="1187">
                <a:moveTo>
                  <a:pt x="168" y="0"/>
                </a:moveTo>
                <a:cubicBezTo>
                  <a:pt x="0" y="0"/>
                  <a:pt x="0" y="0"/>
                  <a:pt x="0" y="0"/>
                </a:cubicBezTo>
                <a:cubicBezTo>
                  <a:pt x="0" y="656"/>
                  <a:pt x="531" y="1187"/>
                  <a:pt x="1187" y="1187"/>
                </a:cubicBezTo>
                <a:cubicBezTo>
                  <a:pt x="1187" y="1019"/>
                  <a:pt x="1187" y="1019"/>
                  <a:pt x="1187" y="1019"/>
                </a:cubicBezTo>
                <a:cubicBezTo>
                  <a:pt x="624" y="1019"/>
                  <a:pt x="168" y="563"/>
                  <a:pt x="168" y="0"/>
                </a:cubicBezTo>
                <a:close/>
              </a:path>
            </a:pathLst>
          </a:custGeom>
          <a:solidFill>
            <a:schemeClr val="accent6"/>
          </a:solidFill>
          <a:ln>
            <a:noFill/>
          </a:ln>
          <a:effectLst>
            <a:innerShdw blurRad="165100" dist="114300" dir="10800000">
              <a:prstClr val="black">
                <a:alpha val="50000"/>
              </a:prstClr>
            </a:innerShdw>
          </a:effectLst>
        </p:spPr>
        <p:txBody>
          <a:bodyPr vert="horz" wrap="square" lIns="68580" tIns="34290" rIns="68580" bIns="34290" numCol="1" anchor="t" anchorCtr="0" compatLnSpc="1"/>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cs typeface="+mn-cs"/>
            </a:endParaRPr>
          </a:p>
        </p:txBody>
      </p:sp>
      <p:sp>
        <p:nvSpPr>
          <p:cNvPr id="4" name="Freeform 30"/>
          <p:cNvSpPr/>
          <p:nvPr/>
        </p:nvSpPr>
        <p:spPr bwMode="auto">
          <a:xfrm>
            <a:off x="3564722" y="1213753"/>
            <a:ext cx="2260248" cy="2277851"/>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solidFill>
            <a:schemeClr val="accent3"/>
          </a:solidFill>
          <a:ln>
            <a:noFill/>
          </a:ln>
          <a:effectLst>
            <a:innerShdw blurRad="165100" dist="114300" dir="6600000">
              <a:prstClr val="black">
                <a:alpha val="50000"/>
              </a:prstClr>
            </a:innerShdw>
          </a:effectLst>
        </p:spPr>
        <p:txBody>
          <a:bodyPr vert="horz" wrap="square" lIns="68580" tIns="34290" rIns="68580" bIns="34290" numCol="1" anchor="t" anchorCtr="0" compatLnSpc="1"/>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cs typeface="+mn-cs"/>
            </a:endParaRPr>
          </a:p>
        </p:txBody>
      </p:sp>
      <p:sp>
        <p:nvSpPr>
          <p:cNvPr id="5" name="Freeform 40"/>
          <p:cNvSpPr/>
          <p:nvPr/>
        </p:nvSpPr>
        <p:spPr bwMode="auto">
          <a:xfrm>
            <a:off x="1345765" y="1219276"/>
            <a:ext cx="2260248" cy="2277851"/>
          </a:xfrm>
          <a:custGeom>
            <a:avLst/>
            <a:gdLst>
              <a:gd name="T0" fmla="*/ 1187 w 1187"/>
              <a:gd name="T1" fmla="*/ 168 h 1187"/>
              <a:gd name="T2" fmla="*/ 1187 w 1187"/>
              <a:gd name="T3" fmla="*/ 0 h 1187"/>
              <a:gd name="T4" fmla="*/ 0 w 1187"/>
              <a:gd name="T5" fmla="*/ 1187 h 1187"/>
              <a:gd name="T6" fmla="*/ 168 w 1187"/>
              <a:gd name="T7" fmla="*/ 1187 h 1187"/>
              <a:gd name="T8" fmla="*/ 1187 w 1187"/>
              <a:gd name="T9" fmla="*/ 168 h 1187"/>
            </a:gdLst>
            <a:ahLst/>
            <a:cxnLst>
              <a:cxn ang="0">
                <a:pos x="T0" y="T1"/>
              </a:cxn>
              <a:cxn ang="0">
                <a:pos x="T2" y="T3"/>
              </a:cxn>
              <a:cxn ang="0">
                <a:pos x="T4" y="T5"/>
              </a:cxn>
              <a:cxn ang="0">
                <a:pos x="T6" y="T7"/>
              </a:cxn>
              <a:cxn ang="0">
                <a:pos x="T8" y="T9"/>
              </a:cxn>
            </a:cxnLst>
            <a:rect l="0" t="0" r="r" b="b"/>
            <a:pathLst>
              <a:path w="1187" h="1187">
                <a:moveTo>
                  <a:pt x="1187" y="168"/>
                </a:moveTo>
                <a:cubicBezTo>
                  <a:pt x="1187" y="0"/>
                  <a:pt x="1187" y="0"/>
                  <a:pt x="1187" y="0"/>
                </a:cubicBezTo>
                <a:cubicBezTo>
                  <a:pt x="531" y="0"/>
                  <a:pt x="0" y="531"/>
                  <a:pt x="0" y="1187"/>
                </a:cubicBezTo>
                <a:cubicBezTo>
                  <a:pt x="168" y="1187"/>
                  <a:pt x="168" y="1187"/>
                  <a:pt x="168" y="1187"/>
                </a:cubicBezTo>
                <a:cubicBezTo>
                  <a:pt x="168" y="624"/>
                  <a:pt x="624" y="168"/>
                  <a:pt x="1187" y="168"/>
                </a:cubicBezTo>
                <a:close/>
              </a:path>
            </a:pathLst>
          </a:custGeom>
          <a:solidFill>
            <a:schemeClr val="accent2"/>
          </a:solidFill>
          <a:ln>
            <a:noFill/>
          </a:ln>
          <a:effectLst>
            <a:innerShdw blurRad="165100" dist="114300" dir="13500000">
              <a:prstClr val="black">
                <a:alpha val="50000"/>
              </a:prstClr>
            </a:innerShdw>
          </a:effectLst>
        </p:spPr>
        <p:txBody>
          <a:bodyPr vert="horz" wrap="square" lIns="68580" tIns="34290" rIns="68580" bIns="34290" numCol="1" anchor="t" anchorCtr="0" compatLnSpc="1"/>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cs typeface="+mn-cs"/>
            </a:endParaRPr>
          </a:p>
        </p:txBody>
      </p:sp>
      <p:sp>
        <p:nvSpPr>
          <p:cNvPr id="6" name="Freeform 43"/>
          <p:cNvSpPr/>
          <p:nvPr/>
        </p:nvSpPr>
        <p:spPr bwMode="auto">
          <a:xfrm>
            <a:off x="3564722" y="3447778"/>
            <a:ext cx="2260248" cy="2277851"/>
          </a:xfrm>
          <a:custGeom>
            <a:avLst/>
            <a:gdLst>
              <a:gd name="T0" fmla="*/ 1187 w 1187"/>
              <a:gd name="T1" fmla="*/ 0 h 1187"/>
              <a:gd name="T2" fmla="*/ 1019 w 1187"/>
              <a:gd name="T3" fmla="*/ 0 h 1187"/>
              <a:gd name="T4" fmla="*/ 0 w 1187"/>
              <a:gd name="T5" fmla="*/ 1019 h 1187"/>
              <a:gd name="T6" fmla="*/ 0 w 1187"/>
              <a:gd name="T7" fmla="*/ 1187 h 1187"/>
              <a:gd name="T8" fmla="*/ 1187 w 1187"/>
              <a:gd name="T9" fmla="*/ 0 h 1187"/>
            </a:gdLst>
            <a:ahLst/>
            <a:cxnLst>
              <a:cxn ang="0">
                <a:pos x="T0" y="T1"/>
              </a:cxn>
              <a:cxn ang="0">
                <a:pos x="T2" y="T3"/>
              </a:cxn>
              <a:cxn ang="0">
                <a:pos x="T4" y="T5"/>
              </a:cxn>
              <a:cxn ang="0">
                <a:pos x="T6" y="T7"/>
              </a:cxn>
              <a:cxn ang="0">
                <a:pos x="T8" y="T9"/>
              </a:cxn>
            </a:cxnLst>
            <a:rect l="0" t="0" r="r" b="b"/>
            <a:pathLst>
              <a:path w="1187" h="1187">
                <a:moveTo>
                  <a:pt x="1187" y="0"/>
                </a:moveTo>
                <a:cubicBezTo>
                  <a:pt x="1019" y="0"/>
                  <a:pt x="1019" y="0"/>
                  <a:pt x="1019" y="0"/>
                </a:cubicBezTo>
                <a:cubicBezTo>
                  <a:pt x="1019" y="563"/>
                  <a:pt x="563" y="1019"/>
                  <a:pt x="0" y="1019"/>
                </a:cubicBezTo>
                <a:cubicBezTo>
                  <a:pt x="0" y="1187"/>
                  <a:pt x="0" y="1187"/>
                  <a:pt x="0" y="1187"/>
                </a:cubicBezTo>
                <a:cubicBezTo>
                  <a:pt x="656" y="1187"/>
                  <a:pt x="1187" y="656"/>
                  <a:pt x="1187" y="0"/>
                </a:cubicBezTo>
                <a:close/>
              </a:path>
            </a:pathLst>
          </a:custGeom>
          <a:solidFill>
            <a:schemeClr val="accent5"/>
          </a:solidFill>
          <a:ln>
            <a:noFill/>
          </a:ln>
          <a:effectLst>
            <a:innerShdw blurRad="165100" dist="114300" dir="13500000">
              <a:prstClr val="black">
                <a:alpha val="50000"/>
              </a:prstClr>
            </a:innerShdw>
          </a:effectLst>
        </p:spPr>
        <p:txBody>
          <a:bodyPr vert="horz" wrap="square" lIns="68580" tIns="34290" rIns="68580" bIns="34290" numCol="1" anchor="t" anchorCtr="0" compatLnSpc="1"/>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cs typeface="+mn-cs"/>
            </a:endParaRPr>
          </a:p>
        </p:txBody>
      </p:sp>
      <p:sp>
        <p:nvSpPr>
          <p:cNvPr id="7" name="Freeform 50"/>
          <p:cNvSpPr/>
          <p:nvPr/>
        </p:nvSpPr>
        <p:spPr bwMode="auto">
          <a:xfrm>
            <a:off x="2860563" y="1809865"/>
            <a:ext cx="2260248" cy="2277851"/>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noFill/>
          <a:ln w="15875"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cs typeface="+mn-cs"/>
            </a:endParaRPr>
          </a:p>
        </p:txBody>
      </p:sp>
      <p:sp>
        <p:nvSpPr>
          <p:cNvPr id="8" name="椭圆 7"/>
          <p:cNvSpPr/>
          <p:nvPr/>
        </p:nvSpPr>
        <p:spPr>
          <a:xfrm>
            <a:off x="3037160" y="841798"/>
            <a:ext cx="1055124" cy="1063337"/>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9" name="椭圆 8"/>
          <p:cNvSpPr/>
          <p:nvPr/>
        </p:nvSpPr>
        <p:spPr>
          <a:xfrm>
            <a:off x="2989808" y="4891064"/>
            <a:ext cx="1055124" cy="1063337"/>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10" name="椭圆 9"/>
          <p:cNvSpPr/>
          <p:nvPr/>
        </p:nvSpPr>
        <p:spPr>
          <a:xfrm>
            <a:off x="909699" y="2965458"/>
            <a:ext cx="1055124" cy="1063337"/>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11" name="椭圆 10"/>
          <p:cNvSpPr/>
          <p:nvPr/>
        </p:nvSpPr>
        <p:spPr>
          <a:xfrm>
            <a:off x="5076188" y="2884943"/>
            <a:ext cx="1055124" cy="1063337"/>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a:solidFill>
                <a:prstClr val="white"/>
              </a:solidFill>
              <a:latin typeface="Calibri"/>
              <a:ea typeface="宋体" panose="02010600030101010101" pitchFamily="2" charset="-122"/>
            </a:endParaRPr>
          </a:p>
        </p:txBody>
      </p:sp>
      <p:sp>
        <p:nvSpPr>
          <p:cNvPr id="23" name="标题占位符 1"/>
          <p:cNvSpPr txBox="1"/>
          <p:nvPr/>
        </p:nvSpPr>
        <p:spPr>
          <a:xfrm rot="21218651">
            <a:off x="2284825" y="2322601"/>
            <a:ext cx="3575156" cy="130851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defTabSz="685800" fontAlgn="auto">
              <a:spcAft>
                <a:spcPts val="0"/>
              </a:spcAft>
            </a:pPr>
            <a:r>
              <a:rPr lang="en-US" altLang="zh-CN" sz="4050">
                <a:solidFill>
                  <a:srgbClr val="92D050">
                    <a:lumMod val="20000"/>
                    <a:lumOff val="80000"/>
                  </a:srgbClr>
                </a:solidFill>
                <a:effectLst>
                  <a:glow rad="63500">
                    <a:srgbClr val="92D050">
                      <a:satMod val="175000"/>
                      <a:alpha val="40000"/>
                    </a:srgbClr>
                  </a:glow>
                </a:effectLst>
                <a:latin typeface="UTM Seagull" panose="02040603050506020204" pitchFamily="18" charset="0"/>
                <a:ea typeface="时尚中黑简体" panose="01010104010101010101" pitchFamily="2" charset="-122"/>
              </a:rPr>
              <a:t>Luyện đọc</a:t>
            </a:r>
            <a:endParaRPr lang="zh-CN" altLang="en-US" sz="4050" dirty="0">
              <a:solidFill>
                <a:srgbClr val="92D050">
                  <a:lumMod val="20000"/>
                  <a:lumOff val="80000"/>
                </a:srgbClr>
              </a:solidFill>
              <a:effectLst>
                <a:glow rad="63500">
                  <a:srgbClr val="92D050">
                    <a:satMod val="175000"/>
                    <a:alpha val="40000"/>
                  </a:srgbClr>
                </a:glow>
              </a:effectLst>
              <a:latin typeface="UTM Seagull" panose="02040603050506020204" pitchFamily="18" charset="0"/>
              <a:ea typeface="时尚中黑简体" panose="01010104010101010101" pitchFamily="2" charset="-122"/>
            </a:endParaRPr>
          </a:p>
        </p:txBody>
      </p:sp>
      <p:pic>
        <p:nvPicPr>
          <p:cNvPr id="24"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170686" y="5318730"/>
            <a:ext cx="3073427" cy="697506"/>
          </a:xfrm>
          <a:prstGeom prst="rect">
            <a:avLst/>
          </a:prstGeom>
        </p:spPr>
      </p:pic>
      <p:pic>
        <p:nvPicPr>
          <p:cNvPr id="25"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3249024" y="5303244"/>
            <a:ext cx="2891645" cy="697506"/>
          </a:xfrm>
          <a:prstGeom prst="rect">
            <a:avLst/>
          </a:prstGeom>
        </p:spPr>
      </p:pic>
      <p:pic>
        <p:nvPicPr>
          <p:cNvPr id="26"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6399884" y="5359836"/>
            <a:ext cx="3073427" cy="697506"/>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2241" y="816223"/>
            <a:ext cx="1415573" cy="1415573"/>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5807" y="1311644"/>
            <a:ext cx="1686434" cy="961267"/>
          </a:xfrm>
          <a:prstGeom prst="rect">
            <a:avLst/>
          </a:prstGeom>
        </p:spPr>
      </p:pic>
      <p:pic>
        <p:nvPicPr>
          <p:cNvPr id="18" name="图形 7">
            <a:extLst>
              <a:ext uri="{FF2B5EF4-FFF2-40B4-BE49-F238E27FC236}">
                <a16:creationId xmlns:a16="http://schemas.microsoft.com/office/drawing/2014/main" id="{8E586361-32E5-40F4-AC92-285A82E0F9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23036" y="2479508"/>
            <a:ext cx="2221706" cy="2943225"/>
          </a:xfrm>
          <a:prstGeom prst="rect">
            <a:avLst/>
          </a:prstGeom>
        </p:spPr>
      </p:pic>
    </p:spTree>
    <p:extLst>
      <p:ext uri="{BB962C8B-B14F-4D97-AF65-F5344CB8AC3E}">
        <p14:creationId xmlns:p14="http://schemas.microsoft.com/office/powerpoint/2010/main" val="11492307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145">
                                          <p:stCondLst>
                                            <p:cond delay="0"/>
                                          </p:stCondLst>
                                        </p:cTn>
                                        <p:tgtEl>
                                          <p:spTgt spid="4"/>
                                        </p:tgtEl>
                                      </p:cBhvr>
                                    </p:animEffect>
                                    <p:anim calcmode="lin" valueType="num">
                                      <p:cBhvr>
                                        <p:cTn id="24"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9" dur="7">
                                          <p:stCondLst>
                                            <p:cond delay="162"/>
                                          </p:stCondLst>
                                        </p:cTn>
                                        <p:tgtEl>
                                          <p:spTgt spid="4"/>
                                        </p:tgtEl>
                                      </p:cBhvr>
                                      <p:to x="100000" y="60000"/>
                                    </p:animScale>
                                    <p:animScale>
                                      <p:cBhvr>
                                        <p:cTn id="30" dur="41" decel="50000">
                                          <p:stCondLst>
                                            <p:cond delay="169"/>
                                          </p:stCondLst>
                                        </p:cTn>
                                        <p:tgtEl>
                                          <p:spTgt spid="4"/>
                                        </p:tgtEl>
                                      </p:cBhvr>
                                      <p:to x="100000" y="100000"/>
                                    </p:animScale>
                                    <p:animScale>
                                      <p:cBhvr>
                                        <p:cTn id="31" dur="7">
                                          <p:stCondLst>
                                            <p:cond delay="328"/>
                                          </p:stCondLst>
                                        </p:cTn>
                                        <p:tgtEl>
                                          <p:spTgt spid="4"/>
                                        </p:tgtEl>
                                      </p:cBhvr>
                                      <p:to x="100000" y="80000"/>
                                    </p:animScale>
                                    <p:animScale>
                                      <p:cBhvr>
                                        <p:cTn id="32" dur="41" decel="50000">
                                          <p:stCondLst>
                                            <p:cond delay="335"/>
                                          </p:stCondLst>
                                        </p:cTn>
                                        <p:tgtEl>
                                          <p:spTgt spid="4"/>
                                        </p:tgtEl>
                                      </p:cBhvr>
                                      <p:to x="100000" y="100000"/>
                                    </p:animScale>
                                    <p:animScale>
                                      <p:cBhvr>
                                        <p:cTn id="33" dur="7">
                                          <p:stCondLst>
                                            <p:cond delay="410"/>
                                          </p:stCondLst>
                                        </p:cTn>
                                        <p:tgtEl>
                                          <p:spTgt spid="4"/>
                                        </p:tgtEl>
                                      </p:cBhvr>
                                      <p:to x="100000" y="90000"/>
                                    </p:animScale>
                                    <p:animScale>
                                      <p:cBhvr>
                                        <p:cTn id="34" dur="41" decel="50000">
                                          <p:stCondLst>
                                            <p:cond delay="417"/>
                                          </p:stCondLst>
                                        </p:cTn>
                                        <p:tgtEl>
                                          <p:spTgt spid="4"/>
                                        </p:tgtEl>
                                      </p:cBhvr>
                                      <p:to x="100000" y="100000"/>
                                    </p:animScale>
                                    <p:animScale>
                                      <p:cBhvr>
                                        <p:cTn id="35" dur="7">
                                          <p:stCondLst>
                                            <p:cond delay="452"/>
                                          </p:stCondLst>
                                        </p:cTn>
                                        <p:tgtEl>
                                          <p:spTgt spid="4"/>
                                        </p:tgtEl>
                                      </p:cBhvr>
                                      <p:to x="100000" y="95000"/>
                                    </p:animScale>
                                    <p:animScale>
                                      <p:cBhvr>
                                        <p:cTn id="36" dur="41" decel="50000">
                                          <p:stCondLst>
                                            <p:cond delay="459"/>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145">
                                          <p:stCondLst>
                                            <p:cond delay="0"/>
                                          </p:stCondLst>
                                        </p:cTn>
                                        <p:tgtEl>
                                          <p:spTgt spid="5"/>
                                        </p:tgtEl>
                                      </p:cBhvr>
                                    </p:animEffect>
                                    <p:anim calcmode="lin" valueType="num">
                                      <p:cBhvr>
                                        <p:cTn id="40"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45" dur="7">
                                          <p:stCondLst>
                                            <p:cond delay="162"/>
                                          </p:stCondLst>
                                        </p:cTn>
                                        <p:tgtEl>
                                          <p:spTgt spid="5"/>
                                        </p:tgtEl>
                                      </p:cBhvr>
                                      <p:to x="100000" y="60000"/>
                                    </p:animScale>
                                    <p:animScale>
                                      <p:cBhvr>
                                        <p:cTn id="46" dur="41" decel="50000">
                                          <p:stCondLst>
                                            <p:cond delay="169"/>
                                          </p:stCondLst>
                                        </p:cTn>
                                        <p:tgtEl>
                                          <p:spTgt spid="5"/>
                                        </p:tgtEl>
                                      </p:cBhvr>
                                      <p:to x="100000" y="100000"/>
                                    </p:animScale>
                                    <p:animScale>
                                      <p:cBhvr>
                                        <p:cTn id="47" dur="7">
                                          <p:stCondLst>
                                            <p:cond delay="328"/>
                                          </p:stCondLst>
                                        </p:cTn>
                                        <p:tgtEl>
                                          <p:spTgt spid="5"/>
                                        </p:tgtEl>
                                      </p:cBhvr>
                                      <p:to x="100000" y="80000"/>
                                    </p:animScale>
                                    <p:animScale>
                                      <p:cBhvr>
                                        <p:cTn id="48" dur="41" decel="50000">
                                          <p:stCondLst>
                                            <p:cond delay="335"/>
                                          </p:stCondLst>
                                        </p:cTn>
                                        <p:tgtEl>
                                          <p:spTgt spid="5"/>
                                        </p:tgtEl>
                                      </p:cBhvr>
                                      <p:to x="100000" y="100000"/>
                                    </p:animScale>
                                    <p:animScale>
                                      <p:cBhvr>
                                        <p:cTn id="49" dur="7">
                                          <p:stCondLst>
                                            <p:cond delay="410"/>
                                          </p:stCondLst>
                                        </p:cTn>
                                        <p:tgtEl>
                                          <p:spTgt spid="5"/>
                                        </p:tgtEl>
                                      </p:cBhvr>
                                      <p:to x="100000" y="90000"/>
                                    </p:animScale>
                                    <p:animScale>
                                      <p:cBhvr>
                                        <p:cTn id="50" dur="41" decel="50000">
                                          <p:stCondLst>
                                            <p:cond delay="417"/>
                                          </p:stCondLst>
                                        </p:cTn>
                                        <p:tgtEl>
                                          <p:spTgt spid="5"/>
                                        </p:tgtEl>
                                      </p:cBhvr>
                                      <p:to x="100000" y="100000"/>
                                    </p:animScale>
                                    <p:animScale>
                                      <p:cBhvr>
                                        <p:cTn id="51" dur="7">
                                          <p:stCondLst>
                                            <p:cond delay="452"/>
                                          </p:stCondLst>
                                        </p:cTn>
                                        <p:tgtEl>
                                          <p:spTgt spid="5"/>
                                        </p:tgtEl>
                                      </p:cBhvr>
                                      <p:to x="100000" y="95000"/>
                                    </p:animScale>
                                    <p:animScale>
                                      <p:cBhvr>
                                        <p:cTn id="52" dur="41" decel="50000">
                                          <p:stCondLst>
                                            <p:cond delay="459"/>
                                          </p:stCondLst>
                                        </p:cTn>
                                        <p:tgtEl>
                                          <p:spTgt spid="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145">
                                          <p:stCondLst>
                                            <p:cond delay="0"/>
                                          </p:stCondLst>
                                        </p:cTn>
                                        <p:tgtEl>
                                          <p:spTgt spid="6"/>
                                        </p:tgtEl>
                                      </p:cBhvr>
                                    </p:animEffect>
                                    <p:anim calcmode="lin" valueType="num">
                                      <p:cBhvr>
                                        <p:cTn id="56"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61" dur="7">
                                          <p:stCondLst>
                                            <p:cond delay="162"/>
                                          </p:stCondLst>
                                        </p:cTn>
                                        <p:tgtEl>
                                          <p:spTgt spid="6"/>
                                        </p:tgtEl>
                                      </p:cBhvr>
                                      <p:to x="100000" y="60000"/>
                                    </p:animScale>
                                    <p:animScale>
                                      <p:cBhvr>
                                        <p:cTn id="62" dur="41" decel="50000">
                                          <p:stCondLst>
                                            <p:cond delay="169"/>
                                          </p:stCondLst>
                                        </p:cTn>
                                        <p:tgtEl>
                                          <p:spTgt spid="6"/>
                                        </p:tgtEl>
                                      </p:cBhvr>
                                      <p:to x="100000" y="100000"/>
                                    </p:animScale>
                                    <p:animScale>
                                      <p:cBhvr>
                                        <p:cTn id="63" dur="7">
                                          <p:stCondLst>
                                            <p:cond delay="328"/>
                                          </p:stCondLst>
                                        </p:cTn>
                                        <p:tgtEl>
                                          <p:spTgt spid="6"/>
                                        </p:tgtEl>
                                      </p:cBhvr>
                                      <p:to x="100000" y="80000"/>
                                    </p:animScale>
                                    <p:animScale>
                                      <p:cBhvr>
                                        <p:cTn id="64" dur="41" decel="50000">
                                          <p:stCondLst>
                                            <p:cond delay="335"/>
                                          </p:stCondLst>
                                        </p:cTn>
                                        <p:tgtEl>
                                          <p:spTgt spid="6"/>
                                        </p:tgtEl>
                                      </p:cBhvr>
                                      <p:to x="100000" y="100000"/>
                                    </p:animScale>
                                    <p:animScale>
                                      <p:cBhvr>
                                        <p:cTn id="65" dur="7">
                                          <p:stCondLst>
                                            <p:cond delay="410"/>
                                          </p:stCondLst>
                                        </p:cTn>
                                        <p:tgtEl>
                                          <p:spTgt spid="6"/>
                                        </p:tgtEl>
                                      </p:cBhvr>
                                      <p:to x="100000" y="90000"/>
                                    </p:animScale>
                                    <p:animScale>
                                      <p:cBhvr>
                                        <p:cTn id="66" dur="41" decel="50000">
                                          <p:stCondLst>
                                            <p:cond delay="417"/>
                                          </p:stCondLst>
                                        </p:cTn>
                                        <p:tgtEl>
                                          <p:spTgt spid="6"/>
                                        </p:tgtEl>
                                      </p:cBhvr>
                                      <p:to x="100000" y="100000"/>
                                    </p:animScale>
                                    <p:animScale>
                                      <p:cBhvr>
                                        <p:cTn id="67" dur="7">
                                          <p:stCondLst>
                                            <p:cond delay="452"/>
                                          </p:stCondLst>
                                        </p:cTn>
                                        <p:tgtEl>
                                          <p:spTgt spid="6"/>
                                        </p:tgtEl>
                                      </p:cBhvr>
                                      <p:to x="100000" y="95000"/>
                                    </p:animScale>
                                    <p:animScale>
                                      <p:cBhvr>
                                        <p:cTn id="68" dur="41" decel="50000">
                                          <p:stCondLst>
                                            <p:cond delay="459"/>
                                          </p:stCondLst>
                                        </p:cTn>
                                        <p:tgtEl>
                                          <p:spTgt spid="6"/>
                                        </p:tgtEl>
                                      </p:cBhvr>
                                      <p:to x="100000" y="100000"/>
                                    </p:animScale>
                                  </p:childTnLst>
                                </p:cTn>
                              </p:par>
                              <p:par>
                                <p:cTn id="69" presetID="26" presetClass="entr" presetSubtype="0" fill="hold" grpId="0" nodeType="withEffect" nodePh="1">
                                  <p:stCondLst>
                                    <p:cond delay="0"/>
                                  </p:stCondLst>
                                  <p:endCondLst>
                                    <p:cond evt="begin" delay="0">
                                      <p:tn val="69"/>
                                    </p:cond>
                                  </p:end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145">
                                          <p:stCondLst>
                                            <p:cond delay="0"/>
                                          </p:stCondLst>
                                        </p:cTn>
                                        <p:tgtEl>
                                          <p:spTgt spid="7"/>
                                        </p:tgtEl>
                                      </p:cBhvr>
                                    </p:animEffect>
                                    <p:anim calcmode="lin" valueType="num">
                                      <p:cBhvr>
                                        <p:cTn id="72"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75"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76"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77" dur="7">
                                          <p:stCondLst>
                                            <p:cond delay="162"/>
                                          </p:stCondLst>
                                        </p:cTn>
                                        <p:tgtEl>
                                          <p:spTgt spid="7"/>
                                        </p:tgtEl>
                                      </p:cBhvr>
                                      <p:to x="100000" y="60000"/>
                                    </p:animScale>
                                    <p:animScale>
                                      <p:cBhvr>
                                        <p:cTn id="78" dur="41" decel="50000">
                                          <p:stCondLst>
                                            <p:cond delay="169"/>
                                          </p:stCondLst>
                                        </p:cTn>
                                        <p:tgtEl>
                                          <p:spTgt spid="7"/>
                                        </p:tgtEl>
                                      </p:cBhvr>
                                      <p:to x="100000" y="100000"/>
                                    </p:animScale>
                                    <p:animScale>
                                      <p:cBhvr>
                                        <p:cTn id="79" dur="7">
                                          <p:stCondLst>
                                            <p:cond delay="328"/>
                                          </p:stCondLst>
                                        </p:cTn>
                                        <p:tgtEl>
                                          <p:spTgt spid="7"/>
                                        </p:tgtEl>
                                      </p:cBhvr>
                                      <p:to x="100000" y="80000"/>
                                    </p:animScale>
                                    <p:animScale>
                                      <p:cBhvr>
                                        <p:cTn id="80" dur="41" decel="50000">
                                          <p:stCondLst>
                                            <p:cond delay="335"/>
                                          </p:stCondLst>
                                        </p:cTn>
                                        <p:tgtEl>
                                          <p:spTgt spid="7"/>
                                        </p:tgtEl>
                                      </p:cBhvr>
                                      <p:to x="100000" y="100000"/>
                                    </p:animScale>
                                    <p:animScale>
                                      <p:cBhvr>
                                        <p:cTn id="81" dur="7">
                                          <p:stCondLst>
                                            <p:cond delay="410"/>
                                          </p:stCondLst>
                                        </p:cTn>
                                        <p:tgtEl>
                                          <p:spTgt spid="7"/>
                                        </p:tgtEl>
                                      </p:cBhvr>
                                      <p:to x="100000" y="90000"/>
                                    </p:animScale>
                                    <p:animScale>
                                      <p:cBhvr>
                                        <p:cTn id="82" dur="41" decel="50000">
                                          <p:stCondLst>
                                            <p:cond delay="417"/>
                                          </p:stCondLst>
                                        </p:cTn>
                                        <p:tgtEl>
                                          <p:spTgt spid="7"/>
                                        </p:tgtEl>
                                      </p:cBhvr>
                                      <p:to x="100000" y="100000"/>
                                    </p:animScale>
                                    <p:animScale>
                                      <p:cBhvr>
                                        <p:cTn id="83" dur="7">
                                          <p:stCondLst>
                                            <p:cond delay="452"/>
                                          </p:stCondLst>
                                        </p:cTn>
                                        <p:tgtEl>
                                          <p:spTgt spid="7"/>
                                        </p:tgtEl>
                                      </p:cBhvr>
                                      <p:to x="100000" y="95000"/>
                                    </p:animScale>
                                    <p:animScale>
                                      <p:cBhvr>
                                        <p:cTn id="84" dur="41" decel="50000">
                                          <p:stCondLst>
                                            <p:cond delay="459"/>
                                          </p:stCondLst>
                                        </p:cTn>
                                        <p:tgtEl>
                                          <p:spTgt spid="7"/>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145">
                                          <p:stCondLst>
                                            <p:cond delay="0"/>
                                          </p:stCondLst>
                                        </p:cTn>
                                        <p:tgtEl>
                                          <p:spTgt spid="8"/>
                                        </p:tgtEl>
                                      </p:cBhvr>
                                    </p:animEffect>
                                    <p:anim calcmode="lin" valueType="num">
                                      <p:cBhvr>
                                        <p:cTn id="8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9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9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93" dur="7">
                                          <p:stCondLst>
                                            <p:cond delay="162"/>
                                          </p:stCondLst>
                                        </p:cTn>
                                        <p:tgtEl>
                                          <p:spTgt spid="8"/>
                                        </p:tgtEl>
                                      </p:cBhvr>
                                      <p:to x="100000" y="60000"/>
                                    </p:animScale>
                                    <p:animScale>
                                      <p:cBhvr>
                                        <p:cTn id="94" dur="41" decel="50000">
                                          <p:stCondLst>
                                            <p:cond delay="169"/>
                                          </p:stCondLst>
                                        </p:cTn>
                                        <p:tgtEl>
                                          <p:spTgt spid="8"/>
                                        </p:tgtEl>
                                      </p:cBhvr>
                                      <p:to x="100000" y="100000"/>
                                    </p:animScale>
                                    <p:animScale>
                                      <p:cBhvr>
                                        <p:cTn id="95" dur="7">
                                          <p:stCondLst>
                                            <p:cond delay="328"/>
                                          </p:stCondLst>
                                        </p:cTn>
                                        <p:tgtEl>
                                          <p:spTgt spid="8"/>
                                        </p:tgtEl>
                                      </p:cBhvr>
                                      <p:to x="100000" y="80000"/>
                                    </p:animScale>
                                    <p:animScale>
                                      <p:cBhvr>
                                        <p:cTn id="96" dur="41" decel="50000">
                                          <p:stCondLst>
                                            <p:cond delay="335"/>
                                          </p:stCondLst>
                                        </p:cTn>
                                        <p:tgtEl>
                                          <p:spTgt spid="8"/>
                                        </p:tgtEl>
                                      </p:cBhvr>
                                      <p:to x="100000" y="100000"/>
                                    </p:animScale>
                                    <p:animScale>
                                      <p:cBhvr>
                                        <p:cTn id="97" dur="7">
                                          <p:stCondLst>
                                            <p:cond delay="410"/>
                                          </p:stCondLst>
                                        </p:cTn>
                                        <p:tgtEl>
                                          <p:spTgt spid="8"/>
                                        </p:tgtEl>
                                      </p:cBhvr>
                                      <p:to x="100000" y="90000"/>
                                    </p:animScale>
                                    <p:animScale>
                                      <p:cBhvr>
                                        <p:cTn id="98" dur="41" decel="50000">
                                          <p:stCondLst>
                                            <p:cond delay="417"/>
                                          </p:stCondLst>
                                        </p:cTn>
                                        <p:tgtEl>
                                          <p:spTgt spid="8"/>
                                        </p:tgtEl>
                                      </p:cBhvr>
                                      <p:to x="100000" y="100000"/>
                                    </p:animScale>
                                    <p:animScale>
                                      <p:cBhvr>
                                        <p:cTn id="99" dur="7">
                                          <p:stCondLst>
                                            <p:cond delay="452"/>
                                          </p:stCondLst>
                                        </p:cTn>
                                        <p:tgtEl>
                                          <p:spTgt spid="8"/>
                                        </p:tgtEl>
                                      </p:cBhvr>
                                      <p:to x="100000" y="95000"/>
                                    </p:animScale>
                                    <p:animScale>
                                      <p:cBhvr>
                                        <p:cTn id="100" dur="41" decel="50000">
                                          <p:stCondLst>
                                            <p:cond delay="459"/>
                                          </p:stCondLst>
                                        </p:cTn>
                                        <p:tgtEl>
                                          <p:spTgt spid="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145">
                                          <p:stCondLst>
                                            <p:cond delay="0"/>
                                          </p:stCondLst>
                                        </p:cTn>
                                        <p:tgtEl>
                                          <p:spTgt spid="9"/>
                                        </p:tgtEl>
                                      </p:cBhvr>
                                    </p:animEffect>
                                    <p:anim calcmode="lin" valueType="num">
                                      <p:cBhvr>
                                        <p:cTn id="104"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07"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08"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09" dur="7">
                                          <p:stCondLst>
                                            <p:cond delay="162"/>
                                          </p:stCondLst>
                                        </p:cTn>
                                        <p:tgtEl>
                                          <p:spTgt spid="9"/>
                                        </p:tgtEl>
                                      </p:cBhvr>
                                      <p:to x="100000" y="60000"/>
                                    </p:animScale>
                                    <p:animScale>
                                      <p:cBhvr>
                                        <p:cTn id="110" dur="41" decel="50000">
                                          <p:stCondLst>
                                            <p:cond delay="169"/>
                                          </p:stCondLst>
                                        </p:cTn>
                                        <p:tgtEl>
                                          <p:spTgt spid="9"/>
                                        </p:tgtEl>
                                      </p:cBhvr>
                                      <p:to x="100000" y="100000"/>
                                    </p:animScale>
                                    <p:animScale>
                                      <p:cBhvr>
                                        <p:cTn id="111" dur="7">
                                          <p:stCondLst>
                                            <p:cond delay="328"/>
                                          </p:stCondLst>
                                        </p:cTn>
                                        <p:tgtEl>
                                          <p:spTgt spid="9"/>
                                        </p:tgtEl>
                                      </p:cBhvr>
                                      <p:to x="100000" y="80000"/>
                                    </p:animScale>
                                    <p:animScale>
                                      <p:cBhvr>
                                        <p:cTn id="112" dur="41" decel="50000">
                                          <p:stCondLst>
                                            <p:cond delay="335"/>
                                          </p:stCondLst>
                                        </p:cTn>
                                        <p:tgtEl>
                                          <p:spTgt spid="9"/>
                                        </p:tgtEl>
                                      </p:cBhvr>
                                      <p:to x="100000" y="100000"/>
                                    </p:animScale>
                                    <p:animScale>
                                      <p:cBhvr>
                                        <p:cTn id="113" dur="7">
                                          <p:stCondLst>
                                            <p:cond delay="410"/>
                                          </p:stCondLst>
                                        </p:cTn>
                                        <p:tgtEl>
                                          <p:spTgt spid="9"/>
                                        </p:tgtEl>
                                      </p:cBhvr>
                                      <p:to x="100000" y="90000"/>
                                    </p:animScale>
                                    <p:animScale>
                                      <p:cBhvr>
                                        <p:cTn id="114" dur="41" decel="50000">
                                          <p:stCondLst>
                                            <p:cond delay="417"/>
                                          </p:stCondLst>
                                        </p:cTn>
                                        <p:tgtEl>
                                          <p:spTgt spid="9"/>
                                        </p:tgtEl>
                                      </p:cBhvr>
                                      <p:to x="100000" y="100000"/>
                                    </p:animScale>
                                    <p:animScale>
                                      <p:cBhvr>
                                        <p:cTn id="115" dur="7">
                                          <p:stCondLst>
                                            <p:cond delay="452"/>
                                          </p:stCondLst>
                                        </p:cTn>
                                        <p:tgtEl>
                                          <p:spTgt spid="9"/>
                                        </p:tgtEl>
                                      </p:cBhvr>
                                      <p:to x="100000" y="95000"/>
                                    </p:animScale>
                                    <p:animScale>
                                      <p:cBhvr>
                                        <p:cTn id="116" dur="41" decel="50000">
                                          <p:stCondLst>
                                            <p:cond delay="459"/>
                                          </p:stCondLst>
                                        </p:cTn>
                                        <p:tgtEl>
                                          <p:spTgt spid="9"/>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145">
                                          <p:stCondLst>
                                            <p:cond delay="0"/>
                                          </p:stCondLst>
                                        </p:cTn>
                                        <p:tgtEl>
                                          <p:spTgt spid="10"/>
                                        </p:tgtEl>
                                      </p:cBhvr>
                                    </p:animEffect>
                                    <p:anim calcmode="lin" valueType="num">
                                      <p:cBhvr>
                                        <p:cTn id="120"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123"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124"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125" dur="7">
                                          <p:stCondLst>
                                            <p:cond delay="162"/>
                                          </p:stCondLst>
                                        </p:cTn>
                                        <p:tgtEl>
                                          <p:spTgt spid="10"/>
                                        </p:tgtEl>
                                      </p:cBhvr>
                                      <p:to x="100000" y="60000"/>
                                    </p:animScale>
                                    <p:animScale>
                                      <p:cBhvr>
                                        <p:cTn id="126" dur="41" decel="50000">
                                          <p:stCondLst>
                                            <p:cond delay="169"/>
                                          </p:stCondLst>
                                        </p:cTn>
                                        <p:tgtEl>
                                          <p:spTgt spid="10"/>
                                        </p:tgtEl>
                                      </p:cBhvr>
                                      <p:to x="100000" y="100000"/>
                                    </p:animScale>
                                    <p:animScale>
                                      <p:cBhvr>
                                        <p:cTn id="127" dur="7">
                                          <p:stCondLst>
                                            <p:cond delay="328"/>
                                          </p:stCondLst>
                                        </p:cTn>
                                        <p:tgtEl>
                                          <p:spTgt spid="10"/>
                                        </p:tgtEl>
                                      </p:cBhvr>
                                      <p:to x="100000" y="80000"/>
                                    </p:animScale>
                                    <p:animScale>
                                      <p:cBhvr>
                                        <p:cTn id="128" dur="41" decel="50000">
                                          <p:stCondLst>
                                            <p:cond delay="335"/>
                                          </p:stCondLst>
                                        </p:cTn>
                                        <p:tgtEl>
                                          <p:spTgt spid="10"/>
                                        </p:tgtEl>
                                      </p:cBhvr>
                                      <p:to x="100000" y="100000"/>
                                    </p:animScale>
                                    <p:animScale>
                                      <p:cBhvr>
                                        <p:cTn id="129" dur="7">
                                          <p:stCondLst>
                                            <p:cond delay="410"/>
                                          </p:stCondLst>
                                        </p:cTn>
                                        <p:tgtEl>
                                          <p:spTgt spid="10"/>
                                        </p:tgtEl>
                                      </p:cBhvr>
                                      <p:to x="100000" y="90000"/>
                                    </p:animScale>
                                    <p:animScale>
                                      <p:cBhvr>
                                        <p:cTn id="130" dur="41" decel="50000">
                                          <p:stCondLst>
                                            <p:cond delay="417"/>
                                          </p:stCondLst>
                                        </p:cTn>
                                        <p:tgtEl>
                                          <p:spTgt spid="10"/>
                                        </p:tgtEl>
                                      </p:cBhvr>
                                      <p:to x="100000" y="100000"/>
                                    </p:animScale>
                                    <p:animScale>
                                      <p:cBhvr>
                                        <p:cTn id="131" dur="7">
                                          <p:stCondLst>
                                            <p:cond delay="452"/>
                                          </p:stCondLst>
                                        </p:cTn>
                                        <p:tgtEl>
                                          <p:spTgt spid="10"/>
                                        </p:tgtEl>
                                      </p:cBhvr>
                                      <p:to x="100000" y="95000"/>
                                    </p:animScale>
                                    <p:animScale>
                                      <p:cBhvr>
                                        <p:cTn id="132" dur="41" decel="50000">
                                          <p:stCondLst>
                                            <p:cond delay="459"/>
                                          </p:stCondLst>
                                        </p:cTn>
                                        <p:tgtEl>
                                          <p:spTgt spid="10"/>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wipe(down)">
                                      <p:cBhvr>
                                        <p:cTn id="135" dur="145">
                                          <p:stCondLst>
                                            <p:cond delay="0"/>
                                          </p:stCondLst>
                                        </p:cTn>
                                        <p:tgtEl>
                                          <p:spTgt spid="11"/>
                                        </p:tgtEl>
                                      </p:cBhvr>
                                    </p:animEffect>
                                    <p:anim calcmode="lin" valueType="num">
                                      <p:cBhvr>
                                        <p:cTn id="136"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41" dur="7">
                                          <p:stCondLst>
                                            <p:cond delay="162"/>
                                          </p:stCondLst>
                                        </p:cTn>
                                        <p:tgtEl>
                                          <p:spTgt spid="11"/>
                                        </p:tgtEl>
                                      </p:cBhvr>
                                      <p:to x="100000" y="60000"/>
                                    </p:animScale>
                                    <p:animScale>
                                      <p:cBhvr>
                                        <p:cTn id="142" dur="41" decel="50000">
                                          <p:stCondLst>
                                            <p:cond delay="169"/>
                                          </p:stCondLst>
                                        </p:cTn>
                                        <p:tgtEl>
                                          <p:spTgt spid="11"/>
                                        </p:tgtEl>
                                      </p:cBhvr>
                                      <p:to x="100000" y="100000"/>
                                    </p:animScale>
                                    <p:animScale>
                                      <p:cBhvr>
                                        <p:cTn id="143" dur="7">
                                          <p:stCondLst>
                                            <p:cond delay="328"/>
                                          </p:stCondLst>
                                        </p:cTn>
                                        <p:tgtEl>
                                          <p:spTgt spid="11"/>
                                        </p:tgtEl>
                                      </p:cBhvr>
                                      <p:to x="100000" y="80000"/>
                                    </p:animScale>
                                    <p:animScale>
                                      <p:cBhvr>
                                        <p:cTn id="144" dur="41" decel="50000">
                                          <p:stCondLst>
                                            <p:cond delay="335"/>
                                          </p:stCondLst>
                                        </p:cTn>
                                        <p:tgtEl>
                                          <p:spTgt spid="11"/>
                                        </p:tgtEl>
                                      </p:cBhvr>
                                      <p:to x="100000" y="100000"/>
                                    </p:animScale>
                                    <p:animScale>
                                      <p:cBhvr>
                                        <p:cTn id="145" dur="7">
                                          <p:stCondLst>
                                            <p:cond delay="410"/>
                                          </p:stCondLst>
                                        </p:cTn>
                                        <p:tgtEl>
                                          <p:spTgt spid="11"/>
                                        </p:tgtEl>
                                      </p:cBhvr>
                                      <p:to x="100000" y="90000"/>
                                    </p:animScale>
                                    <p:animScale>
                                      <p:cBhvr>
                                        <p:cTn id="146" dur="41" decel="50000">
                                          <p:stCondLst>
                                            <p:cond delay="417"/>
                                          </p:stCondLst>
                                        </p:cTn>
                                        <p:tgtEl>
                                          <p:spTgt spid="11"/>
                                        </p:tgtEl>
                                      </p:cBhvr>
                                      <p:to x="100000" y="100000"/>
                                    </p:animScale>
                                    <p:animScale>
                                      <p:cBhvr>
                                        <p:cTn id="147" dur="7">
                                          <p:stCondLst>
                                            <p:cond delay="452"/>
                                          </p:stCondLst>
                                        </p:cTn>
                                        <p:tgtEl>
                                          <p:spTgt spid="11"/>
                                        </p:tgtEl>
                                      </p:cBhvr>
                                      <p:to x="100000" y="95000"/>
                                    </p:animScale>
                                    <p:animScale>
                                      <p:cBhvr>
                                        <p:cTn id="148" dur="41" decel="50000">
                                          <p:stCondLst>
                                            <p:cond delay="459"/>
                                          </p:stCondLst>
                                        </p:cTn>
                                        <p:tgtEl>
                                          <p:spTgt spid="11"/>
                                        </p:tgtEl>
                                      </p:cBhvr>
                                      <p:to x="100000" y="100000"/>
                                    </p:animScale>
                                  </p:childTnLst>
                                </p:cTn>
                              </p:par>
                            </p:childTnLst>
                          </p:cTn>
                        </p:par>
                      </p:childTnLst>
                    </p:cTn>
                  </p:par>
                  <p:par>
                    <p:cTn id="149" fill="hold">
                      <p:stCondLst>
                        <p:cond delay="indefinite"/>
                      </p:stCondLst>
                      <p:childTnLst>
                        <p:par>
                          <p:cTn id="150" fill="hold">
                            <p:stCondLst>
                              <p:cond delay="0"/>
                            </p:stCondLst>
                            <p:childTnLst>
                              <p:par>
                                <p:cTn id="151" presetID="45" presetClass="entr" presetSubtype="0" fill="hold" grpId="0" nodeType="clickEffect">
                                  <p:stCondLst>
                                    <p:cond delay="0"/>
                                  </p:stCondLst>
                                  <p:childTnLst>
                                    <p:set>
                                      <p:cBhvr>
                                        <p:cTn id="152" dur="1" fill="hold">
                                          <p:stCondLst>
                                            <p:cond delay="0"/>
                                          </p:stCondLst>
                                        </p:cTn>
                                        <p:tgtEl>
                                          <p:spTgt spid="23"/>
                                        </p:tgtEl>
                                        <p:attrNameLst>
                                          <p:attrName>style.visibility</p:attrName>
                                        </p:attrNameLst>
                                      </p:cBhvr>
                                      <p:to>
                                        <p:strVal val="visible"/>
                                      </p:to>
                                    </p:set>
                                    <p:animEffect transition="in" filter="fade">
                                      <p:cBhvr>
                                        <p:cTn id="153" dur="2000"/>
                                        <p:tgtEl>
                                          <p:spTgt spid="23"/>
                                        </p:tgtEl>
                                      </p:cBhvr>
                                    </p:animEffect>
                                    <p:anim calcmode="lin" valueType="num">
                                      <p:cBhvr>
                                        <p:cTn id="154" dur="2000" fill="hold"/>
                                        <p:tgtEl>
                                          <p:spTgt spid="23"/>
                                        </p:tgtEl>
                                        <p:attrNameLst>
                                          <p:attrName>ppt_w</p:attrName>
                                        </p:attrNameLst>
                                      </p:cBhvr>
                                      <p:tavLst>
                                        <p:tav tm="0" fmla="#ppt_w*sin(2.5*pi*$)">
                                          <p:val>
                                            <p:fltVal val="0"/>
                                          </p:val>
                                        </p:tav>
                                        <p:tav tm="100000">
                                          <p:val>
                                            <p:fltVal val="1"/>
                                          </p:val>
                                        </p:tav>
                                      </p:tavLst>
                                    </p:anim>
                                    <p:anim calcmode="lin" valueType="num">
                                      <p:cBhvr>
                                        <p:cTn id="155"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animBg="1"/>
      <p:bldP spid="9" grpId="0" animBg="1"/>
      <p:bldP spid="10" grpId="0" animBg="1"/>
      <p:bldP spid="11"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3&quot;/&gt;&lt;property id=&quot;20307&quot; value=&quot;278&quot;/&gt;&lt;/object&gt;&lt;object type=&quot;3&quot; unique_id=&quot;10006&quot;&gt;&lt;property id=&quot;20148&quot; value=&quot;5&quot;/&gt;&lt;property id=&quot;20300&quot; value=&quot;Slide 4&quot;/&gt;&lt;property id=&quot;20307&quot; value=&quot;337&quot;/&gt;&lt;/object&gt;&lt;object type=&quot;3&quot; unique_id=&quot;10007&quot;&gt;&lt;property id=&quot;20148&quot; value=&quot;5&quot;/&gt;&lt;property id=&quot;20300&quot; value=&quot;Slide 5&quot;/&gt;&lt;property id=&quot;20307&quot; value=&quot;280&quot;/&gt;&lt;/object&gt;&lt;object type=&quot;3&quot; unique_id=&quot;10008&quot;&gt;&lt;property id=&quot;20148&quot; value=&quot;5&quot;/&gt;&lt;property id=&quot;20300&quot; value=&quot;Slide 6&quot;/&gt;&lt;property id=&quot;20307&quot; value=&quot;323&quot;/&gt;&lt;/object&gt;&lt;object type=&quot;3&quot; unique_id=&quot;10009&quot;&gt;&lt;property id=&quot;20148&quot; value=&quot;5&quot;/&gt;&lt;property id=&quot;20300&quot; value=&quot;Slide 8&quot;/&gt;&lt;property id=&quot;20307&quot; value=&quot;334&quot;/&gt;&lt;/object&gt;&lt;object type=&quot;3&quot; unique_id=&quot;10011&quot;&gt;&lt;property id=&quot;20148&quot; value=&quot;5&quot;/&gt;&lt;property id=&quot;20300&quot; value=&quot;Slide 13&quot;/&gt;&lt;property id=&quot;20307&quot; value=&quot;326&quot;/&gt;&lt;/object&gt;&lt;object type=&quot;3&quot; unique_id=&quot;10015&quot;&gt;&lt;property id=&quot;20148&quot; value=&quot;5&quot;/&gt;&lt;property id=&quot;20300&quot; value=&quot;Slide 20&quot;/&gt;&lt;property id=&quot;20307&quot; value=&quot;335&quot;/&gt;&lt;/object&gt;&lt;object type=&quot;3&quot; unique_id=&quot;10023&quot;&gt;&lt;property id=&quot;20148&quot; value=&quot;5&quot;/&gt;&lt;property id=&quot;20300&quot; value=&quot;Slide 30&quot;/&gt;&lt;property id=&quot;20307&quot; value=&quot;317&quot;/&gt;&lt;/object&gt;&lt;object type=&quot;3&quot; unique_id=&quot;10302&quot;&gt;&lt;property id=&quot;20148&quot; value=&quot;5&quot;/&gt;&lt;property id=&quot;20300&quot; value=&quot;Slide 10&quot;/&gt;&lt;property id=&quot;20307&quot; value=&quot;351&quot;/&gt;&lt;/object&gt;&lt;object type=&quot;3&quot; unique_id=&quot;10303&quot;&gt;&lt;property id=&quot;20148&quot; value=&quot;5&quot;/&gt;&lt;property id=&quot;20300&quot; value=&quot;Slide 11&quot;/&gt;&lt;property id=&quot;20307&quot; value=&quot;349&quot;/&gt;&lt;/object&gt;&lt;object type=&quot;3&quot; unique_id=&quot;10680&quot;&gt;&lt;property id=&quot;20148&quot; value=&quot;5&quot;/&gt;&lt;property id=&quot;20300&quot; value=&quot;Slide 2&quot;/&gt;&lt;property id=&quot;20307&quot; value=&quot;352&quot;/&gt;&lt;/object&gt;&lt;object type=&quot;3&quot; unique_id=&quot;10967&quot;&gt;&lt;property id=&quot;20148&quot; value=&quot;5&quot;/&gt;&lt;property id=&quot;20300&quot; value=&quot;Slide 7&quot;/&gt;&lt;property id=&quot;20307&quot; value=&quot;353&quot;/&gt;&lt;/object&gt;&lt;object type=&quot;3&quot; unique_id=&quot;11389&quot;&gt;&lt;property id=&quot;20148&quot; value=&quot;5&quot;/&gt;&lt;property id=&quot;20300&quot; value=&quot;Slide 9&quot;/&gt;&lt;property id=&quot;20307&quot; value=&quot;355&quot;/&gt;&lt;/object&gt;&lt;object type=&quot;3&quot; unique_id=&quot;11471&quot;&gt;&lt;property id=&quot;20148&quot; value=&quot;5&quot;/&gt;&lt;property id=&quot;20300&quot; value=&quot;Slide 12&quot;/&gt;&lt;property id=&quot;20307&quot; value=&quot;356&quot;/&gt;&lt;/object&gt;&lt;object type=&quot;3&quot; unique_id=&quot;13618&quot;&gt;&lt;property id=&quot;20148&quot; value=&quot;5&quot;/&gt;&lt;property id=&quot;20300&quot; value=&quot;Slide 29&quot;/&gt;&lt;property id=&quot;20307&quot; value=&quot;359&quot;/&gt;&lt;/object&gt;&lt;object type=&quot;3&quot; unique_id=&quot;13619&quot;&gt;&lt;property id=&quot;20148&quot; value=&quot;5&quot;/&gt;&lt;property id=&quot;20300&quot; value=&quot;Slide 24&quot;/&gt;&lt;property id=&quot;20307&quot; value=&quot;357&quot;/&gt;&lt;/object&gt;&lt;object type=&quot;3&quot; unique_id=&quot;15277&quot;&gt;&lt;property id=&quot;20148&quot; value=&quot;5&quot;/&gt;&lt;property id=&quot;20300&quot; value=&quot;Slide 14&quot;/&gt;&lt;property id=&quot;20307&quot; value=&quot;360&quot;/&gt;&lt;/object&gt;&lt;object type=&quot;3&quot; unique_id=&quot;15278&quot;&gt;&lt;property id=&quot;20148&quot; value=&quot;5&quot;/&gt;&lt;property id=&quot;20300&quot; value=&quot;Slide 15&quot;/&gt;&lt;property id=&quot;20307&quot; value=&quot;361&quot;/&gt;&lt;/object&gt;&lt;object type=&quot;3&quot; unique_id=&quot;15279&quot;&gt;&lt;property id=&quot;20148&quot; value=&quot;5&quot;/&gt;&lt;property id=&quot;20300&quot; value=&quot;Slide 16&quot;/&gt;&lt;property id=&quot;20307&quot; value=&quot;362&quot;/&gt;&lt;/object&gt;&lt;object type=&quot;3&quot; unique_id=&quot;15280&quot;&gt;&lt;property id=&quot;20148&quot; value=&quot;5&quot;/&gt;&lt;property id=&quot;20300&quot; value=&quot;Slide 17&quot;/&gt;&lt;property id=&quot;20307&quot; value=&quot;363&quot;/&gt;&lt;/object&gt;&lt;object type=&quot;3&quot; unique_id=&quot;15281&quot;&gt;&lt;property id=&quot;20148&quot; value=&quot;5&quot;/&gt;&lt;property id=&quot;20300&quot; value=&quot;Slide 18&quot;/&gt;&lt;property id=&quot;20307&quot; value=&quot;364&quot;/&gt;&lt;/object&gt;&lt;object type=&quot;3&quot; unique_id=&quot;15282&quot;&gt;&lt;property id=&quot;20148&quot; value=&quot;5&quot;/&gt;&lt;property id=&quot;20300&quot; value=&quot;Slide 19&quot;/&gt;&lt;property id=&quot;20307&quot; value=&quot;365&quot;/&gt;&lt;/object&gt;&lt;object type=&quot;3&quot; unique_id=&quot;15678&quot;&gt;&lt;property id=&quot;20148&quot; value=&quot;5&quot;/&gt;&lt;property id=&quot;20300&quot; value=&quot;Slide 22&quot;/&gt;&lt;property id=&quot;20307&quot; value=&quot;366&quot;/&gt;&lt;/object&gt;&lt;object type=&quot;3&quot; unique_id=&quot;15787&quot;&gt;&lt;property id=&quot;20148&quot; value=&quot;5&quot;/&gt;&lt;property id=&quot;20300&quot; value=&quot;Slide 21&quot;/&gt;&lt;property id=&quot;20307&quot; value=&quot;367&quot;/&gt;&lt;/object&gt;&lt;object type=&quot;3&quot; unique_id=&quot;16047&quot;&gt;&lt;property id=&quot;20148&quot; value=&quot;5&quot;/&gt;&lt;property id=&quot;20300&quot; value=&quot;Slide 23&quot;/&gt;&lt;property id=&quot;20307&quot; value=&quot;368&quot;/&gt;&lt;/object&gt;&lt;object type=&quot;3&quot; unique_id=&quot;16315&quot;&gt;&lt;property id=&quot;20148&quot; value=&quot;5&quot;/&gt;&lt;property id=&quot;20300&quot; value=&quot;Slide 26&quot;/&gt;&lt;property id=&quot;20307&quot; value=&quot;369&quot;/&gt;&lt;/object&gt;&lt;object type=&quot;3&quot; unique_id=&quot;16595&quot;&gt;&lt;property id=&quot;20148&quot; value=&quot;5&quot;/&gt;&lt;property id=&quot;20300&quot; value=&quot;Slide 25&quot;/&gt;&lt;property id=&quot;20307&quot; value=&quot;370&quot;/&gt;&lt;/object&gt;&lt;object type=&quot;3&quot; unique_id=&quot;16891&quot;&gt;&lt;property id=&quot;20148&quot; value=&quot;5&quot;/&gt;&lt;property id=&quot;20300&quot; value=&quot;Slide 27&quot;/&gt;&lt;property id=&quot;20307&quot; value=&quot;372&quot;/&gt;&lt;/object&gt;&lt;object type=&quot;3&quot; unique_id=&quot;17661&quot;&gt;&lt;property id=&quot;20148&quot; value=&quot;5&quot;/&gt;&lt;property id=&quot;20300&quot; value=&quot;Slide 28&quot;/&gt;&lt;property id=&quot;20307&quot; value=&quot;374&quot;/&gt;&lt;/object&gt;&lt;object type=&quot;3&quot; unique_id=&quot;18098&quot;&gt;&lt;property id=&quot;20148&quot; value=&quot;5&quot;/&gt;&lt;property id=&quot;20300&quot; value=&quot;Slide 1&quot;/&gt;&lt;property id=&quot;20307&quot; value=&quot;375&quot;/&gt;&lt;/object&gt;&lt;/object&gt;&lt;/object&gt;&lt;/database&gt;"/>
  <p:tag name="SECTOMILLISECCONVERTED" val="1"/>
  <p:tag name="VIOLETID" val="11299338"/>
  <p:tag name="VIOLETTITLE" val="BÀN TAY DỊU DÀNG"/>
  <p:tag name="VIOLETLESSON" val="23"/>
  <p:tag name="VIOLETCATID" val="8048900"/>
  <p:tag name="VIOLETSUBJECT" val="Tập đọc 2"/>
  <p:tag name="VIOLETAUTHORID" val="3466747"/>
  <p:tag name="VIOLETAUTHORNAME" val="Chu Thị Soa"/>
  <p:tag name="VIOLETAUTHORAVATAR" val="3/466/747/avatar.jpg"/>
  <p:tag name="VIOLETAUTHORADDRESS" val="Trường TH Thị Trấn - Nghệ An"/>
  <p:tag name="VIOLETDATE" val="2015-10-11 07:30:49"/>
  <p:tag name="VIOLETHIT" val="369"/>
  <p:tag name="VIOLETLIKE" val="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2749</TotalTime>
  <Words>1709</Words>
  <Application>Microsoft Office PowerPoint</Application>
  <PresentationFormat>On-screen Show (4:3)</PresentationFormat>
  <Paragraphs>153</Paragraphs>
  <Slides>30</Slides>
  <Notes>10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30</vt:i4>
      </vt:variant>
    </vt:vector>
  </HeadingPairs>
  <TitlesOfParts>
    <vt:vector size="49" baseType="lpstr">
      <vt:lpstr>UTM Zirkon</vt:lpstr>
      <vt:lpstr>Wingdings 3</vt:lpstr>
      <vt:lpstr>Calibri</vt:lpstr>
      <vt:lpstr>方正行楷简体</vt:lpstr>
      <vt:lpstr>Times New Roman</vt:lpstr>
      <vt:lpstr>VNI-Truck</vt:lpstr>
      <vt:lpstr>UTM Seagull</vt:lpstr>
      <vt:lpstr>UTM Isadora</vt:lpstr>
      <vt:lpstr>汉真广标</vt:lpstr>
      <vt:lpstr>VNI-Brush</vt:lpstr>
      <vt:lpstr>Bodoni MT</vt:lpstr>
      <vt:lpstr>Calibri Light</vt:lpstr>
      <vt:lpstr>Arial</vt:lpstr>
      <vt:lpstr>Tahoma</vt:lpstr>
      <vt:lpstr>Impact</vt:lpstr>
      <vt:lpstr>1_Default Design</vt:lpstr>
      <vt:lpstr>2_Default Design</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dc:creator>
  <cp:lastModifiedBy>tú nguyễn</cp:lastModifiedBy>
  <cp:revision>793</cp:revision>
  <dcterms:created xsi:type="dcterms:W3CDTF">2011-10-11T22:47:13Z</dcterms:created>
  <dcterms:modified xsi:type="dcterms:W3CDTF">2021-09-22T16:59:49Z</dcterms:modified>
</cp:coreProperties>
</file>