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43"/>
  </p:notesMasterIdLst>
  <p:sldIdLst>
    <p:sldId id="283" r:id="rId3"/>
    <p:sldId id="275" r:id="rId4"/>
    <p:sldId id="289" r:id="rId5"/>
    <p:sldId id="290" r:id="rId6"/>
    <p:sldId id="291" r:id="rId7"/>
    <p:sldId id="312" r:id="rId8"/>
    <p:sldId id="313" r:id="rId9"/>
    <p:sldId id="293" r:id="rId10"/>
    <p:sldId id="264" r:id="rId11"/>
    <p:sldId id="297" r:id="rId12"/>
    <p:sldId id="274" r:id="rId13"/>
    <p:sldId id="288" r:id="rId14"/>
    <p:sldId id="314" r:id="rId15"/>
    <p:sldId id="315" r:id="rId16"/>
    <p:sldId id="316" r:id="rId17"/>
    <p:sldId id="317" r:id="rId18"/>
    <p:sldId id="318" r:id="rId19"/>
    <p:sldId id="319" r:id="rId20"/>
    <p:sldId id="320" r:id="rId21"/>
    <p:sldId id="296" r:id="rId22"/>
    <p:sldId id="263" r:id="rId23"/>
    <p:sldId id="273" r:id="rId24"/>
    <p:sldId id="298" r:id="rId25"/>
    <p:sldId id="299" r:id="rId26"/>
    <p:sldId id="278" r:id="rId27"/>
    <p:sldId id="300" r:id="rId28"/>
    <p:sldId id="322" r:id="rId29"/>
    <p:sldId id="302" r:id="rId30"/>
    <p:sldId id="303" r:id="rId31"/>
    <p:sldId id="321" r:id="rId32"/>
    <p:sldId id="309" r:id="rId33"/>
    <p:sldId id="304" r:id="rId34"/>
    <p:sldId id="305" r:id="rId35"/>
    <p:sldId id="306" r:id="rId36"/>
    <p:sldId id="307" r:id="rId37"/>
    <p:sldId id="280" r:id="rId38"/>
    <p:sldId id="308" r:id="rId39"/>
    <p:sldId id="310" r:id="rId40"/>
    <p:sldId id="311" r:id="rId41"/>
    <p:sldId id="28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2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467A5-3A67-449B-859C-0461F5D1E08E}" type="datetimeFigureOut">
              <a:rPr lang="en-US" smtClean="0"/>
              <a:t>9/26/2021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492F3-C68E-486A-8A92-B30827D1EDC7}" type="slidenum">
              <a:rPr lang="en-US" smtClean="0"/>
              <a:t>‹#›</a:t>
            </a:fld>
            <a:endParaRPr lang="en-US"/>
          </a:p>
        </p:txBody>
      </p:sp>
    </p:spTree>
    <p:extLst>
      <p:ext uri="{BB962C8B-B14F-4D97-AF65-F5344CB8AC3E}">
        <p14:creationId xmlns:p14="http://schemas.microsoft.com/office/powerpoint/2010/main" val="2682828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829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89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FontTx/>
              <a:buNone/>
            </a:pPr>
            <a:r>
              <a:rPr lang="en-US" altLang="zh-CN" dirty="0"/>
              <a:t>GV </a:t>
            </a:r>
            <a:r>
              <a:rPr lang="en-US" altLang="zh-CN" dirty="0" err="1"/>
              <a:t>đọc</a:t>
            </a:r>
            <a:r>
              <a:rPr lang="en-US" altLang="zh-CN" baseline="0" dirty="0"/>
              <a:t> </a:t>
            </a:r>
            <a:r>
              <a:rPr lang="en-US" altLang="zh-CN" baseline="0" dirty="0" err="1"/>
              <a:t>toàn</a:t>
            </a:r>
            <a:r>
              <a:rPr lang="en-US" altLang="zh-CN" baseline="0" dirty="0"/>
              <a:t> </a:t>
            </a:r>
            <a:r>
              <a:rPr lang="en-US" altLang="zh-CN" baseline="0" dirty="0" err="1"/>
              <a:t>bài</a:t>
            </a:r>
            <a:r>
              <a:rPr lang="en-US" altLang="zh-CN" baseline="0" dirty="0"/>
              <a:t> </a:t>
            </a:r>
            <a:r>
              <a:rPr lang="en-US" altLang="zh-CN" baseline="0" dirty="0" err="1"/>
              <a:t>với</a:t>
            </a:r>
            <a:r>
              <a:rPr lang="en-US" altLang="zh-CN" baseline="0" dirty="0"/>
              <a:t> </a:t>
            </a:r>
            <a:r>
              <a:rPr lang="en-US" altLang="zh-CN" baseline="0" dirty="0" err="1"/>
              <a:t>giọng</a:t>
            </a:r>
            <a:r>
              <a:rPr lang="en-US" altLang="zh-CN" baseline="0" dirty="0"/>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kể</a:t>
            </a:r>
            <a:r>
              <a:rPr lang="en-US" altLang="en-US" dirty="0">
                <a:latin typeface="Times New Roman" panose="02020603050405020304" pitchFamily="18" charset="0"/>
              </a:rPr>
              <a:t> thong </a:t>
            </a:r>
            <a:r>
              <a:rPr lang="en-US" altLang="en-US" dirty="0" err="1">
                <a:latin typeface="Times New Roman" panose="02020603050405020304" pitchFamily="18" charset="0"/>
              </a:rPr>
              <a:t>thả</a:t>
            </a:r>
            <a:r>
              <a:rPr lang="en-US" altLang="en-US" dirty="0">
                <a:latin typeface="Times New Roman" panose="02020603050405020304" pitchFamily="18" charset="0"/>
              </a:rPr>
              <a:t>, </a:t>
            </a:r>
            <a:r>
              <a:rPr lang="en-US" altLang="en-US" dirty="0" err="1">
                <a:latin typeface="Times New Roman" panose="02020603050405020304" pitchFamily="18" charset="0"/>
              </a:rPr>
              <a:t>rõ</a:t>
            </a:r>
            <a:r>
              <a:rPr lang="en-US" altLang="en-US" dirty="0">
                <a:latin typeface="Times New Roman" panose="02020603050405020304" pitchFamily="18" charset="0"/>
              </a:rPr>
              <a:t> </a:t>
            </a:r>
            <a:r>
              <a:rPr lang="en-US" altLang="en-US" dirty="0" err="1">
                <a:latin typeface="Times New Roman" panose="02020603050405020304" pitchFamily="18" charset="0"/>
              </a:rPr>
              <a:t>ràng</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điềm</a:t>
            </a:r>
            <a:r>
              <a:rPr lang="en-US" altLang="en-US" dirty="0">
                <a:latin typeface="Times New Roman" panose="02020603050405020304" pitchFamily="18" charset="0"/>
              </a:rPr>
              <a:t> </a:t>
            </a:r>
            <a:r>
              <a:rPr lang="en-US" altLang="en-US" dirty="0" err="1">
                <a:latin typeface="Times New Roman" panose="02020603050405020304" pitchFamily="18" charset="0"/>
              </a:rPr>
              <a:t>đạm</a:t>
            </a:r>
            <a:r>
              <a:rPr lang="en-US" altLang="en-US" dirty="0">
                <a:latin typeface="Times New Roman" panose="02020603050405020304" pitchFamily="18" charset="0"/>
              </a:rPr>
              <a:t> </a:t>
            </a:r>
            <a:r>
              <a:rPr lang="en-US" altLang="en-US" dirty="0" err="1">
                <a:latin typeface="Times New Roman" panose="02020603050405020304" pitchFamily="18" charset="0"/>
              </a:rPr>
              <a:t>nhưng</a:t>
            </a:r>
            <a:r>
              <a:rPr lang="en-US" altLang="en-US" dirty="0">
                <a:latin typeface="Times New Roman" panose="02020603050405020304" pitchFamily="18" charset="0"/>
              </a:rPr>
              <a:t> </a:t>
            </a:r>
            <a:r>
              <a:rPr lang="en-US" altLang="en-US" dirty="0" err="1">
                <a:latin typeface="Times New Roman" panose="02020603050405020304" pitchFamily="18" charset="0"/>
              </a:rPr>
              <a:t>dứt</a:t>
            </a:r>
            <a:r>
              <a:rPr lang="en-US" altLang="en-US" dirty="0">
                <a:latin typeface="Times New Roman" panose="02020603050405020304" pitchFamily="18" charset="0"/>
              </a:rPr>
              <a:t> </a:t>
            </a:r>
            <a:r>
              <a:rPr lang="en-US" altLang="en-US" dirty="0" err="1">
                <a:latin typeface="Times New Roman" panose="02020603050405020304" pitchFamily="18" charset="0"/>
              </a:rPr>
              <a:t>khoát</a:t>
            </a:r>
            <a:r>
              <a:rPr lang="en-US" altLang="en-US" dirty="0">
                <a:latin typeface="Times New Roman" panose="02020603050405020304" pitchFamily="18" charset="0"/>
              </a:rPr>
              <a:t>, </a:t>
            </a:r>
            <a:r>
              <a:rPr lang="en-US" altLang="en-US" dirty="0" err="1">
                <a:latin typeface="Times New Roman" panose="02020603050405020304" pitchFamily="18" charset="0"/>
              </a:rPr>
              <a:t>thể</a:t>
            </a:r>
            <a:r>
              <a:rPr lang="en-US" altLang="en-US" dirty="0">
                <a:latin typeface="Times New Roman" panose="02020603050405020304" pitchFamily="18" charset="0"/>
              </a:rPr>
              <a:t> </a:t>
            </a:r>
            <a:r>
              <a:rPr lang="en-US" altLang="en-US" dirty="0" err="1">
                <a:latin typeface="Times New Roman" panose="02020603050405020304" pitchFamily="18" charset="0"/>
              </a:rPr>
              <a:t>hiện</a:t>
            </a:r>
            <a:r>
              <a:rPr lang="en-US" altLang="en-US" dirty="0">
                <a:latin typeface="Times New Roman" panose="02020603050405020304" pitchFamily="18" charset="0"/>
              </a:rPr>
              <a:t> </a:t>
            </a:r>
            <a:r>
              <a:rPr lang="en-US" altLang="en-US" dirty="0" err="1">
                <a:latin typeface="Times New Roman" panose="02020603050405020304" pitchFamily="18" charset="0"/>
              </a:rPr>
              <a:t>thái</a:t>
            </a:r>
            <a:r>
              <a:rPr lang="en-US" altLang="en-US" dirty="0">
                <a:latin typeface="Times New Roman" panose="02020603050405020304" pitchFamily="18" charset="0"/>
              </a:rPr>
              <a:t> </a:t>
            </a:r>
            <a:r>
              <a:rPr lang="en-US" altLang="en-US" dirty="0" err="1">
                <a:latin typeface="Times New Roman" panose="02020603050405020304" pitchFamily="18" charset="0"/>
              </a:rPr>
              <a:t>độ</a:t>
            </a:r>
            <a:r>
              <a:rPr lang="en-US" altLang="en-US" dirty="0">
                <a:latin typeface="Times New Roman" panose="02020603050405020304" pitchFamily="18" charset="0"/>
              </a:rPr>
              <a:t> </a:t>
            </a:r>
            <a:r>
              <a:rPr lang="en-US" altLang="en-US" dirty="0" err="1">
                <a:latin typeface="Times New Roman" panose="02020603050405020304" pitchFamily="18" charset="0"/>
              </a:rPr>
              <a:t>kiên</a:t>
            </a:r>
            <a:r>
              <a:rPr lang="en-US" altLang="en-US" dirty="0">
                <a:latin typeface="Times New Roman" panose="02020603050405020304" pitchFamily="18" charset="0"/>
              </a:rPr>
              <a:t> </a:t>
            </a:r>
            <a:r>
              <a:rPr lang="en-US" altLang="en-US" dirty="0" err="1">
                <a:latin typeface="Times New Roman" panose="02020603050405020304" pitchFamily="18" charset="0"/>
              </a:rPr>
              <a:t>định</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Nhấn</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những</a:t>
            </a:r>
            <a:r>
              <a:rPr lang="en-US" altLang="en-US" dirty="0">
                <a:latin typeface="Times New Roman" panose="02020603050405020304" pitchFamily="18" charset="0"/>
              </a:rPr>
              <a:t> </a:t>
            </a:r>
            <a:r>
              <a:rPr lang="en-US" altLang="en-US" dirty="0" err="1">
                <a:latin typeface="Times New Roman" panose="02020603050405020304" pitchFamily="18" charset="0"/>
              </a:rPr>
              <a:t>từ</a:t>
            </a:r>
            <a:r>
              <a:rPr lang="en-US" altLang="en-US" dirty="0">
                <a:latin typeface="Times New Roman" panose="02020603050405020304" pitchFamily="18" charset="0"/>
              </a:rPr>
              <a:t> </a:t>
            </a:r>
            <a:r>
              <a:rPr lang="en-US" altLang="en-US" dirty="0" err="1">
                <a:latin typeface="Times New Roman" panose="02020603050405020304" pitchFamily="18" charset="0"/>
              </a:rPr>
              <a:t>ngữ</a:t>
            </a:r>
            <a:r>
              <a:rPr lang="en-US" altLang="en-US" dirty="0">
                <a:latin typeface="Times New Roman" panose="02020603050405020304" pitchFamily="18" charset="0"/>
              </a:rPr>
              <a:t>: </a:t>
            </a:r>
            <a:r>
              <a:rPr lang="en-US" altLang="en-US" b="1" dirty="0" err="1">
                <a:latin typeface="Times New Roman" panose="02020603050405020304" pitchFamily="18" charset="0"/>
              </a:rPr>
              <a:t>mất</a:t>
            </a:r>
            <a:r>
              <a:rPr lang="en-US" altLang="en-US" b="1" dirty="0">
                <a:latin typeface="Times New Roman" panose="02020603050405020304" pitchFamily="18" charset="0"/>
              </a:rPr>
              <a:t>, di </a:t>
            </a:r>
            <a:r>
              <a:rPr lang="en-US" altLang="en-US" b="1" dirty="0" err="1">
                <a:latin typeface="Times New Roman" panose="02020603050405020304" pitchFamily="18" charset="0"/>
              </a:rPr>
              <a:t>chiếu</a:t>
            </a:r>
            <a:r>
              <a:rPr lang="en-US" altLang="en-US" b="1" dirty="0">
                <a:latin typeface="Times New Roman" panose="02020603050405020304" pitchFamily="18" charset="0"/>
              </a:rPr>
              <a:t>, </a:t>
            </a:r>
            <a:r>
              <a:rPr lang="en-US" altLang="en-US" b="1" dirty="0" err="1">
                <a:latin typeface="Times New Roman" panose="02020603050405020304" pitchFamily="18" charset="0"/>
              </a:rPr>
              <a:t>lên</a:t>
            </a:r>
            <a:r>
              <a:rPr lang="en-US" altLang="en-US" b="1" dirty="0">
                <a:latin typeface="Times New Roman" panose="02020603050405020304" pitchFamily="18" charset="0"/>
              </a:rPr>
              <a:t> </a:t>
            </a:r>
            <a:r>
              <a:rPr lang="en-US" altLang="en-US" b="1" dirty="0" err="1">
                <a:latin typeface="Times New Roman" panose="02020603050405020304" pitchFamily="18" charset="0"/>
              </a:rPr>
              <a:t>ngôi</a:t>
            </a:r>
            <a:r>
              <a:rPr lang="en-US" altLang="en-US" b="1" dirty="0">
                <a:latin typeface="Times New Roman" panose="02020603050405020304" pitchFamily="18" charset="0"/>
              </a:rPr>
              <a:t>, </a:t>
            </a:r>
            <a:r>
              <a:rPr lang="en-US" altLang="en-US" b="1" dirty="0" err="1">
                <a:latin typeface="Times New Roman" panose="02020603050405020304" pitchFamily="18" charset="0"/>
              </a:rPr>
              <a:t>nhất</a:t>
            </a:r>
            <a:r>
              <a:rPr lang="en-US" altLang="en-US" b="1" dirty="0">
                <a:latin typeface="Times New Roman" panose="02020603050405020304" pitchFamily="18" charset="0"/>
              </a:rPr>
              <a:t> </a:t>
            </a:r>
            <a:r>
              <a:rPr lang="en-US" altLang="en-US" b="1" dirty="0" err="1">
                <a:latin typeface="Times New Roman" panose="02020603050405020304" pitchFamily="18" charset="0"/>
              </a:rPr>
              <a:t>định</a:t>
            </a:r>
            <a:r>
              <a:rPr lang="en-US" altLang="en-US" b="1" dirty="0">
                <a:latin typeface="Times New Roman" panose="02020603050405020304" pitchFamily="18" charset="0"/>
              </a:rPr>
              <a:t>, </a:t>
            </a:r>
            <a:r>
              <a:rPr lang="en-US" altLang="en-US" b="1" dirty="0" err="1">
                <a:latin typeface="Times New Roman" panose="02020603050405020304" pitchFamily="18" charset="0"/>
              </a:rPr>
              <a:t>cứ</a:t>
            </a:r>
            <a:r>
              <a:rPr lang="en-US" altLang="en-US" b="1" dirty="0">
                <a:latin typeface="Times New Roman" panose="02020603050405020304" pitchFamily="18" charset="0"/>
              </a:rPr>
              <a:t> </a:t>
            </a:r>
            <a:r>
              <a:rPr lang="en-US" altLang="en-US" b="1" dirty="0" err="1">
                <a:latin typeface="Times New Roman" panose="02020603050405020304" pitchFamily="18" charset="0"/>
              </a:rPr>
              <a:t>theo</a:t>
            </a:r>
            <a:r>
              <a:rPr lang="en-US" altLang="en-US" b="1" dirty="0">
                <a:latin typeface="Times New Roman" panose="02020603050405020304" pitchFamily="18" charset="0"/>
              </a:rPr>
              <a:t>, </a:t>
            </a:r>
            <a:r>
              <a:rPr lang="en-US" altLang="en-US" b="1" dirty="0" err="1">
                <a:latin typeface="Times New Roman" panose="02020603050405020304" pitchFamily="18" charset="0"/>
              </a:rPr>
              <a:t>hết</a:t>
            </a:r>
            <a:r>
              <a:rPr lang="en-US" altLang="en-US" b="1" dirty="0">
                <a:latin typeface="Times New Roman" panose="02020603050405020304" pitchFamily="18" charset="0"/>
              </a:rPr>
              <a:t> </a:t>
            </a:r>
            <a:r>
              <a:rPr lang="en-US" altLang="en-US" b="1" dirty="0" err="1">
                <a:latin typeface="Times New Roman" panose="02020603050405020304" pitchFamily="18" charset="0"/>
              </a:rPr>
              <a:t>lòng</a:t>
            </a:r>
            <a:r>
              <a:rPr lang="en-US" altLang="en-US" b="1" dirty="0">
                <a:latin typeface="Times New Roman" panose="02020603050405020304" pitchFamily="18" charset="0"/>
              </a:rPr>
              <a:t>,…</a:t>
            </a:r>
            <a:endParaRPr lang="en-US" altLang="en-US" dirty="0">
              <a:latin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8688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121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4504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4977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4989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2</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4514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791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4610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baseline="0" dirty="0"/>
              <a:t> ô </a:t>
            </a:r>
            <a:r>
              <a:rPr lang="en-US" altLang="zh-CN" baseline="0" dirty="0" err="1"/>
              <a:t>mất</a:t>
            </a:r>
            <a:r>
              <a:rPr lang="en-US" altLang="zh-CN" baseline="0" dirty="0"/>
              <a:t> </a:t>
            </a:r>
            <a:r>
              <a:rPr lang="en-US" altLang="zh-CN" baseline="0" dirty="0" err="1"/>
              <a:t>dần</a:t>
            </a:r>
            <a:r>
              <a:rPr lang="en-US" altLang="zh-CN" baseline="0" dirty="0"/>
              <a:t> </a:t>
            </a:r>
            <a:r>
              <a:rPr lang="en-US" altLang="zh-CN" baseline="0" dirty="0" err="1"/>
              <a:t>để</a:t>
            </a:r>
            <a:r>
              <a:rPr lang="en-US" altLang="zh-CN" baseline="0" dirty="0"/>
              <a:t> </a:t>
            </a:r>
            <a:r>
              <a:rPr lang="en-US" altLang="zh-CN" baseline="0" dirty="0" err="1"/>
              <a:t>lộ</a:t>
            </a:r>
            <a:r>
              <a:rPr lang="en-US" altLang="zh-CN" baseline="0" dirty="0"/>
              <a:t> </a:t>
            </a:r>
            <a:r>
              <a:rPr lang="en-US" altLang="zh-CN" baseline="0" dirty="0" err="1"/>
              <a:t>các</a:t>
            </a:r>
            <a:r>
              <a:rPr lang="en-US" altLang="zh-CN" baseline="0" dirty="0"/>
              <a:t> </a:t>
            </a:r>
            <a:r>
              <a:rPr lang="en-US" altLang="zh-CN" baseline="0" dirty="0" err="1"/>
              <a:t>chữ</a:t>
            </a:r>
            <a:r>
              <a:rPr lang="en-US" altLang="zh-CN" baseline="0" dirty="0"/>
              <a:t> </a:t>
            </a:r>
            <a:r>
              <a:rPr lang="en-US" altLang="zh-CN" baseline="0" dirty="0" err="1"/>
              <a:t>cái</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31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555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8150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5344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5113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8394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2418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206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8048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0890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57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618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591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951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4783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439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115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333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6259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553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0230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659C77-D723-4285-B048-FC8446212B1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A0F9750-BF0C-4D0A-80EA-9844DDA1A3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1FE4F36-4775-4739-B686-CF183E3D2725}"/>
              </a:ext>
            </a:extLst>
          </p:cNvPr>
          <p:cNvSpPr>
            <a:spLocks noGrp="1" noChangeArrowheads="1"/>
          </p:cNvSpPr>
          <p:nvPr>
            <p:ph type="sldNum" sz="quarter" idx="12"/>
          </p:nvPr>
        </p:nvSpPr>
        <p:spPr>
          <a:ln/>
        </p:spPr>
        <p:txBody>
          <a:bodyPr/>
          <a:lstStyle>
            <a:lvl1pPr>
              <a:defRPr/>
            </a:lvl1pPr>
          </a:lstStyle>
          <a:p>
            <a:fld id="{37799EF9-2F5E-441C-9E9B-087CA9871689}" type="slidenum">
              <a:rPr lang="en-US" altLang="en-US"/>
              <a:pPr/>
              <a:t>‹#›</a:t>
            </a:fld>
            <a:endParaRPr lang="en-US" altLang="en-US"/>
          </a:p>
        </p:txBody>
      </p:sp>
    </p:spTree>
    <p:extLst>
      <p:ext uri="{BB962C8B-B14F-4D97-AF65-F5344CB8AC3E}">
        <p14:creationId xmlns:p14="http://schemas.microsoft.com/office/powerpoint/2010/main" val="92067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BA425D-20C6-470C-82DA-F724382A3D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692AA7-9331-4D33-BB3F-6E70DDE587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6F58FA-346C-4857-A725-DE4669EB7920}"/>
              </a:ext>
            </a:extLst>
          </p:cNvPr>
          <p:cNvSpPr>
            <a:spLocks noGrp="1" noChangeArrowheads="1"/>
          </p:cNvSpPr>
          <p:nvPr>
            <p:ph type="sldNum" sz="quarter" idx="12"/>
          </p:nvPr>
        </p:nvSpPr>
        <p:spPr>
          <a:ln/>
        </p:spPr>
        <p:txBody>
          <a:bodyPr/>
          <a:lstStyle>
            <a:lvl1pPr>
              <a:defRPr/>
            </a:lvl1pPr>
          </a:lstStyle>
          <a:p>
            <a:fld id="{61E568EA-3A81-4289-AC3A-BAE9294B417E}" type="slidenum">
              <a:rPr lang="en-US" altLang="en-US"/>
              <a:pPr/>
              <a:t>‹#›</a:t>
            </a:fld>
            <a:endParaRPr lang="en-US" altLang="en-US"/>
          </a:p>
        </p:txBody>
      </p:sp>
    </p:spTree>
    <p:extLst>
      <p:ext uri="{BB962C8B-B14F-4D97-AF65-F5344CB8AC3E}">
        <p14:creationId xmlns:p14="http://schemas.microsoft.com/office/powerpoint/2010/main" val="25466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D3357E-F3F9-4792-8E0E-368BA5C724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D8535E-B316-447C-8F04-1E47BE043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498A9F-29D9-4B38-A8FF-4A1BAEBDEE6A}"/>
              </a:ext>
            </a:extLst>
          </p:cNvPr>
          <p:cNvSpPr>
            <a:spLocks noGrp="1" noChangeArrowheads="1"/>
          </p:cNvSpPr>
          <p:nvPr>
            <p:ph type="sldNum" sz="quarter" idx="12"/>
          </p:nvPr>
        </p:nvSpPr>
        <p:spPr>
          <a:ln/>
        </p:spPr>
        <p:txBody>
          <a:bodyPr/>
          <a:lstStyle>
            <a:lvl1pPr>
              <a:defRPr/>
            </a:lvl1pPr>
          </a:lstStyle>
          <a:p>
            <a:fld id="{B387451E-0CC2-444C-B39F-52475F7B827B}" type="slidenum">
              <a:rPr lang="en-US" altLang="en-US"/>
              <a:pPr/>
              <a:t>‹#›</a:t>
            </a:fld>
            <a:endParaRPr lang="en-US" altLang="en-US"/>
          </a:p>
        </p:txBody>
      </p:sp>
    </p:spTree>
    <p:extLst>
      <p:ext uri="{BB962C8B-B14F-4D97-AF65-F5344CB8AC3E}">
        <p14:creationId xmlns:p14="http://schemas.microsoft.com/office/powerpoint/2010/main" val="282627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BBD3B4-295C-4F38-AAB1-E09DCC46F6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153578-9856-4176-A6DB-81474F6D66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C8FE4A-4CF6-47C7-B856-580BF0744D77}"/>
              </a:ext>
            </a:extLst>
          </p:cNvPr>
          <p:cNvSpPr>
            <a:spLocks noGrp="1" noChangeArrowheads="1"/>
          </p:cNvSpPr>
          <p:nvPr>
            <p:ph type="sldNum" sz="quarter" idx="12"/>
          </p:nvPr>
        </p:nvSpPr>
        <p:spPr>
          <a:ln/>
        </p:spPr>
        <p:txBody>
          <a:bodyPr/>
          <a:lstStyle>
            <a:lvl1pPr>
              <a:defRPr/>
            </a:lvl1pPr>
          </a:lstStyle>
          <a:p>
            <a:fld id="{CC9CA1B9-12A3-4CB3-A4EE-99F15C157238}" type="slidenum">
              <a:rPr lang="en-US" altLang="en-US"/>
              <a:pPr/>
              <a:t>‹#›</a:t>
            </a:fld>
            <a:endParaRPr lang="en-US" altLang="en-US"/>
          </a:p>
        </p:txBody>
      </p:sp>
    </p:spTree>
    <p:extLst>
      <p:ext uri="{BB962C8B-B14F-4D97-AF65-F5344CB8AC3E}">
        <p14:creationId xmlns:p14="http://schemas.microsoft.com/office/powerpoint/2010/main" val="2418444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DCB7D1-39C5-4060-A302-CE43C1C37B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540424-264F-49B5-9C57-788C95A78D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E2DBEF-1007-4858-B12A-EB1EFB676FC6}"/>
              </a:ext>
            </a:extLst>
          </p:cNvPr>
          <p:cNvSpPr>
            <a:spLocks noGrp="1" noChangeArrowheads="1"/>
          </p:cNvSpPr>
          <p:nvPr>
            <p:ph type="sldNum" sz="quarter" idx="12"/>
          </p:nvPr>
        </p:nvSpPr>
        <p:spPr>
          <a:ln/>
        </p:spPr>
        <p:txBody>
          <a:bodyPr/>
          <a:lstStyle>
            <a:lvl1pPr>
              <a:defRPr/>
            </a:lvl1pPr>
          </a:lstStyle>
          <a:p>
            <a:fld id="{EC0CF959-AC12-4B4D-8FA8-AF79841CC02A}" type="slidenum">
              <a:rPr lang="en-US" altLang="en-US"/>
              <a:pPr/>
              <a:t>‹#›</a:t>
            </a:fld>
            <a:endParaRPr lang="en-US" altLang="en-US"/>
          </a:p>
        </p:txBody>
      </p:sp>
    </p:spTree>
    <p:extLst>
      <p:ext uri="{BB962C8B-B14F-4D97-AF65-F5344CB8AC3E}">
        <p14:creationId xmlns:p14="http://schemas.microsoft.com/office/powerpoint/2010/main" val="334353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57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3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3CB1CF9-9C8B-4ABE-8276-A6AA3E082E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7A1FC4-9590-4C31-8D1E-152E73633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02F6D-59D8-4876-940D-CF68A50C8B14}"/>
              </a:ext>
            </a:extLst>
          </p:cNvPr>
          <p:cNvSpPr>
            <a:spLocks noGrp="1" noChangeArrowheads="1"/>
          </p:cNvSpPr>
          <p:nvPr>
            <p:ph type="sldNum" sz="quarter" idx="12"/>
          </p:nvPr>
        </p:nvSpPr>
        <p:spPr>
          <a:ln/>
        </p:spPr>
        <p:txBody>
          <a:bodyPr/>
          <a:lstStyle>
            <a:lvl1pPr>
              <a:defRPr/>
            </a:lvl1pPr>
          </a:lstStyle>
          <a:p>
            <a:fld id="{76C102FD-B2ED-4E38-B819-268E43392556}" type="slidenum">
              <a:rPr lang="en-US" altLang="en-US"/>
              <a:pPr/>
              <a:t>‹#›</a:t>
            </a:fld>
            <a:endParaRPr lang="en-US" altLang="en-US"/>
          </a:p>
        </p:txBody>
      </p:sp>
    </p:spTree>
    <p:extLst>
      <p:ext uri="{BB962C8B-B14F-4D97-AF65-F5344CB8AC3E}">
        <p14:creationId xmlns:p14="http://schemas.microsoft.com/office/powerpoint/2010/main" val="269549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25E8E6-4F5A-4DE9-907F-03A1F10DCF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FC8330-A93D-4D75-A55D-C87125A5A5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9660BA-8494-4D17-A065-5A268E5C88C3}"/>
              </a:ext>
            </a:extLst>
          </p:cNvPr>
          <p:cNvSpPr>
            <a:spLocks noGrp="1" noChangeArrowheads="1"/>
          </p:cNvSpPr>
          <p:nvPr>
            <p:ph type="sldNum" sz="quarter" idx="12"/>
          </p:nvPr>
        </p:nvSpPr>
        <p:spPr>
          <a:ln/>
        </p:spPr>
        <p:txBody>
          <a:bodyPr/>
          <a:lstStyle>
            <a:lvl1pPr>
              <a:defRPr/>
            </a:lvl1pPr>
          </a:lstStyle>
          <a:p>
            <a:fld id="{86FBDC98-8B30-4A5F-B6ED-885A9824DB95}" type="slidenum">
              <a:rPr lang="en-US" altLang="en-US"/>
              <a:pPr/>
              <a:t>‹#›</a:t>
            </a:fld>
            <a:endParaRPr lang="en-US" altLang="en-US"/>
          </a:p>
        </p:txBody>
      </p:sp>
    </p:spTree>
    <p:extLst>
      <p:ext uri="{BB962C8B-B14F-4D97-AF65-F5344CB8AC3E}">
        <p14:creationId xmlns:p14="http://schemas.microsoft.com/office/powerpoint/2010/main" val="310593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11D554B-6B4A-418C-902F-4C39495DE9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929BED-A015-44EC-8C32-AE629CA90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60519F-8503-4AC7-B84B-0E4C022F93DD}"/>
              </a:ext>
            </a:extLst>
          </p:cNvPr>
          <p:cNvSpPr>
            <a:spLocks noGrp="1" noChangeArrowheads="1"/>
          </p:cNvSpPr>
          <p:nvPr>
            <p:ph type="sldNum" sz="quarter" idx="12"/>
          </p:nvPr>
        </p:nvSpPr>
        <p:spPr>
          <a:ln/>
        </p:spPr>
        <p:txBody>
          <a:bodyPr/>
          <a:lstStyle>
            <a:lvl1pPr>
              <a:defRPr/>
            </a:lvl1pPr>
          </a:lstStyle>
          <a:p>
            <a:fld id="{99D13BE2-9377-44FA-8560-2FBA8BAA96DA}" type="slidenum">
              <a:rPr lang="en-US" altLang="en-US"/>
              <a:pPr/>
              <a:t>‹#›</a:t>
            </a:fld>
            <a:endParaRPr lang="en-US" altLang="en-US"/>
          </a:p>
        </p:txBody>
      </p:sp>
    </p:spTree>
    <p:extLst>
      <p:ext uri="{BB962C8B-B14F-4D97-AF65-F5344CB8AC3E}">
        <p14:creationId xmlns:p14="http://schemas.microsoft.com/office/powerpoint/2010/main" val="2215046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112DB5-0AAC-46AF-8A2C-7A1E0858C1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91C089-8118-46ED-89C9-E5B2A8EA2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50C7DC-40EE-44CB-844B-3FBF35655769}"/>
              </a:ext>
            </a:extLst>
          </p:cNvPr>
          <p:cNvSpPr>
            <a:spLocks noGrp="1" noChangeArrowheads="1"/>
          </p:cNvSpPr>
          <p:nvPr>
            <p:ph type="sldNum" sz="quarter" idx="12"/>
          </p:nvPr>
        </p:nvSpPr>
        <p:spPr>
          <a:ln/>
        </p:spPr>
        <p:txBody>
          <a:bodyPr/>
          <a:lstStyle>
            <a:lvl1pPr>
              <a:defRPr/>
            </a:lvl1pPr>
          </a:lstStyle>
          <a:p>
            <a:fld id="{965B99AF-786E-4C98-9ED4-36A362356306}" type="slidenum">
              <a:rPr lang="en-US" altLang="en-US"/>
              <a:pPr/>
              <a:t>‹#›</a:t>
            </a:fld>
            <a:endParaRPr lang="en-US" altLang="en-US"/>
          </a:p>
        </p:txBody>
      </p:sp>
    </p:spTree>
    <p:extLst>
      <p:ext uri="{BB962C8B-B14F-4D97-AF65-F5344CB8AC3E}">
        <p14:creationId xmlns:p14="http://schemas.microsoft.com/office/powerpoint/2010/main" val="620366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F4CBA91-2C54-45BE-8397-9EA0A86273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B393D4-E87C-4200-A8E6-B9FADB9131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1A9AED6-EFC3-4B90-962E-27BE6129BEB8}"/>
              </a:ext>
            </a:extLst>
          </p:cNvPr>
          <p:cNvSpPr>
            <a:spLocks noGrp="1" noChangeArrowheads="1"/>
          </p:cNvSpPr>
          <p:nvPr>
            <p:ph type="sldNum" sz="quarter" idx="12"/>
          </p:nvPr>
        </p:nvSpPr>
        <p:spPr>
          <a:ln/>
        </p:spPr>
        <p:txBody>
          <a:bodyPr/>
          <a:lstStyle>
            <a:lvl1pPr>
              <a:defRPr/>
            </a:lvl1pPr>
          </a:lstStyle>
          <a:p>
            <a:fld id="{CB6D2FA8-6EC2-42CB-98E8-523808537D50}" type="slidenum">
              <a:rPr lang="en-US" altLang="en-US"/>
              <a:pPr/>
              <a:t>‹#›</a:t>
            </a:fld>
            <a:endParaRPr lang="en-US" altLang="en-US"/>
          </a:p>
        </p:txBody>
      </p:sp>
    </p:spTree>
    <p:extLst>
      <p:ext uri="{BB962C8B-B14F-4D97-AF65-F5344CB8AC3E}">
        <p14:creationId xmlns:p14="http://schemas.microsoft.com/office/powerpoint/2010/main" val="169931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F04FA2-9ABB-4212-BFD3-6674B5BCF55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CE5017-6E9C-4439-86BB-CB3E4F63FB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F9270D-4296-42BA-A24A-56F9014F3C71}"/>
              </a:ext>
            </a:extLst>
          </p:cNvPr>
          <p:cNvSpPr>
            <a:spLocks noGrp="1" noChangeArrowheads="1"/>
          </p:cNvSpPr>
          <p:nvPr>
            <p:ph type="sldNum" sz="quarter" idx="12"/>
          </p:nvPr>
        </p:nvSpPr>
        <p:spPr>
          <a:ln/>
        </p:spPr>
        <p:txBody>
          <a:bodyPr/>
          <a:lstStyle>
            <a:lvl1pPr>
              <a:defRPr/>
            </a:lvl1pPr>
          </a:lstStyle>
          <a:p>
            <a:fld id="{28D82335-4BB2-42AD-8757-0688A365D8F5}" type="slidenum">
              <a:rPr lang="en-US" altLang="en-US"/>
              <a:pPr/>
              <a:t>‹#›</a:t>
            </a:fld>
            <a:endParaRPr lang="en-US" altLang="en-US"/>
          </a:p>
        </p:txBody>
      </p:sp>
    </p:spTree>
    <p:extLst>
      <p:ext uri="{BB962C8B-B14F-4D97-AF65-F5344CB8AC3E}">
        <p14:creationId xmlns:p14="http://schemas.microsoft.com/office/powerpoint/2010/main" val="3101957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accent6">
                      <a:lumMod val="20000"/>
                      <a:lumOff val="80000"/>
                    </a:schemeClr>
                  </a:solidFill>
                </a:rPr>
                <a:t>KTUTS</a:t>
              </a:r>
              <a:endParaRPr lang="zh-CN" altLang="en-US" sz="1600">
                <a:solidFill>
                  <a:schemeClr val="accent6">
                    <a:lumMod val="20000"/>
                    <a:lumOff val="80000"/>
                  </a:schemeClr>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1" name="Picture 320" descr="A picture containing diagram&#10;&#10;Description automatically generated">
            <a:extLst>
              <a:ext uri="{FF2B5EF4-FFF2-40B4-BE49-F238E27FC236}">
                <a16:creationId xmlns:a16="http://schemas.microsoft.com/office/drawing/2014/main" id="{F966EB1F-318A-4F92-9CB0-6332D05A9E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68365" y="6175669"/>
            <a:ext cx="1123916" cy="970939"/>
          </a:xfrm>
          <a:prstGeom prst="rect">
            <a:avLst/>
          </a:prstGeom>
        </p:spPr>
      </p:pic>
    </p:spTree>
    <p:extLst>
      <p:ext uri="{BB962C8B-B14F-4D97-AF65-F5344CB8AC3E}">
        <p14:creationId xmlns:p14="http://schemas.microsoft.com/office/powerpoint/2010/main" val="2665007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5B0EB8-6541-4EF0-8807-7326F51176A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688C36-8452-4BDE-9967-63F6F1CEA60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3AF4A2C-72F0-4E1C-9142-CE929BEBC60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910BECD-FF04-41C3-B7C2-4C8760263A2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D6EC0D1-A868-42EE-A608-28D253BA365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A09A06-582A-42E8-A1AD-D0FB7DE782A6}" type="slidenum">
              <a:rPr lang="en-US" altLang="en-US"/>
              <a:pPr/>
              <a:t>‹#›</a:t>
            </a:fld>
            <a:endParaRPr lang="en-US" altLang="en-US"/>
          </a:p>
        </p:txBody>
      </p:sp>
    </p:spTree>
    <p:extLst>
      <p:ext uri="{BB962C8B-B14F-4D97-AF65-F5344CB8AC3E}">
        <p14:creationId xmlns:p14="http://schemas.microsoft.com/office/powerpoint/2010/main" val="8700489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10.png"/><Relationship Id="rId10" Type="http://schemas.openxmlformats.org/officeDocument/2006/relationships/image" Target="../media/image38.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38" name="文本框 137">
            <a:extLst>
              <a:ext uri="{FF2B5EF4-FFF2-40B4-BE49-F238E27FC236}">
                <a16:creationId xmlns:a16="http://schemas.microsoft.com/office/drawing/2014/main" id="{CF11F814-2A81-4DFB-8A3C-ECFCEFA39AB0}"/>
              </a:ext>
            </a:extLst>
          </p:cNvPr>
          <p:cNvSpPr txBox="1"/>
          <p:nvPr/>
        </p:nvSpPr>
        <p:spPr>
          <a:xfrm>
            <a:off x="2580178" y="1990577"/>
            <a:ext cx="1997278" cy="707886"/>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w="63500">
                  <a:noFill/>
                </a:ln>
                <a:solidFill>
                  <a:srgbClr val="0064D2">
                    <a:lumMod val="75000"/>
                  </a:srgbClr>
                </a:solidFill>
                <a:effectLst/>
                <a:uLnTx/>
                <a:uFillTx/>
                <a:latin typeface="UTM Kabel KT" panose="02040603050506020204" pitchFamily="18" charset="0"/>
                <a:ea typeface="字魂36号-正文宋楷" panose="02000000000000000000" pitchFamily="2" charset="-122"/>
                <a:cs typeface="+mn-cs"/>
              </a:rPr>
              <a:t>Trò</a:t>
            </a:r>
            <a:r>
              <a:rPr kumimoji="0" lang="en-US" altLang="zh-CN" sz="4000" b="0" i="0" u="none" strike="noStrike" kern="1200" cap="none" spc="0" normalizeH="0" baseline="0" noProof="0" dirty="0">
                <a:ln w="63500">
                  <a:noFill/>
                </a:ln>
                <a:solidFill>
                  <a:srgbClr val="0064D2">
                    <a:lumMod val="75000"/>
                  </a:srgbClr>
                </a:solidFill>
                <a:effectLst/>
                <a:uLnTx/>
                <a:uFillTx/>
                <a:latin typeface="UTM Kabel KT" panose="02040603050506020204" pitchFamily="18" charset="0"/>
                <a:ea typeface="字魂36号-正文宋楷" panose="02000000000000000000" pitchFamily="2" charset="-122"/>
                <a:cs typeface="+mn-cs"/>
              </a:rPr>
              <a:t> </a:t>
            </a:r>
            <a:r>
              <a:rPr kumimoji="0" lang="en-US" altLang="zh-CN" sz="4000" b="0" i="0" u="none" strike="noStrike" kern="1200" cap="none" spc="0" normalizeH="0" baseline="0" noProof="0" dirty="0" err="1">
                <a:ln w="63500">
                  <a:noFill/>
                </a:ln>
                <a:solidFill>
                  <a:srgbClr val="0064D2">
                    <a:lumMod val="75000"/>
                  </a:srgbClr>
                </a:solidFill>
                <a:effectLst/>
                <a:uLnTx/>
                <a:uFillTx/>
                <a:latin typeface="UTM Kabel KT" panose="02040603050506020204" pitchFamily="18" charset="0"/>
                <a:ea typeface="字魂36号-正文宋楷" panose="02000000000000000000" pitchFamily="2" charset="-122"/>
                <a:cs typeface="+mn-cs"/>
              </a:rPr>
              <a:t>chơi</a:t>
            </a:r>
            <a:endParaRPr kumimoji="0" lang="zh-CN" altLang="en-US" sz="4000" b="0" i="0" u="none" strike="noStrike" kern="1200" cap="none" spc="0" normalizeH="0" baseline="0" noProof="0" dirty="0">
              <a:ln w="63500">
                <a:noFill/>
              </a:ln>
              <a:solidFill>
                <a:srgbClr val="0064D2">
                  <a:lumMod val="75000"/>
                </a:srgbClr>
              </a:solidFill>
              <a:effectLst/>
              <a:uLnTx/>
              <a:uFillTx/>
              <a:latin typeface="UTM Kabel KT" panose="02040603050506020204" pitchFamily="18" charset="0"/>
              <a:ea typeface="字魂36号-正文宋楷" panose="02000000000000000000" pitchFamily="2" charset="-122"/>
              <a:cs typeface="+mn-cs"/>
            </a:endParaRPr>
          </a:p>
        </p:txBody>
      </p:sp>
      <p:sp>
        <p:nvSpPr>
          <p:cNvPr id="142" name="文本框 141">
            <a:extLst>
              <a:ext uri="{FF2B5EF4-FFF2-40B4-BE49-F238E27FC236}">
                <a16:creationId xmlns:a16="http://schemas.microsoft.com/office/drawing/2014/main"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FFC000"/>
                </a:solidFill>
                <a:effectLst>
                  <a:outerShdw blurRad="50800" dist="38100" algn="l" rotWithShape="0">
                    <a:prstClr val="black">
                      <a:alpha val="40000"/>
                    </a:prstClr>
                  </a:outerShdw>
                </a:effectLst>
                <a:uLnTx/>
                <a:uFillTx/>
                <a:latin typeface="UTM Futura Extra" panose="02040603050506020204" pitchFamily="18" charset="0"/>
                <a:ea typeface="字魂36号-正文宋楷" panose="02000000000000000000" pitchFamily="2" charset="-122"/>
                <a:cs typeface="+mn-cs"/>
              </a:rPr>
              <a:t>EM YÊU TIẾNG VIỆT</a:t>
            </a:r>
            <a:endParaRPr kumimoji="0" lang="zh-CN" altLang="en-US" sz="6000" b="0" i="0" u="none" strike="noStrike" kern="1200" cap="none" spc="0" normalizeH="0" baseline="0" noProof="0" dirty="0">
              <a:ln>
                <a:noFill/>
              </a:ln>
              <a:solidFill>
                <a:srgbClr val="FFC000"/>
              </a:solidFill>
              <a:effectLst>
                <a:outerShdw blurRad="50800" dist="38100" algn="l" rotWithShape="0">
                  <a:prstClr val="black">
                    <a:alpha val="40000"/>
                  </a:prstClr>
                </a:outerShdw>
              </a:effectLst>
              <a:uLnTx/>
              <a:uFillTx/>
              <a:latin typeface="UTM Futura Extra"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117246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left)">
                                      <p:cBhvr>
                                        <p:cTn id="16" dur="500"/>
                                        <p:tgtEl>
                                          <p:spTgt spid="1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left)">
                                      <p:cBhvr>
                                        <p:cTn id="20"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5051105" y="2130329"/>
            <a:ext cx="6503704" cy="1323439"/>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FFC000"/>
                </a:solidFill>
                <a:effectLst>
                  <a:outerShdw blurRad="38100" dist="38100" dir="2700000" algn="tl">
                    <a:srgbClr val="000000">
                      <a:alpha val="43137"/>
                    </a:srgbClr>
                  </a:outerShdw>
                  <a:reflection blurRad="6350" stA="60000" endA="900" endPos="60000" dist="29997" dir="5400000" sy="-100000" algn="bl" rotWithShape="0"/>
                </a:effectLst>
                <a:uLnTx/>
                <a:uFillTx/>
                <a:latin typeface="UTM Futura Extra" panose="02040603050506020204" pitchFamily="18" charset="0"/>
                <a:ea typeface="字魂36号-正文宋楷" panose="02000000000000000000" pitchFamily="2" charset="-122"/>
                <a:cs typeface="+mn-cs"/>
              </a:rPr>
              <a:t>CHIA ĐOẠN</a:t>
            </a:r>
            <a:endParaRPr kumimoji="0" lang="zh-CN" altLang="en-US" sz="8000" b="0" i="0" u="none" strike="noStrike" kern="1200" cap="none" spc="0" normalizeH="0" baseline="0" noProof="0" dirty="0">
              <a:ln>
                <a:noFill/>
              </a:ln>
              <a:solidFill>
                <a:srgbClr val="FFC000"/>
              </a:solidFill>
              <a:effectLst>
                <a:outerShdw blurRad="38100" dist="38100" dir="2700000" algn="tl">
                  <a:srgbClr val="000000">
                    <a:alpha val="43137"/>
                  </a:srgbClr>
                </a:outerShdw>
                <a:reflection blurRad="6350" stA="60000" endA="900" endPos="60000" dist="29997" dir="5400000" sy="-100000" algn="bl" rotWithShape="0"/>
              </a:effectLst>
              <a:uLnTx/>
              <a:uFillTx/>
              <a:latin typeface="UTM Futura Extra"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298612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909C9351-4C47-4D72-8FDB-0856EE35C110}"/>
              </a:ext>
            </a:extLst>
          </p:cNvPr>
          <p:cNvGrpSpPr/>
          <p:nvPr/>
        </p:nvGrpSpPr>
        <p:grpSpPr>
          <a:xfrm>
            <a:off x="2050329" y="1903843"/>
            <a:ext cx="8128002" cy="2052738"/>
            <a:chOff x="2050329" y="1903843"/>
            <a:chExt cx="8128002" cy="2052738"/>
          </a:xfrm>
        </p:grpSpPr>
        <p:pic>
          <p:nvPicPr>
            <p:cNvPr id="2" name="图片 1">
              <a:extLst>
                <a:ext uri="{FF2B5EF4-FFF2-40B4-BE49-F238E27FC236}">
                  <a16:creationId xmlns:a16="http://schemas.microsoft.com/office/drawing/2014/main" id="{F6D79965-9C5E-4521-B691-D7C7031C76E2}"/>
                </a:ext>
              </a:extLst>
            </p:cNvPr>
            <p:cNvPicPr>
              <a:picLocks noChangeAspect="1"/>
            </p:cNvPicPr>
            <p:nvPr/>
          </p:nvPicPr>
          <p:blipFill>
            <a:blip r:embed="rId3"/>
            <a:stretch>
              <a:fillRect/>
            </a:stretch>
          </p:blipFill>
          <p:spPr>
            <a:xfrm>
              <a:off x="2050329" y="1903843"/>
              <a:ext cx="8128002" cy="2052738"/>
            </a:xfrm>
            <a:prstGeom prst="rect">
              <a:avLst/>
            </a:prstGeom>
          </p:spPr>
        </p:pic>
        <p:sp>
          <p:nvSpPr>
            <p:cNvPr id="149" name="箭头: 右 148">
              <a:extLst>
                <a:ext uri="{FF2B5EF4-FFF2-40B4-BE49-F238E27FC236}">
                  <a16:creationId xmlns:a16="http://schemas.microsoft.com/office/drawing/2014/main" id="{134C1E74-8D8B-47BF-850D-39A33832AE36}"/>
                </a:ext>
              </a:extLst>
            </p:cNvPr>
            <p:cNvSpPr/>
            <p:nvPr/>
          </p:nvSpPr>
          <p:spPr>
            <a:xfrm rot="20491777">
              <a:off x="4419734" y="2982014"/>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0" name="箭头: 右 149">
              <a:extLst>
                <a:ext uri="{FF2B5EF4-FFF2-40B4-BE49-F238E27FC236}">
                  <a16:creationId xmlns:a16="http://schemas.microsoft.com/office/drawing/2014/main" id="{2F6971CA-9E90-4FE9-8E21-84D2A846BA81}"/>
                </a:ext>
              </a:extLst>
            </p:cNvPr>
            <p:cNvSpPr/>
            <p:nvPr/>
          </p:nvSpPr>
          <p:spPr>
            <a:xfrm rot="1038165">
              <a:off x="7581950" y="3071843"/>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4">
            <a:extLst>
              <a:ext uri="{FF2B5EF4-FFF2-40B4-BE49-F238E27FC236}">
                <a16:creationId xmlns:a16="http://schemas.microsoft.com/office/drawing/2014/main" id="{1D315BD3-6C20-4365-823F-F440047F4714}"/>
              </a:ext>
            </a:extLst>
          </p:cNvPr>
          <p:cNvGrpSpPr>
            <a:grpSpLocks noChangeAspect="1"/>
          </p:cNvGrpSpPr>
          <p:nvPr/>
        </p:nvGrpSpPr>
        <p:grpSpPr bwMode="auto">
          <a:xfrm>
            <a:off x="2915618" y="-28163"/>
            <a:ext cx="6397424" cy="1667496"/>
            <a:chOff x="1541" y="-64"/>
            <a:chExt cx="4577" cy="1193"/>
          </a:xfrm>
        </p:grpSpPr>
        <p:sp>
          <p:nvSpPr>
            <p:cNvPr id="4" name="AutoShape 3">
              <a:extLst>
                <a:ext uri="{FF2B5EF4-FFF2-40B4-BE49-F238E27FC236}">
                  <a16:creationId xmlns:a16="http://schemas.microsoft.com/office/drawing/2014/main" id="{F9AAE9F4-B419-4E0C-AEEA-DB6205C7B135}"/>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1E4DF788-68E3-4314-A468-23558F45FDA4}"/>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3E615BE4-5959-4BFF-B835-0E52EC8413E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22E525F1-A7E4-4A1F-83EC-5FB21E708F53}"/>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16A08212-C17D-4C42-A7ED-3D011A62411B}"/>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89131D61-6AB1-4BED-978D-676F3FB270BA}"/>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5BC46E39-7152-4E60-851C-6C4560037D99}"/>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A71B9203-FE52-4C3A-BFBE-D5D6C0B4D9B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93FDD7DF-F1D4-4924-B7A3-78B4766AF7D4}"/>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B7A578A1-A62A-4222-AE9A-4804236240E5}"/>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8908049-34B4-4B25-916D-ACD519C6568C}"/>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3B35169C-A688-4C15-9D5F-B43CEBD70BA4}"/>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97C337E0-59CD-4D84-BD12-DBF3FA19002A}"/>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9DBC48A0-DEC8-40F4-A89B-87821074FC34}"/>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CBE0B0EE-76F1-460B-8045-9571147A00D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728A2BF7-5317-4835-8C0A-725B410763B3}"/>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4A1F697A-37B5-466A-97FC-D3110F0B279F}"/>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085B6FC8-B590-4696-8799-2632003505ED}"/>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F81D1877-65A5-4347-830B-56B4C1083F0D}"/>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12111200-E2AC-4A79-ADA2-93364E3B5F15}"/>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13564B1D-F027-4EB9-9DB7-A023B75EDC06}"/>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AC034633-C640-40A3-95D8-4DD7DAC8351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49711E52-EA4B-45EF-AB23-5AB9EEE00E7A}"/>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FFEDA9D5-ED95-422C-80EA-7048D1FAED98}"/>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52F2ADA7-7643-4BFC-9A51-9E10A6C3445D}"/>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F29626D0-EA73-4D99-BE74-620CD80DDDD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E146EB67-CB8E-4413-963B-13E22C69DEB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61EBBF32-4862-47FB-8386-D9C069EA206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1D30B9A-C952-4FA0-A003-3EBE5756C339}"/>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6E9D766D-A082-4E46-8442-6A8253EF8B49}"/>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F9C14C6D-3991-420A-B923-E46C967DB0C7}"/>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A4ED6A43-29BB-489B-AD00-B834F1DCD8F5}"/>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49A650AE-9FDA-45F9-85AB-B5FDEBDAC9E9}"/>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5221610-0097-44E0-8AED-EDA68EB2ACC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473340D6-57DE-413E-9C7B-CCF493539F1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7D6723E1-ADB1-4878-9AF2-6A25FE48225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07F5BE29-CA24-46C2-9378-2B44B6D5820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6FB0CB0A-0B2E-4FC7-AB8B-F0ACB18C941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E3840B22-616B-4DBD-9FB2-41600D1D6681}"/>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34289B8A-61C9-4DC0-9FA1-28BBD2F9D6B9}"/>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CAD773CB-7D9F-4BA4-B6DC-D5364882F5AF}"/>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A4A2BDE9-5648-48BB-997A-0B58C3CD9A2D}"/>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806F40DC-B7C2-43A5-8634-1F0A7FE4104D}"/>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2FF99D7D-0925-4AE4-8937-EBEED75EBF3C}"/>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F0B6C55A-5A01-496A-856F-B40570377F9C}"/>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348E905F-E39D-4D07-B427-5DB9D983CBB4}"/>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5B10D867-21CD-41A3-B0C0-46141174A06E}"/>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CFC727AE-4018-4098-AA40-4700F7BE0E1D}"/>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CD244F82-3E61-4394-B979-55BE544AC046}"/>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F543B89D-294B-4CEA-849D-44FC91D877BC}"/>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1FA62CA3-6AD5-4312-9FB8-EA108C295215}"/>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0576744B-773D-4F9E-B7FF-3F817E1557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641AC612-8FF3-401A-B9DD-EBDB8D03551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A3A16492-BFC2-49F1-B27C-5470BC6D49F2}"/>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027D00F0-4233-4E99-84E5-C638FF47DCD2}"/>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9EC0D293-3F3F-4667-9E93-43387BCB77F0}"/>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8D05D6EF-5C6D-4CAF-A568-04B3808B5206}"/>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8DC7461C-73A0-4056-9CCD-7258D3378205}"/>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3000612F-D515-4533-A96F-DDCB16E89423}"/>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8B75CFC2-2888-4939-A9E3-AF8847A97D68}"/>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B833726E-F0DC-463A-ACB4-AF0E8B64867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56BD641C-89C5-4BB7-961A-5D51DC94B23B}"/>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5FB031CB-9BA7-4A7C-BD22-C4902DF168A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E01A8500-2416-4C85-9E5A-19CE54B50A49}"/>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00D84A32-ED3A-45F9-B1A5-DFE73409F1B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A545D1C5-3CB2-48EF-938A-EC513ACAD5FB}"/>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2D50BCA0-FD85-4369-B014-16068337C7B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23436DBE-D25C-4E7A-8C10-62ADDA179C0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3BE3A731-3230-4EE3-AA57-7DF5E8442417}"/>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FCE4EB43-9E33-4215-8F9C-3D431E39BEF9}"/>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CB5BC9A8-9625-4700-BC66-D0CC1A223DF3}"/>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E2E9F6C0-DE14-48D7-A163-355356AC9498}"/>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DAFBFA2E-1ED2-448A-955B-6BE8694F7DB2}"/>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D61CAC52-63DB-411A-B29B-543E1CE6C2ED}"/>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84D826EF-D69E-4380-A94B-238AB474BBD1}"/>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6830A788-5C71-4466-B3A6-3A761B07608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C14F054F-D478-4ADE-A222-685A80EAE94C}"/>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2B8A7D73-D29F-4104-B3D4-AEEC7C992D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F98E2D2D-2DBB-4039-A711-453DC155AEC8}"/>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6E0FE784-A012-452A-AE37-6018937837B0}"/>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059531C7-B928-4FBD-861E-BCEC4E1C725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DD08853F-9124-4EA0-B6B4-70CD2527AAE3}"/>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726E7452-2081-45BB-9925-0D6612E1EA1C}"/>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06221BC6-5A03-47A0-9508-F5D471771BCD}"/>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53A10C12-E52B-4863-8AE8-3E251B9E343E}"/>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6424C6C2-FB8C-473F-BB08-0FDD337B4B89}"/>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28ADF759-1EAB-4C81-8CEE-1B17E9CF187C}"/>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A8AD6343-B395-4C0A-B785-E2CFBFFE229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C29DCD43-CE4A-450F-AE96-EB1739EB5BAD}"/>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6FD7DFF4-049B-4541-8E5B-FC74F2D88E7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FB33ECE1-F8FA-4711-A571-670B10D2279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9C541FA3-818D-447C-8CFE-2288FA47273C}"/>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EB63F1A2-68B5-4B44-B590-1657CF61BD1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63918656-59BC-4933-B350-FD3818EEB59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5C22188A-4BE6-4A39-A726-B9F1CC3D53B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26B14040-CCA4-4F09-8F18-D2D99A691FDD}"/>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DBA4CA1C-62A6-49F1-86A1-F17E4308B084}"/>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F0533326-225C-48EF-A4BA-E24DF1685DB4}"/>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05557165-C932-47D8-9495-F95626E7FF3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ED865E5F-42C0-488C-B160-AAE4DF129CB7}"/>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921BF49F-FC1F-4CCA-869A-C2F18E01CF6B}"/>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2D5F74DC-5D6C-4655-B447-4A352F07EBD9}"/>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670AD42A-EF9C-408B-AD0F-D34755611A4E}"/>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3B42DE16-078C-4336-AF54-C3960F15C3C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C7E1013B-1CD6-44AE-9C58-BB41A1AA3E6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21B26C01-9B62-404C-B510-736400E5554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2E6A5457-4ACF-4ED4-8565-7D8BC25E61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0DE74932-D561-4C74-99BE-1A4D0FFEF1A5}"/>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79E0A509-2AEC-40CB-A57E-37D6812ECE6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25927A56-739A-4B32-8002-1BB6D5B0A94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07A87684-A53C-4757-A24F-3F524BC85FFB}"/>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C0585F0F-D549-4EFC-817C-50AF09005986}"/>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6469110E-BD83-4041-A99F-9773D30AF783}"/>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FF2DB7F9-AFDF-41AE-B9ED-0F0255B045AF}"/>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E2F30D4B-955C-4BF3-9104-9FE9028F9CC6}"/>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7A38F3F5-634A-4EC3-9C13-4B6EF1B880A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416B51F7-D122-41BE-8ABF-99185AA4ACAC}"/>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EA29D639-A723-477C-84CD-440FD07B553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EE1A7274-8EBF-4678-8001-A615CD76397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D0F8E495-C38A-4CD5-BCE0-75AB551AF5B4}"/>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3BEAAF1E-F7BE-43C3-8651-313D93359159}"/>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CA46EF6C-C96F-4675-90BF-10378032738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F891F33A-2EF7-41BE-AD67-4E90715F7C55}"/>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ACB19AC2-C45F-4060-9A00-A5A0E91FFFD8}"/>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B8433D3F-17B7-4837-BD70-139562687D10}"/>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FED0A45E-B4BB-416E-90AE-FAAFDF1A627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5EF26963-B158-4F0C-89A0-41EAE2E83C3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B1EF118A-0967-40C2-9DBA-DC1BA258437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A258896D-BE9D-4041-87FD-A40828EAAD3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9C375B49-ABAA-4B07-9876-32D3E2CC3EC4}"/>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6B6D9C2D-3DC7-474A-BE11-7F0C8BE2760F}"/>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0E660F88-67D7-44A5-8340-D0CFB70C4F38}"/>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246F8A13-B8DB-4953-8AB8-942B8087D8A1}"/>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1EC8C1A5-C18E-4C9D-9371-21D1916D0372}"/>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0" name="组合 139">
            <a:extLst>
              <a:ext uri="{FF2B5EF4-FFF2-40B4-BE49-F238E27FC236}">
                <a16:creationId xmlns:a16="http://schemas.microsoft.com/office/drawing/2014/main" id="{717655C1-90A8-4C18-954A-34BC1A60BF6A}"/>
              </a:ext>
            </a:extLst>
          </p:cNvPr>
          <p:cNvGrpSpPr/>
          <p:nvPr/>
        </p:nvGrpSpPr>
        <p:grpSpPr>
          <a:xfrm>
            <a:off x="7424274" y="3766454"/>
            <a:ext cx="4813408" cy="1185355"/>
            <a:chOff x="5824516" y="2135234"/>
            <a:chExt cx="4813408" cy="1185355"/>
          </a:xfrm>
        </p:grpSpPr>
        <p:sp>
          <p:nvSpPr>
            <p:cNvPr id="141" name="文本框 140">
              <a:extLst>
                <a:ext uri="{FF2B5EF4-FFF2-40B4-BE49-F238E27FC236}">
                  <a16:creationId xmlns:a16="http://schemas.microsoft.com/office/drawing/2014/main" id="{AF2397AF-F33B-4BD5-AF95-1DEC4784F31B}"/>
                </a:ext>
              </a:extLst>
            </p:cNvPr>
            <p:cNvSpPr txBox="1"/>
            <p:nvPr/>
          </p:nvSpPr>
          <p:spPr>
            <a:xfrm>
              <a:off x="5824516" y="2135234"/>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rPr>
                <a:t>Đoạn</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rPr>
                <a:t> 3</a:t>
              </a:r>
              <a:endPar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142" name="文本框 141">
              <a:extLst>
                <a:ext uri="{FF2B5EF4-FFF2-40B4-BE49-F238E27FC236}">
                  <a16:creationId xmlns:a16="http://schemas.microsoft.com/office/drawing/2014/main" id="{9DBC0C5E-5F05-416F-AEBC-22E0FE8966F7}"/>
                </a:ext>
              </a:extLst>
            </p:cNvPr>
            <p:cNvSpPr txBox="1"/>
            <p:nvPr/>
          </p:nvSpPr>
          <p:spPr>
            <a:xfrm>
              <a:off x="6913781" y="2366482"/>
              <a:ext cx="372414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Một</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hôm</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đến</a:t>
              </a:r>
              <a:r>
                <a:rPr kumimoji="0" lang="en-US" altLang="zh-CN" sz="2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Trần</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Trung</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Tá</a:t>
              </a:r>
              <a:endParaRPr kumimoji="0" lang="zh-CN" altLang="en-US"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3" name="组合 142">
            <a:extLst>
              <a:ext uri="{FF2B5EF4-FFF2-40B4-BE49-F238E27FC236}">
                <a16:creationId xmlns:a16="http://schemas.microsoft.com/office/drawing/2014/main" id="{9C393ABB-B5FC-4A3D-8B8A-FBD886DEB9F8}"/>
              </a:ext>
            </a:extLst>
          </p:cNvPr>
          <p:cNvGrpSpPr/>
          <p:nvPr/>
        </p:nvGrpSpPr>
        <p:grpSpPr>
          <a:xfrm>
            <a:off x="694794" y="3928703"/>
            <a:ext cx="5277666" cy="1023107"/>
            <a:chOff x="5254554" y="1976294"/>
            <a:chExt cx="5277666" cy="1023107"/>
          </a:xfrm>
        </p:grpSpPr>
        <p:sp>
          <p:nvSpPr>
            <p:cNvPr id="144" name="文本框 143">
              <a:extLst>
                <a:ext uri="{FF2B5EF4-FFF2-40B4-BE49-F238E27FC236}">
                  <a16:creationId xmlns:a16="http://schemas.microsoft.com/office/drawing/2014/main" id="{4D03611C-D9E8-4AD6-B176-D4A7E2C06BCC}"/>
                </a:ext>
              </a:extLst>
            </p:cNvPr>
            <p:cNvSpPr txBox="1"/>
            <p:nvPr/>
          </p:nvSpPr>
          <p:spPr>
            <a:xfrm>
              <a:off x="5254554" y="1976294"/>
              <a:ext cx="2100346" cy="523220"/>
            </a:xfrm>
            <a:prstGeom prst="rect">
              <a:avLst/>
            </a:prstGeom>
            <a:solidFill>
              <a:srgbClr val="FECC09"/>
            </a:solidFill>
            <a:ln w="19050">
              <a:solidFill>
                <a:srgbClr val="002060"/>
              </a:solidFill>
              <a:prstDash val="dash"/>
            </a:ln>
          </p:spPr>
          <p:txBody>
            <a:bodyPr wrap="squar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rPr>
                <a:t>Đoạn</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rPr>
                <a:t> 1</a:t>
              </a:r>
              <a:endPar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145" name="文本框 144">
              <a:extLst>
                <a:ext uri="{FF2B5EF4-FFF2-40B4-BE49-F238E27FC236}">
                  <a16:creationId xmlns:a16="http://schemas.microsoft.com/office/drawing/2014/main" id="{35DC090D-DB99-4FC1-9AD5-9C14C8F4FF98}"/>
                </a:ext>
              </a:extLst>
            </p:cNvPr>
            <p:cNvSpPr txBox="1"/>
            <p:nvPr/>
          </p:nvSpPr>
          <p:spPr>
            <a:xfrm>
              <a:off x="6820837" y="2045294"/>
              <a:ext cx="371138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Tô</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Hiến</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Thành</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đến</a:t>
              </a:r>
              <a:r>
                <a:rPr kumimoji="0" lang="en-US" altLang="zh-CN" sz="2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Lý</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Cao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Tông</a:t>
              </a:r>
              <a:endParaRPr kumimoji="0" lang="zh-CN" altLang="en-US"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6" name="组合 145">
            <a:extLst>
              <a:ext uri="{FF2B5EF4-FFF2-40B4-BE49-F238E27FC236}">
                <a16:creationId xmlns:a16="http://schemas.microsoft.com/office/drawing/2014/main" id="{60C33A49-CEB9-4FEA-82D6-54D154D9CB0F}"/>
              </a:ext>
            </a:extLst>
          </p:cNvPr>
          <p:cNvGrpSpPr/>
          <p:nvPr/>
        </p:nvGrpSpPr>
        <p:grpSpPr>
          <a:xfrm>
            <a:off x="6819120" y="1690307"/>
            <a:ext cx="4993419" cy="1048071"/>
            <a:chOff x="5694781" y="2135509"/>
            <a:chExt cx="4993419" cy="1048071"/>
          </a:xfrm>
        </p:grpSpPr>
        <p:sp>
          <p:nvSpPr>
            <p:cNvPr id="147" name="文本框 146">
              <a:extLst>
                <a:ext uri="{FF2B5EF4-FFF2-40B4-BE49-F238E27FC236}">
                  <a16:creationId xmlns:a16="http://schemas.microsoft.com/office/drawing/2014/main" id="{653E7275-6289-4D3A-8CC9-7FE202DCCD1E}"/>
                </a:ext>
              </a:extLst>
            </p:cNvPr>
            <p:cNvSpPr txBox="1"/>
            <p:nvPr/>
          </p:nvSpPr>
          <p:spPr>
            <a:xfrm>
              <a:off x="5694781" y="2135509"/>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rPr>
                <a:t>Đoạn</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rPr>
                <a:t> 2</a:t>
              </a:r>
              <a:endPar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148" name="文本框 147">
              <a:extLst>
                <a:ext uri="{FF2B5EF4-FFF2-40B4-BE49-F238E27FC236}">
                  <a16:creationId xmlns:a16="http://schemas.microsoft.com/office/drawing/2014/main" id="{10B102BF-C085-48E0-9E4D-73BECAF17059}"/>
                </a:ext>
              </a:extLst>
            </p:cNvPr>
            <p:cNvSpPr txBox="1"/>
            <p:nvPr/>
          </p:nvSpPr>
          <p:spPr>
            <a:xfrm>
              <a:off x="6718987" y="2229473"/>
              <a:ext cx="396921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Phò</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tá</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đến</a:t>
              </a:r>
              <a:r>
                <a:rPr kumimoji="0" lang="en-US" altLang="zh-CN" sz="2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Tô</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Hiến</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Thành</a:t>
              </a:r>
              <a:r>
                <a:rPr kumimoji="0" lang="en-US" altLang="zh-CN" sz="2800" b="1"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được</a:t>
              </a:r>
              <a:r>
                <a:rPr kumimoji="0" lang="en-US" altLang="zh-CN" sz="2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rPr>
                <a:t>.</a:t>
              </a:r>
              <a:endParaRPr kumimoji="0" lang="zh-CN" altLang="en-US" sz="2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650226" y="715798"/>
            <a:ext cx="3219150"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Chia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đoạn</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39071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500" fill="hold"/>
                                        <p:tgtEl>
                                          <p:spTgt spid="152"/>
                                        </p:tgtEl>
                                        <p:attrNameLst>
                                          <p:attrName>ppt_w</p:attrName>
                                        </p:attrNameLst>
                                      </p:cBhvr>
                                      <p:tavLst>
                                        <p:tav tm="0">
                                          <p:val>
                                            <p:fltVal val="0"/>
                                          </p:val>
                                        </p:tav>
                                        <p:tav tm="100000">
                                          <p:val>
                                            <p:strVal val="#ppt_w"/>
                                          </p:val>
                                        </p:tav>
                                      </p:tavLst>
                                    </p:anim>
                                    <p:anim calcmode="lin" valueType="num">
                                      <p:cBhvr>
                                        <p:cTn id="8" dur="500" fill="hold"/>
                                        <p:tgtEl>
                                          <p:spTgt spid="152"/>
                                        </p:tgtEl>
                                        <p:attrNameLst>
                                          <p:attrName>ppt_h</p:attrName>
                                        </p:attrNameLst>
                                      </p:cBhvr>
                                      <p:tavLst>
                                        <p:tav tm="0">
                                          <p:val>
                                            <p:fltVal val="0"/>
                                          </p:val>
                                        </p:tav>
                                        <p:tav tm="100000">
                                          <p:val>
                                            <p:strVal val="#ppt_h"/>
                                          </p:val>
                                        </p:tav>
                                      </p:tavLst>
                                    </p:anim>
                                    <p:animEffect transition="in" filter="fade">
                                      <p:cBhvr>
                                        <p:cTn id="9" dur="500"/>
                                        <p:tgtEl>
                                          <p:spTgt spid="15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wipe(left)">
                                      <p:cBhvr>
                                        <p:cTn id="13" dur="500"/>
                                        <p:tgtEl>
                                          <p:spTgt spid="151"/>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additive="base">
                                        <p:cTn id="17" dur="500"/>
                                        <p:tgtEl>
                                          <p:spTgt spid="143"/>
                                        </p:tgtEl>
                                        <p:attrNameLst>
                                          <p:attrName>ppt_x</p:attrName>
                                        </p:attrNameLst>
                                      </p:cBhvr>
                                      <p:tavLst>
                                        <p:tav tm="0">
                                          <p:val>
                                            <p:strVal val="#ppt_x-#ppt_w*1.125000"/>
                                          </p:val>
                                        </p:tav>
                                        <p:tav tm="100000">
                                          <p:val>
                                            <p:strVal val="#ppt_x"/>
                                          </p:val>
                                        </p:tav>
                                      </p:tavLst>
                                    </p:anim>
                                    <p:animEffect transition="in" filter="wipe(right)">
                                      <p:cBhvr>
                                        <p:cTn id="18" dur="500"/>
                                        <p:tgtEl>
                                          <p:spTgt spid="143"/>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46"/>
                                        </p:tgtEl>
                                        <p:attrNameLst>
                                          <p:attrName>style.visibility</p:attrName>
                                        </p:attrNameLst>
                                      </p:cBhvr>
                                      <p:to>
                                        <p:strVal val="visible"/>
                                      </p:to>
                                    </p:set>
                                    <p:anim calcmode="lin" valueType="num">
                                      <p:cBhvr additive="base">
                                        <p:cTn id="22" dur="500"/>
                                        <p:tgtEl>
                                          <p:spTgt spid="146"/>
                                        </p:tgtEl>
                                        <p:attrNameLst>
                                          <p:attrName>ppt_x</p:attrName>
                                        </p:attrNameLst>
                                      </p:cBhvr>
                                      <p:tavLst>
                                        <p:tav tm="0">
                                          <p:val>
                                            <p:strVal val="#ppt_x-#ppt_w*1.125000"/>
                                          </p:val>
                                        </p:tav>
                                        <p:tav tm="100000">
                                          <p:val>
                                            <p:strVal val="#ppt_x"/>
                                          </p:val>
                                        </p:tav>
                                      </p:tavLst>
                                    </p:anim>
                                    <p:animEffect transition="in" filter="wipe(right)">
                                      <p:cBhvr>
                                        <p:cTn id="23" dur="500"/>
                                        <p:tgtEl>
                                          <p:spTgt spid="146"/>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 calcmode="lin" valueType="num">
                                      <p:cBhvr additive="base">
                                        <p:cTn id="27" dur="500"/>
                                        <p:tgtEl>
                                          <p:spTgt spid="140"/>
                                        </p:tgtEl>
                                        <p:attrNameLst>
                                          <p:attrName>ppt_x</p:attrName>
                                        </p:attrNameLst>
                                      </p:cBhvr>
                                      <p:tavLst>
                                        <p:tav tm="0">
                                          <p:val>
                                            <p:strVal val="#ppt_x-#ppt_w*1.125000"/>
                                          </p:val>
                                        </p:tav>
                                        <p:tav tm="100000">
                                          <p:val>
                                            <p:strVal val="#ppt_x"/>
                                          </p:val>
                                        </p:tav>
                                      </p:tavLst>
                                    </p:anim>
                                    <p:animEffect transition="in" filter="wipe(right)">
                                      <p:cBhvr>
                                        <p:cTn id="2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737604"/>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Rectangle 4"/>
          <p:cNvSpPr/>
          <p:nvPr/>
        </p:nvSpPr>
        <p:spPr>
          <a:xfrm>
            <a:off x="311086" y="829937"/>
            <a:ext cx="11566688" cy="2806922"/>
          </a:xfrm>
          <a:prstGeom prst="rect">
            <a:avLst/>
          </a:prstGeom>
        </p:spPr>
        <p:txBody>
          <a:bodyPr wrap="square">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quan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triều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nổi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tiếng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chính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trực</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Năm </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1175,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di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chiếu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cho</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phò</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tử</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con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họ</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lên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ngôi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Nhưng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Chiêu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Linh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muốn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lập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con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mình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Xưởng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cho</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đem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bạc</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đút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lót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vợ</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để</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nhờ</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đỡ</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nhất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định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nghe</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cứ</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di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chiếu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lập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Đó</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Cao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rPr>
              <a:t>MỘT NGƯỜI CHÍNH TRỰC</a:t>
            </a:r>
            <a:endParaRPr kumimoji="0" lang="zh-CN" altLang="en-US"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endParaRPr>
          </a:p>
        </p:txBody>
      </p:sp>
      <p:sp>
        <p:nvSpPr>
          <p:cNvPr id="3" name="TextBox 2"/>
          <p:cNvSpPr txBox="1"/>
          <p:nvPr/>
        </p:nvSpPr>
        <p:spPr>
          <a:xfrm>
            <a:off x="3597100" y="3873583"/>
            <a:ext cx="20738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chính</a:t>
            </a:r>
            <a:r>
              <a:rPr kumimoji="0" lang="en-US" sz="2800" b="1"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1" i="1"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trực</a:t>
            </a:r>
            <a:r>
              <a:rPr kumimoji="0" lang="en-US" sz="2800" b="1"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p:txBody>
      </p:sp>
      <p:sp>
        <p:nvSpPr>
          <p:cNvPr id="8" name="TextBox 7"/>
          <p:cNvSpPr txBox="1"/>
          <p:nvPr/>
        </p:nvSpPr>
        <p:spPr>
          <a:xfrm>
            <a:off x="5325918" y="3873583"/>
            <a:ext cx="5882327"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ngay</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thẳng</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đức</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tính</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của</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sự</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thực</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sự</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tuân</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các</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tiêu</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chuẩn</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đạo</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đức</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một</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cách</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mạnh</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mẽ</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5018" b="93728" l="10000" r="90000"/>
                    </a14:imgEffect>
                  </a14:imgLayer>
                </a14:imgProps>
              </a:ext>
              <a:ext uri="{28A0092B-C50C-407E-A947-70E740481C1C}">
                <a14:useLocalDpi xmlns:a14="http://schemas.microsoft.com/office/drawing/2010/main" val="0"/>
              </a:ext>
            </a:extLst>
          </a:blip>
          <a:stretch>
            <a:fillRect/>
          </a:stretch>
        </p:blipFill>
        <p:spPr>
          <a:xfrm>
            <a:off x="1298266" y="3418742"/>
            <a:ext cx="3196814" cy="2175393"/>
          </a:xfrm>
          <a:prstGeom prst="rect">
            <a:avLst/>
          </a:prstGeom>
        </p:spPr>
      </p:pic>
      <p:sp>
        <p:nvSpPr>
          <p:cNvPr id="10" name="TextBox 9"/>
          <p:cNvSpPr txBox="1"/>
          <p:nvPr/>
        </p:nvSpPr>
        <p:spPr>
          <a:xfrm>
            <a:off x="4288970" y="3873603"/>
            <a:ext cx="20738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phò</a:t>
            </a:r>
            <a:r>
              <a:rPr kumimoji="0" lang="en-US" sz="2800" b="1"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1" i="1"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sz="2800" b="1"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p:txBody>
      </p:sp>
      <p:sp>
        <p:nvSpPr>
          <p:cNvPr id="11" name="TextBox 10"/>
          <p:cNvSpPr txBox="1"/>
          <p:nvPr/>
        </p:nvSpPr>
        <p:spPr>
          <a:xfrm>
            <a:off x="4941355" y="3906209"/>
            <a:ext cx="588232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bên</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cạnh</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để</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đỡ</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p:txBody>
      </p:sp>
      <p:sp>
        <p:nvSpPr>
          <p:cNvPr id="12" name="TextBox 11"/>
          <p:cNvSpPr txBox="1"/>
          <p:nvPr/>
        </p:nvSpPr>
        <p:spPr>
          <a:xfrm>
            <a:off x="4254121" y="3877997"/>
            <a:ext cx="20738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đút</a:t>
            </a:r>
            <a:r>
              <a:rPr kumimoji="0" lang="en-US" sz="2800" b="1"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1" i="1"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lót</a:t>
            </a:r>
            <a:r>
              <a:rPr kumimoji="0" lang="en-US" sz="2800" b="1"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p:txBody>
      </p:sp>
      <p:sp>
        <p:nvSpPr>
          <p:cNvPr id="14" name="Rectangle 13"/>
          <p:cNvSpPr/>
          <p:nvPr/>
        </p:nvSpPr>
        <p:spPr>
          <a:xfrm>
            <a:off x="5263836" y="3897409"/>
            <a:ext cx="6973742"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a:t>
            </a:r>
            <a:r>
              <a:rPr kumimoji="0" lang="vi-VN"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ưa tiền cho kẻ có quyền thế để cầu cạnh việc gì.</a:t>
            </a:r>
            <a:r>
              <a:rPr kumimoji="0" 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sz="2800" b="0"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VD: </a:t>
            </a:r>
            <a:r>
              <a:rPr kumimoji="0" lang="vi-VN" sz="2800" b="0" i="1"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Kẻ tha</a:t>
            </a:r>
            <a:r>
              <a:rPr kumimoji="0" lang="en-US" sz="2800" b="0" i="1"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a:t>
            </a:r>
            <a:r>
              <a:rPr kumimoji="0" lang="vi-VN" sz="2800" b="0" i="1"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vi-VN" sz="2800" b="0"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 ăn của đút lót.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613" y="3788902"/>
            <a:ext cx="1805233" cy="1805233"/>
          </a:xfrm>
          <a:prstGeom prst="rect">
            <a:avLst/>
          </a:prstGeom>
        </p:spPr>
      </p:pic>
    </p:spTree>
    <p:extLst>
      <p:ext uri="{BB962C8B-B14F-4D97-AF65-F5344CB8AC3E}">
        <p14:creationId xmlns:p14="http://schemas.microsoft.com/office/powerpoint/2010/main" val="39895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1" grpId="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9019"/>
          </a:srgbClr>
        </a:solidFill>
        <a:effectLst/>
      </p:bgPr>
    </p:bg>
    <p:spTree>
      <p:nvGrpSpPr>
        <p:cNvPr id="1" name=""/>
        <p:cNvGrpSpPr/>
        <p:nvPr/>
      </p:nvGrpSpPr>
      <p:grpSpPr>
        <a:xfrm>
          <a:off x="0" y="0"/>
          <a:ext cx="0" cy="0"/>
          <a:chOff x="0" y="0"/>
          <a:chExt cx="0" cy="0"/>
        </a:xfrm>
      </p:grpSpPr>
      <p:pic>
        <p:nvPicPr>
          <p:cNvPr id="23554" name="Picture 4" descr="Thoại Ngọc Hầu và chiếu dụ vua ban | Mai Vàng | Báo Người Lao Động Online">
            <a:extLst>
              <a:ext uri="{FF2B5EF4-FFF2-40B4-BE49-F238E27FC236}">
                <a16:creationId xmlns:a16="http://schemas.microsoft.com/office/drawing/2014/main" id="{B07F3B34-BB38-4FD6-8495-4D397DD35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63627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75AC855-1D7A-4282-AE4B-C4AA19B0431B}"/>
              </a:ext>
            </a:extLst>
          </p:cNvPr>
          <p:cNvSpPr txBox="1"/>
          <p:nvPr/>
        </p:nvSpPr>
        <p:spPr>
          <a:xfrm>
            <a:off x="8305801" y="990601"/>
            <a:ext cx="1812925" cy="64611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fontAlgn="base">
              <a:spcBef>
                <a:spcPct val="0"/>
              </a:spcBef>
              <a:spcAft>
                <a:spcPct val="0"/>
              </a:spcAft>
              <a:defRPr/>
            </a:pPr>
            <a:r>
              <a:rPr lang="vi-VN" sz="3600" b="1" dirty="0">
                <a:solidFill>
                  <a:srgbClr val="000000"/>
                </a:solidFill>
                <a:latin typeface="Times New Roman" pitchFamily="18" charset="0"/>
                <a:cs typeface="Times New Roman" pitchFamily="18" charset="0"/>
              </a:rPr>
              <a:t>Di chiếu</a:t>
            </a:r>
            <a:endParaRPr lang="en-US" sz="3600" b="1" dirty="0">
              <a:solidFill>
                <a:srgbClr val="00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0D0B12A-DCB2-4BC1-886F-C7DC5B8A366C}"/>
              </a:ext>
            </a:extLst>
          </p:cNvPr>
          <p:cNvSpPr txBox="1">
            <a:spLocks noChangeArrowheads="1"/>
          </p:cNvSpPr>
          <p:nvPr/>
        </p:nvSpPr>
        <p:spPr bwMode="auto">
          <a:xfrm>
            <a:off x="7886700" y="1981200"/>
            <a:ext cx="2705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Lệnh (viết) của vua truyền lại trước khi mất</a:t>
            </a:r>
            <a:endParaRPr lang="en-US" altLang="en-US" sz="3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4578" name="Picture 2" descr="Bất ngờ thần thái &amp;quot;ngút trời&amp;quot; của Thái tử cuối cùng triều Nguyễn">
            <a:extLst>
              <a:ext uri="{FF2B5EF4-FFF2-40B4-BE49-F238E27FC236}">
                <a16:creationId xmlns:a16="http://schemas.microsoft.com/office/drawing/2014/main" id="{2ECDA9FE-AC6C-4858-912E-CA5230A52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1912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a:extLst>
              <a:ext uri="{FF2B5EF4-FFF2-40B4-BE49-F238E27FC236}">
                <a16:creationId xmlns:a16="http://schemas.microsoft.com/office/drawing/2014/main" id="{2B88C7CF-D88A-4F0A-884F-6AE2F8C250A8}"/>
              </a:ext>
            </a:extLst>
          </p:cNvPr>
          <p:cNvSpPr txBox="1">
            <a:spLocks noChangeArrowheads="1"/>
          </p:cNvSpPr>
          <p:nvPr/>
        </p:nvSpPr>
        <p:spPr bwMode="auto">
          <a:xfrm>
            <a:off x="2309813" y="6122988"/>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vi-VN" altLang="en-US" sz="2000">
                <a:solidFill>
                  <a:srgbClr val="000000"/>
                </a:solidFill>
                <a:latin typeface="Times New Roman" panose="02020603050405020304" pitchFamily="18" charset="0"/>
                <a:cs typeface="Times New Roman" panose="02020603050405020304" pitchFamily="18" charset="0"/>
              </a:rPr>
              <a:t>Vị thái tử cuối cùng của triều Nguyễn</a:t>
            </a:r>
            <a:endParaRPr lang="en-US" altLang="en-US" sz="200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20B605B-E088-41CF-B7EC-433517EF977B}"/>
              </a:ext>
            </a:extLst>
          </p:cNvPr>
          <p:cNvSpPr txBox="1"/>
          <p:nvPr/>
        </p:nvSpPr>
        <p:spPr>
          <a:xfrm>
            <a:off x="8077200" y="1042988"/>
            <a:ext cx="2133600"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vi-VN" sz="3200" dirty="0">
                <a:solidFill>
                  <a:srgbClr val="000000"/>
                </a:solidFill>
                <a:latin typeface="Times New Roman" pitchFamily="18" charset="0"/>
                <a:cs typeface="Times New Roman" pitchFamily="18" charset="0"/>
              </a:rPr>
              <a:t>Thái tử</a:t>
            </a:r>
            <a:endParaRPr lang="en-US" sz="3200" dirty="0">
              <a:solidFill>
                <a:srgbClr val="00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49AA5201-D1A5-490B-89B2-A8633E582693}"/>
              </a:ext>
            </a:extLst>
          </p:cNvPr>
          <p:cNvSpPr txBox="1">
            <a:spLocks noChangeArrowheads="1"/>
          </p:cNvSpPr>
          <p:nvPr/>
        </p:nvSpPr>
        <p:spPr bwMode="auto">
          <a:xfrm>
            <a:off x="7924800" y="1981200"/>
            <a:ext cx="2819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Con trai của vua được chọn để nối ngôi cha</a:t>
            </a:r>
            <a:endParaRPr lang="en-US" altLang="en-US" sz="3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5D053349-154B-4D46-A173-C6719AC0C264}"/>
              </a:ext>
            </a:extLst>
          </p:cNvPr>
          <p:cNvSpPr>
            <a:spLocks noGrp="1"/>
          </p:cNvSpPr>
          <p:nvPr>
            <p:ph idx="1"/>
          </p:nvPr>
        </p:nvSpPr>
        <p:spPr/>
        <p:txBody>
          <a:bodyPr/>
          <a:lstStyle/>
          <a:p>
            <a:endParaRPr lang="en-US" altLang="en-US"/>
          </a:p>
        </p:txBody>
      </p:sp>
      <p:pic>
        <p:nvPicPr>
          <p:cNvPr id="25603" name="Picture 2" descr="Cuộc đời đẫm lệ của mẫu thân vua Bảo Đại, Hoàng Thái hậu triều Nguyễn cuối  cùng, ở ngôi cao mà chưa từng hạnh phúc">
            <a:extLst>
              <a:ext uri="{FF2B5EF4-FFF2-40B4-BE49-F238E27FC236}">
                <a16:creationId xmlns:a16="http://schemas.microsoft.com/office/drawing/2014/main" id="{817C5B4A-A085-42BE-B50A-84348FE0E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89063"/>
            <a:ext cx="8077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19A72B5-20C9-4A7C-B588-82C57F8905DC}"/>
              </a:ext>
            </a:extLst>
          </p:cNvPr>
          <p:cNvSpPr txBox="1"/>
          <p:nvPr/>
        </p:nvSpPr>
        <p:spPr>
          <a:xfrm>
            <a:off x="2057400" y="609601"/>
            <a:ext cx="1905000" cy="5238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vi-VN" sz="2800" b="1" dirty="0">
                <a:solidFill>
                  <a:srgbClr val="000000"/>
                </a:solidFill>
                <a:latin typeface="Times New Roman" pitchFamily="18" charset="0"/>
                <a:cs typeface="Times New Roman" pitchFamily="18" charset="0"/>
              </a:rPr>
              <a:t>Thái hậu</a:t>
            </a:r>
            <a:endParaRPr lang="en-US" sz="2800" b="1" dirty="0">
              <a:solidFill>
                <a:srgbClr val="00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EB28254-D628-44B2-91F5-051563AE175D}"/>
              </a:ext>
            </a:extLst>
          </p:cNvPr>
          <p:cNvSpPr txBox="1">
            <a:spLocks noChangeArrowheads="1"/>
          </p:cNvSpPr>
          <p:nvPr/>
        </p:nvSpPr>
        <p:spPr bwMode="auto">
          <a:xfrm>
            <a:off x="4413250" y="581025"/>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Mẹ của vua</a:t>
            </a:r>
            <a:endParaRPr lang="en-US" altLang="en-US" sz="3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3F23F9F1-FD8A-43F6-A356-FD57B4EF11A9}"/>
              </a:ext>
            </a:extLst>
          </p:cNvPr>
          <p:cNvSpPr>
            <a:spLocks noGrp="1"/>
          </p:cNvSpPr>
          <p:nvPr>
            <p:ph idx="1"/>
          </p:nvPr>
        </p:nvSpPr>
        <p:spPr/>
        <p:txBody>
          <a:bodyPr/>
          <a:lstStyle/>
          <a:p>
            <a:endParaRPr lang="en-US" altLang="en-US"/>
          </a:p>
        </p:txBody>
      </p:sp>
      <p:pic>
        <p:nvPicPr>
          <p:cNvPr id="26627" name="Picture 2" descr="Chiếu lại phim &amp;quot;Tây du ký&amp;quot; trên kênh VTV2 bắt đầu từ ngày 1-6 - Báo Nhân Dân">
            <a:extLst>
              <a:ext uri="{FF2B5EF4-FFF2-40B4-BE49-F238E27FC236}">
                <a16:creationId xmlns:a16="http://schemas.microsoft.com/office/drawing/2014/main" id="{FB5A7253-0E8A-4C6C-A42F-6341BB14E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00200"/>
            <a:ext cx="830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BD99226-C269-4CF8-8F22-73C763F47247}"/>
              </a:ext>
            </a:extLst>
          </p:cNvPr>
          <p:cNvSpPr txBox="1"/>
          <p:nvPr/>
        </p:nvSpPr>
        <p:spPr>
          <a:xfrm>
            <a:off x="2057400" y="533400"/>
            <a:ext cx="1752600" cy="584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vi-VN" sz="3200" b="1" dirty="0">
                <a:solidFill>
                  <a:srgbClr val="000000"/>
                </a:solidFill>
                <a:latin typeface="Times New Roman" pitchFamily="18" charset="0"/>
                <a:cs typeface="Times New Roman" pitchFamily="18" charset="0"/>
              </a:rPr>
              <a:t>Phò tá</a:t>
            </a:r>
            <a:endParaRPr lang="en-US" sz="3200" b="1" dirty="0">
              <a:solidFill>
                <a:srgbClr val="00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13E54E9C-9F12-4ECE-8E46-24E610465D2D}"/>
              </a:ext>
            </a:extLst>
          </p:cNvPr>
          <p:cNvSpPr txBox="1">
            <a:spLocks noChangeArrowheads="1"/>
          </p:cNvSpPr>
          <p:nvPr/>
        </p:nvSpPr>
        <p:spPr bwMode="auto">
          <a:xfrm>
            <a:off x="3810000" y="557213"/>
            <a:ext cx="495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Theo bên cạnh để giúp đỡ</a:t>
            </a:r>
            <a:endParaRPr lang="en-US" altLang="en-US" sz="3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alpha val="38823"/>
          </a:srgbClr>
        </a:solidFill>
        <a:effectLst/>
      </p:bgPr>
    </p:bg>
    <p:spTree>
      <p:nvGrpSpPr>
        <p:cNvPr id="1" name=""/>
        <p:cNvGrpSpPr/>
        <p:nvPr/>
      </p:nvGrpSpPr>
      <p:grpSpPr>
        <a:xfrm>
          <a:off x="0" y="0"/>
          <a:ext cx="0" cy="0"/>
          <a:chOff x="0" y="0"/>
          <a:chExt cx="0" cy="0"/>
        </a:xfrm>
      </p:grpSpPr>
      <p:pic>
        <p:nvPicPr>
          <p:cNvPr id="27650" name="Picture 2" descr="Bảng tra Các chức quan, phẩm tước, học vị thời phong kiến Việt Nam | Nghiên  Cứu Lịch Sử">
            <a:extLst>
              <a:ext uri="{FF2B5EF4-FFF2-40B4-BE49-F238E27FC236}">
                <a16:creationId xmlns:a16="http://schemas.microsoft.com/office/drawing/2014/main" id="{C1487BE7-0A82-47C8-A405-C054E5B0E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629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DACBB6B-9A07-4E69-A1B6-E416118E2610}"/>
              </a:ext>
            </a:extLst>
          </p:cNvPr>
          <p:cNvSpPr txBox="1"/>
          <p:nvPr/>
        </p:nvSpPr>
        <p:spPr>
          <a:xfrm>
            <a:off x="8229600" y="457200"/>
            <a:ext cx="2362200" cy="95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base">
              <a:spcBef>
                <a:spcPct val="0"/>
              </a:spcBef>
              <a:spcAft>
                <a:spcPct val="0"/>
              </a:spcAft>
              <a:defRPr/>
            </a:pPr>
            <a:r>
              <a:rPr lang="vi-VN" sz="2800" dirty="0">
                <a:solidFill>
                  <a:srgbClr val="000000"/>
                </a:solidFill>
                <a:latin typeface="Times New Roman" pitchFamily="18" charset="0"/>
                <a:cs typeface="Times New Roman" pitchFamily="18" charset="0"/>
              </a:rPr>
              <a:t>Tham tri chính sự</a:t>
            </a:r>
            <a:endParaRPr lang="en-US" sz="2800" dirty="0">
              <a:solidFill>
                <a:srgbClr val="000000"/>
              </a:solidFill>
              <a:latin typeface="Times New Roman" pitchFamily="18" charset="0"/>
              <a:cs typeface="Times New Roman" pitchFamily="18" charset="0"/>
            </a:endParaRPr>
          </a:p>
        </p:txBody>
      </p:sp>
      <p:sp>
        <p:nvSpPr>
          <p:cNvPr id="27652" name="TextBox 4">
            <a:extLst>
              <a:ext uri="{FF2B5EF4-FFF2-40B4-BE49-F238E27FC236}">
                <a16:creationId xmlns:a16="http://schemas.microsoft.com/office/drawing/2014/main" id="{8CD12CDB-DCB6-4C3B-BC30-36A6D389407B}"/>
              </a:ext>
            </a:extLst>
          </p:cNvPr>
          <p:cNvSpPr txBox="1">
            <a:spLocks noChangeArrowheads="1"/>
          </p:cNvSpPr>
          <p:nvPr/>
        </p:nvSpPr>
        <p:spPr bwMode="auto">
          <a:xfrm>
            <a:off x="8229600" y="1905001"/>
            <a:ext cx="2362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Chức quan dưới tể tướng, cùng bàn công việc triều đình với tể tướng</a:t>
            </a:r>
            <a:endParaRPr lang="en-US" altLang="en-US" sz="3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uu Van Chuong: Khương Công Phụ tể tướng Trung Hoa">
            <a:extLst>
              <a:ext uri="{FF2B5EF4-FFF2-40B4-BE49-F238E27FC236}">
                <a16:creationId xmlns:a16="http://schemas.microsoft.com/office/drawing/2014/main" id="{5E3CC7A1-1EB0-491C-ADB6-A853D507C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6" y="914400"/>
            <a:ext cx="58213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D0CA091-DE2E-44B3-91FE-0AD6A3E077EB}"/>
              </a:ext>
            </a:extLst>
          </p:cNvPr>
          <p:cNvSpPr txBox="1"/>
          <p:nvPr/>
        </p:nvSpPr>
        <p:spPr>
          <a:xfrm>
            <a:off x="7772400" y="457200"/>
            <a:ext cx="2286000" cy="95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base">
              <a:spcBef>
                <a:spcPct val="0"/>
              </a:spcBef>
              <a:spcAft>
                <a:spcPct val="0"/>
              </a:spcAft>
              <a:defRPr/>
            </a:pPr>
            <a:r>
              <a:rPr lang="vi-VN" sz="2800" b="1" dirty="0">
                <a:solidFill>
                  <a:srgbClr val="000000"/>
                </a:solidFill>
                <a:latin typeface="Times New Roman" pitchFamily="18" charset="0"/>
                <a:cs typeface="Times New Roman" pitchFamily="18" charset="0"/>
              </a:rPr>
              <a:t>Gián nghị đại phu</a:t>
            </a:r>
            <a:endParaRPr lang="en-US" sz="2800" b="1" dirty="0">
              <a:solidFill>
                <a:srgbClr val="000000"/>
              </a:solidFill>
              <a:latin typeface="Times New Roman" pitchFamily="18" charset="0"/>
              <a:cs typeface="Times New Roman" pitchFamily="18" charset="0"/>
            </a:endParaRPr>
          </a:p>
        </p:txBody>
      </p:sp>
      <p:sp>
        <p:nvSpPr>
          <p:cNvPr id="28676" name="TextBox 4">
            <a:extLst>
              <a:ext uri="{FF2B5EF4-FFF2-40B4-BE49-F238E27FC236}">
                <a16:creationId xmlns:a16="http://schemas.microsoft.com/office/drawing/2014/main" id="{A91496CB-EA4B-465D-9009-1EB5AEE39762}"/>
              </a:ext>
            </a:extLst>
          </p:cNvPr>
          <p:cNvSpPr txBox="1">
            <a:spLocks noChangeArrowheads="1"/>
          </p:cNvSpPr>
          <p:nvPr/>
        </p:nvSpPr>
        <p:spPr bwMode="auto">
          <a:xfrm>
            <a:off x="7515225" y="1652588"/>
            <a:ext cx="3124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Chức quan giữ việc can ngăn vua đẻ vua không làm điều trái</a:t>
            </a:r>
            <a:endParaRPr lang="en-US" altLang="en-US" sz="3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ầu cử bàn về quy trình tiến cử chọn nhân tài của vua chúa Việt">
            <a:extLst>
              <a:ext uri="{FF2B5EF4-FFF2-40B4-BE49-F238E27FC236}">
                <a16:creationId xmlns:a16="http://schemas.microsoft.com/office/drawing/2014/main" id="{C507E1BD-5C47-4CFF-AD85-4584EADE9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1600200"/>
            <a:ext cx="8991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4A881D8-20D9-454F-9FBC-36A5D440C3C2}"/>
              </a:ext>
            </a:extLst>
          </p:cNvPr>
          <p:cNvSpPr txBox="1"/>
          <p:nvPr/>
        </p:nvSpPr>
        <p:spPr>
          <a:xfrm>
            <a:off x="1676400" y="609600"/>
            <a:ext cx="2057400"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base">
              <a:spcBef>
                <a:spcPct val="0"/>
              </a:spcBef>
              <a:spcAft>
                <a:spcPct val="0"/>
              </a:spcAft>
              <a:defRPr/>
            </a:pPr>
            <a:r>
              <a:rPr lang="vi-VN" sz="3200" dirty="0">
                <a:solidFill>
                  <a:srgbClr val="000000"/>
                </a:solidFill>
                <a:latin typeface="Times New Roman" pitchFamily="18" charset="0"/>
                <a:cs typeface="Times New Roman" pitchFamily="18" charset="0"/>
              </a:rPr>
              <a:t>Tiến cử</a:t>
            </a:r>
            <a:endParaRPr lang="en-US" sz="3200" dirty="0">
              <a:solidFill>
                <a:srgbClr val="00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E442E4FF-6563-474E-AB8A-F64E553D6C95}"/>
              </a:ext>
            </a:extLst>
          </p:cNvPr>
          <p:cNvSpPr txBox="1">
            <a:spLocks noChangeArrowheads="1"/>
          </p:cNvSpPr>
          <p:nvPr/>
        </p:nvSpPr>
        <p:spPr bwMode="auto">
          <a:xfrm>
            <a:off x="4191001" y="457201"/>
            <a:ext cx="58023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Giới thiệu người có tài có đức để cấp trên chọn lựa</a:t>
            </a:r>
            <a:endParaRPr lang="en-US" altLang="en-US" sz="3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8" name="文本框 137">
            <a:extLst>
              <a:ext uri="{FF2B5EF4-FFF2-40B4-BE49-F238E27FC236}">
                <a16:creationId xmlns:a16="http://schemas.microsoft.com/office/drawing/2014/main" id="{9DD3C722-58A0-4FA1-BA36-0F5AA96E16B2}"/>
              </a:ext>
            </a:extLst>
          </p:cNvPr>
          <p:cNvSpPr txBox="1"/>
          <p:nvPr/>
        </p:nvSpPr>
        <p:spPr>
          <a:xfrm>
            <a:off x="1302217" y="233082"/>
            <a:ext cx="9605514" cy="1384995"/>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Ô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chữ</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gồm</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13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chữ</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cái</a:t>
            </a:r>
            <a:endPar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Câu</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tục</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ngữ</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nói</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về</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tinh</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thần</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giúp</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đỡ</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san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sẻ</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cho</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nhau</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lúc</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khó</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khăn</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hoạn</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nạn</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endParaRPr kumimoji="0" lang="zh-CN" altLang="en-US"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112722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N</a:t>
            </a:r>
          </a:p>
        </p:txBody>
      </p:sp>
      <p:sp>
        <p:nvSpPr>
          <p:cNvPr id="155" name="Rectangle 154"/>
          <p:cNvSpPr/>
          <p:nvPr/>
        </p:nvSpPr>
        <p:spPr>
          <a:xfrm>
            <a:off x="215816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H</a:t>
            </a:r>
          </a:p>
        </p:txBody>
      </p:sp>
      <p:sp>
        <p:nvSpPr>
          <p:cNvPr id="156" name="Rectangle 155"/>
          <p:cNvSpPr/>
          <p:nvPr/>
        </p:nvSpPr>
        <p:spPr>
          <a:xfrm>
            <a:off x="318910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Ư</a:t>
            </a:r>
          </a:p>
        </p:txBody>
      </p:sp>
      <p:sp>
        <p:nvSpPr>
          <p:cNvPr id="157" name="Rectangle 156"/>
          <p:cNvSpPr/>
          <p:nvPr/>
        </p:nvSpPr>
        <p:spPr>
          <a:xfrm>
            <a:off x="422004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Ờ</a:t>
            </a:r>
          </a:p>
        </p:txBody>
      </p:sp>
      <p:sp>
        <p:nvSpPr>
          <p:cNvPr id="158" name="Rectangle 157"/>
          <p:cNvSpPr/>
          <p:nvPr/>
        </p:nvSpPr>
        <p:spPr>
          <a:xfrm>
            <a:off x="5250984"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N</a:t>
            </a:r>
          </a:p>
        </p:txBody>
      </p:sp>
      <p:sp>
        <p:nvSpPr>
          <p:cNvPr id="159" name="Rectangle 158"/>
          <p:cNvSpPr/>
          <p:nvPr/>
        </p:nvSpPr>
        <p:spPr>
          <a:xfrm>
            <a:off x="6281925"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G</a:t>
            </a:r>
          </a:p>
        </p:txBody>
      </p:sp>
      <p:sp>
        <p:nvSpPr>
          <p:cNvPr id="160" name="Rectangle 159"/>
          <p:cNvSpPr/>
          <p:nvPr/>
        </p:nvSpPr>
        <p:spPr>
          <a:xfrm>
            <a:off x="80592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C</a:t>
            </a:r>
          </a:p>
        </p:txBody>
      </p:sp>
      <p:sp>
        <p:nvSpPr>
          <p:cNvPr id="161" name="Rectangle 160"/>
          <p:cNvSpPr/>
          <p:nvPr/>
        </p:nvSpPr>
        <p:spPr>
          <a:xfrm>
            <a:off x="90902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Ơ</a:t>
            </a:r>
          </a:p>
        </p:txBody>
      </p:sp>
      <p:sp>
        <p:nvSpPr>
          <p:cNvPr id="162" name="Rectangle 161"/>
          <p:cNvSpPr/>
          <p:nvPr/>
        </p:nvSpPr>
        <p:spPr>
          <a:xfrm>
            <a:off x="101211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M</a:t>
            </a:r>
          </a:p>
        </p:txBody>
      </p:sp>
      <p:sp>
        <p:nvSpPr>
          <p:cNvPr id="163" name="Rectangle 162"/>
          <p:cNvSpPr/>
          <p:nvPr/>
        </p:nvSpPr>
        <p:spPr>
          <a:xfrm>
            <a:off x="5250984"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S</a:t>
            </a:r>
          </a:p>
        </p:txBody>
      </p:sp>
      <p:sp>
        <p:nvSpPr>
          <p:cNvPr id="164" name="Rectangle 163"/>
          <p:cNvSpPr/>
          <p:nvPr/>
        </p:nvSpPr>
        <p:spPr>
          <a:xfrm>
            <a:off x="6281925"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Ẻ</a:t>
            </a:r>
          </a:p>
        </p:txBody>
      </p:sp>
      <p:sp>
        <p:nvSpPr>
          <p:cNvPr id="165" name="Rectangle 164"/>
          <p:cNvSpPr/>
          <p:nvPr/>
        </p:nvSpPr>
        <p:spPr>
          <a:xfrm>
            <a:off x="8059271"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Á</a:t>
            </a:r>
          </a:p>
        </p:txBody>
      </p:sp>
      <p:sp>
        <p:nvSpPr>
          <p:cNvPr id="166" name="Rectangle 165"/>
          <p:cNvSpPr/>
          <p:nvPr/>
        </p:nvSpPr>
        <p:spPr>
          <a:xfrm>
            <a:off x="9090212"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O</a:t>
            </a:r>
          </a:p>
        </p:txBody>
      </p:sp>
      <p:pic>
        <p:nvPicPr>
          <p:cNvPr id="167" name="Picture 166"/>
          <p:cNvPicPr>
            <a:picLocks noChangeAspect="1"/>
          </p:cNvPicPr>
          <p:nvPr/>
        </p:nvPicPr>
        <p:blipFill>
          <a:blip r:embed="rId5" cstate="print">
            <a:extLst>
              <a:ext uri="{BEBA8EAE-BF5A-486C-A8C5-ECC9F3942E4B}">
                <a14:imgProps xmlns:a14="http://schemas.microsoft.com/office/drawing/2010/main">
                  <a14:imgLayer r:embed="rId6">
                    <a14:imgEffect>
                      <a14:backgroundRemoval t="0" b="97907" l="0" r="100000"/>
                    </a14:imgEffect>
                  </a14:imgLayer>
                </a14:imgProps>
              </a:ext>
              <a:ext uri="{28A0092B-C50C-407E-A947-70E740481C1C}">
                <a14:useLocalDpi xmlns:a14="http://schemas.microsoft.com/office/drawing/2010/main" val="0"/>
              </a:ext>
            </a:extLst>
          </a:blip>
          <a:stretch>
            <a:fillRect/>
          </a:stretch>
        </p:blipFill>
        <p:spPr>
          <a:xfrm>
            <a:off x="1097264" y="3285357"/>
            <a:ext cx="3427991" cy="2277554"/>
          </a:xfrm>
          <a:prstGeom prst="rect">
            <a:avLst/>
          </a:prstGeom>
        </p:spPr>
      </p:pic>
      <p:sp>
        <p:nvSpPr>
          <p:cNvPr id="168" name="Rectangle 167"/>
          <p:cNvSpPr/>
          <p:nvPr/>
        </p:nvSpPr>
        <p:spPr>
          <a:xfrm>
            <a:off x="1127220"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69" name="Rectangle 168"/>
          <p:cNvSpPr/>
          <p:nvPr/>
        </p:nvSpPr>
        <p:spPr>
          <a:xfrm>
            <a:off x="2158161"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0" name="Rectangle 169"/>
          <p:cNvSpPr/>
          <p:nvPr/>
        </p:nvSpPr>
        <p:spPr>
          <a:xfrm>
            <a:off x="3189102"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1" name="Rectangle 170"/>
          <p:cNvSpPr/>
          <p:nvPr/>
        </p:nvSpPr>
        <p:spPr>
          <a:xfrm>
            <a:off x="4220043"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2" name="Rectangle 171"/>
          <p:cNvSpPr/>
          <p:nvPr/>
        </p:nvSpPr>
        <p:spPr>
          <a:xfrm>
            <a:off x="5250984"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3" name="Rectangle 172"/>
          <p:cNvSpPr/>
          <p:nvPr/>
        </p:nvSpPr>
        <p:spPr>
          <a:xfrm>
            <a:off x="6281925"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4" name="Rectangle 173"/>
          <p:cNvSpPr/>
          <p:nvPr/>
        </p:nvSpPr>
        <p:spPr>
          <a:xfrm>
            <a:off x="805927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5" name="Rectangle 174"/>
          <p:cNvSpPr/>
          <p:nvPr/>
        </p:nvSpPr>
        <p:spPr>
          <a:xfrm>
            <a:off x="909021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6" name="Rectangle 175"/>
          <p:cNvSpPr/>
          <p:nvPr/>
        </p:nvSpPr>
        <p:spPr>
          <a:xfrm>
            <a:off x="1012115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7" name="Rectangle 176"/>
          <p:cNvSpPr/>
          <p:nvPr/>
        </p:nvSpPr>
        <p:spPr>
          <a:xfrm>
            <a:off x="5250984"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8" name="Rectangle 177"/>
          <p:cNvSpPr/>
          <p:nvPr/>
        </p:nvSpPr>
        <p:spPr>
          <a:xfrm>
            <a:off x="6281925"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79" name="Rectangle 178"/>
          <p:cNvSpPr/>
          <p:nvPr/>
        </p:nvSpPr>
        <p:spPr>
          <a:xfrm>
            <a:off x="8059271"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80" name="Rectangle 179"/>
          <p:cNvSpPr/>
          <p:nvPr/>
        </p:nvSpPr>
        <p:spPr>
          <a:xfrm>
            <a:off x="9090212"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403611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171"/>
                                        </p:tgtEl>
                                      </p:cBhvr>
                                    </p:animEffect>
                                    <p:anim calcmode="lin" valueType="num">
                                      <p:cBhvr>
                                        <p:cTn id="19" dur="1000"/>
                                        <p:tgtEl>
                                          <p:spTgt spid="1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171"/>
                                        </p:tgtEl>
                                        <p:attrNameLst>
                                          <p:attrName>ppt_h</p:attrName>
                                        </p:attrNameLst>
                                      </p:cBhvr>
                                      <p:tavLst>
                                        <p:tav tm="0">
                                          <p:val>
                                            <p:strVal val="ppt_h"/>
                                          </p:val>
                                        </p:tav>
                                        <p:tav tm="100000">
                                          <p:val>
                                            <p:strVal val="ppt_h"/>
                                          </p:val>
                                        </p:tav>
                                      </p:tavLst>
                                    </p:anim>
                                    <p:set>
                                      <p:cBhvr>
                                        <p:cTn id="21" dur="1" fill="hold">
                                          <p:stCondLst>
                                            <p:cond delay="999"/>
                                          </p:stCondLst>
                                        </p:cTn>
                                        <p:tgtEl>
                                          <p:spTgt spid="17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173"/>
                                        </p:tgtEl>
                                      </p:cBhvr>
                                    </p:animEffect>
                                    <p:anim calcmode="lin" valueType="num">
                                      <p:cBhvr>
                                        <p:cTn id="25" dur="1000"/>
                                        <p:tgtEl>
                                          <p:spTgt spid="17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173"/>
                                        </p:tgtEl>
                                        <p:attrNameLst>
                                          <p:attrName>ppt_h</p:attrName>
                                        </p:attrNameLst>
                                      </p:cBhvr>
                                      <p:tavLst>
                                        <p:tav tm="0">
                                          <p:val>
                                            <p:strVal val="ppt_h"/>
                                          </p:val>
                                        </p:tav>
                                        <p:tav tm="100000">
                                          <p:val>
                                            <p:strVal val="ppt_h"/>
                                          </p:val>
                                        </p:tav>
                                      </p:tavLst>
                                    </p:anim>
                                    <p:set>
                                      <p:cBhvr>
                                        <p:cTn id="27" dur="1" fill="hold">
                                          <p:stCondLst>
                                            <p:cond delay="999"/>
                                          </p:stCondLst>
                                        </p:cTn>
                                        <p:tgtEl>
                                          <p:spTgt spid="17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178"/>
                                        </p:tgtEl>
                                      </p:cBhvr>
                                    </p:animEffect>
                                    <p:anim calcmode="lin" valueType="num">
                                      <p:cBhvr>
                                        <p:cTn id="31" dur="1000"/>
                                        <p:tgtEl>
                                          <p:spTgt spid="17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178"/>
                                        </p:tgtEl>
                                        <p:attrNameLst>
                                          <p:attrName>ppt_h</p:attrName>
                                        </p:attrNameLst>
                                      </p:cBhvr>
                                      <p:tavLst>
                                        <p:tav tm="0">
                                          <p:val>
                                            <p:strVal val="ppt_h"/>
                                          </p:val>
                                        </p:tav>
                                        <p:tav tm="100000">
                                          <p:val>
                                            <p:strVal val="ppt_h"/>
                                          </p:val>
                                        </p:tav>
                                      </p:tavLst>
                                    </p:anim>
                                    <p:set>
                                      <p:cBhvr>
                                        <p:cTn id="33" dur="1" fill="hold">
                                          <p:stCondLst>
                                            <p:cond delay="999"/>
                                          </p:stCondLst>
                                        </p:cTn>
                                        <p:tgtEl>
                                          <p:spTgt spid="17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177"/>
                                        </p:tgtEl>
                                      </p:cBhvr>
                                    </p:animEffect>
                                    <p:anim calcmode="lin" valueType="num">
                                      <p:cBhvr>
                                        <p:cTn id="37" dur="1000"/>
                                        <p:tgtEl>
                                          <p:spTgt spid="17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177"/>
                                        </p:tgtEl>
                                        <p:attrNameLst>
                                          <p:attrName>ppt_h</p:attrName>
                                        </p:attrNameLst>
                                      </p:cBhvr>
                                      <p:tavLst>
                                        <p:tav tm="0">
                                          <p:val>
                                            <p:strVal val="ppt_h"/>
                                          </p:val>
                                        </p:tav>
                                        <p:tav tm="100000">
                                          <p:val>
                                            <p:strVal val="ppt_h"/>
                                          </p:val>
                                        </p:tav>
                                      </p:tavLst>
                                    </p:anim>
                                    <p:set>
                                      <p:cBhvr>
                                        <p:cTn id="39" dur="1" fill="hold">
                                          <p:stCondLst>
                                            <p:cond delay="999"/>
                                          </p:stCondLst>
                                        </p:cTn>
                                        <p:tgtEl>
                                          <p:spTgt spid="17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168"/>
                                        </p:tgtEl>
                                      </p:cBhvr>
                                    </p:animEffect>
                                    <p:anim calcmode="lin" valueType="num">
                                      <p:cBhvr>
                                        <p:cTn id="43" dur="1000"/>
                                        <p:tgtEl>
                                          <p:spTgt spid="16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168"/>
                                        </p:tgtEl>
                                        <p:attrNameLst>
                                          <p:attrName>ppt_h</p:attrName>
                                        </p:attrNameLst>
                                      </p:cBhvr>
                                      <p:tavLst>
                                        <p:tav tm="0">
                                          <p:val>
                                            <p:strVal val="ppt_h"/>
                                          </p:val>
                                        </p:tav>
                                        <p:tav tm="100000">
                                          <p:val>
                                            <p:strVal val="ppt_h"/>
                                          </p:val>
                                        </p:tav>
                                      </p:tavLst>
                                    </p:anim>
                                    <p:set>
                                      <p:cBhvr>
                                        <p:cTn id="45" dur="1" fill="hold">
                                          <p:stCondLst>
                                            <p:cond delay="999"/>
                                          </p:stCondLst>
                                        </p:cTn>
                                        <p:tgtEl>
                                          <p:spTgt spid="16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170"/>
                                        </p:tgtEl>
                                      </p:cBhvr>
                                    </p:animEffect>
                                    <p:anim calcmode="lin" valueType="num">
                                      <p:cBhvr>
                                        <p:cTn id="49" dur="1000"/>
                                        <p:tgtEl>
                                          <p:spTgt spid="1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170"/>
                                        </p:tgtEl>
                                        <p:attrNameLst>
                                          <p:attrName>ppt_h</p:attrName>
                                        </p:attrNameLst>
                                      </p:cBhvr>
                                      <p:tavLst>
                                        <p:tav tm="0">
                                          <p:val>
                                            <p:strVal val="ppt_h"/>
                                          </p:val>
                                        </p:tav>
                                        <p:tav tm="100000">
                                          <p:val>
                                            <p:strVal val="ppt_h"/>
                                          </p:val>
                                        </p:tav>
                                      </p:tavLst>
                                    </p:anim>
                                    <p:set>
                                      <p:cBhvr>
                                        <p:cTn id="51" dur="1" fill="hold">
                                          <p:stCondLst>
                                            <p:cond delay="999"/>
                                          </p:stCondLst>
                                        </p:cTn>
                                        <p:tgtEl>
                                          <p:spTgt spid="17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179"/>
                                        </p:tgtEl>
                                      </p:cBhvr>
                                    </p:animEffect>
                                    <p:anim calcmode="lin" valueType="num">
                                      <p:cBhvr>
                                        <p:cTn id="55" dur="1000"/>
                                        <p:tgtEl>
                                          <p:spTgt spid="17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179"/>
                                        </p:tgtEl>
                                        <p:attrNameLst>
                                          <p:attrName>ppt_h</p:attrName>
                                        </p:attrNameLst>
                                      </p:cBhvr>
                                      <p:tavLst>
                                        <p:tav tm="0">
                                          <p:val>
                                            <p:strVal val="ppt_h"/>
                                          </p:val>
                                        </p:tav>
                                        <p:tav tm="100000">
                                          <p:val>
                                            <p:strVal val="ppt_h"/>
                                          </p:val>
                                        </p:tav>
                                      </p:tavLst>
                                    </p:anim>
                                    <p:set>
                                      <p:cBhvr>
                                        <p:cTn id="57" dur="1" fill="hold">
                                          <p:stCondLst>
                                            <p:cond delay="999"/>
                                          </p:stCondLst>
                                        </p:cTn>
                                        <p:tgtEl>
                                          <p:spTgt spid="17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172"/>
                                        </p:tgtEl>
                                      </p:cBhvr>
                                    </p:animEffect>
                                    <p:anim calcmode="lin" valueType="num">
                                      <p:cBhvr>
                                        <p:cTn id="61" dur="1000"/>
                                        <p:tgtEl>
                                          <p:spTgt spid="17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172"/>
                                        </p:tgtEl>
                                        <p:attrNameLst>
                                          <p:attrName>ppt_h</p:attrName>
                                        </p:attrNameLst>
                                      </p:cBhvr>
                                      <p:tavLst>
                                        <p:tav tm="0">
                                          <p:val>
                                            <p:strVal val="ppt_h"/>
                                          </p:val>
                                        </p:tav>
                                        <p:tav tm="100000">
                                          <p:val>
                                            <p:strVal val="ppt_h"/>
                                          </p:val>
                                        </p:tav>
                                      </p:tavLst>
                                    </p:anim>
                                    <p:set>
                                      <p:cBhvr>
                                        <p:cTn id="63" dur="1" fill="hold">
                                          <p:stCondLst>
                                            <p:cond delay="999"/>
                                          </p:stCondLst>
                                        </p:cTn>
                                        <p:tgtEl>
                                          <p:spTgt spid="17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176"/>
                                        </p:tgtEl>
                                      </p:cBhvr>
                                    </p:animEffect>
                                    <p:anim calcmode="lin" valueType="num">
                                      <p:cBhvr>
                                        <p:cTn id="67" dur="1000"/>
                                        <p:tgtEl>
                                          <p:spTgt spid="17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176"/>
                                        </p:tgtEl>
                                        <p:attrNameLst>
                                          <p:attrName>ppt_h</p:attrName>
                                        </p:attrNameLst>
                                      </p:cBhvr>
                                      <p:tavLst>
                                        <p:tav tm="0">
                                          <p:val>
                                            <p:strVal val="ppt_h"/>
                                          </p:val>
                                        </p:tav>
                                        <p:tav tm="100000">
                                          <p:val>
                                            <p:strVal val="ppt_h"/>
                                          </p:val>
                                        </p:tav>
                                      </p:tavLst>
                                    </p:anim>
                                    <p:set>
                                      <p:cBhvr>
                                        <p:cTn id="69" dur="1" fill="hold">
                                          <p:stCondLst>
                                            <p:cond delay="999"/>
                                          </p:stCondLst>
                                        </p:cTn>
                                        <p:tgtEl>
                                          <p:spTgt spid="17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175"/>
                                        </p:tgtEl>
                                      </p:cBhvr>
                                    </p:animEffect>
                                    <p:anim calcmode="lin" valueType="num">
                                      <p:cBhvr>
                                        <p:cTn id="73" dur="1000"/>
                                        <p:tgtEl>
                                          <p:spTgt spid="17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175"/>
                                        </p:tgtEl>
                                        <p:attrNameLst>
                                          <p:attrName>ppt_h</p:attrName>
                                        </p:attrNameLst>
                                      </p:cBhvr>
                                      <p:tavLst>
                                        <p:tav tm="0">
                                          <p:val>
                                            <p:strVal val="ppt_h"/>
                                          </p:val>
                                        </p:tav>
                                        <p:tav tm="100000">
                                          <p:val>
                                            <p:strVal val="ppt_h"/>
                                          </p:val>
                                        </p:tav>
                                      </p:tavLst>
                                    </p:anim>
                                    <p:set>
                                      <p:cBhvr>
                                        <p:cTn id="75" dur="1" fill="hold">
                                          <p:stCondLst>
                                            <p:cond delay="999"/>
                                          </p:stCondLst>
                                        </p:cTn>
                                        <p:tgtEl>
                                          <p:spTgt spid="17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174"/>
                                        </p:tgtEl>
                                      </p:cBhvr>
                                    </p:animEffect>
                                    <p:anim calcmode="lin" valueType="num">
                                      <p:cBhvr>
                                        <p:cTn id="79" dur="1000"/>
                                        <p:tgtEl>
                                          <p:spTgt spid="17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174"/>
                                        </p:tgtEl>
                                        <p:attrNameLst>
                                          <p:attrName>ppt_h</p:attrName>
                                        </p:attrNameLst>
                                      </p:cBhvr>
                                      <p:tavLst>
                                        <p:tav tm="0">
                                          <p:val>
                                            <p:strVal val="ppt_h"/>
                                          </p:val>
                                        </p:tav>
                                        <p:tav tm="100000">
                                          <p:val>
                                            <p:strVal val="ppt_h"/>
                                          </p:val>
                                        </p:tav>
                                      </p:tavLst>
                                    </p:anim>
                                    <p:set>
                                      <p:cBhvr>
                                        <p:cTn id="81" dur="1" fill="hold">
                                          <p:stCondLst>
                                            <p:cond delay="999"/>
                                          </p:stCondLst>
                                        </p:cTn>
                                        <p:tgtEl>
                                          <p:spTgt spid="17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169"/>
                                        </p:tgtEl>
                                      </p:cBhvr>
                                    </p:animEffect>
                                    <p:anim calcmode="lin" valueType="num">
                                      <p:cBhvr>
                                        <p:cTn id="85" dur="1000"/>
                                        <p:tgtEl>
                                          <p:spTgt spid="16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169"/>
                                        </p:tgtEl>
                                        <p:attrNameLst>
                                          <p:attrName>ppt_h</p:attrName>
                                        </p:attrNameLst>
                                      </p:cBhvr>
                                      <p:tavLst>
                                        <p:tav tm="0">
                                          <p:val>
                                            <p:strVal val="ppt_h"/>
                                          </p:val>
                                        </p:tav>
                                        <p:tav tm="100000">
                                          <p:val>
                                            <p:strVal val="ppt_h"/>
                                          </p:val>
                                        </p:tav>
                                      </p:tavLst>
                                    </p:anim>
                                    <p:set>
                                      <p:cBhvr>
                                        <p:cTn id="87" dur="1" fill="hold">
                                          <p:stCondLst>
                                            <p:cond delay="999"/>
                                          </p:stCondLst>
                                        </p:cTn>
                                        <p:tgtEl>
                                          <p:spTgt spid="16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180"/>
                                        </p:tgtEl>
                                      </p:cBhvr>
                                    </p:animEffect>
                                    <p:anim calcmode="lin" valueType="num">
                                      <p:cBhvr>
                                        <p:cTn id="91" dur="1000"/>
                                        <p:tgtEl>
                                          <p:spTgt spid="18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180"/>
                                        </p:tgtEl>
                                        <p:attrNameLst>
                                          <p:attrName>ppt_h</p:attrName>
                                        </p:attrNameLst>
                                      </p:cBhvr>
                                      <p:tavLst>
                                        <p:tav tm="0">
                                          <p:val>
                                            <p:strVal val="ppt_h"/>
                                          </p:val>
                                        </p:tav>
                                        <p:tav tm="100000">
                                          <p:val>
                                            <p:strVal val="ppt_h"/>
                                          </p:val>
                                        </p:tav>
                                      </p:tavLst>
                                    </p:anim>
                                    <p:set>
                                      <p:cBhvr>
                                        <p:cTn id="93" dur="1" fill="hold">
                                          <p:stCondLst>
                                            <p:cond delay="999"/>
                                          </p:stCondLst>
                                        </p:cTn>
                                        <p:tgtEl>
                                          <p:spTgt spid="18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4" fill="hold">
                            <p:stCondLst>
                              <p:cond delay="13000"/>
                            </p:stCondLst>
                            <p:childTnLst>
                              <p:par>
                                <p:cTn id="95" presetID="16" presetClass="entr" presetSubtype="21" fill="hold" nodeType="afterEffect">
                                  <p:stCondLst>
                                    <p:cond delay="0"/>
                                  </p:stCondLst>
                                  <p:childTnLst>
                                    <p:set>
                                      <p:cBhvr>
                                        <p:cTn id="96" dur="1" fill="hold">
                                          <p:stCondLst>
                                            <p:cond delay="0"/>
                                          </p:stCondLst>
                                        </p:cTn>
                                        <p:tgtEl>
                                          <p:spTgt spid="167"/>
                                        </p:tgtEl>
                                        <p:attrNameLst>
                                          <p:attrName>style.visibility</p:attrName>
                                        </p:attrNameLst>
                                      </p:cBhvr>
                                      <p:to>
                                        <p:strVal val="visible"/>
                                      </p:to>
                                    </p:set>
                                    <p:animEffect transition="in" filter="barn(inVertical)">
                                      <p:cBhvr>
                                        <p:cTn id="97" dur="1000"/>
                                        <p:tgtEl>
                                          <p:spTgt spid="167"/>
                                        </p:tgtEl>
                                      </p:cBhvr>
                                    </p:animEffect>
                                  </p:childTnLst>
                                  <p:subTnLst>
                                    <p:audio>
                                      <p:cMediaNode>
                                        <p:cTn display="0" masterRel="sameClick">
                                          <p:stCondLst>
                                            <p:cond evt="begin" delay="0">
                                              <p:tn val="9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rPr>
              <a:t>MỘT NGƯỜI CHÍNH TRỰC</a:t>
            </a:r>
            <a:endParaRPr kumimoji="0" lang="zh-CN" altLang="en-US"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endParaRPr>
          </a:p>
        </p:txBody>
      </p:sp>
      <p:sp>
        <p:nvSpPr>
          <p:cNvPr id="2" name="Rectangle 1"/>
          <p:cNvSpPr/>
          <p:nvPr/>
        </p:nvSpPr>
        <p:spPr>
          <a:xfrm>
            <a:off x="311086" y="829937"/>
            <a:ext cx="11566688" cy="5632311"/>
          </a:xfrm>
          <a:prstGeom prst="rect">
            <a:avLst/>
          </a:prstGeom>
        </p:spPr>
        <p:txBody>
          <a:bodyPr wrap="square">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quan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triều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nổi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tiếng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chính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trực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Năm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1175,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di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chiếu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cho</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phò</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tử</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con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họ</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lên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ngôi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Nhưng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Chiêu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Linh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muốn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lập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con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mình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Xưởng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cho</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đem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bạc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đút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lót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vợ</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để</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nhờ</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nhất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định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nghe</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cứ</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di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chiếu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lập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Đó</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Cao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Phò</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Cao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được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4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năm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lâm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bệnh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nặng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Quan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tham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tri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chính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sự</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ngày</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đêm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hầu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bên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giường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bệnh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Còn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nghị</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do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bận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nhiều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việc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nên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mấy</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tới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thăm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được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Một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hôm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tới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thăm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Nếu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chẳng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may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thì</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sẽ</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thay</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do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dự</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đáp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Có</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nghị</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ngạc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nhiên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nói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hết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lòng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vì</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sao</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tâu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Nếu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hầu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giỏi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thì</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xin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còn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tài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nước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xin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altLang="en-US" sz="2000" b="0"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 </a:t>
            </a:r>
            <a:r>
              <a:rPr kumimoji="0" lang="en-US" altLang="en-US" sz="20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QUỲNH CƯ, ĐỖ ĐỨC HÙNG</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spTree>
    <p:extLst>
      <p:ext uri="{BB962C8B-B14F-4D97-AF65-F5344CB8AC3E}">
        <p14:creationId xmlns:p14="http://schemas.microsoft.com/office/powerpoint/2010/main" val="170822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413910" y="2130329"/>
            <a:ext cx="7778090" cy="1323439"/>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FFC000"/>
                </a:solidFill>
                <a:effectLst>
                  <a:outerShdw blurRad="38100" dist="38100" dir="2700000" algn="tl">
                    <a:srgbClr val="000000">
                      <a:alpha val="43137"/>
                    </a:srgbClr>
                  </a:outerShdw>
                  <a:reflection blurRad="6350" stA="60000" endA="900" endPos="60000" dist="29997" dir="5400000" sy="-100000" algn="bl" rotWithShape="0"/>
                </a:effectLst>
                <a:uLnTx/>
                <a:uFillTx/>
                <a:latin typeface="UTM Futura Extra" panose="02040603050506020204" pitchFamily="18" charset="0"/>
                <a:ea typeface="字魂36号-正文宋楷" panose="02000000000000000000" pitchFamily="2" charset="-122"/>
                <a:cs typeface="+mn-cs"/>
              </a:rPr>
              <a:t>TÌM HIỂU BÀI </a:t>
            </a:r>
            <a:endParaRPr kumimoji="0" lang="zh-CN" altLang="en-US" sz="8000" b="0" i="0" u="none" strike="noStrike" kern="1200" cap="none" spc="0" normalizeH="0" baseline="0" noProof="0" dirty="0">
              <a:ln>
                <a:noFill/>
              </a:ln>
              <a:solidFill>
                <a:srgbClr val="FFC000"/>
              </a:solidFill>
              <a:effectLst>
                <a:outerShdw blurRad="38100" dist="38100" dir="2700000" algn="tl">
                  <a:srgbClr val="000000">
                    <a:alpha val="43137"/>
                  </a:srgbClr>
                </a:outerShdw>
                <a:reflection blurRad="6350" stA="60000" endA="900" endPos="60000" dist="29997" dir="5400000" sy="-100000" algn="bl" rotWithShape="0"/>
              </a:effectLst>
              <a:uLnTx/>
              <a:uFillTx/>
              <a:latin typeface="UTM Futura Extra"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7217007" y="1503203"/>
            <a:ext cx="4759705"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3" name="Text Box 19"/>
          <p:cNvSpPr txBox="1">
            <a:spLocks noChangeArrowheads="1"/>
          </p:cNvSpPr>
          <p:nvPr/>
        </p:nvSpPr>
        <p:spPr bwMode="auto">
          <a:xfrm>
            <a:off x="7320228" y="1768947"/>
            <a:ext cx="4752046" cy="1077218"/>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Tô</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Hiến</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Thành</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làm</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quan</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triều</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nào</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p>
        </p:txBody>
      </p:sp>
      <p:pic>
        <p:nvPicPr>
          <p:cNvPr id="155" name="Picture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68" y="1916267"/>
            <a:ext cx="6667500" cy="339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6" name="Text Box 19"/>
          <p:cNvSpPr txBox="1">
            <a:spLocks noChangeArrowheads="1"/>
          </p:cNvSpPr>
          <p:nvPr/>
        </p:nvSpPr>
        <p:spPr bwMode="auto">
          <a:xfrm>
            <a:off x="7321743" y="2945168"/>
            <a:ext cx="4752046" cy="1077218"/>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Tô</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Hiến</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Thành</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làm</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quan</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triều</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nhà</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Lý</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p>
        </p:txBody>
      </p:sp>
      <p:sp>
        <p:nvSpPr>
          <p:cNvPr id="157" name="Text Box 20"/>
          <p:cNvSpPr txBox="1">
            <a:spLocks noChangeArrowheads="1"/>
          </p:cNvSpPr>
          <p:nvPr/>
        </p:nvSpPr>
        <p:spPr bwMode="auto">
          <a:xfrm>
            <a:off x="7165646" y="1923311"/>
            <a:ext cx="4862425" cy="107721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Mọi</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ng</a:t>
            </a:r>
            <a:r>
              <a:rPr kumimoji="0" lang="vi-VN"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ư</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ời</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vi-VN"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đ</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ánh</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giá</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ông</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là</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ng</a:t>
            </a:r>
            <a:r>
              <a:rPr kumimoji="0" lang="vi-VN"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ư</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ời</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nh</a:t>
            </a:r>
            <a:r>
              <a:rPr kumimoji="0" lang="vi-VN"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ư</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thế</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charset="0"/>
                <a:ea typeface="微软雅黑"/>
                <a:cs typeface="+mn-cs"/>
              </a:rPr>
              <a:t>nào</a:t>
            </a:r>
            <a:r>
              <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 ?</a:t>
            </a:r>
          </a:p>
        </p:txBody>
      </p:sp>
      <p:sp>
        <p:nvSpPr>
          <p:cNvPr id="158" name="Text Box 19"/>
          <p:cNvSpPr txBox="1">
            <a:spLocks noChangeArrowheads="1"/>
          </p:cNvSpPr>
          <p:nvPr/>
        </p:nvSpPr>
        <p:spPr bwMode="auto">
          <a:xfrm>
            <a:off x="7332529" y="2967665"/>
            <a:ext cx="4752046" cy="1077218"/>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Tô</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Hiến</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Thành</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là</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người</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chính</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trực</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a:t>
            </a:r>
          </a:p>
        </p:txBody>
      </p:sp>
    </p:spTree>
    <p:extLst>
      <p:ext uri="{BB962C8B-B14F-4D97-AF65-F5344CB8AC3E}">
        <p14:creationId xmlns:p14="http://schemas.microsoft.com/office/powerpoint/2010/main" val="387304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par>
                                <p:cTn id="26" presetID="14" presetClass="entr" presetSubtype="10" fill="hold" nodeType="with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randombar(horizontal)">
                                      <p:cBhvr>
                                        <p:cTn id="28" dur="500"/>
                                        <p:tgtEl>
                                          <p:spTgt spid="1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6"/>
                                        </p:tgtEl>
                                        <p:attrNameLst>
                                          <p:attrName>style.visibility</p:attrName>
                                        </p:attrNameLst>
                                      </p:cBhvr>
                                      <p:to>
                                        <p:strVal val="visible"/>
                                      </p:to>
                                    </p:set>
                                    <p:animEffect transition="in" filter="fade">
                                      <p:cBhvr>
                                        <p:cTn id="33" dur="500"/>
                                        <p:tgtEl>
                                          <p:spTgt spid="15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56"/>
                                        </p:tgtEl>
                                        <p:attrNameLst>
                                          <p:attrName>style.visibility</p:attrName>
                                        </p:attrNameLst>
                                      </p:cBhvr>
                                      <p:to>
                                        <p:strVal val="hidden"/>
                                      </p:to>
                                    </p:set>
                                  </p:childTnLst>
                                </p:cTn>
                              </p:par>
                              <p:par>
                                <p:cTn id="40" presetID="2" presetClass="entr" presetSubtype="8" fill="hold" grpId="0"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additive="base">
                                        <p:cTn id="42" dur="500" fill="hold"/>
                                        <p:tgtEl>
                                          <p:spTgt spid="157"/>
                                        </p:tgtEl>
                                        <p:attrNameLst>
                                          <p:attrName>ppt_x</p:attrName>
                                        </p:attrNameLst>
                                      </p:cBhvr>
                                      <p:tavLst>
                                        <p:tav tm="0">
                                          <p:val>
                                            <p:strVal val="0-#ppt_w/2"/>
                                          </p:val>
                                        </p:tav>
                                        <p:tav tm="100000">
                                          <p:val>
                                            <p:strVal val="#ppt_x"/>
                                          </p:val>
                                        </p:tav>
                                      </p:tavLst>
                                    </p:anim>
                                    <p:anim calcmode="lin" valueType="num">
                                      <p:cBhvr additive="base">
                                        <p:cTn id="43" dur="5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8"/>
                                        </p:tgtEl>
                                        <p:attrNameLst>
                                          <p:attrName>style.visibility</p:attrName>
                                        </p:attrNameLst>
                                      </p:cBhvr>
                                      <p:to>
                                        <p:strVal val="visible"/>
                                      </p:to>
                                    </p:set>
                                    <p:animEffect transition="in" filter="fade">
                                      <p:cBhvr>
                                        <p:cTn id="4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3" grpId="1"/>
      <p:bldP spid="156" grpId="0"/>
      <p:bldP spid="156" grpId="1"/>
      <p:bldP spid="157" grpId="0"/>
      <p:bldP spid="15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09473" y="1203185"/>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Rectangle 4"/>
          <p:cNvSpPr/>
          <p:nvPr/>
        </p:nvSpPr>
        <p:spPr>
          <a:xfrm>
            <a:off x="301660" y="1295518"/>
            <a:ext cx="11566688" cy="2806922"/>
          </a:xfrm>
          <a:prstGeom prst="rect">
            <a:avLst/>
          </a:prstGeom>
        </p:spPr>
        <p:txBody>
          <a:bodyPr wrap="square">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quan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triều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nổi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tiếng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chính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trực</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Năm </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1175,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di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chiếu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cho</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phò</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tử</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con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họ</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lên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ngôi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Nhưng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Chiêu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Linh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muốn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lập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con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mình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Xưởng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cho</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đem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bạc</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đút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lót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vợ</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để</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nhờ</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đỡ</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nhất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định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nghe</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cứ</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di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chiếu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lập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Đó</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Cao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39969" y="182777"/>
            <a:ext cx="6175088" cy="76944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rPr>
              <a:t>MỘT NGƯỜI CHÍNH TRỰC</a:t>
            </a:r>
            <a:endParaRPr kumimoji="0" lang="zh-CN" altLang="en-US"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2840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Trong</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việc</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lập</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ngôi</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vua</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sự</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chính</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trực</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của</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ông</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Tô</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Hiến</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Thành</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thể</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hiện</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nh</a:t>
            </a:r>
            <a:r>
              <a:rPr kumimoji="0" lang="vi-VN" sz="3200" b="1" i="0" u="none" strike="noStrike" kern="1200" cap="none" spc="0" normalizeH="0" baseline="0" noProof="0" dirty="0">
                <a:ln>
                  <a:noFill/>
                </a:ln>
                <a:solidFill>
                  <a:srgbClr val="0064D2">
                    <a:lumMod val="50000"/>
                  </a:srgbClr>
                </a:solidFill>
                <a:effectLst/>
                <a:uLnTx/>
                <a:uFillTx/>
                <a:latin typeface="Arial"/>
                <a:ea typeface="微软雅黑"/>
                <a:cs typeface="+mn-cs"/>
              </a:rPr>
              <a:t>ư</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err="1">
                <a:ln>
                  <a:noFill/>
                </a:ln>
                <a:solidFill>
                  <a:srgbClr val="0064D2">
                    <a:lumMod val="50000"/>
                  </a:srgbClr>
                </a:solidFill>
                <a:effectLst/>
                <a:uLnTx/>
                <a:uFillTx/>
                <a:latin typeface="Arial"/>
                <a:ea typeface="微软雅黑"/>
                <a:cs typeface="+mn-cs"/>
              </a:rPr>
              <a:t>thế</a:t>
            </a:r>
            <a:r>
              <a:rPr kumimoji="0" lang="en-US" sz="3200" b="1" i="0" u="none" strike="noStrike" kern="1200" cap="none" spc="0" normalizeH="0" baseline="0" noProof="0">
                <a:ln>
                  <a:noFill/>
                </a:ln>
                <a:solidFill>
                  <a:srgbClr val="0064D2">
                    <a:lumMod val="50000"/>
                  </a:srgbClr>
                </a:solidFill>
                <a:effectLst/>
                <a:uLnTx/>
                <a:uFillTx/>
                <a:latin typeface="Arial"/>
                <a:ea typeface="微软雅黑"/>
                <a:cs typeface="+mn-cs"/>
              </a:rPr>
              <a:t> nào?</a:t>
            </a:r>
            <a:endParaRPr kumimoji="0" lang="en-US" sz="3200" b="1" i="0" u="none" strike="noStrike" kern="1200" cap="none" spc="0" normalizeH="0" baseline="0" noProof="0" dirty="0">
              <a:ln>
                <a:noFill/>
              </a:ln>
              <a:solidFill>
                <a:srgbClr val="0064D2">
                  <a:lumMod val="50000"/>
                </a:srgbClr>
              </a:solidFill>
              <a:effectLst/>
              <a:uLnTx/>
              <a:uFillTx/>
              <a:latin typeface="Arial" charset="0"/>
              <a:ea typeface="微软雅黑"/>
              <a:cs typeface="+mn-cs"/>
            </a:endParaRPr>
          </a:p>
        </p:txBody>
      </p:sp>
      <p:sp>
        <p:nvSpPr>
          <p:cNvPr id="156" name="Text Box 19"/>
          <p:cNvSpPr txBox="1">
            <a:spLocks noChangeArrowheads="1"/>
          </p:cNvSpPr>
          <p:nvPr/>
        </p:nvSpPr>
        <p:spPr bwMode="auto">
          <a:xfrm>
            <a:off x="436808" y="2982145"/>
            <a:ext cx="11310218" cy="1569660"/>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Tô</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Hiến</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Thành</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không</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chịu</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nhận</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vàng</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bạc</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vi-VN" sz="3200" b="1" i="0" u="none" strike="noStrike" kern="1200" cap="none" spc="0" normalizeH="0" baseline="0" noProof="0" dirty="0">
                <a:ln>
                  <a:noFill/>
                </a:ln>
                <a:solidFill>
                  <a:srgbClr val="FF4D67"/>
                </a:solidFill>
                <a:effectLst/>
                <a:uLnTx/>
                <a:uFillTx/>
                <a:latin typeface="Arial"/>
                <a:ea typeface="微软雅黑"/>
                <a:cs typeface="+mn-cs"/>
              </a:rPr>
              <a:t>đ</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út</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lót</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vi-VN" sz="3200" b="1" i="0" u="none" strike="noStrike" kern="1200" cap="none" spc="0" normalizeH="0" baseline="0" noProof="0" dirty="0">
                <a:ln>
                  <a:noFill/>
                </a:ln>
                <a:solidFill>
                  <a:srgbClr val="FF4D67"/>
                </a:solidFill>
                <a:effectLst/>
                <a:uLnTx/>
                <a:uFillTx/>
                <a:latin typeface="Arial"/>
                <a:ea typeface="微软雅黑"/>
                <a:cs typeface="+mn-cs"/>
              </a:rPr>
              <a:t>đ</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ể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làm</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sai</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di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chiếu</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của</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vua</a:t>
            </a:r>
            <a:r>
              <a:rPr kumimoji="0" lang="en-US" sz="3200" b="1" i="0" u="none" strike="noStrike" kern="1200" cap="none" spc="0" normalizeH="0" baseline="0" noProof="0">
                <a:ln>
                  <a:noFill/>
                </a:ln>
                <a:solidFill>
                  <a:srgbClr val="FF4D67"/>
                </a:solidFill>
                <a:effectLst/>
                <a:uLnTx/>
                <a:uFillTx/>
                <a:latin typeface="Arial"/>
                <a:ea typeface="微软雅黑"/>
                <a:cs typeface="+mn-cs"/>
              </a:rPr>
              <a:t>. Ông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cứ</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làm</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theo</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di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chiếu</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mà</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lập</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thái</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tử</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 Long </a:t>
            </a:r>
            <a:r>
              <a:rPr kumimoji="0" lang="en-US" sz="3200" b="1" i="0" u="none" strike="noStrike" kern="1200" cap="none" spc="0" normalizeH="0" baseline="0" noProof="0" dirty="0" err="1">
                <a:ln>
                  <a:noFill/>
                </a:ln>
                <a:solidFill>
                  <a:srgbClr val="FF4D67"/>
                </a:solidFill>
                <a:effectLst/>
                <a:uLnTx/>
                <a:uFillTx/>
                <a:latin typeface="Arial"/>
                <a:ea typeface="微软雅黑"/>
                <a:cs typeface="+mn-cs"/>
              </a:rPr>
              <a:t>Cán</a:t>
            </a:r>
            <a:r>
              <a:rPr kumimoji="0" lang="en-US" sz="3200" b="1" i="0" u="none" strike="noStrike" kern="1200" cap="none" spc="0" normalizeH="0" baseline="0" noProof="0" dirty="0">
                <a:ln>
                  <a:noFill/>
                </a:ln>
                <a:solidFill>
                  <a:srgbClr val="FF4D67"/>
                </a:solidFill>
                <a:effectLst/>
                <a:uLnTx/>
                <a:uFillTx/>
                <a:latin typeface="Arial"/>
                <a:ea typeface="微软雅黑"/>
                <a:cs typeface="+mn-cs"/>
              </a:rPr>
              <a:t>.</a:t>
            </a: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26165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0" name="Text Box 19"/>
          <p:cNvSpPr txBox="1">
            <a:spLocks noChangeArrowheads="1"/>
          </p:cNvSpPr>
          <p:nvPr/>
        </p:nvSpPr>
        <p:spPr bwMode="auto">
          <a:xfrm>
            <a:off x="1980641" y="2344670"/>
            <a:ext cx="3807217" cy="584775"/>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Ý </a:t>
            </a:r>
            <a:r>
              <a:rPr kumimoji="0" lang="en-US" sz="3200" b="1" i="0" u="sng"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chính</a:t>
            </a: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sng"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đoạn</a:t>
            </a: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1:</a:t>
            </a:r>
          </a:p>
        </p:txBody>
      </p:sp>
      <p:sp>
        <p:nvSpPr>
          <p:cNvPr id="151" name="Text Box 19"/>
          <p:cNvSpPr txBox="1">
            <a:spLocks noChangeArrowheads="1"/>
          </p:cNvSpPr>
          <p:nvPr/>
        </p:nvSpPr>
        <p:spPr bwMode="auto">
          <a:xfrm>
            <a:off x="1662105" y="2929445"/>
            <a:ext cx="5506355" cy="2062103"/>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Đoạn</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1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kể</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chuyện</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thái</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độ</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chính</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trực</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của</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Tô</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Hiến</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Thành</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trong</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việc</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lập</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ngôi</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vua</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p>
        </p:txBody>
      </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Rectangle 4"/>
          <p:cNvSpPr/>
          <p:nvPr/>
        </p:nvSpPr>
        <p:spPr>
          <a:xfrm>
            <a:off x="311086" y="1165493"/>
            <a:ext cx="11566688" cy="1643527"/>
          </a:xfrm>
          <a:prstGeom prst="rect">
            <a:avLst/>
          </a:prstGeom>
        </p:spPr>
        <p:txBody>
          <a:bodyPr wrap="square">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vi-VN"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rPr>
              <a:t>MỘT NGƯỜI CHÍNH TRỰC</a:t>
            </a:r>
            <a:endParaRPr kumimoji="0" lang="zh-CN" altLang="en-US"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endParaRPr>
          </a:p>
        </p:txBody>
      </p:sp>
      <p:sp>
        <p:nvSpPr>
          <p:cNvPr id="7" name="Text Box 19"/>
          <p:cNvSpPr txBox="1">
            <a:spLocks noChangeArrowheads="1"/>
          </p:cNvSpPr>
          <p:nvPr/>
        </p:nvSpPr>
        <p:spPr bwMode="auto">
          <a:xfrm>
            <a:off x="0" y="3381376"/>
            <a:ext cx="12320832" cy="584775"/>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4D2">
                    <a:lumMod val="50000"/>
                  </a:srgbClr>
                </a:solidFill>
                <a:effectLst/>
                <a:uLnTx/>
                <a:uFillTx/>
                <a:latin typeface="Arial"/>
                <a:ea typeface="微软雅黑"/>
                <a:cs typeface="+mn-cs"/>
              </a:rPr>
              <a:t>Khi Tô Hiến Thành ốm nặng, ai thường xuyên chăm sóc ông ?</a:t>
            </a:r>
          </a:p>
        </p:txBody>
      </p:sp>
      <p:sp>
        <p:nvSpPr>
          <p:cNvPr id="2" name="Rectangle 1"/>
          <p:cNvSpPr/>
          <p:nvPr/>
        </p:nvSpPr>
        <p:spPr>
          <a:xfrm>
            <a:off x="118899" y="3966151"/>
            <a:ext cx="12331733"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Quan</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tham</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tri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chính</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sự</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Vũ</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Tán</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Đ</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rPr>
              <a:t>ư</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ờng</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ngày</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rPr>
              <a:t>đ</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êm</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hầu</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hạ</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ông</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a:t>
            </a:r>
          </a:p>
        </p:txBody>
      </p:sp>
      <p:sp>
        <p:nvSpPr>
          <p:cNvPr id="8" name="Text Box 10"/>
          <p:cNvSpPr txBox="1">
            <a:spLocks noChangeArrowheads="1"/>
          </p:cNvSpPr>
          <p:nvPr/>
        </p:nvSpPr>
        <p:spPr bwMode="auto">
          <a:xfrm>
            <a:off x="1547923" y="3409584"/>
            <a:ext cx="9473684" cy="584775"/>
          </a:xfrm>
          <a:prstGeom prst="rect">
            <a:avLst/>
          </a:prstGeom>
          <a:no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Còn</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giám</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nghị</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vi-VN" sz="3200" b="1" i="0" u="none" strike="noStrike" kern="1200" cap="none" spc="0" normalizeH="0" baseline="0" noProof="0" dirty="0">
                <a:ln>
                  <a:noFill/>
                </a:ln>
                <a:solidFill>
                  <a:srgbClr val="0064D2">
                    <a:lumMod val="50000"/>
                  </a:srgbClr>
                </a:solidFill>
                <a:effectLst/>
                <a:uLnTx/>
                <a:uFillTx/>
                <a:latin typeface="Arial"/>
                <a:ea typeface="微软雅黑"/>
                <a:cs typeface="+mn-cs"/>
              </a:rPr>
              <a:t>đ</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ại</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phu</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Trần</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Trung</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Tá</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thì</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64D2">
                    <a:lumMod val="50000"/>
                  </a:srgbClr>
                </a:solidFill>
                <a:effectLst/>
                <a:uLnTx/>
                <a:uFillTx/>
                <a:latin typeface="Arial"/>
                <a:ea typeface="微软雅黑"/>
                <a:cs typeface="+mn-cs"/>
              </a:rPr>
              <a:t>sao</a:t>
            </a: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 ?</a:t>
            </a:r>
          </a:p>
        </p:txBody>
      </p:sp>
      <p:sp>
        <p:nvSpPr>
          <p:cNvPr id="9" name="Text Box 12"/>
          <p:cNvSpPr txBox="1">
            <a:spLocks noChangeArrowheads="1"/>
          </p:cNvSpPr>
          <p:nvPr/>
        </p:nvSpPr>
        <p:spPr bwMode="auto">
          <a:xfrm>
            <a:off x="311086" y="3980255"/>
            <a:ext cx="11315918" cy="584775"/>
          </a:xfrm>
          <a:prstGeom prst="rect">
            <a:avLst/>
          </a:prstGeom>
          <a:noFill/>
          <a:ln w="9525">
            <a:noFill/>
            <a:miter lim="800000"/>
            <a:headEnd/>
            <a:tailEnd/>
          </a:ln>
        </p:spPr>
        <p:txBody>
          <a:bodyPr wrap="non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Arial" charset="0"/>
                <a:ea typeface="微软雅黑"/>
                <a:cs typeface="+mn-cs"/>
              </a:rPr>
              <a:t>      </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Do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bận</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quá</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nhiều</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việc</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nên</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không</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rPr>
              <a:t>đ</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ến</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th</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rPr>
              <a:t>ă</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m </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ông</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 </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rPr>
              <a:t>đư</a:t>
            </a:r>
            <a:r>
              <a:rPr kumimoji="0" lang="en-US" sz="3200" b="1" i="0" u="none" strike="noStrike" kern="1200" cap="none" spc="0" normalizeH="0" baseline="0" noProof="0" dirty="0" err="1">
                <a:ln>
                  <a:noFill/>
                </a:ln>
                <a:solidFill>
                  <a:srgbClr val="FF4D67"/>
                </a:solidFill>
                <a:effectLst/>
                <a:uLnTx/>
                <a:uFillTx/>
                <a:latin typeface="Arial" charset="0"/>
                <a:ea typeface="微软雅黑"/>
                <a:cs typeface="+mn-cs"/>
              </a:rPr>
              <a:t>ợc</a:t>
            </a: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rPr>
              <a:t>.</a:t>
            </a:r>
          </a:p>
        </p:txBody>
      </p:sp>
    </p:spTree>
    <p:extLst>
      <p:ext uri="{BB962C8B-B14F-4D97-AF65-F5344CB8AC3E}">
        <p14:creationId xmlns:p14="http://schemas.microsoft.com/office/powerpoint/2010/main" val="3835043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0" name="Text Box 19"/>
          <p:cNvSpPr txBox="1">
            <a:spLocks noChangeArrowheads="1"/>
          </p:cNvSpPr>
          <p:nvPr/>
        </p:nvSpPr>
        <p:spPr bwMode="auto">
          <a:xfrm>
            <a:off x="1980641" y="2344670"/>
            <a:ext cx="3807217" cy="584775"/>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Ý </a:t>
            </a:r>
            <a:r>
              <a:rPr kumimoji="0" lang="en-US" sz="3200" b="1" i="0" u="sng"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chính</a:t>
            </a: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sng"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đoạn</a:t>
            </a: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2:</a:t>
            </a:r>
          </a:p>
        </p:txBody>
      </p:sp>
      <p:sp>
        <p:nvSpPr>
          <p:cNvPr id="151" name="Text Box 19"/>
          <p:cNvSpPr txBox="1">
            <a:spLocks noChangeArrowheads="1"/>
          </p:cNvSpPr>
          <p:nvPr/>
        </p:nvSpPr>
        <p:spPr bwMode="auto">
          <a:xfrm>
            <a:off x="1662105" y="2929445"/>
            <a:ext cx="5506355" cy="1077218"/>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lang="en-US" sz="3200" b="1" dirty="0" err="1">
                <a:solidFill>
                  <a:srgbClr val="FFFFFF"/>
                </a:solidFill>
                <a:effectLst>
                  <a:outerShdw blurRad="38100" dist="38100" dir="2700000" algn="tl">
                    <a:srgbClr val="000000">
                      <a:alpha val="43137"/>
                    </a:srgbClr>
                  </a:outerShdw>
                </a:effectLst>
                <a:latin typeface="Arial"/>
                <a:ea typeface="微软雅黑"/>
              </a:rPr>
              <a:t>Tô</a:t>
            </a:r>
            <a:r>
              <a:rPr lang="en-US" sz="3200" b="1" dirty="0">
                <a:solidFill>
                  <a:srgbClr val="FFFFFF"/>
                </a:solidFill>
                <a:effectLst>
                  <a:outerShdw blurRad="38100" dist="38100" dir="2700000" algn="tl">
                    <a:srgbClr val="000000">
                      <a:alpha val="43137"/>
                    </a:srgbClr>
                  </a:outerShdw>
                </a:effectLst>
                <a:latin typeface="Arial"/>
                <a:ea typeface="微软雅黑"/>
              </a:rPr>
              <a:t> </a:t>
            </a:r>
            <a:r>
              <a:rPr lang="en-US" sz="3200" b="1" dirty="0" err="1">
                <a:solidFill>
                  <a:srgbClr val="FFFFFF"/>
                </a:solidFill>
                <a:effectLst>
                  <a:outerShdw blurRad="38100" dist="38100" dir="2700000" algn="tl">
                    <a:srgbClr val="000000">
                      <a:alpha val="43137"/>
                    </a:srgbClr>
                  </a:outerShdw>
                </a:effectLst>
                <a:latin typeface="Arial"/>
                <a:ea typeface="微软雅黑"/>
              </a:rPr>
              <a:t>Hiến</a:t>
            </a:r>
            <a:r>
              <a:rPr lang="en-US" sz="3200" b="1" dirty="0">
                <a:solidFill>
                  <a:srgbClr val="FFFFFF"/>
                </a:solidFill>
                <a:effectLst>
                  <a:outerShdw blurRad="38100" dist="38100" dir="2700000" algn="tl">
                    <a:srgbClr val="000000">
                      <a:alpha val="43137"/>
                    </a:srgbClr>
                  </a:outerShdw>
                </a:effectLst>
                <a:latin typeface="Arial"/>
                <a:ea typeface="微软雅黑"/>
              </a:rPr>
              <a:t> </a:t>
            </a:r>
            <a:r>
              <a:rPr lang="en-US" sz="3200" b="1" dirty="0" err="1">
                <a:solidFill>
                  <a:srgbClr val="FFFFFF"/>
                </a:solidFill>
                <a:effectLst>
                  <a:outerShdw blurRad="38100" dist="38100" dir="2700000" algn="tl">
                    <a:srgbClr val="000000">
                      <a:alpha val="43137"/>
                    </a:srgbClr>
                  </a:outerShdw>
                </a:effectLst>
                <a:latin typeface="Arial"/>
                <a:ea typeface="微软雅黑"/>
              </a:rPr>
              <a:t>Thành</a:t>
            </a:r>
            <a:r>
              <a:rPr lang="en-US" sz="3200" b="1" dirty="0">
                <a:solidFill>
                  <a:srgbClr val="FFFFFF"/>
                </a:solidFill>
                <a:effectLst>
                  <a:outerShdw blurRad="38100" dist="38100" dir="2700000" algn="tl">
                    <a:srgbClr val="000000">
                      <a:alpha val="43137"/>
                    </a:srgbClr>
                  </a:outerShdw>
                </a:effectLst>
                <a:latin typeface="Arial"/>
                <a:ea typeface="微软雅黑"/>
              </a:rPr>
              <a:t> </a:t>
            </a:r>
            <a:r>
              <a:rPr lang="en-US" sz="3200" b="1" dirty="0" err="1">
                <a:solidFill>
                  <a:srgbClr val="FFFFFF"/>
                </a:solidFill>
                <a:effectLst>
                  <a:outerShdw blurRad="38100" dist="38100" dir="2700000" algn="tl">
                    <a:srgbClr val="000000">
                      <a:alpha val="43137"/>
                    </a:srgbClr>
                  </a:outerShdw>
                </a:effectLst>
                <a:latin typeface="Arial"/>
                <a:ea typeface="微软雅黑"/>
              </a:rPr>
              <a:t>bị</a:t>
            </a:r>
            <a:r>
              <a:rPr lang="en-US" sz="3200" b="1" dirty="0">
                <a:solidFill>
                  <a:srgbClr val="FFFFFF"/>
                </a:solidFill>
                <a:effectLst>
                  <a:outerShdw blurRad="38100" dist="38100" dir="2700000" algn="tl">
                    <a:srgbClr val="000000">
                      <a:alpha val="43137"/>
                    </a:srgbClr>
                  </a:outerShdw>
                </a:effectLst>
                <a:latin typeface="Arial"/>
                <a:ea typeface="微软雅黑"/>
              </a:rPr>
              <a:t> </a:t>
            </a:r>
            <a:r>
              <a:rPr lang="en-US" sz="3200" b="1" dirty="0" err="1">
                <a:solidFill>
                  <a:srgbClr val="FFFFFF"/>
                </a:solidFill>
                <a:effectLst>
                  <a:outerShdw blurRad="38100" dist="38100" dir="2700000" algn="tl">
                    <a:srgbClr val="000000">
                      <a:alpha val="43137"/>
                    </a:srgbClr>
                  </a:outerShdw>
                </a:effectLst>
                <a:latin typeface="Arial"/>
                <a:ea typeface="微软雅黑"/>
              </a:rPr>
              <a:t>bệnh</a:t>
            </a:r>
            <a:r>
              <a:rPr lang="en-US" sz="3200" b="1" dirty="0">
                <a:solidFill>
                  <a:srgbClr val="FFFFFF"/>
                </a:solidFill>
                <a:effectLst>
                  <a:outerShdw blurRad="38100" dist="38100" dir="2700000" algn="tl">
                    <a:srgbClr val="000000">
                      <a:alpha val="43137"/>
                    </a:srgbClr>
                  </a:outerShdw>
                </a:effectLst>
                <a:latin typeface="Arial"/>
                <a:ea typeface="微软雅黑"/>
              </a:rPr>
              <a:t> </a:t>
            </a:r>
            <a:r>
              <a:rPr lang="en-US" sz="3200" b="1" dirty="0" err="1">
                <a:solidFill>
                  <a:srgbClr val="FFFFFF"/>
                </a:solidFill>
                <a:effectLst>
                  <a:outerShdw blurRad="38100" dist="38100" dir="2700000" algn="tl">
                    <a:srgbClr val="000000">
                      <a:alpha val="43137"/>
                    </a:srgbClr>
                  </a:outerShdw>
                </a:effectLst>
                <a:latin typeface="Arial"/>
                <a:ea typeface="微软雅黑"/>
              </a:rPr>
              <a:t>nặng</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endParaRPr>
          </a:p>
        </p:txBody>
      </p:sp>
    </p:spTree>
    <p:extLst>
      <p:ext uri="{BB962C8B-B14F-4D97-AF65-F5344CB8AC3E}">
        <p14:creationId xmlns:p14="http://schemas.microsoft.com/office/powerpoint/2010/main" val="1174635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Rectangle 4"/>
          <p:cNvSpPr/>
          <p:nvPr/>
        </p:nvSpPr>
        <p:spPr>
          <a:xfrm>
            <a:off x="273379" y="1071225"/>
            <a:ext cx="11566688" cy="4358116"/>
          </a:xfrm>
          <a:prstGeom prst="rect">
            <a:avLst/>
          </a:prstGeom>
        </p:spPr>
        <p:txBody>
          <a:bodyPr wrap="square">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Một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hôm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tới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thăm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Nếu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chẳng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may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thì</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sẽ</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thay</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do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dự</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đáp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Có</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nghị</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ngạc</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nhiên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nói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hết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lòng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vì</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sao</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tâu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Nếu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hầu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hạ</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giỏi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thì</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thần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xin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còn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tài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nước</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thần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xin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altLang="en-US" sz="2800" b="0"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 </a:t>
            </a:r>
            <a:r>
              <a:rPr kumimoji="0" lang="en-US" altLang="en-US" sz="28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QUỲNH CƯ, ĐỖ ĐỨC HÙNG</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rPr>
              <a:t>MỘT NGƯỜI CHÍNH TRỰC</a:t>
            </a:r>
            <a:endParaRPr kumimoji="0" lang="zh-CN" altLang="en-US"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350681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5673879" y="1503203"/>
            <a:ext cx="6302833"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3" name="Text Box 19"/>
          <p:cNvSpPr txBox="1">
            <a:spLocks noChangeArrowheads="1"/>
          </p:cNvSpPr>
          <p:nvPr/>
        </p:nvSpPr>
        <p:spPr bwMode="auto">
          <a:xfrm>
            <a:off x="5335836" y="2206751"/>
            <a:ext cx="6216471" cy="584775"/>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err="1">
                <a:solidFill>
                  <a:srgbClr val="0064D2">
                    <a:lumMod val="50000"/>
                  </a:srgbClr>
                </a:solidFill>
                <a:latin typeface="Arial" charset="0"/>
                <a:ea typeface="微软雅黑"/>
              </a:rPr>
              <a:t>Đỗ</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thái</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hậu</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hỏi</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ông</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điều</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gì</a:t>
            </a:r>
            <a:r>
              <a:rPr lang="en-US" sz="3200" b="1" dirty="0">
                <a:solidFill>
                  <a:srgbClr val="0064D2">
                    <a:lumMod val="50000"/>
                  </a:srgbClr>
                </a:solidFill>
                <a:latin typeface="Arial" charset="0"/>
                <a:ea typeface="微软雅黑"/>
              </a:rPr>
              <a:t>?</a:t>
            </a:r>
            <a:endParaRPr kumimoji="0" lang="vi-VN" sz="3200" b="1" i="0" u="none" strike="noStrike" kern="1200" cap="none" spc="0" normalizeH="0" baseline="0" noProof="0" dirty="0">
              <a:ln>
                <a:noFill/>
              </a:ln>
              <a:solidFill>
                <a:srgbClr val="0064D2">
                  <a:lumMod val="50000"/>
                </a:srgbClr>
              </a:solidFill>
              <a:effectLst/>
              <a:uLnTx/>
              <a:uFillTx/>
              <a:latin typeface="Arial" charset="0"/>
              <a:ea typeface="微软雅黑"/>
              <a:cs typeface="+mn-cs"/>
            </a:endParaRPr>
          </a:p>
        </p:txBody>
      </p:sp>
      <p:sp>
        <p:nvSpPr>
          <p:cNvPr id="156" name="Text Box 19"/>
          <p:cNvSpPr txBox="1">
            <a:spLocks noChangeArrowheads="1"/>
          </p:cNvSpPr>
          <p:nvPr/>
        </p:nvSpPr>
        <p:spPr bwMode="auto">
          <a:xfrm>
            <a:off x="5907412" y="3852021"/>
            <a:ext cx="5952072" cy="1077218"/>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4D67"/>
                </a:solidFill>
                <a:latin typeface="Arial" charset="0"/>
                <a:ea typeface="微软雅黑"/>
                <a:sym typeface="Wingdings 2" panose="05020102010507070707" pitchFamily="18" charset="2"/>
              </a:rPr>
              <a:t>Đỗ</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thái</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hậu</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hỏi</a:t>
            </a:r>
            <a:r>
              <a:rPr lang="en-US" sz="3200" b="1" dirty="0">
                <a:solidFill>
                  <a:srgbClr val="FF4D67"/>
                </a:solidFill>
                <a:latin typeface="Arial" charset="0"/>
                <a:ea typeface="微软雅黑"/>
                <a:sym typeface="Wingdings 2" panose="05020102010507070707" pitchFamily="18" charset="2"/>
              </a:rPr>
              <a:t> ai </a:t>
            </a:r>
            <a:r>
              <a:rPr lang="en-US" sz="3200" b="1" dirty="0" err="1">
                <a:solidFill>
                  <a:srgbClr val="FF4D67"/>
                </a:solidFill>
                <a:latin typeface="Arial" charset="0"/>
                <a:ea typeface="微软雅黑"/>
                <a:sym typeface="Wingdings 2" panose="05020102010507070707" pitchFamily="18" charset="2"/>
              </a:rPr>
              <a:t>sẽ</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thay</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ông</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làm</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quan</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nếu</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ông</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mất</a:t>
            </a:r>
            <a:r>
              <a:rPr lang="en-US" sz="3200" b="1" dirty="0">
                <a:solidFill>
                  <a:srgbClr val="FF4D67"/>
                </a:solidFill>
                <a:latin typeface="Arial" charset="0"/>
                <a:ea typeface="微软雅黑"/>
                <a:sym typeface="Wingdings 2" panose="05020102010507070707" pitchFamily="18" charset="2"/>
              </a:rPr>
              <a:t>.</a:t>
            </a:r>
            <a:endParaRPr kumimoji="0" lang="vi-VN"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05" y="1610114"/>
            <a:ext cx="5188132" cy="3377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2" name="Text Box 19">
            <a:extLst>
              <a:ext uri="{FF2B5EF4-FFF2-40B4-BE49-F238E27FC236}">
                <a16:creationId xmlns:a16="http://schemas.microsoft.com/office/drawing/2014/main" id="{FEF2942C-4C58-4B55-839C-D20218E4FDCB}"/>
              </a:ext>
            </a:extLst>
          </p:cNvPr>
          <p:cNvSpPr txBox="1">
            <a:spLocks noChangeArrowheads="1"/>
          </p:cNvSpPr>
          <p:nvPr/>
        </p:nvSpPr>
        <p:spPr bwMode="auto">
          <a:xfrm>
            <a:off x="5638946" y="2235141"/>
            <a:ext cx="6216471" cy="1077218"/>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err="1">
                <a:solidFill>
                  <a:srgbClr val="0064D2">
                    <a:lumMod val="50000"/>
                  </a:srgbClr>
                </a:solidFill>
                <a:latin typeface="Arial" charset="0"/>
                <a:ea typeface="微软雅黑"/>
              </a:rPr>
              <a:t>Tô</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Hiến</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Thành</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đã</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trả</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lời</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như</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thế</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nào</a:t>
            </a:r>
            <a:r>
              <a:rPr lang="en-US" sz="3200" b="1" dirty="0">
                <a:solidFill>
                  <a:srgbClr val="0064D2">
                    <a:lumMod val="50000"/>
                  </a:srgbClr>
                </a:solidFill>
                <a:latin typeface="Arial" charset="0"/>
                <a:ea typeface="微软雅黑"/>
              </a:rPr>
              <a:t>?</a:t>
            </a:r>
            <a:endParaRPr kumimoji="0" lang="vi-VN" sz="3200" b="1" i="0" u="none" strike="noStrike" kern="1200" cap="none" spc="0" normalizeH="0" baseline="0" noProof="0" dirty="0">
              <a:ln>
                <a:noFill/>
              </a:ln>
              <a:solidFill>
                <a:srgbClr val="0064D2">
                  <a:lumMod val="50000"/>
                </a:srgbClr>
              </a:solidFill>
              <a:effectLst/>
              <a:uLnTx/>
              <a:uFillTx/>
              <a:latin typeface="Arial" charset="0"/>
              <a:ea typeface="微软雅黑"/>
              <a:cs typeface="+mn-cs"/>
            </a:endParaRPr>
          </a:p>
        </p:txBody>
      </p:sp>
      <p:sp>
        <p:nvSpPr>
          <p:cNvPr id="143" name="Text Box 19">
            <a:extLst>
              <a:ext uri="{FF2B5EF4-FFF2-40B4-BE49-F238E27FC236}">
                <a16:creationId xmlns:a16="http://schemas.microsoft.com/office/drawing/2014/main" id="{6E5E30A8-4BCE-43BB-87B0-38D09D3D65E1}"/>
              </a:ext>
            </a:extLst>
          </p:cNvPr>
          <p:cNvSpPr txBox="1">
            <a:spLocks noChangeArrowheads="1"/>
          </p:cNvSpPr>
          <p:nvPr/>
        </p:nvSpPr>
        <p:spPr bwMode="auto">
          <a:xfrm>
            <a:off x="5771145" y="3899378"/>
            <a:ext cx="5952072" cy="1077218"/>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noProof="0" dirty="0" err="1">
                <a:solidFill>
                  <a:srgbClr val="FF4D67"/>
                </a:solidFill>
                <a:latin typeface="Arial" charset="0"/>
                <a:ea typeface="微软雅黑"/>
                <a:sym typeface="Wingdings 2" panose="05020102010507070707" pitchFamily="18" charset="2"/>
              </a:rPr>
              <a:t>Ôn</a:t>
            </a:r>
            <a:r>
              <a:rPr lang="en-US" sz="3200" b="1" dirty="0">
                <a:solidFill>
                  <a:srgbClr val="FF4D67"/>
                </a:solidFill>
                <a:latin typeface="Arial" charset="0"/>
                <a:ea typeface="微软雅黑"/>
                <a:sym typeface="Wingdings 2" panose="05020102010507070707" pitchFamily="18" charset="2"/>
              </a:rPr>
              <a:t>g </a:t>
            </a:r>
            <a:r>
              <a:rPr lang="en-US" sz="3200" b="1" dirty="0" err="1">
                <a:solidFill>
                  <a:srgbClr val="FF4D67"/>
                </a:solidFill>
                <a:latin typeface="Arial" charset="0"/>
                <a:ea typeface="微软雅黑"/>
                <a:sym typeface="Wingdings 2" panose="05020102010507070707" pitchFamily="18" charset="2"/>
              </a:rPr>
              <a:t>tiến</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cử</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quan</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giám</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nghị</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đại</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phu</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Trần</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Trung</a:t>
            </a:r>
            <a:r>
              <a:rPr lang="en-US" sz="3200" b="1" dirty="0">
                <a:solidFill>
                  <a:srgbClr val="FF4D67"/>
                </a:solidFill>
                <a:latin typeface="Arial" charset="0"/>
                <a:ea typeface="微软雅黑"/>
                <a:sym typeface="Wingdings 2" panose="05020102010507070707" pitchFamily="18" charset="2"/>
              </a:rPr>
              <a:t> </a:t>
            </a:r>
            <a:r>
              <a:rPr lang="en-US" sz="3200" b="1" dirty="0" err="1">
                <a:solidFill>
                  <a:srgbClr val="FF4D67"/>
                </a:solidFill>
                <a:latin typeface="Arial" charset="0"/>
                <a:ea typeface="微软雅黑"/>
                <a:sym typeface="Wingdings 2" panose="05020102010507070707" pitchFamily="18" charset="2"/>
              </a:rPr>
              <a:t>Tá</a:t>
            </a:r>
            <a:endParaRPr kumimoji="0" lang="vi-VN"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endParaRPr>
          </a:p>
        </p:txBody>
      </p:sp>
      <p:sp>
        <p:nvSpPr>
          <p:cNvPr id="144" name="Text Box 19">
            <a:extLst>
              <a:ext uri="{FF2B5EF4-FFF2-40B4-BE49-F238E27FC236}">
                <a16:creationId xmlns:a16="http://schemas.microsoft.com/office/drawing/2014/main" id="{FB41E913-F352-4D6D-8328-F4FE5F5CB2D3}"/>
              </a:ext>
            </a:extLst>
          </p:cNvPr>
          <p:cNvSpPr txBox="1">
            <a:spLocks noChangeArrowheads="1"/>
          </p:cNvSpPr>
          <p:nvPr/>
        </p:nvSpPr>
        <p:spPr bwMode="auto">
          <a:xfrm>
            <a:off x="5459699" y="2090222"/>
            <a:ext cx="6216471" cy="1077218"/>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err="1">
                <a:solidFill>
                  <a:srgbClr val="0064D2">
                    <a:lumMod val="50000"/>
                  </a:srgbClr>
                </a:solidFill>
                <a:latin typeface="Arial" charset="0"/>
                <a:ea typeface="微软雅黑"/>
              </a:rPr>
              <a:t>Vì</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sao</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thái</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hậu</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lại</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ngạc</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nhiên</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khi</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ông</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tiến</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cử</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Trần</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Trung</a:t>
            </a:r>
            <a:r>
              <a:rPr lang="en-US" sz="3200" b="1" dirty="0">
                <a:solidFill>
                  <a:srgbClr val="0064D2">
                    <a:lumMod val="50000"/>
                  </a:srgbClr>
                </a:solidFill>
                <a:latin typeface="Arial" charset="0"/>
                <a:ea typeface="微软雅黑"/>
              </a:rPr>
              <a:t> </a:t>
            </a:r>
            <a:r>
              <a:rPr lang="en-US" sz="3200" b="1" dirty="0" err="1">
                <a:solidFill>
                  <a:srgbClr val="0064D2">
                    <a:lumMod val="50000"/>
                  </a:srgbClr>
                </a:solidFill>
                <a:latin typeface="Arial" charset="0"/>
                <a:ea typeface="微软雅黑"/>
              </a:rPr>
              <a:t>Tá</a:t>
            </a:r>
            <a:r>
              <a:rPr lang="en-US" sz="3200" b="1" dirty="0">
                <a:solidFill>
                  <a:srgbClr val="0064D2">
                    <a:lumMod val="50000"/>
                  </a:srgbClr>
                </a:solidFill>
                <a:latin typeface="Arial" charset="0"/>
                <a:ea typeface="微软雅黑"/>
              </a:rPr>
              <a:t>?</a:t>
            </a:r>
            <a:endParaRPr kumimoji="0" lang="vi-VN" sz="3200" b="1" i="0" u="none" strike="noStrike" kern="1200" cap="none" spc="0" normalizeH="0" baseline="0" noProof="0" dirty="0">
              <a:ln>
                <a:noFill/>
              </a:ln>
              <a:solidFill>
                <a:srgbClr val="0064D2">
                  <a:lumMod val="50000"/>
                </a:srgbClr>
              </a:solidFill>
              <a:effectLst/>
              <a:uLnTx/>
              <a:uFillTx/>
              <a:latin typeface="Arial" charset="0"/>
              <a:ea typeface="微软雅黑"/>
              <a:cs typeface="+mn-cs"/>
            </a:endParaRPr>
          </a:p>
        </p:txBody>
      </p:sp>
    </p:spTree>
    <p:extLst>
      <p:ext uri="{BB962C8B-B14F-4D97-AF65-F5344CB8AC3E}">
        <p14:creationId xmlns:p14="http://schemas.microsoft.com/office/powerpoint/2010/main" val="40923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fade">
                                      <p:cBhvr>
                                        <p:cTn id="35" dur="500"/>
                                        <p:tgtEl>
                                          <p:spTgt spid="142"/>
                                        </p:tgtEl>
                                      </p:cBhvr>
                                    </p:animEffect>
                                  </p:childTnLst>
                                </p:cTn>
                              </p:par>
                              <p:par>
                                <p:cTn id="36" presetID="1" presetClass="exit" presetSubtype="0" fill="hold" grpId="2" nodeType="withEffect">
                                  <p:stCondLst>
                                    <p:cond delay="0"/>
                                  </p:stCondLst>
                                  <p:childTnLst>
                                    <p:set>
                                      <p:cBhvr>
                                        <p:cTn id="37" dur="1" fill="hold">
                                          <p:stCondLst>
                                            <p:cond delay="0"/>
                                          </p:stCondLst>
                                        </p:cTn>
                                        <p:tgtEl>
                                          <p:spTgt spid="156"/>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5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3"/>
                                        </p:tgtEl>
                                        <p:attrNameLst>
                                          <p:attrName>style.visibility</p:attrName>
                                        </p:attrNameLst>
                                      </p:cBhvr>
                                      <p:to>
                                        <p:strVal val="visible"/>
                                      </p:to>
                                    </p:set>
                                    <p:animEffect transition="in" filter="fade">
                                      <p:cBhvr>
                                        <p:cTn id="44" dur="500"/>
                                        <p:tgtEl>
                                          <p:spTgt spid="143"/>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15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fade">
                                      <p:cBhvr>
                                        <p:cTn id="59" dur="500"/>
                                        <p:tgtEl>
                                          <p:spTgt spid="14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3" grpId="1"/>
      <p:bldP spid="156" grpId="0"/>
      <p:bldP spid="156" grpId="1"/>
      <p:bldP spid="156" grpId="2"/>
      <p:bldP spid="142" grpId="0"/>
      <p:bldP spid="142" grpId="1"/>
      <p:bldP spid="143" grpId="0"/>
      <p:bldP spid="143" grpId="1"/>
      <p:bldP spid="144" grpId="0"/>
      <p:bldP spid="14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8" name="文本框 137">
            <a:extLst>
              <a:ext uri="{FF2B5EF4-FFF2-40B4-BE49-F238E27FC236}">
                <a16:creationId xmlns:a16="http://schemas.microsoft.com/office/drawing/2014/main" id="{9DD3C722-58A0-4FA1-BA36-0F5AA96E16B2}"/>
              </a:ext>
            </a:extLst>
          </p:cNvPr>
          <p:cNvSpPr txBox="1"/>
          <p:nvPr/>
        </p:nvSpPr>
        <p:spPr>
          <a:xfrm>
            <a:off x="1671722" y="233082"/>
            <a:ext cx="8866530" cy="1384995"/>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Ô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chữ</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gồm</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15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chữ</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cái</a:t>
            </a:r>
            <a:endPar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Câu</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tục</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ngữ</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nói</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khuyên</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những</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người</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có</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điều</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kiện</a:t>
            </a:r>
            <a:endPar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hãy</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giúp</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đỡ</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người</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khó</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khăn</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endParaRPr kumimoji="0" lang="zh-CN" altLang="en-US"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87428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L</a:t>
            </a:r>
          </a:p>
        </p:txBody>
      </p:sp>
      <p:sp>
        <p:nvSpPr>
          <p:cNvPr id="155" name="Rectangle 154"/>
          <p:cNvSpPr/>
          <p:nvPr/>
        </p:nvSpPr>
        <p:spPr>
          <a:xfrm>
            <a:off x="190522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Á</a:t>
            </a:r>
          </a:p>
        </p:txBody>
      </p:sp>
      <p:sp>
        <p:nvSpPr>
          <p:cNvPr id="156" name="Rectangle 155"/>
          <p:cNvSpPr/>
          <p:nvPr/>
        </p:nvSpPr>
        <p:spPr>
          <a:xfrm>
            <a:off x="366189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L</a:t>
            </a:r>
          </a:p>
        </p:txBody>
      </p:sp>
      <p:sp>
        <p:nvSpPr>
          <p:cNvPr id="157" name="Rectangle 156"/>
          <p:cNvSpPr/>
          <p:nvPr/>
        </p:nvSpPr>
        <p:spPr>
          <a:xfrm>
            <a:off x="469283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À</a:t>
            </a:r>
          </a:p>
        </p:txBody>
      </p:sp>
      <p:sp>
        <p:nvSpPr>
          <p:cNvPr id="158" name="Rectangle 157"/>
          <p:cNvSpPr/>
          <p:nvPr/>
        </p:nvSpPr>
        <p:spPr>
          <a:xfrm>
            <a:off x="572378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N</a:t>
            </a:r>
          </a:p>
        </p:txBody>
      </p:sp>
      <p:sp>
        <p:nvSpPr>
          <p:cNvPr id="159" name="Rectangle 158"/>
          <p:cNvSpPr/>
          <p:nvPr/>
        </p:nvSpPr>
        <p:spPr>
          <a:xfrm>
            <a:off x="675472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H</a:t>
            </a:r>
          </a:p>
        </p:txBody>
      </p:sp>
      <p:sp>
        <p:nvSpPr>
          <p:cNvPr id="160" name="Rectangle 159"/>
          <p:cNvSpPr/>
          <p:nvPr/>
        </p:nvSpPr>
        <p:spPr>
          <a:xfrm>
            <a:off x="853206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Đ</a:t>
            </a:r>
          </a:p>
        </p:txBody>
      </p:sp>
      <p:sp>
        <p:nvSpPr>
          <p:cNvPr id="161" name="Rectangle 160"/>
          <p:cNvSpPr/>
          <p:nvPr/>
        </p:nvSpPr>
        <p:spPr>
          <a:xfrm>
            <a:off x="956300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Ù</a:t>
            </a:r>
          </a:p>
        </p:txBody>
      </p:sp>
      <p:sp>
        <p:nvSpPr>
          <p:cNvPr id="162" name="Rectangle 161"/>
          <p:cNvSpPr/>
          <p:nvPr/>
        </p:nvSpPr>
        <p:spPr>
          <a:xfrm>
            <a:off x="1059394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M</a:t>
            </a:r>
          </a:p>
        </p:txBody>
      </p:sp>
      <p:sp>
        <p:nvSpPr>
          <p:cNvPr id="163" name="Rectangle 162"/>
          <p:cNvSpPr/>
          <p:nvPr/>
        </p:nvSpPr>
        <p:spPr>
          <a:xfrm>
            <a:off x="265122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L</a:t>
            </a:r>
          </a:p>
        </p:txBody>
      </p:sp>
      <p:sp>
        <p:nvSpPr>
          <p:cNvPr id="164" name="Rectangle 163"/>
          <p:cNvSpPr/>
          <p:nvPr/>
        </p:nvSpPr>
        <p:spPr>
          <a:xfrm>
            <a:off x="368216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Á</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Á</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C</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R</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H</a:t>
            </a:r>
          </a:p>
        </p:txBody>
      </p:sp>
      <p:sp>
        <p:nvSpPr>
          <p:cNvPr id="33" name="Rectangle 32"/>
          <p:cNvSpPr/>
          <p:nvPr/>
        </p:nvSpPr>
        <p:spPr>
          <a:xfrm>
            <a:off x="87428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4" name="Rectangle 33"/>
          <p:cNvSpPr/>
          <p:nvPr/>
        </p:nvSpPr>
        <p:spPr>
          <a:xfrm>
            <a:off x="190522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5" name="Rectangle 34"/>
          <p:cNvSpPr/>
          <p:nvPr/>
        </p:nvSpPr>
        <p:spPr>
          <a:xfrm>
            <a:off x="265122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6" name="Rectangle 35"/>
          <p:cNvSpPr/>
          <p:nvPr/>
        </p:nvSpPr>
        <p:spPr>
          <a:xfrm>
            <a:off x="368216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7" name="Rectangle 36"/>
          <p:cNvSpPr/>
          <p:nvPr/>
        </p:nvSpPr>
        <p:spPr>
          <a:xfrm>
            <a:off x="366189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8" name="Rectangle 37"/>
          <p:cNvSpPr/>
          <p:nvPr/>
        </p:nvSpPr>
        <p:spPr>
          <a:xfrm>
            <a:off x="469283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9" name="Rectangle 38"/>
          <p:cNvSpPr/>
          <p:nvPr/>
        </p:nvSpPr>
        <p:spPr>
          <a:xfrm>
            <a:off x="572378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0" name="Rectangle 39"/>
          <p:cNvSpPr/>
          <p:nvPr/>
        </p:nvSpPr>
        <p:spPr>
          <a:xfrm>
            <a:off x="675472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5" name="Rectangle 44"/>
          <p:cNvSpPr/>
          <p:nvPr/>
        </p:nvSpPr>
        <p:spPr>
          <a:xfrm>
            <a:off x="853206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6" name="Rectangle 45"/>
          <p:cNvSpPr/>
          <p:nvPr/>
        </p:nvSpPr>
        <p:spPr>
          <a:xfrm>
            <a:off x="956300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7" name="Rectangle 46"/>
          <p:cNvSpPr/>
          <p:nvPr/>
        </p:nvSpPr>
        <p:spPr>
          <a:xfrm>
            <a:off x="105939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pic>
        <p:nvPicPr>
          <p:cNvPr id="3" name="Picture 2" descr="A picture containing map&#10;&#10;Description automatically generated">
            <a:extLst>
              <a:ext uri="{FF2B5EF4-FFF2-40B4-BE49-F238E27FC236}">
                <a16:creationId xmlns:a16="http://schemas.microsoft.com/office/drawing/2014/main" id="{DC035E4F-7D5E-4751-B6BD-75049BC20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6" y="3460378"/>
            <a:ext cx="2432506" cy="2523725"/>
          </a:xfrm>
          <a:prstGeom prst="ellipse">
            <a:avLst/>
          </a:prstGeom>
          <a:ln>
            <a:noFill/>
          </a:ln>
          <a:effectLst>
            <a:softEdge rad="112500"/>
          </a:effectLst>
        </p:spPr>
      </p:pic>
    </p:spTree>
    <p:extLst>
      <p:ext uri="{BB962C8B-B14F-4D97-AF65-F5344CB8AC3E}">
        <p14:creationId xmlns:p14="http://schemas.microsoft.com/office/powerpoint/2010/main" val="417870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oin.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38"/>
                                        </p:tgtEl>
                                      </p:cBhvr>
                                    </p:animEffect>
                                    <p:anim calcmode="lin" valueType="num">
                                      <p:cBhvr>
                                        <p:cTn id="25"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38"/>
                                        </p:tgtEl>
                                        <p:attrNameLst>
                                          <p:attrName>ppt_h</p:attrName>
                                        </p:attrNameLst>
                                      </p:cBhvr>
                                      <p:tavLst>
                                        <p:tav tm="0">
                                          <p:val>
                                            <p:strVal val="ppt_h"/>
                                          </p:val>
                                        </p:tav>
                                        <p:tav tm="100000">
                                          <p:val>
                                            <p:strVal val="ppt_h"/>
                                          </p:val>
                                        </p:tav>
                                      </p:tavLst>
                                    </p:anim>
                                    <p:set>
                                      <p:cBhvr>
                                        <p:cTn id="27"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0"/>
                                        </p:tgtEl>
                                      </p:cBhvr>
                                    </p:animEffect>
                                    <p:anim calcmode="lin" valueType="num">
                                      <p:cBhvr>
                                        <p:cTn id="31"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0"/>
                                        </p:tgtEl>
                                        <p:attrNameLst>
                                          <p:attrName>ppt_h</p:attrName>
                                        </p:attrNameLst>
                                      </p:cBhvr>
                                      <p:tavLst>
                                        <p:tav tm="0">
                                          <p:val>
                                            <p:strVal val="ppt_h"/>
                                          </p:val>
                                        </p:tav>
                                        <p:tav tm="100000">
                                          <p:val>
                                            <p:strVal val="ppt_h"/>
                                          </p:val>
                                        </p:tav>
                                      </p:tavLst>
                                    </p:anim>
                                    <p:set>
                                      <p:cBhvr>
                                        <p:cTn id="33"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oin.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47"/>
                                        </p:tgtEl>
                                      </p:cBhvr>
                                    </p:animEffect>
                                    <p:anim calcmode="lin" valueType="num">
                                      <p:cBhvr>
                                        <p:cTn id="37"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47"/>
                                        </p:tgtEl>
                                        <p:attrNameLst>
                                          <p:attrName>ppt_h</p:attrName>
                                        </p:attrNameLst>
                                      </p:cBhvr>
                                      <p:tavLst>
                                        <p:tav tm="0">
                                          <p:val>
                                            <p:strVal val="ppt_h"/>
                                          </p:val>
                                        </p:tav>
                                        <p:tav tm="100000">
                                          <p:val>
                                            <p:strVal val="ppt_h"/>
                                          </p:val>
                                        </p:tav>
                                      </p:tavLst>
                                    </p:anim>
                                    <p:set>
                                      <p:cBhvr>
                                        <p:cTn id="39"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oin.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39"/>
                                        </p:tgtEl>
                                      </p:cBhvr>
                                    </p:animEffect>
                                    <p:anim calcmode="lin" valueType="num">
                                      <p:cBhvr>
                                        <p:cTn id="43"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39"/>
                                        </p:tgtEl>
                                        <p:attrNameLst>
                                          <p:attrName>ppt_h</p:attrName>
                                        </p:attrNameLst>
                                      </p:cBhvr>
                                      <p:tavLst>
                                        <p:tav tm="0">
                                          <p:val>
                                            <p:strVal val="ppt_h"/>
                                          </p:val>
                                        </p:tav>
                                        <p:tav tm="100000">
                                          <p:val>
                                            <p:strVal val="ppt_h"/>
                                          </p:val>
                                        </p:tav>
                                      </p:tavLst>
                                    </p:anim>
                                    <p:set>
                                      <p:cBhvr>
                                        <p:cTn id="4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oin.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37"/>
                                        </p:tgtEl>
                                      </p:cBhvr>
                                    </p:animEffect>
                                    <p:anim calcmode="lin" valueType="num">
                                      <p:cBhvr>
                                        <p:cTn id="49"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37"/>
                                        </p:tgtEl>
                                        <p:attrNameLst>
                                          <p:attrName>ppt_h</p:attrName>
                                        </p:attrNameLst>
                                      </p:cBhvr>
                                      <p:tavLst>
                                        <p:tav tm="0">
                                          <p:val>
                                            <p:strVal val="ppt_h"/>
                                          </p:val>
                                        </p:tav>
                                        <p:tav tm="100000">
                                          <p:val>
                                            <p:strVal val="ppt_h"/>
                                          </p:val>
                                        </p:tav>
                                      </p:tavLst>
                                    </p:anim>
                                    <p:set>
                                      <p:cBhvr>
                                        <p:cTn id="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oin.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36"/>
                                        </p:tgtEl>
                                      </p:cBhvr>
                                    </p:animEffect>
                                    <p:anim calcmode="lin" valueType="num">
                                      <p:cBhvr>
                                        <p:cTn id="55"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36"/>
                                        </p:tgtEl>
                                        <p:attrNameLst>
                                          <p:attrName>ppt_h</p:attrName>
                                        </p:attrNameLst>
                                      </p:cBhvr>
                                      <p:tavLst>
                                        <p:tav tm="0">
                                          <p:val>
                                            <p:strVal val="ppt_h"/>
                                          </p:val>
                                        </p:tav>
                                        <p:tav tm="100000">
                                          <p:val>
                                            <p:strVal val="ppt_h"/>
                                          </p:val>
                                        </p:tav>
                                      </p:tavLst>
                                    </p:anim>
                                    <p:set>
                                      <p:cBhvr>
                                        <p:cTn id="5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45"/>
                                        </p:tgtEl>
                                      </p:cBhvr>
                                    </p:animEffect>
                                    <p:anim calcmode="lin" valueType="num">
                                      <p:cBhvr>
                                        <p:cTn id="61"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45"/>
                                        </p:tgtEl>
                                        <p:attrNameLst>
                                          <p:attrName>ppt_h</p:attrName>
                                        </p:attrNameLst>
                                      </p:cBhvr>
                                      <p:tavLst>
                                        <p:tav tm="0">
                                          <p:val>
                                            <p:strVal val="ppt_h"/>
                                          </p:val>
                                        </p:tav>
                                        <p:tav tm="100000">
                                          <p:val>
                                            <p:strVal val="ppt_h"/>
                                          </p:val>
                                        </p:tav>
                                      </p:tavLst>
                                    </p:anim>
                                    <p:set>
                                      <p:cBhvr>
                                        <p:cTn id="6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44"/>
                                        </p:tgtEl>
                                      </p:cBhvr>
                                    </p:animEffect>
                                    <p:anim calcmode="lin" valueType="num">
                                      <p:cBhvr>
                                        <p:cTn id="67"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44"/>
                                        </p:tgtEl>
                                        <p:attrNameLst>
                                          <p:attrName>ppt_h</p:attrName>
                                        </p:attrNameLst>
                                      </p:cBhvr>
                                      <p:tavLst>
                                        <p:tav tm="0">
                                          <p:val>
                                            <p:strVal val="ppt_h"/>
                                          </p:val>
                                        </p:tav>
                                        <p:tav tm="100000">
                                          <p:val>
                                            <p:strVal val="ppt_h"/>
                                          </p:val>
                                        </p:tav>
                                      </p:tavLst>
                                    </p:anim>
                                    <p:set>
                                      <p:cBhvr>
                                        <p:cTn id="6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oin.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35"/>
                                        </p:tgtEl>
                                      </p:cBhvr>
                                    </p:animEffect>
                                    <p:anim calcmode="lin" valueType="num">
                                      <p:cBhvr>
                                        <p:cTn id="73"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35"/>
                                        </p:tgtEl>
                                        <p:attrNameLst>
                                          <p:attrName>ppt_h</p:attrName>
                                        </p:attrNameLst>
                                      </p:cBhvr>
                                      <p:tavLst>
                                        <p:tav tm="0">
                                          <p:val>
                                            <p:strVal val="ppt_h"/>
                                          </p:val>
                                        </p:tav>
                                        <p:tav tm="100000">
                                          <p:val>
                                            <p:strVal val="ppt_h"/>
                                          </p:val>
                                        </p:tav>
                                      </p:tavLst>
                                    </p:anim>
                                    <p:set>
                                      <p:cBhvr>
                                        <p:cTn id="75"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42"/>
                                        </p:tgtEl>
                                      </p:cBhvr>
                                    </p:animEffect>
                                    <p:anim calcmode="lin" valueType="num">
                                      <p:cBhvr>
                                        <p:cTn id="79"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42"/>
                                        </p:tgtEl>
                                        <p:attrNameLst>
                                          <p:attrName>ppt_h</p:attrName>
                                        </p:attrNameLst>
                                      </p:cBhvr>
                                      <p:tavLst>
                                        <p:tav tm="0">
                                          <p:val>
                                            <p:strVal val="ppt_h"/>
                                          </p:val>
                                        </p:tav>
                                        <p:tav tm="100000">
                                          <p:val>
                                            <p:strVal val="ppt_h"/>
                                          </p:val>
                                        </p:tav>
                                      </p:tavLst>
                                    </p:anim>
                                    <p:set>
                                      <p:cBhvr>
                                        <p:cTn id="8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oin.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46"/>
                                        </p:tgtEl>
                                      </p:cBhvr>
                                    </p:animEffect>
                                    <p:anim calcmode="lin" valueType="num">
                                      <p:cBhvr>
                                        <p:cTn id="8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46"/>
                                        </p:tgtEl>
                                        <p:attrNameLst>
                                          <p:attrName>ppt_h</p:attrName>
                                        </p:attrNameLst>
                                      </p:cBhvr>
                                      <p:tavLst>
                                        <p:tav tm="0">
                                          <p:val>
                                            <p:strVal val="ppt_h"/>
                                          </p:val>
                                        </p:tav>
                                        <p:tav tm="100000">
                                          <p:val>
                                            <p:strVal val="ppt_h"/>
                                          </p:val>
                                        </p:tav>
                                      </p:tavLst>
                                    </p:anim>
                                    <p:set>
                                      <p:cBhvr>
                                        <p:cTn id="8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oin.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43"/>
                                        </p:tgtEl>
                                      </p:cBhvr>
                                    </p:animEffect>
                                    <p:anim calcmode="lin" valueType="num">
                                      <p:cBhvr>
                                        <p:cTn id="91"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43"/>
                                        </p:tgtEl>
                                        <p:attrNameLst>
                                          <p:attrName>ppt_h</p:attrName>
                                        </p:attrNameLst>
                                      </p:cBhvr>
                                      <p:tavLst>
                                        <p:tav tm="0">
                                          <p:val>
                                            <p:strVal val="ppt_h"/>
                                          </p:val>
                                        </p:tav>
                                        <p:tav tm="100000">
                                          <p:val>
                                            <p:strVal val="ppt_h"/>
                                          </p:val>
                                        </p:tav>
                                      </p:tavLst>
                                    </p:anim>
                                    <p:set>
                                      <p:cBhvr>
                                        <p:cTn id="93"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oin.wav"/>
                                        </p:tgtEl>
                                      </p:cMediaNode>
                                    </p:audio>
                                  </p:subTnLst>
                                </p:cTn>
                              </p:par>
                            </p:childTnLst>
                          </p:cTn>
                        </p:par>
                        <p:par>
                          <p:cTn id="94" fill="hold">
                            <p:stCondLst>
                              <p:cond delay="13000"/>
                            </p:stCondLst>
                            <p:childTnLst>
                              <p:par>
                                <p:cTn id="95" presetID="45" presetClass="exit" presetSubtype="0" fill="hold" grpId="0" nodeType="afterEffect">
                                  <p:stCondLst>
                                    <p:cond delay="0"/>
                                  </p:stCondLst>
                                  <p:childTnLst>
                                    <p:animEffect transition="out" filter="fade">
                                      <p:cBhvr>
                                        <p:cTn id="96" dur="1000"/>
                                        <p:tgtEl>
                                          <p:spTgt spid="41"/>
                                        </p:tgtEl>
                                      </p:cBhvr>
                                    </p:animEffect>
                                    <p:anim calcmode="lin" valueType="num">
                                      <p:cBhvr>
                                        <p:cTn id="97"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41"/>
                                        </p:tgtEl>
                                        <p:attrNameLst>
                                          <p:attrName>ppt_h</p:attrName>
                                        </p:attrNameLst>
                                      </p:cBhvr>
                                      <p:tavLst>
                                        <p:tav tm="0">
                                          <p:val>
                                            <p:strVal val="ppt_h"/>
                                          </p:val>
                                        </p:tav>
                                        <p:tav tm="100000">
                                          <p:val>
                                            <p:strVal val="ppt_h"/>
                                          </p:val>
                                        </p:tav>
                                      </p:tavLst>
                                    </p:anim>
                                    <p:set>
                                      <p:cBhvr>
                                        <p:cTn id="99"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oin.wav"/>
                                        </p:tgtEl>
                                      </p:cMediaNode>
                                    </p:audio>
                                  </p:subTnLst>
                                </p:cTn>
                              </p:par>
                            </p:childTnLst>
                          </p:cTn>
                        </p:par>
                        <p:par>
                          <p:cTn id="100" fill="hold">
                            <p:stCondLst>
                              <p:cond delay="14000"/>
                            </p:stCondLst>
                            <p:childTnLst>
                              <p:par>
                                <p:cTn id="101" presetID="45" presetClass="exit" presetSubtype="0" fill="hold" grpId="0" nodeType="afterEffect">
                                  <p:stCondLst>
                                    <p:cond delay="0"/>
                                  </p:stCondLst>
                                  <p:childTnLst>
                                    <p:animEffect transition="out" filter="fade">
                                      <p:cBhvr>
                                        <p:cTn id="102" dur="1000"/>
                                        <p:tgtEl>
                                          <p:spTgt spid="34"/>
                                        </p:tgtEl>
                                      </p:cBhvr>
                                    </p:animEffect>
                                    <p:anim calcmode="lin" valueType="num">
                                      <p:cBhvr>
                                        <p:cTn id="103"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4" dur="1000"/>
                                        <p:tgtEl>
                                          <p:spTgt spid="34"/>
                                        </p:tgtEl>
                                        <p:attrNameLst>
                                          <p:attrName>ppt_h</p:attrName>
                                        </p:attrNameLst>
                                      </p:cBhvr>
                                      <p:tavLst>
                                        <p:tav tm="0">
                                          <p:val>
                                            <p:strVal val="ppt_h"/>
                                          </p:val>
                                        </p:tav>
                                        <p:tav tm="100000">
                                          <p:val>
                                            <p:strVal val="ppt_h"/>
                                          </p:val>
                                        </p:tav>
                                      </p:tavLst>
                                    </p:anim>
                                    <p:set>
                                      <p:cBhvr>
                                        <p:cTn id="10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oin.wav"/>
                                        </p:tgtEl>
                                      </p:cMediaNode>
                                    </p:audio>
                                  </p:subTnLst>
                                </p:cTn>
                              </p:par>
                            </p:childTnLst>
                          </p:cTn>
                        </p:par>
                        <p:par>
                          <p:cTn id="106" fill="hold">
                            <p:stCondLst>
                              <p:cond delay="15000"/>
                            </p:stCondLst>
                            <p:childTnLst>
                              <p:par>
                                <p:cTn id="107" presetID="42" presetClass="entr" presetSubtype="0" fill="hold" nodeType="after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1000"/>
                                        <p:tgtEl>
                                          <p:spTgt spid="3"/>
                                        </p:tgtEl>
                                      </p:cBhvr>
                                    </p:animEffect>
                                    <p:anim calcmode="lin" valueType="num">
                                      <p:cBhvr>
                                        <p:cTn id="110" dur="1000" fill="hold"/>
                                        <p:tgtEl>
                                          <p:spTgt spid="3"/>
                                        </p:tgtEl>
                                        <p:attrNameLst>
                                          <p:attrName>ppt_x</p:attrName>
                                        </p:attrNameLst>
                                      </p:cBhvr>
                                      <p:tavLst>
                                        <p:tav tm="0">
                                          <p:val>
                                            <p:strVal val="#ppt_x"/>
                                          </p:val>
                                        </p:tav>
                                        <p:tav tm="100000">
                                          <p:val>
                                            <p:strVal val="#ppt_x"/>
                                          </p:val>
                                        </p:tav>
                                      </p:tavLst>
                                    </p:anim>
                                    <p:anim calcmode="lin" valueType="num">
                                      <p:cBhvr>
                                        <p:cTn id="11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5673879" y="1503203"/>
            <a:ext cx="6302833"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3" name="Text Box 19"/>
          <p:cNvSpPr txBox="1">
            <a:spLocks noChangeArrowheads="1"/>
          </p:cNvSpPr>
          <p:nvPr/>
        </p:nvSpPr>
        <p:spPr bwMode="auto">
          <a:xfrm>
            <a:off x="5717059" y="1789918"/>
            <a:ext cx="6216471" cy="2062103"/>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4D2">
                    <a:lumMod val="50000"/>
                  </a:srgbClr>
                </a:solidFill>
                <a:effectLst/>
                <a:uLnTx/>
                <a:uFillTx/>
                <a:latin typeface="Arial" charset="0"/>
                <a:ea typeface="微软雅黑"/>
                <a:cs typeface="+mn-cs"/>
              </a:rPr>
              <a:t>Trong việc tìm người giúp nước, sự chính trực của ông Tô Hiến Thành thể hiện như thế nào?</a:t>
            </a:r>
          </a:p>
        </p:txBody>
      </p:sp>
      <p:sp>
        <p:nvSpPr>
          <p:cNvPr id="156" name="Text Box 19"/>
          <p:cNvSpPr txBox="1">
            <a:spLocks noChangeArrowheads="1"/>
          </p:cNvSpPr>
          <p:nvPr/>
        </p:nvSpPr>
        <p:spPr bwMode="auto">
          <a:xfrm>
            <a:off x="5907412" y="3852021"/>
            <a:ext cx="5952072" cy="1569660"/>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Ô</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ng cử người </a:t>
            </a:r>
            <a:r>
              <a:rPr kumimoji="0" lang="vi-VN" sz="3200" b="1" i="0" u="none" strike="noStrike" kern="1200" cap="none" spc="0" normalizeH="0" baseline="0" noProof="0" dirty="0">
                <a:ln>
                  <a:noFill/>
                </a:ln>
                <a:solidFill>
                  <a:srgbClr val="FF4D67"/>
                </a:solidFill>
                <a:effectLst/>
                <a:highlight>
                  <a:srgbClr val="FFFF00"/>
                </a:highlight>
                <a:uLnTx/>
                <a:uFillTx/>
                <a:latin typeface="Arial" charset="0"/>
                <a:ea typeface="微软雅黑"/>
                <a:cs typeface="+mn-cs"/>
                <a:sym typeface="Wingdings 2" panose="05020102010507070707" pitchFamily="18" charset="2"/>
              </a:rPr>
              <a:t>tài ba</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 ra giúp nước chứ </a:t>
            </a:r>
            <a:r>
              <a:rPr kumimoji="0" lang="vi-VN" sz="3200" b="1" i="0" u="none" strike="noStrike" kern="1200" cap="none" spc="0" normalizeH="0" baseline="0" noProof="0">
                <a:ln>
                  <a:noFill/>
                </a:ln>
                <a:solidFill>
                  <a:srgbClr val="FF4D67"/>
                </a:solidFill>
                <a:effectLst/>
                <a:uLnTx/>
                <a:uFillTx/>
                <a:latin typeface="Arial" charset="0"/>
                <a:ea typeface="微软雅黑"/>
                <a:cs typeface="+mn-cs"/>
                <a:sym typeface="Wingdings 2" panose="05020102010507070707" pitchFamily="18" charset="2"/>
              </a:rPr>
              <a:t>không cử </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người ngày đêm hầu hạ mình.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05" y="1610114"/>
            <a:ext cx="5188132" cy="3377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085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0" name="Text Box 19"/>
          <p:cNvSpPr txBox="1">
            <a:spLocks noChangeArrowheads="1"/>
          </p:cNvSpPr>
          <p:nvPr/>
        </p:nvSpPr>
        <p:spPr bwMode="auto">
          <a:xfrm>
            <a:off x="1980641" y="2344670"/>
            <a:ext cx="4018024" cy="584775"/>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Ý </a:t>
            </a:r>
            <a:r>
              <a:rPr kumimoji="0" lang="en-US" sz="3200" b="1" i="0" u="sng"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chính</a:t>
            </a: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sng"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đoạn</a:t>
            </a:r>
            <a:r>
              <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3:</a:t>
            </a:r>
          </a:p>
        </p:txBody>
      </p:sp>
      <p:sp>
        <p:nvSpPr>
          <p:cNvPr id="151" name="Text Box 19"/>
          <p:cNvSpPr txBox="1">
            <a:spLocks noChangeArrowheads="1"/>
          </p:cNvSpPr>
          <p:nvPr/>
        </p:nvSpPr>
        <p:spPr bwMode="auto">
          <a:xfrm>
            <a:off x="1662105" y="2929445"/>
            <a:ext cx="5506355" cy="2062103"/>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Đoạn</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3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kể</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chuyện</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về</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thái</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độ</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chính</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trực</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của</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Tô</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Hiến</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Thành</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trong</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việc</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chọn</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người</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nối</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nghiệp</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微软雅黑"/>
                <a:cs typeface="+mn-cs"/>
              </a:rPr>
              <a:t>mình</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 </a:t>
            </a:r>
          </a:p>
        </p:txBody>
      </p:sp>
    </p:spTree>
    <p:extLst>
      <p:ext uri="{BB962C8B-B14F-4D97-AF65-F5344CB8AC3E}">
        <p14:creationId xmlns:p14="http://schemas.microsoft.com/office/powerpoint/2010/main" val="82633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4D2">
                    <a:lumMod val="50000"/>
                  </a:srgbClr>
                </a:solidFill>
                <a:effectLst/>
                <a:uLnTx/>
                <a:uFillTx/>
                <a:latin typeface="Arial"/>
                <a:ea typeface="微软雅黑"/>
                <a:cs typeface="+mn-cs"/>
              </a:rPr>
              <a:t>Vì sao nhân dân ca ngợi những người chính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50000"/>
                  </a:srgbClr>
                </a:solidFill>
                <a:effectLst/>
                <a:uLnTx/>
                <a:uFillTx/>
                <a:latin typeface="Arial"/>
                <a:ea typeface="微软雅黑"/>
                <a:cs typeface="+mn-cs"/>
              </a:rPr>
              <a:t>t</a:t>
            </a:r>
            <a:r>
              <a:rPr kumimoji="0" lang="vi-VN" sz="3200" b="1" i="0" u="none" strike="noStrike" kern="1200" cap="none" spc="0" normalizeH="0" baseline="0" noProof="0" dirty="0">
                <a:ln>
                  <a:noFill/>
                </a:ln>
                <a:solidFill>
                  <a:srgbClr val="0064D2">
                    <a:lumMod val="50000"/>
                  </a:srgbClr>
                </a:solidFill>
                <a:effectLst/>
                <a:uLnTx/>
                <a:uFillTx/>
                <a:latin typeface="Arial"/>
                <a:ea typeface="微软雅黑"/>
                <a:cs typeface="+mn-cs"/>
              </a:rPr>
              <a:t>rực như ông Tô Hiến Thành?</a:t>
            </a:r>
          </a:p>
        </p:txBody>
      </p:sp>
      <p:sp>
        <p:nvSpPr>
          <p:cNvPr id="156" name="Text Box 19"/>
          <p:cNvSpPr txBox="1">
            <a:spLocks noChangeArrowheads="1"/>
          </p:cNvSpPr>
          <p:nvPr/>
        </p:nvSpPr>
        <p:spPr bwMode="auto">
          <a:xfrm>
            <a:off x="472934" y="2859169"/>
            <a:ext cx="11310218" cy="1569660"/>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 </a:t>
            </a:r>
            <a:r>
              <a:rPr kumimoji="0" lang="vi-VN" sz="3200" b="1" i="0" u="none" strike="noStrike" kern="1200" cap="none" spc="0" normalizeH="0" baseline="0" noProof="0" dirty="0">
                <a:ln>
                  <a:noFill/>
                </a:ln>
                <a:solidFill>
                  <a:srgbClr val="FF4D67"/>
                </a:solidFill>
                <a:effectLst/>
                <a:uLnTx/>
                <a:uFillTx/>
                <a:latin typeface="Arial"/>
                <a:ea typeface="微软雅黑"/>
                <a:cs typeface="+mn-cs"/>
              </a:rPr>
              <a:t>Vì những người chính trực bao giờ cũng đặt lợi ích của đất nước lên trên lợi ích riêng. Họ làm nhiều điều tốt cho dân, cho nước. </a:t>
            </a:r>
            <a:endParaRPr kumimoji="0" lang="en-US" sz="3200" b="1" i="0" u="none" strike="noStrike" kern="1200" cap="none" spc="0" normalizeH="0" baseline="0" noProof="0" dirty="0">
              <a:ln>
                <a:noFill/>
              </a:ln>
              <a:solidFill>
                <a:srgbClr val="FF4D67"/>
              </a:solidFill>
              <a:effectLst/>
              <a:uLnTx/>
              <a:uFillTx/>
              <a:latin typeface="Arial"/>
              <a:ea typeface="微软雅黑"/>
              <a:cs typeface="+mn-cs"/>
            </a:endParaRP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6959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441987" y="1588245"/>
            <a:ext cx="5377649" cy="428546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Tìm</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hiểu</a:t>
            </a:r>
            <a:r>
              <a:rPr kumimoji="0" lang="en-US" altLang="zh-CN"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 </a:t>
            </a:r>
            <a:r>
              <a:rPr kumimoji="0" lang="en-US" altLang="zh-CN" sz="4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rPr>
              <a:t>bài</a:t>
            </a:r>
            <a:endParaRPr kumimoji="0" lang="zh-CN" altLang="en-US"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Futura Extra" panose="02040603050506020204" pitchFamily="18" charset="0"/>
              <a:ea typeface="字魂36号-正文宋楷" panose="02000000000000000000" pitchFamily="2" charset="-122"/>
              <a:cs typeface="+mn-cs"/>
            </a:endParaRPr>
          </a:p>
        </p:txBody>
      </p:sp>
      <p:sp>
        <p:nvSpPr>
          <p:cNvPr id="153" name="Text Box 19"/>
          <p:cNvSpPr txBox="1">
            <a:spLocks noChangeArrowheads="1"/>
          </p:cNvSpPr>
          <p:nvPr/>
        </p:nvSpPr>
        <p:spPr bwMode="auto">
          <a:xfrm>
            <a:off x="1050983" y="1630362"/>
            <a:ext cx="4379054" cy="1077218"/>
          </a:xfrm>
          <a:prstGeom prst="rect">
            <a:avLst/>
          </a:prstGeom>
          <a:noFill/>
          <a:ln w="9525" algn="ctr">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4D2">
                    <a:lumMod val="50000"/>
                  </a:srgbClr>
                </a:solidFill>
                <a:effectLst/>
                <a:uLnTx/>
                <a:uFillTx/>
                <a:latin typeface="Arial"/>
                <a:ea typeface="微软雅黑"/>
                <a:cs typeface="+mn-cs"/>
              </a:rPr>
              <a:t>Qua </a:t>
            </a:r>
            <a:r>
              <a:rPr kumimoji="0" lang="vi-VN" sz="3200" b="1" i="0" u="none" strike="noStrike" kern="1200" cap="none" spc="0" normalizeH="0" baseline="0" noProof="0">
                <a:ln>
                  <a:noFill/>
                </a:ln>
                <a:solidFill>
                  <a:srgbClr val="0064D2">
                    <a:lumMod val="50000"/>
                  </a:srgbClr>
                </a:solidFill>
                <a:effectLst/>
                <a:uLnTx/>
                <a:uFillTx/>
                <a:latin typeface="Arial"/>
                <a:ea typeface="微软雅黑"/>
                <a:cs typeface="+mn-cs"/>
              </a:rPr>
              <a:t>câu </a:t>
            </a:r>
            <a:r>
              <a:rPr kumimoji="0" lang="en-US" sz="3200" b="1" i="0" u="none" strike="noStrike" kern="1200" cap="none" spc="0" normalizeH="0" baseline="0" noProof="0">
                <a:ln>
                  <a:noFill/>
                </a:ln>
                <a:solidFill>
                  <a:srgbClr val="0064D2">
                    <a:lumMod val="50000"/>
                  </a:srgbClr>
                </a:solidFill>
                <a:effectLst/>
                <a:uLnTx/>
                <a:uFillTx/>
                <a:latin typeface="Arial"/>
                <a:ea typeface="微软雅黑"/>
                <a:cs typeface="+mn-cs"/>
              </a:rPr>
              <a:t>ch</a:t>
            </a:r>
            <a:r>
              <a:rPr kumimoji="0" lang="vi-VN" sz="3200" b="1" i="0" u="none" strike="noStrike" kern="1200" cap="none" spc="0" normalizeH="0" baseline="0" noProof="0">
                <a:ln>
                  <a:noFill/>
                </a:ln>
                <a:solidFill>
                  <a:srgbClr val="0064D2">
                    <a:lumMod val="50000"/>
                  </a:srgbClr>
                </a:solidFill>
                <a:effectLst/>
                <a:uLnTx/>
                <a:uFillTx/>
                <a:latin typeface="Arial"/>
                <a:ea typeface="微软雅黑"/>
                <a:cs typeface="+mn-cs"/>
              </a:rPr>
              <a:t>uyện </a:t>
            </a:r>
            <a:r>
              <a:rPr kumimoji="0" lang="vi-VN" sz="3200" b="1" i="0" u="none" strike="noStrike" kern="1200" cap="none" spc="0" normalizeH="0" baseline="0" noProof="0" dirty="0">
                <a:ln>
                  <a:noFill/>
                </a:ln>
                <a:solidFill>
                  <a:srgbClr val="0064D2">
                    <a:lumMod val="50000"/>
                  </a:srgbClr>
                </a:solidFill>
                <a:effectLst/>
                <a:uLnTx/>
                <a:uFillTx/>
                <a:latin typeface="Arial"/>
                <a:ea typeface="微软雅黑"/>
                <a:cs typeface="+mn-cs"/>
              </a:rPr>
              <a:t>này ca ngợi </a:t>
            </a:r>
            <a:r>
              <a:rPr kumimoji="0" lang="vi-VN" sz="3200" b="1" i="0" u="none" strike="noStrike" kern="1200" cap="none" spc="0" normalizeH="0" baseline="0" noProof="0">
                <a:ln>
                  <a:noFill/>
                </a:ln>
                <a:solidFill>
                  <a:srgbClr val="0064D2">
                    <a:lumMod val="50000"/>
                  </a:srgbClr>
                </a:solidFill>
                <a:effectLst/>
                <a:uLnTx/>
                <a:uFillTx/>
                <a:latin typeface="Arial"/>
                <a:ea typeface="微软雅黑"/>
                <a:cs typeface="+mn-cs"/>
              </a:rPr>
              <a:t>điều gì?</a:t>
            </a:r>
            <a:endParaRPr kumimoji="0" lang="vi-VN" sz="3200" b="1" i="0" u="none" strike="noStrike" kern="1200" cap="none" spc="0" normalizeH="0" baseline="0" noProof="0" dirty="0">
              <a:ln>
                <a:noFill/>
              </a:ln>
              <a:solidFill>
                <a:srgbClr val="0064D2">
                  <a:lumMod val="50000"/>
                </a:srgbClr>
              </a:solidFill>
              <a:effectLst/>
              <a:uLnTx/>
              <a:uFillTx/>
              <a:latin typeface="Arial"/>
              <a:ea typeface="微软雅黑"/>
              <a:cs typeface="+mn-cs"/>
            </a:endParaRPr>
          </a:p>
        </p:txBody>
      </p:sp>
      <p:sp>
        <p:nvSpPr>
          <p:cNvPr id="156" name="Text Box 19"/>
          <p:cNvSpPr txBox="1">
            <a:spLocks noChangeArrowheads="1"/>
          </p:cNvSpPr>
          <p:nvPr/>
        </p:nvSpPr>
        <p:spPr bwMode="auto">
          <a:xfrm>
            <a:off x="738111" y="2707580"/>
            <a:ext cx="4859028" cy="3046988"/>
          </a:xfrm>
          <a:prstGeom prst="rect">
            <a:avLst/>
          </a:prstGeom>
          <a:noFill/>
          <a:ln w="9525" algn="ctr">
            <a:noFill/>
            <a:miter lim="800000"/>
            <a:headEnd/>
            <a:tailEnd/>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	</a:t>
            </a:r>
            <a:r>
              <a:rPr kumimoji="0" lang="vi-VN" sz="3200" b="1" i="0" u="none" strike="noStrike" kern="1200" cap="none" spc="0" normalizeH="0" baseline="0" noProof="0" dirty="0">
                <a:ln>
                  <a:noFill/>
                </a:ln>
                <a:solidFill>
                  <a:srgbClr val="FF4D67"/>
                </a:solidFill>
                <a:effectLst/>
                <a:uLnTx/>
                <a:uFillTx/>
                <a:latin typeface="Arial" charset="0"/>
                <a:ea typeface="微软雅黑"/>
                <a:cs typeface="+mn-cs"/>
                <a:sym typeface="Wingdings 2" panose="05020102010507070707" pitchFamily="18" charset="2"/>
              </a:rPr>
              <a:t>Ca ngợi sự chính trực, thanh liêm và tấm lòng vì dân vì nước của Tô Hiến Thành – vị quan nổi tiếng cương trực thời xưa.</a:t>
            </a:r>
          </a:p>
        </p:txBody>
      </p:sp>
      <p:sp>
        <p:nvSpPr>
          <p:cNvPr id="2" name="Rectangle 1"/>
          <p:cNvSpPr/>
          <p:nvPr/>
        </p:nvSpPr>
        <p:spPr>
          <a:xfrm>
            <a:off x="6008164" y="1666809"/>
            <a:ext cx="5896762" cy="3922108"/>
          </a:xfrm>
          <a:prstGeom prst="rect">
            <a:avLst/>
          </a:prstGeom>
          <a:blipFill dpi="0" rotWithShape="1">
            <a:blip r:embed="rId3">
              <a:extLst>
                <a:ext uri="{28A0092B-C50C-407E-A947-70E740481C1C}">
                  <a14:useLocalDpi xmlns:a14="http://schemas.microsoft.com/office/drawing/2010/main" val="0"/>
                </a:ext>
              </a:extLst>
            </a:blip>
            <a:srcRect/>
            <a:stretch>
              <a:fillRect t="-45000" b="-30000"/>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428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3743374" y="2399996"/>
            <a:ext cx="8342348" cy="1323439"/>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FFC000"/>
                </a:solidFill>
                <a:effectLst>
                  <a:outerShdw blurRad="38100" dist="38100" dir="2700000" algn="tl">
                    <a:srgbClr val="000000">
                      <a:alpha val="43137"/>
                    </a:srgbClr>
                  </a:outerShdw>
                  <a:reflection blurRad="6350" stA="60000" endA="900" endPos="60000" dist="29997" dir="5400000" sy="-100000" algn="bl" rotWithShape="0"/>
                </a:effectLst>
                <a:uLnTx/>
                <a:uFillTx/>
                <a:latin typeface="UTM Futura Extra" panose="02040603050506020204" pitchFamily="18" charset="0"/>
                <a:ea typeface="字魂36号-正文宋楷" panose="02000000000000000000" pitchFamily="2" charset="-122"/>
                <a:cs typeface="+mn-cs"/>
              </a:rPr>
              <a:t>ĐỌC DIỄN CẢM</a:t>
            </a:r>
            <a:endParaRPr kumimoji="0" lang="zh-CN" altLang="en-US" sz="8000" b="0" i="0" u="none" strike="noStrike" kern="1200" cap="none" spc="0" normalizeH="0" baseline="0" noProof="0" dirty="0">
              <a:ln>
                <a:noFill/>
              </a:ln>
              <a:solidFill>
                <a:srgbClr val="FFC000"/>
              </a:solidFill>
              <a:effectLst>
                <a:outerShdw blurRad="38100" dist="38100" dir="2700000" algn="tl">
                  <a:srgbClr val="000000">
                    <a:alpha val="43137"/>
                  </a:srgbClr>
                </a:outerShdw>
                <a:reflection blurRad="6350" stA="60000" endA="900" endPos="60000" dist="29997" dir="5400000" sy="-100000" algn="bl" rotWithShape="0"/>
              </a:effectLst>
              <a:uLnTx/>
              <a:uFillTx/>
              <a:latin typeface="UTM Futura Extra"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192805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7"/>
            <a:ext cx="11951061" cy="411369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Rectangle 4"/>
          <p:cNvSpPr/>
          <p:nvPr/>
        </p:nvSpPr>
        <p:spPr>
          <a:xfrm>
            <a:off x="273379" y="1071225"/>
            <a:ext cx="11566688" cy="3970318"/>
          </a:xfrm>
          <a:prstGeom prst="rect">
            <a:avLst/>
          </a:prstGeom>
        </p:spPr>
        <p:txBody>
          <a:bodyPr wrap="square">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Một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hôm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tới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thăm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hỏi:</a:t>
            </a: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Nếu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chẳng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may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thì</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sẽ</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thay</a:t>
            </a: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ông?</a:t>
            </a: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Tô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do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dự</a:t>
            </a: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đáp:</a:t>
            </a: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Có</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nghị</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Thái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ngạc</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nhiên</a:t>
            </a: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nói:</a:t>
            </a: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hết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lòng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vì</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sao</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tiến</a:t>
            </a: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cử?</a:t>
            </a: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Tô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tâu:</a:t>
            </a: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Nếu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hầu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hạ</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giỏi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thì</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thần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xin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còn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tài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nước</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thần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xin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rPr>
              <a:t>MỘT NGƯỜI CHÍNH TRỰC</a:t>
            </a:r>
            <a:endParaRPr kumimoji="0" lang="zh-CN" altLang="en-US"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55702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a:extLst>
              <a:ext uri="{FF2B5EF4-FFF2-40B4-BE49-F238E27FC236}">
                <a16:creationId xmlns:a16="http://schemas.microsoft.com/office/drawing/2014/main" id="{7D69C8A5-A0C3-44FA-92EC-988FD4634602}"/>
              </a:ext>
            </a:extLst>
          </p:cNvPr>
          <p:cNvGrpSpPr/>
          <p:nvPr/>
        </p:nvGrpSpPr>
        <p:grpSpPr>
          <a:xfrm>
            <a:off x="466892" y="0"/>
            <a:ext cx="8300035" cy="6146276"/>
            <a:chOff x="1743075" y="1765300"/>
            <a:chExt cx="3660776" cy="2832100"/>
          </a:xfrm>
        </p:grpSpPr>
        <p:sp>
          <p:nvSpPr>
            <p:cNvPr id="72" name="任意多边形: 形状 71">
              <a:extLst>
                <a:ext uri="{FF2B5EF4-FFF2-40B4-BE49-F238E27FC236}">
                  <a16:creationId xmlns:a16="http://schemas.microsoft.com/office/drawing/2014/main" id="{45E3174E-3192-4842-8112-F9AF36271A4D}"/>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73" name="组合 72">
              <a:extLst>
                <a:ext uri="{FF2B5EF4-FFF2-40B4-BE49-F238E27FC236}">
                  <a16:creationId xmlns:a16="http://schemas.microsoft.com/office/drawing/2014/main" id="{9C0ED4A2-171E-4993-91C5-9DECA08D0C75}"/>
                </a:ext>
              </a:extLst>
            </p:cNvPr>
            <p:cNvGrpSpPr/>
            <p:nvPr/>
          </p:nvGrpSpPr>
          <p:grpSpPr>
            <a:xfrm>
              <a:off x="1743075" y="1765300"/>
              <a:ext cx="3660776" cy="2832100"/>
              <a:chOff x="1743075" y="1765300"/>
              <a:chExt cx="3660776" cy="2832100"/>
            </a:xfrm>
          </p:grpSpPr>
          <p:sp>
            <p:nvSpPr>
              <p:cNvPr id="74" name="Freeform 5">
                <a:extLst>
                  <a:ext uri="{FF2B5EF4-FFF2-40B4-BE49-F238E27FC236}">
                    <a16:creationId xmlns:a16="http://schemas.microsoft.com/office/drawing/2014/main" id="{C49A3D0F-3592-4779-BAD9-36F1EFEBBB1F}"/>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4D67">
                  <a:alpha val="64000"/>
                </a:srgb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6">
                <a:extLst>
                  <a:ext uri="{FF2B5EF4-FFF2-40B4-BE49-F238E27FC236}">
                    <a16:creationId xmlns:a16="http://schemas.microsoft.com/office/drawing/2014/main" id="{1A1209E8-A762-4CA4-A9C2-B6C981FC301A}"/>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2" name="Rectangle 1"/>
          <p:cNvSpPr/>
          <p:nvPr/>
        </p:nvSpPr>
        <p:spPr>
          <a:xfrm>
            <a:off x="1238054" y="1771862"/>
            <a:ext cx="6096000" cy="3046988"/>
          </a:xfrm>
          <a:prstGeom prst="rect">
            <a:avLst/>
          </a:prstGeom>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Đoạn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đ</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ọc</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với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giọng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đ</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iềm</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đ</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ạm</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nh</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ư</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ng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dứt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khoát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thể</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hiện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thái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đ</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ộ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kiên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đ</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ịnh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Nhấn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giọng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những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từ</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ngữ</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mất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di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chiếu</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lên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ngôi</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nhất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đ</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ịnh</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cứ</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theo</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hết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lòng</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040" y="1329179"/>
            <a:ext cx="5192484" cy="5528821"/>
          </a:xfrm>
          <a:prstGeom prst="rect">
            <a:avLst/>
          </a:prstGeom>
        </p:spPr>
      </p:pic>
    </p:spTree>
    <p:extLst>
      <p:ext uri="{BB962C8B-B14F-4D97-AF65-F5344CB8AC3E}">
        <p14:creationId xmlns:p14="http://schemas.microsoft.com/office/powerpoint/2010/main" val="112838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81192" y="845119"/>
            <a:ext cx="11951061" cy="580077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Rectangle 4"/>
          <p:cNvSpPr/>
          <p:nvPr/>
        </p:nvSpPr>
        <p:spPr>
          <a:xfrm>
            <a:off x="273378" y="1231481"/>
            <a:ext cx="11566688" cy="5287601"/>
          </a:xfrm>
          <a:prstGeom prst="rect">
            <a:avLst/>
          </a:prstGeom>
        </p:spPr>
        <p:txBody>
          <a:bodyPr wrap="square">
            <a:spAutoFit/>
          </a:bodyPr>
          <a:lstStyle/>
          <a:p>
            <a:pPr marL="0" marR="0" lvl="0" indent="0" algn="just" defTabSz="457200" rtl="0" eaLnBrk="1" fontAlgn="auto" latinLnBrk="0" hangingPunct="1">
              <a:lnSpc>
                <a:spcPct val="90000"/>
              </a:lnSpc>
              <a:spcBef>
                <a:spcPts val="600"/>
              </a:spcBef>
              <a:spcAft>
                <a:spcPts val="60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Một</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hôm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tới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thăm</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600"/>
              </a:spcBef>
              <a:spcAft>
                <a:spcPts val="60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Nếu</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chẳng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may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mất</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thì</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ai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là</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sẽ</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thay</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600"/>
              </a:spcBef>
              <a:spcAft>
                <a:spcPts val="60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800" b="0" i="0" u="sng"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do </a:t>
            </a:r>
            <a:r>
              <a:rPr kumimoji="0" lang="en-US" altLang="en-US" sz="2800" b="0" i="0" u="sng"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dự</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đáp</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600"/>
              </a:spcBef>
              <a:spcAft>
                <a:spcPts val="60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Có</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gián</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nghị</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đại</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phu</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Trần</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Trung</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Tá</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600"/>
              </a:spcBef>
              <a:spcAft>
                <a:spcPts val="60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ngạc</a:t>
            </a:r>
            <a:r>
              <a:rPr kumimoji="0" lang="en-US" altLang="en-US" sz="2800" b="0" i="0" u="sng"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nhiên</a:t>
            </a:r>
            <a:r>
              <a:rPr kumimoji="0" lang="en-US" altLang="en-US" sz="2800" b="0" i="0" u="sng"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nói</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600"/>
              </a:spcBef>
              <a:spcAft>
                <a:spcPts val="60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Vũ</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Tán</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Đường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hết</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lòng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vì</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ông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sao</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không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tiến</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cử</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600"/>
              </a:spcBef>
              <a:spcAft>
                <a:spcPts val="60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tâu</a:t>
            </a: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Nếu</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Thái</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hậu</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hỏi</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hầu</a:t>
            </a:r>
            <a:r>
              <a:rPr kumimoji="0" lang="en-US" altLang="en-US" sz="2800" b="0" i="0" u="sng"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hạ</a:t>
            </a:r>
            <a:r>
              <a:rPr kumimoji="0" lang="en-US" altLang="en-US" sz="2800" b="0" i="0" u="sng"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giỏi</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thì</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thần</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xin</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cử</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Vũ</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Tán</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Đường</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còn</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hỏi</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người</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tài</a:t>
            </a:r>
            <a:r>
              <a:rPr kumimoji="0" lang="en-US" altLang="en-US" sz="2800" b="0" i="0" u="sng"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ba</a:t>
            </a:r>
            <a:r>
              <a:rPr kumimoji="0" lang="en-US" altLang="en-US" sz="2800" b="0" i="0" u="sng"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giúp</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nước</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thần</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xin</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cử</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Trần</a:t>
            </a:r>
            <a:r>
              <a:rPr kumimoji="0" lang="en-US" altLang="en-US" sz="2800" b="0" i="0" u="sng"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Trung</a:t>
            </a:r>
            <a:r>
              <a:rPr kumimoji="0" lang="en-US" altLang="en-US" sz="2800" b="0" i="0" u="sng"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B050"/>
                </a:solidFill>
                <a:effectLst/>
                <a:uLnTx/>
                <a:uFillTx/>
                <a:latin typeface="Arial" panose="020B0604020202020204" pitchFamily="34" charset="0"/>
                <a:ea typeface="微软雅黑"/>
                <a:cs typeface="Arial" panose="020B0604020202020204" pitchFamily="34" charset="0"/>
              </a:rPr>
              <a:t>Tá</a:t>
            </a:r>
            <a:r>
              <a:rPr kumimoji="0" lang="en-US" altLang="en-US" sz="28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Arial" panose="020B0604020202020204" pitchFamily="34" charset="0"/>
              </a:rPr>
              <a:t>.</a:t>
            </a:r>
            <a:endParaRPr kumimoji="0" lang="en-US" altLang="en-US" sz="28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r" defTabSz="457200" rtl="0" eaLnBrk="1" fontAlgn="auto" latinLnBrk="0" hangingPunct="1">
              <a:lnSpc>
                <a:spcPct val="90000"/>
              </a:lnSpc>
              <a:spcBef>
                <a:spcPts val="600"/>
              </a:spcBef>
              <a:spcAft>
                <a:spcPts val="600"/>
              </a:spcAft>
              <a:buClrTx/>
              <a:buSzTx/>
              <a:buFontTx/>
              <a:buNone/>
              <a:tabLst/>
              <a:defRPr/>
            </a:pPr>
            <a:r>
              <a:rPr kumimoji="0" lang="en-US" altLang="en-US" sz="2800" b="0"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 </a:t>
            </a:r>
            <a:r>
              <a:rPr kumimoji="0" lang="en-US" altLang="en-US" sz="28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QUỲNH CƯ, ĐỖ ĐỨC HÙNG</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rPr>
              <a:t>MỘT NGƯỜI CHÍNH TRỰC</a:t>
            </a:r>
            <a:endParaRPr kumimoji="0" lang="zh-CN" altLang="en-US"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endParaRPr>
          </a:p>
        </p:txBody>
      </p:sp>
      <p:pic>
        <p:nvPicPr>
          <p:cNvPr id="7"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9271846" y="2102178"/>
            <a:ext cx="2568220" cy="2222510"/>
          </a:xfrm>
          <a:prstGeom prst="rect">
            <a:avLst/>
          </a:prstGeom>
        </p:spPr>
      </p:pic>
    </p:spTree>
    <p:extLst>
      <p:ext uri="{BB962C8B-B14F-4D97-AF65-F5344CB8AC3E}">
        <p14:creationId xmlns:p14="http://schemas.microsoft.com/office/powerpoint/2010/main" val="41241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665" y="253229"/>
            <a:ext cx="8889291" cy="5920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89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9327829" y="2596700"/>
            <a:ext cx="2568220" cy="22225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37" y="2385429"/>
            <a:ext cx="2143125" cy="214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865" y="335737"/>
            <a:ext cx="2124075" cy="216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727" y="925840"/>
            <a:ext cx="1943100" cy="2352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97" y="3011095"/>
            <a:ext cx="2066925" cy="2066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849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16098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8" name="文本框 137">
            <a:extLst>
              <a:ext uri="{FF2B5EF4-FFF2-40B4-BE49-F238E27FC236}">
                <a16:creationId xmlns:a16="http://schemas.microsoft.com/office/drawing/2014/main" id="{9DD3C722-58A0-4FA1-BA36-0F5AA96E16B2}"/>
              </a:ext>
            </a:extLst>
          </p:cNvPr>
          <p:cNvSpPr txBox="1"/>
          <p:nvPr/>
        </p:nvSpPr>
        <p:spPr>
          <a:xfrm>
            <a:off x="989661" y="233082"/>
            <a:ext cx="10230686" cy="954107"/>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Ô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chữ</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gồm</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15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chữ</a:t>
            </a:r>
            <a:r>
              <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cái</a:t>
            </a:r>
            <a:endParaRPr kumimoji="0" lang="en-US" altLang="zh-CN" sz="2800" b="1" i="0" u="none" strike="noStrike" kern="1200" cap="none" spc="0" normalizeH="0" baseline="0" noProof="0" dirty="0">
              <a:ln w="63500">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Câu</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tục</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ngữ</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nói</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về</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một</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đức</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tính</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cần</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thiết</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trong</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cuộc</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kumimoji="0" lang="en-US" altLang="zh-CN" sz="2800" b="1" i="0" u="none" strike="noStrike" kern="1200" cap="none" spc="0" normalizeH="0" baseline="0" noProof="0" dirty="0" err="1">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sống</a:t>
            </a:r>
            <a:r>
              <a:rPr kumimoji="0" lang="en-US" altLang="zh-CN" sz="2800" b="1" i="0" u="none" strike="noStrike" kern="1200" cap="none" spc="0" normalizeH="0" baseline="0" noProof="0" dirty="0">
                <a:ln w="63500">
                  <a:noFill/>
                </a:ln>
                <a:solidFill>
                  <a:srgbClr val="002060"/>
                </a:solidFill>
                <a:effectLst/>
                <a:uLnTx/>
                <a:uFillTx/>
                <a:latin typeface="Arial" panose="020B0604020202020204" pitchFamily="34" charset="0"/>
                <a:ea typeface="字魂36号-正文宋楷" panose="02000000000000000000" pitchFamily="2" charset="-122"/>
                <a:cs typeface="Arial" panose="020B0604020202020204" pitchFamily="34" charset="0"/>
              </a:rPr>
              <a:t>.</a:t>
            </a:r>
          </a:p>
        </p:txBody>
      </p:sp>
      <p:sp>
        <p:nvSpPr>
          <p:cNvPr id="149" name="Rectangle 148"/>
          <p:cNvSpPr/>
          <p:nvPr/>
        </p:nvSpPr>
        <p:spPr>
          <a:xfrm>
            <a:off x="302151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Ă</a:t>
            </a:r>
          </a:p>
        </p:txBody>
      </p:sp>
      <p:sp>
        <p:nvSpPr>
          <p:cNvPr id="155" name="Rectangle 154"/>
          <p:cNvSpPr/>
          <p:nvPr/>
        </p:nvSpPr>
        <p:spPr>
          <a:xfrm>
            <a:off x="405246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N</a:t>
            </a:r>
          </a:p>
        </p:txBody>
      </p:sp>
      <p:sp>
        <p:nvSpPr>
          <p:cNvPr id="156" name="Rectangle 155"/>
          <p:cNvSpPr/>
          <p:nvPr/>
        </p:nvSpPr>
        <p:spPr>
          <a:xfrm>
            <a:off x="580913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N</a:t>
            </a:r>
          </a:p>
        </p:txBody>
      </p:sp>
      <p:sp>
        <p:nvSpPr>
          <p:cNvPr id="157" name="Rectangle 156"/>
          <p:cNvSpPr/>
          <p:nvPr/>
        </p:nvSpPr>
        <p:spPr>
          <a:xfrm>
            <a:off x="68400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G</a:t>
            </a:r>
          </a:p>
        </p:txBody>
      </p:sp>
      <p:sp>
        <p:nvSpPr>
          <p:cNvPr id="158" name="Rectangle 157"/>
          <p:cNvSpPr/>
          <p:nvPr/>
        </p:nvSpPr>
        <p:spPr>
          <a:xfrm>
            <a:off x="78710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A</a:t>
            </a:r>
          </a:p>
        </p:txBody>
      </p:sp>
      <p:sp>
        <p:nvSpPr>
          <p:cNvPr id="159" name="Rectangle 158"/>
          <p:cNvSpPr/>
          <p:nvPr/>
        </p:nvSpPr>
        <p:spPr>
          <a:xfrm>
            <a:off x="89019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Y</a:t>
            </a:r>
          </a:p>
        </p:txBody>
      </p:sp>
      <p:sp>
        <p:nvSpPr>
          <p:cNvPr id="160" name="Rectangle 159"/>
          <p:cNvSpPr/>
          <p:nvPr/>
        </p:nvSpPr>
        <p:spPr>
          <a:xfrm>
            <a:off x="2008508"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N</a:t>
            </a:r>
          </a:p>
        </p:txBody>
      </p:sp>
      <p:sp>
        <p:nvSpPr>
          <p:cNvPr id="161" name="Rectangle 160"/>
          <p:cNvSpPr/>
          <p:nvPr/>
        </p:nvSpPr>
        <p:spPr>
          <a:xfrm>
            <a:off x="3039449"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Ó</a:t>
            </a:r>
          </a:p>
        </p:txBody>
      </p:sp>
      <p:sp>
        <p:nvSpPr>
          <p:cNvPr id="162" name="Rectangle 161"/>
          <p:cNvSpPr/>
          <p:nvPr/>
        </p:nvSpPr>
        <p:spPr>
          <a:xfrm>
            <a:off x="407039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I</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H</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Ẳ</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T</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N</a:t>
            </a:r>
          </a:p>
        </p:txBody>
      </p:sp>
      <p:sp>
        <p:nvSpPr>
          <p:cNvPr id="33" name="Rectangle 32"/>
          <p:cNvSpPr/>
          <p:nvPr/>
        </p:nvSpPr>
        <p:spPr>
          <a:xfrm>
            <a:off x="30394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4" name="Rectangle 33"/>
          <p:cNvSpPr/>
          <p:nvPr/>
        </p:nvSpPr>
        <p:spPr>
          <a:xfrm>
            <a:off x="407039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7" name="Rectangle 36"/>
          <p:cNvSpPr/>
          <p:nvPr/>
        </p:nvSpPr>
        <p:spPr>
          <a:xfrm>
            <a:off x="582706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8" name="Rectangle 37"/>
          <p:cNvSpPr/>
          <p:nvPr/>
        </p:nvSpPr>
        <p:spPr>
          <a:xfrm>
            <a:off x="685800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39" name="Rectangle 38"/>
          <p:cNvSpPr/>
          <p:nvPr/>
        </p:nvSpPr>
        <p:spPr>
          <a:xfrm>
            <a:off x="788894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0" name="Rectangle 39"/>
          <p:cNvSpPr/>
          <p:nvPr/>
        </p:nvSpPr>
        <p:spPr>
          <a:xfrm>
            <a:off x="891988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5" name="Rectangle 44"/>
          <p:cNvSpPr/>
          <p:nvPr/>
        </p:nvSpPr>
        <p:spPr>
          <a:xfrm>
            <a:off x="2026437"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6" name="Rectangle 45"/>
          <p:cNvSpPr/>
          <p:nvPr/>
        </p:nvSpPr>
        <p:spPr>
          <a:xfrm>
            <a:off x="3057378"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7" name="Rectangle 46"/>
          <p:cNvSpPr/>
          <p:nvPr/>
        </p:nvSpPr>
        <p:spPr>
          <a:xfrm>
            <a:off x="4088319"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48" name="Rectangle 47"/>
          <p:cNvSpPr/>
          <p:nvPr/>
        </p:nvSpPr>
        <p:spPr>
          <a:xfrm>
            <a:off x="9932894"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G</a:t>
            </a:r>
          </a:p>
        </p:txBody>
      </p:sp>
      <p:sp>
        <p:nvSpPr>
          <p:cNvPr id="49" name="Rectangle 48"/>
          <p:cNvSpPr/>
          <p:nvPr/>
        </p:nvSpPr>
        <p:spPr>
          <a:xfrm>
            <a:off x="9932894"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nvGrpSpPr>
          <p:cNvPr id="4" name="Group 3"/>
          <p:cNvGrpSpPr/>
          <p:nvPr/>
        </p:nvGrpSpPr>
        <p:grpSpPr>
          <a:xfrm>
            <a:off x="161444" y="892447"/>
            <a:ext cx="2731836" cy="2731836"/>
            <a:chOff x="145289" y="863012"/>
            <a:chExt cx="2731836" cy="2731836"/>
          </a:xfrm>
        </p:grpSpPr>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592" b="100000" l="296" r="100000">
                          <a14:foregroundMark x1="65089" y1="57396" x2="80473" y2="52959"/>
                          <a14:foregroundMark x1="73964" y1="70710" x2="73077" y2="93195"/>
                          <a14:foregroundMark x1="80769" y1="81953" x2="84615" y2="94083"/>
                          <a14:foregroundMark x1="55621" y1="78994" x2="58876" y2="76627"/>
                          <a14:foregroundMark x1="59172" y1="28107" x2="75740" y2="26331"/>
                          <a14:foregroundMark x1="19822" y1="34320" x2="42899" y2="31065"/>
                          <a14:foregroundMark x1="71302" y1="96154" x2="71302" y2="89349"/>
                        </a14:backgroundRemoval>
                      </a14:imgEffect>
                    </a14:imgLayer>
                  </a14:imgProps>
                </a:ext>
                <a:ext uri="{28A0092B-C50C-407E-A947-70E740481C1C}">
                  <a14:useLocalDpi xmlns:a14="http://schemas.microsoft.com/office/drawing/2010/main" val="0"/>
                </a:ext>
              </a:extLst>
            </a:blip>
            <a:stretch>
              <a:fillRect/>
            </a:stretch>
          </p:blipFill>
          <p:spPr>
            <a:xfrm>
              <a:off x="145289" y="863012"/>
              <a:ext cx="2731836" cy="2731836"/>
            </a:xfrm>
            <a:prstGeom prst="rect">
              <a:avLst/>
            </a:prstGeom>
          </p:spPr>
        </p:pic>
        <p:sp>
          <p:nvSpPr>
            <p:cNvPr id="3" name="Rectangle 2"/>
            <p:cNvSpPr/>
            <p:nvPr/>
          </p:nvSpPr>
          <p:spPr>
            <a:xfrm>
              <a:off x="1621892" y="1425388"/>
              <a:ext cx="606479" cy="358588"/>
            </a:xfrm>
            <a:prstGeom prst="rect">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0" name="Rectangle 49"/>
            <p:cNvSpPr/>
            <p:nvPr/>
          </p:nvSpPr>
          <p:spPr>
            <a:xfrm>
              <a:off x="676146" y="1604682"/>
              <a:ext cx="606479" cy="358588"/>
            </a:xfrm>
            <a:prstGeom prst="rect">
              <a:avLst/>
            </a:prstGeom>
            <a:solidFill>
              <a:srgbClr val="FEC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3083558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46"/>
                                        </p:tgtEl>
                                      </p:cBhvr>
                                    </p:animEffect>
                                    <p:anim calcmode="lin" valueType="num">
                                      <p:cBhvr>
                                        <p:cTn id="2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46"/>
                                        </p:tgtEl>
                                        <p:attrNameLst>
                                          <p:attrName>ppt_h</p:attrName>
                                        </p:attrNameLst>
                                      </p:cBhvr>
                                      <p:tavLst>
                                        <p:tav tm="0">
                                          <p:val>
                                            <p:strVal val="ppt_h"/>
                                          </p:val>
                                        </p:tav>
                                        <p:tav tm="100000">
                                          <p:val>
                                            <p:strVal val="ppt_h"/>
                                          </p:val>
                                        </p:tav>
                                      </p:tavLst>
                                    </p:anim>
                                    <p:set>
                                      <p:cBhvr>
                                        <p:cTn id="2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4"/>
                                        </p:tgtEl>
                                      </p:cBhvr>
                                    </p:animEffect>
                                    <p:anim calcmode="lin" valueType="num">
                                      <p:cBhvr>
                                        <p:cTn id="31"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4"/>
                                        </p:tgtEl>
                                        <p:attrNameLst>
                                          <p:attrName>ppt_h</p:attrName>
                                        </p:attrNameLst>
                                      </p:cBhvr>
                                      <p:tavLst>
                                        <p:tav tm="0">
                                          <p:val>
                                            <p:strVal val="ppt_h"/>
                                          </p:val>
                                        </p:tav>
                                        <p:tav tm="100000">
                                          <p:val>
                                            <p:strVal val="ppt_h"/>
                                          </p:val>
                                        </p:tav>
                                      </p:tavLst>
                                    </p:anim>
                                    <p:set>
                                      <p:cBhvr>
                                        <p:cTn id="33"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mera.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47"/>
                                        </p:tgtEl>
                                      </p:cBhvr>
                                    </p:animEffect>
                                    <p:anim calcmode="lin" valueType="num">
                                      <p:cBhvr>
                                        <p:cTn id="37"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47"/>
                                        </p:tgtEl>
                                        <p:attrNameLst>
                                          <p:attrName>ppt_h</p:attrName>
                                        </p:attrNameLst>
                                      </p:cBhvr>
                                      <p:tavLst>
                                        <p:tav tm="0">
                                          <p:val>
                                            <p:strVal val="ppt_h"/>
                                          </p:val>
                                        </p:tav>
                                        <p:tav tm="100000">
                                          <p:val>
                                            <p:strVal val="ppt_h"/>
                                          </p:val>
                                        </p:tav>
                                      </p:tavLst>
                                    </p:anim>
                                    <p:set>
                                      <p:cBhvr>
                                        <p:cTn id="39"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41"/>
                                        </p:tgtEl>
                                      </p:cBhvr>
                                    </p:animEffect>
                                    <p:anim calcmode="lin" valueType="num">
                                      <p:cBhvr>
                                        <p:cTn id="43"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41"/>
                                        </p:tgtEl>
                                        <p:attrNameLst>
                                          <p:attrName>ppt_h</p:attrName>
                                        </p:attrNameLst>
                                      </p:cBhvr>
                                      <p:tavLst>
                                        <p:tav tm="0">
                                          <p:val>
                                            <p:strVal val="ppt_h"/>
                                          </p:val>
                                        </p:tav>
                                        <p:tav tm="100000">
                                          <p:val>
                                            <p:strVal val="ppt_h"/>
                                          </p:val>
                                        </p:tav>
                                      </p:tavLst>
                                    </p:anim>
                                    <p:set>
                                      <p:cBhvr>
                                        <p:cTn id="45"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mera.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45"/>
                                        </p:tgtEl>
                                      </p:cBhvr>
                                    </p:animEffect>
                                    <p:anim calcmode="lin" valueType="num">
                                      <p:cBhvr>
                                        <p:cTn id="49"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45"/>
                                        </p:tgtEl>
                                        <p:attrNameLst>
                                          <p:attrName>ppt_h</p:attrName>
                                        </p:attrNameLst>
                                      </p:cBhvr>
                                      <p:tavLst>
                                        <p:tav tm="0">
                                          <p:val>
                                            <p:strVal val="ppt_h"/>
                                          </p:val>
                                        </p:tav>
                                        <p:tav tm="100000">
                                          <p:val>
                                            <p:strVal val="ppt_h"/>
                                          </p:val>
                                        </p:tav>
                                      </p:tavLst>
                                    </p:anim>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mera.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39"/>
                                        </p:tgtEl>
                                      </p:cBhvr>
                                    </p:animEffect>
                                    <p:anim calcmode="lin" valueType="num">
                                      <p:cBhvr>
                                        <p:cTn id="55"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39"/>
                                        </p:tgtEl>
                                        <p:attrNameLst>
                                          <p:attrName>ppt_h</p:attrName>
                                        </p:attrNameLst>
                                      </p:cBhvr>
                                      <p:tavLst>
                                        <p:tav tm="0">
                                          <p:val>
                                            <p:strVal val="ppt_h"/>
                                          </p:val>
                                        </p:tav>
                                        <p:tav tm="100000">
                                          <p:val>
                                            <p:strVal val="ppt_h"/>
                                          </p:val>
                                        </p:tav>
                                      </p:tavLst>
                                    </p:anim>
                                    <p:set>
                                      <p:cBhvr>
                                        <p:cTn id="57"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amera.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38"/>
                                        </p:tgtEl>
                                      </p:cBhvr>
                                    </p:animEffect>
                                    <p:anim calcmode="lin" valueType="num">
                                      <p:cBhvr>
                                        <p:cTn id="61"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38"/>
                                        </p:tgtEl>
                                        <p:attrNameLst>
                                          <p:attrName>ppt_h</p:attrName>
                                        </p:attrNameLst>
                                      </p:cBhvr>
                                      <p:tavLst>
                                        <p:tav tm="0">
                                          <p:val>
                                            <p:strVal val="ppt_h"/>
                                          </p:val>
                                        </p:tav>
                                        <p:tav tm="100000">
                                          <p:val>
                                            <p:strVal val="ppt_h"/>
                                          </p:val>
                                        </p:tav>
                                      </p:tavLst>
                                    </p:anim>
                                    <p:set>
                                      <p:cBhvr>
                                        <p:cTn id="6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amera.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49"/>
                                        </p:tgtEl>
                                      </p:cBhvr>
                                    </p:animEffect>
                                    <p:anim calcmode="lin" valueType="num">
                                      <p:cBhvr>
                                        <p:cTn id="67" dur="1000"/>
                                        <p:tgtEl>
                                          <p:spTgt spid="4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49"/>
                                        </p:tgtEl>
                                        <p:attrNameLst>
                                          <p:attrName>ppt_h</p:attrName>
                                        </p:attrNameLst>
                                      </p:cBhvr>
                                      <p:tavLst>
                                        <p:tav tm="0">
                                          <p:val>
                                            <p:strVal val="ppt_h"/>
                                          </p:val>
                                        </p:tav>
                                        <p:tav tm="100000">
                                          <p:val>
                                            <p:strVal val="ppt_h"/>
                                          </p:val>
                                        </p:tav>
                                      </p:tavLst>
                                    </p:anim>
                                    <p:set>
                                      <p:cBhvr>
                                        <p:cTn id="69"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amera.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43"/>
                                        </p:tgtEl>
                                      </p:cBhvr>
                                    </p:animEffect>
                                    <p:anim calcmode="lin" valueType="num">
                                      <p:cBhvr>
                                        <p:cTn id="73"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43"/>
                                        </p:tgtEl>
                                        <p:attrNameLst>
                                          <p:attrName>ppt_h</p:attrName>
                                        </p:attrNameLst>
                                      </p:cBhvr>
                                      <p:tavLst>
                                        <p:tav tm="0">
                                          <p:val>
                                            <p:strVal val="ppt_h"/>
                                          </p:val>
                                        </p:tav>
                                        <p:tav tm="100000">
                                          <p:val>
                                            <p:strVal val="ppt_h"/>
                                          </p:val>
                                        </p:tav>
                                      </p:tavLst>
                                    </p:anim>
                                    <p:set>
                                      <p:cBhvr>
                                        <p:cTn id="75"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amera.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42"/>
                                        </p:tgtEl>
                                      </p:cBhvr>
                                    </p:animEffect>
                                    <p:anim calcmode="lin" valueType="num">
                                      <p:cBhvr>
                                        <p:cTn id="79"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42"/>
                                        </p:tgtEl>
                                        <p:attrNameLst>
                                          <p:attrName>ppt_h</p:attrName>
                                        </p:attrNameLst>
                                      </p:cBhvr>
                                      <p:tavLst>
                                        <p:tav tm="0">
                                          <p:val>
                                            <p:strVal val="ppt_h"/>
                                          </p:val>
                                        </p:tav>
                                        <p:tav tm="100000">
                                          <p:val>
                                            <p:strVal val="ppt_h"/>
                                          </p:val>
                                        </p:tav>
                                      </p:tavLst>
                                    </p:anim>
                                    <p:set>
                                      <p:cBhvr>
                                        <p:cTn id="8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amera.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37"/>
                                        </p:tgtEl>
                                      </p:cBhvr>
                                    </p:animEffect>
                                    <p:anim calcmode="lin" valueType="num">
                                      <p:cBhvr>
                                        <p:cTn id="85"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37"/>
                                        </p:tgtEl>
                                        <p:attrNameLst>
                                          <p:attrName>ppt_h</p:attrName>
                                        </p:attrNameLst>
                                      </p:cBhvr>
                                      <p:tavLst>
                                        <p:tav tm="0">
                                          <p:val>
                                            <p:strVal val="ppt_h"/>
                                          </p:val>
                                        </p:tav>
                                        <p:tav tm="100000">
                                          <p:val>
                                            <p:strVal val="ppt_h"/>
                                          </p:val>
                                        </p:tav>
                                      </p:tavLst>
                                    </p:anim>
                                    <p:set>
                                      <p:cBhvr>
                                        <p:cTn id="8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amera.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34"/>
                                        </p:tgtEl>
                                      </p:cBhvr>
                                    </p:animEffect>
                                    <p:anim calcmode="lin" valueType="num">
                                      <p:cBhvr>
                                        <p:cTn id="9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34"/>
                                        </p:tgtEl>
                                        <p:attrNameLst>
                                          <p:attrName>ppt_h</p:attrName>
                                        </p:attrNameLst>
                                      </p:cBhvr>
                                      <p:tavLst>
                                        <p:tav tm="0">
                                          <p:val>
                                            <p:strVal val="ppt_h"/>
                                          </p:val>
                                        </p:tav>
                                        <p:tav tm="100000">
                                          <p:val>
                                            <p:strVal val="ppt_h"/>
                                          </p:val>
                                        </p:tav>
                                      </p:tavLst>
                                    </p:anim>
                                    <p:set>
                                      <p:cBhvr>
                                        <p:cTn id="93"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amera.wav"/>
                                        </p:tgtEl>
                                      </p:cMediaNode>
                                    </p:audio>
                                  </p:subTnLst>
                                </p:cTn>
                              </p:par>
                            </p:childTnLst>
                          </p:cTn>
                        </p:par>
                        <p:par>
                          <p:cTn id="94" fill="hold">
                            <p:stCondLst>
                              <p:cond delay="13000"/>
                            </p:stCondLst>
                            <p:childTnLst>
                              <p:par>
                                <p:cTn id="95" presetID="45" presetClass="exit" presetSubtype="0" fill="hold" grpId="0" nodeType="afterEffect">
                                  <p:stCondLst>
                                    <p:cond delay="0"/>
                                  </p:stCondLst>
                                  <p:childTnLst>
                                    <p:animEffect transition="out" filter="fade">
                                      <p:cBhvr>
                                        <p:cTn id="96" dur="1000"/>
                                        <p:tgtEl>
                                          <p:spTgt spid="40"/>
                                        </p:tgtEl>
                                      </p:cBhvr>
                                    </p:animEffect>
                                    <p:anim calcmode="lin" valueType="num">
                                      <p:cBhvr>
                                        <p:cTn id="97"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40"/>
                                        </p:tgtEl>
                                        <p:attrNameLst>
                                          <p:attrName>ppt_h</p:attrName>
                                        </p:attrNameLst>
                                      </p:cBhvr>
                                      <p:tavLst>
                                        <p:tav tm="0">
                                          <p:val>
                                            <p:strVal val="ppt_h"/>
                                          </p:val>
                                        </p:tav>
                                        <p:tav tm="100000">
                                          <p:val>
                                            <p:strVal val="ppt_h"/>
                                          </p:val>
                                        </p:tav>
                                      </p:tavLst>
                                    </p:anim>
                                    <p:set>
                                      <p:cBhvr>
                                        <p:cTn id="99"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amera.wav"/>
                                        </p:tgtEl>
                                      </p:cMediaNode>
                                    </p:audio>
                                  </p:subTnLst>
                                </p:cTn>
                              </p:par>
                            </p:childTnLst>
                          </p:cTn>
                        </p:par>
                        <p:par>
                          <p:cTn id="100" fill="hold">
                            <p:stCondLst>
                              <p:cond delay="14000"/>
                            </p:stCondLst>
                            <p:childTnLst>
                              <p:par>
                                <p:cTn id="101" presetID="16" presetClass="entr" presetSubtype="21"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barn(inVertical)">
                                      <p:cBhvr>
                                        <p:cTn id="103" dur="500"/>
                                        <p:tgtEl>
                                          <p:spTgt spid="4"/>
                                        </p:tgtEl>
                                      </p:cBhvr>
                                    </p:animEffect>
                                  </p:childTnLst>
                                  <p:subTnLst>
                                    <p:audio>
                                      <p:cMediaNode>
                                        <p:cTn display="0" masterRel="sameClick">
                                          <p:stCondLst>
                                            <p:cond evt="begin" delay="0">
                                              <p:tn val="10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090" y="298938"/>
            <a:ext cx="11114870" cy="2277458"/>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406" y="5187568"/>
            <a:ext cx="4825912" cy="1658646"/>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8391" y="1268198"/>
            <a:ext cx="9426243" cy="3185177"/>
          </a:xfrm>
          <a:prstGeom prst="rect">
            <a:avLst/>
          </a:prstGeom>
        </p:spPr>
      </p:pic>
    </p:spTree>
    <p:extLst>
      <p:ext uri="{BB962C8B-B14F-4D97-AF65-F5344CB8AC3E}">
        <p14:creationId xmlns:p14="http://schemas.microsoft.com/office/powerpoint/2010/main" val="214189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42" name="文本框 141">
            <a:extLst>
              <a:ext uri="{FF2B5EF4-FFF2-40B4-BE49-F238E27FC236}">
                <a16:creationId xmlns:a16="http://schemas.microsoft.com/office/drawing/2014/main"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FFC000"/>
                </a:solidFill>
                <a:effectLst>
                  <a:outerShdw blurRad="50800" dist="38100" algn="l" rotWithShape="0">
                    <a:prstClr val="black">
                      <a:alpha val="40000"/>
                    </a:prstClr>
                  </a:outerShdw>
                </a:effectLst>
                <a:uLnTx/>
                <a:uFillTx/>
                <a:latin typeface="UTM Futura Extra" panose="02040603050506020204" pitchFamily="18" charset="0"/>
                <a:ea typeface="字魂36号-正文宋楷" panose="02000000000000000000" pitchFamily="2" charset="-122"/>
                <a:cs typeface="+mn-cs"/>
              </a:rPr>
              <a:t>LÒNG TRUNG THỰC</a:t>
            </a:r>
            <a:endParaRPr kumimoji="0" lang="zh-CN" altLang="en-US" sz="6000" b="0" i="0" u="none" strike="noStrike" kern="1200" cap="none" spc="0" normalizeH="0" baseline="0" noProof="0" dirty="0">
              <a:ln>
                <a:noFill/>
              </a:ln>
              <a:solidFill>
                <a:srgbClr val="FFC000"/>
              </a:solidFill>
              <a:effectLst>
                <a:outerShdw blurRad="50800" dist="38100" algn="l" rotWithShape="0">
                  <a:prstClr val="black">
                    <a:alpha val="40000"/>
                  </a:prstClr>
                </a:outerShdw>
              </a:effectLst>
              <a:uLnTx/>
              <a:uFillTx/>
              <a:latin typeface="UTM Futura Extra" panose="02040603050506020204"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292874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wipe(left)">
                                      <p:cBhvr>
                                        <p:cTn id="1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ED3D7">
            <a:alpha val="34117"/>
          </a:srgbClr>
        </a:soli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86C6402-C90F-4839-A8F1-59730E8B94AC}"/>
              </a:ext>
            </a:extLst>
          </p:cNvPr>
          <p:cNvSpPr>
            <a:spLocks noGrp="1"/>
          </p:cNvSpPr>
          <p:nvPr>
            <p:ph type="title"/>
          </p:nvPr>
        </p:nvSpPr>
        <p:spPr>
          <a:xfrm>
            <a:off x="6384925" y="174624"/>
            <a:ext cx="4419600" cy="1143000"/>
          </a:xfrm>
          <a:ln w="38100">
            <a:solidFill>
              <a:schemeClr val="accent1">
                <a:lumMod val="75000"/>
              </a:schemeClr>
            </a:solidFill>
          </a:ln>
        </p:spPr>
        <p:txBody>
          <a:bodyPr/>
          <a:lstStyle/>
          <a:p>
            <a:pPr eaLnBrk="1" hangingPunct="1">
              <a:defRPr/>
            </a:pPr>
            <a:r>
              <a:rPr lang="vi-VN" b="1" dirty="0">
                <a:solidFill>
                  <a:srgbClr val="FF0000"/>
                </a:solidFill>
                <a:latin typeface="Times New Roman" pitchFamily="18" charset="0"/>
                <a:cs typeface="Times New Roman" pitchFamily="18" charset="0"/>
              </a:rPr>
              <a:t>Măng mọc thẳng</a:t>
            </a:r>
            <a:endParaRPr lang="en-US" b="1" dirty="0">
              <a:solidFill>
                <a:srgbClr val="FF0000"/>
              </a:solidFill>
              <a:latin typeface="Times New Roman" pitchFamily="18" charset="0"/>
              <a:cs typeface="Times New Roman" pitchFamily="18" charset="0"/>
            </a:endParaRPr>
          </a:p>
        </p:txBody>
      </p:sp>
      <p:sp>
        <p:nvSpPr>
          <p:cNvPr id="18436" name="TextBox 3">
            <a:extLst>
              <a:ext uri="{FF2B5EF4-FFF2-40B4-BE49-F238E27FC236}">
                <a16:creationId xmlns:a16="http://schemas.microsoft.com/office/drawing/2014/main" id="{446AB2EE-7A20-4AB7-9229-57D881504884}"/>
              </a:ext>
            </a:extLst>
          </p:cNvPr>
          <p:cNvSpPr txBox="1">
            <a:spLocks noChangeArrowheads="1"/>
          </p:cNvSpPr>
          <p:nvPr/>
        </p:nvSpPr>
        <p:spPr bwMode="auto">
          <a:xfrm>
            <a:off x="6096000" y="1676401"/>
            <a:ext cx="44196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marR="0" lvl="0" indent="-514350" algn="l" defTabSz="914400" rtl="0" eaLnBrk="1" fontAlgn="base" latinLnBrk="0" hangingPunct="1">
              <a:lnSpc>
                <a:spcPct val="150000"/>
              </a:lnSpc>
              <a:spcBef>
                <a:spcPct val="0"/>
              </a:spcBef>
              <a:spcAft>
                <a:spcPct val="0"/>
              </a:spcAft>
              <a:buClrTx/>
              <a:buSzTx/>
              <a:buFontTx/>
              <a:buAutoNum type="arabicPeriod"/>
              <a:tabLst/>
              <a:defRPr/>
            </a:pPr>
            <a:r>
              <a:rPr kumimoji="0" lang="vi-VN"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Một người chính trực</a:t>
            </a:r>
          </a:p>
          <a:p>
            <a:pPr marL="514350" marR="0" lvl="0" indent="-514350" algn="l" defTabSz="914400" rtl="0" eaLnBrk="1" fontAlgn="base" latinLnBrk="0" hangingPunct="1">
              <a:lnSpc>
                <a:spcPct val="150000"/>
              </a:lnSpc>
              <a:spcBef>
                <a:spcPct val="0"/>
              </a:spcBef>
              <a:spcAft>
                <a:spcPct val="0"/>
              </a:spcAft>
              <a:buClrTx/>
              <a:buSzTx/>
              <a:buFontTx/>
              <a:buAutoNum type="arabicPeriod"/>
              <a:tabLst/>
              <a:defRPr/>
            </a:pPr>
            <a:r>
              <a:rPr kumimoji="0" lang="vi-VN"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Tre Việt Nam</a:t>
            </a:r>
          </a:p>
          <a:p>
            <a:pPr marL="514350" marR="0" lvl="0" indent="-514350" algn="l" defTabSz="914400" rtl="0" eaLnBrk="1" fontAlgn="base" latinLnBrk="0" hangingPunct="1">
              <a:lnSpc>
                <a:spcPct val="150000"/>
              </a:lnSpc>
              <a:spcBef>
                <a:spcPct val="0"/>
              </a:spcBef>
              <a:spcAft>
                <a:spcPct val="0"/>
              </a:spcAft>
              <a:buClrTx/>
              <a:buSzTx/>
              <a:buFontTx/>
              <a:buAutoNum type="arabicPeriod"/>
              <a:tabLst/>
              <a:defRPr/>
            </a:pPr>
            <a:r>
              <a:rPr kumimoji="0" lang="vi-VN"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Những hạt thóc giống</a:t>
            </a:r>
          </a:p>
          <a:p>
            <a:pPr marL="514350" marR="0" lvl="0" indent="-514350" algn="l" defTabSz="914400" rtl="0" eaLnBrk="1" fontAlgn="base" latinLnBrk="0" hangingPunct="1">
              <a:lnSpc>
                <a:spcPct val="150000"/>
              </a:lnSpc>
              <a:spcBef>
                <a:spcPct val="0"/>
              </a:spcBef>
              <a:spcAft>
                <a:spcPct val="0"/>
              </a:spcAft>
              <a:buClrTx/>
              <a:buSzTx/>
              <a:buFontTx/>
              <a:buAutoNum type="arabicPeriod"/>
              <a:tabLst/>
              <a:defRPr/>
            </a:pPr>
            <a:r>
              <a:rPr kumimoji="0" lang="vi-VN"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Nỗi dằn vặt của An- drây-ca</a:t>
            </a:r>
          </a:p>
          <a:p>
            <a:pPr marL="514350" marR="0" lvl="0" indent="-514350" algn="l" defTabSz="914400" rtl="0" eaLnBrk="1" fontAlgn="base" latinLnBrk="0" hangingPunct="1">
              <a:lnSpc>
                <a:spcPct val="150000"/>
              </a:lnSpc>
              <a:spcBef>
                <a:spcPct val="0"/>
              </a:spcBef>
              <a:spcAft>
                <a:spcPct val="0"/>
              </a:spcAft>
              <a:buClrTx/>
              <a:buSzTx/>
              <a:buFontTx/>
              <a:buAutoNum type="arabicPeriod"/>
              <a:tabLst/>
              <a:defRPr/>
            </a:pPr>
            <a:r>
              <a:rPr kumimoji="0" lang="vi-VN"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Chị em tôi</a:t>
            </a: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8435" name="Picture 2">
            <a:extLst>
              <a:ext uri="{FF2B5EF4-FFF2-40B4-BE49-F238E27FC236}">
                <a16:creationId xmlns:a16="http://schemas.microsoft.com/office/drawing/2014/main" id="{4A03E57E-6A0A-4AAF-B3D4-1AD9EE3BD9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457200"/>
            <a:ext cx="4279900" cy="624840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ot nguoi chinh truc">
            <a:extLst>
              <a:ext uri="{FF2B5EF4-FFF2-40B4-BE49-F238E27FC236}">
                <a16:creationId xmlns:a16="http://schemas.microsoft.com/office/drawing/2014/main" id="{973AE68A-272D-4EDF-A10D-6AC31AB60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280" y="2135627"/>
            <a:ext cx="7653439" cy="4722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787D27F1-C49A-4B44-9553-35D714DBD7BF}"/>
              </a:ext>
            </a:extLst>
          </p:cNvPr>
          <p:cNvSpPr txBox="1"/>
          <p:nvPr/>
        </p:nvSpPr>
        <p:spPr>
          <a:xfrm>
            <a:off x="1737360" y="173736"/>
            <a:ext cx="8549640"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27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2021</a:t>
            </a:r>
          </a:p>
          <a:p>
            <a:pPr algn="ct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endParaRPr lang="en-US" sz="2800" dirty="0">
              <a:latin typeface="Times New Roman" panose="02020603050405020304" pitchFamily="18" charset="0"/>
              <a:cs typeface="Times New Roman" panose="02020603050405020304" pitchFamily="18" charset="0"/>
            </a:endParaRPr>
          </a:p>
          <a:p>
            <a:pPr algn="r"/>
            <a:r>
              <a:rPr lang="en-US" sz="2400" dirty="0">
                <a:latin typeface="Times New Roman" panose="02020603050405020304" pitchFamily="18" charset="0"/>
                <a:cs typeface="Times New Roman" panose="02020603050405020304" pitchFamily="18" charset="0"/>
              </a:rPr>
              <a:t>Theo QUỲNH CƯ, ĐỖ ĐỨC HÙNG</a:t>
            </a:r>
          </a:p>
        </p:txBody>
      </p:sp>
    </p:spTree>
    <p:extLst>
      <p:ext uri="{BB962C8B-B14F-4D97-AF65-F5344CB8AC3E}">
        <p14:creationId xmlns:p14="http://schemas.microsoft.com/office/powerpoint/2010/main" val="217212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 HIEN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139" y="318153"/>
            <a:ext cx="10612489" cy="5969525"/>
          </a:xfrm>
          <a:prstGeom prst="rect">
            <a:avLst/>
          </a:prstGeom>
        </p:spPr>
      </p:pic>
      <p:sp>
        <p:nvSpPr>
          <p:cNvPr id="3" name="Rectangle 2"/>
          <p:cNvSpPr/>
          <p:nvPr/>
        </p:nvSpPr>
        <p:spPr>
          <a:xfrm>
            <a:off x="697584" y="207390"/>
            <a:ext cx="10784263" cy="6155703"/>
          </a:xfrm>
          <a:prstGeom prst="rect">
            <a:avLst/>
          </a:prstGeom>
          <a:noFill/>
          <a:ln w="762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9654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rPr>
              <a:t>MỘT NGƯỜI CHÍNH TRỰC</a:t>
            </a:r>
            <a:endParaRPr kumimoji="0" lang="zh-CN" altLang="en-US" sz="4400" b="0" i="0" u="none" strike="noStrike" kern="1200" cap="none" spc="0" normalizeH="0" baseline="0" noProof="0" dirty="0">
              <a:ln w="19050">
                <a:solidFill>
                  <a:srgbClr val="FFFFFF"/>
                </a:solidFill>
              </a:ln>
              <a:solidFill>
                <a:srgbClr val="FFC000"/>
              </a:solidFill>
              <a:effectLst>
                <a:outerShdw blurRad="127000" dist="38100" dir="2700000" algn="tl" rotWithShape="0">
                  <a:prstClr val="black">
                    <a:alpha val="47000"/>
                  </a:prstClr>
                </a:outerShdw>
              </a:effectLst>
              <a:uLnTx/>
              <a:uFillTx/>
              <a:latin typeface="UTM American Sans" panose="02040603050506020204" pitchFamily="18" charset="0"/>
              <a:ea typeface="字魂36号-正文宋楷" panose="02000000000000000000" pitchFamily="2" charset="-122"/>
              <a:cs typeface="+mn-cs"/>
            </a:endParaRPr>
          </a:p>
        </p:txBody>
      </p:sp>
      <p:sp>
        <p:nvSpPr>
          <p:cNvPr id="2" name="Rectangle 1"/>
          <p:cNvSpPr/>
          <p:nvPr/>
        </p:nvSpPr>
        <p:spPr>
          <a:xfrm>
            <a:off x="311086" y="829937"/>
            <a:ext cx="11566688" cy="5632311"/>
          </a:xfrm>
          <a:prstGeom prst="rect">
            <a:avLst/>
          </a:prstGeom>
        </p:spPr>
        <p:txBody>
          <a:bodyPr wrap="square">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quan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triều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nổi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tiếng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chính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trực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Năm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1175,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di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chiếu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cho</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phò</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tử</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con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họ</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lên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ngôi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Nhưng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Chiêu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Linh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muốn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lập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con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mình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Xưởng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cho</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đem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bạc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đút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lót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vợ</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để</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nhờ</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nhất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định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nghe</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cứ</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di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chiếu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lập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Long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Đó</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Lý</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Cao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Phò</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Cao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được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4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năm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lâm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bệnh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nặng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Quan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tham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tri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chính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sự</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ngày</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đêm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hầu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bên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giường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bệnh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Còn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nghị</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do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bận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nhiều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việc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nên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mấy</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tới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thăm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Tô</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được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Một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hôm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Đỗ</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vua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tới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thăm</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hỏi:</a:t>
            </a:r>
            <a:endPar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Nếu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chẳng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may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mất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thì</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là</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sẽ</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thay</a:t>
            </a: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ông?</a:t>
            </a:r>
            <a:endPar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Tô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do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dự</a:t>
            </a: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đáp:</a:t>
            </a:r>
            <a:endPar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Có</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nghị</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phu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Thái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ngạc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nhiên</a:t>
            </a: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nói:</a:t>
            </a:r>
            <a:endPar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hết</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lòng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vì</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sao</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không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tiến</a:t>
            </a: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cử?</a:t>
            </a:r>
            <a:endPar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Tô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Hiến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Thành</a:t>
            </a:r>
            <a:r>
              <a:rPr kumimoji="0" lang="en-US" altLang="en-US" sz="2000" b="0" i="0" u="none" strike="noStrike" kern="1200" cap="none" spc="0" normalizeH="0" baseline="0" noProof="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tâu:</a:t>
            </a:r>
            <a:endPar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Nếu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Thái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hậu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hầu</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giỏi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thì</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xin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Vũ</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Đường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còn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hỏi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người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tài</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ba</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giúp</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nước</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xin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cử</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Trần</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Trung</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 </a:t>
            </a:r>
            <a:r>
              <a:rPr kumimoji="0" lang="en-US" altLang="en-US" sz="2000" b="0" i="0" u="none" strike="noStrike" kern="1200" cap="none" spc="0" normalizeH="0" baseline="0" noProof="0" dirty="0" err="1">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Tá</a:t>
            </a:r>
            <a:r>
              <a:rPr kumimoji="0" lang="en-US" altLang="en-US" sz="2000" b="0"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a:t>
            </a:r>
          </a:p>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altLang="en-US" sz="2000" b="0" i="1"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Theo </a:t>
            </a:r>
            <a:r>
              <a:rPr kumimoji="0" lang="en-US" altLang="en-US" sz="20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QUỲNH CƯ, ĐỖ ĐỨC HÙNG</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spTree>
    <p:extLst>
      <p:ext uri="{BB962C8B-B14F-4D97-AF65-F5344CB8AC3E}">
        <p14:creationId xmlns:p14="http://schemas.microsoft.com/office/powerpoint/2010/main" val="185757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2227</Words>
  <Application>Microsoft Office PowerPoint</Application>
  <PresentationFormat>Widescreen</PresentationFormat>
  <Paragraphs>245</Paragraphs>
  <Slides>40</Slides>
  <Notes>31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DengXian</vt:lpstr>
      <vt:lpstr>Microsoft YaHei</vt:lpstr>
      <vt:lpstr>Arial</vt:lpstr>
      <vt:lpstr>Calibri</vt:lpstr>
      <vt:lpstr>Times New Roman</vt:lpstr>
      <vt:lpstr>UTM American Sans</vt:lpstr>
      <vt:lpstr>UTM Futura Extra</vt:lpstr>
      <vt:lpstr>UTM Kabel KT</vt:lpstr>
      <vt:lpstr>Wingdings</vt:lpstr>
      <vt:lpstr>字魂36号-正文宋楷</vt:lpstr>
      <vt:lpstr>包图主题2</vt:lpstr>
      <vt:lpstr>Default Design</vt:lpstr>
      <vt:lpstr>PowerPoint Presentation</vt:lpstr>
      <vt:lpstr>PowerPoint Presentation</vt:lpstr>
      <vt:lpstr>PowerPoint Presentation</vt:lpstr>
      <vt:lpstr>PowerPoint Presentation</vt:lpstr>
      <vt:lpstr>PowerPoint Presentation</vt:lpstr>
      <vt:lpstr>Măng mọc thẳng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tú nguyễn</dc:creator>
  <cp:lastModifiedBy>tú nguyễn</cp:lastModifiedBy>
  <cp:revision>4</cp:revision>
  <dcterms:created xsi:type="dcterms:W3CDTF">2021-09-26T11:02:14Z</dcterms:created>
  <dcterms:modified xsi:type="dcterms:W3CDTF">2021-09-26T11:40:25Z</dcterms:modified>
</cp:coreProperties>
</file>