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8"/>
  </p:notesMasterIdLst>
  <p:sldIdLst>
    <p:sldId id="256" r:id="rId4"/>
    <p:sldId id="257" r:id="rId5"/>
    <p:sldId id="284" r:id="rId6"/>
    <p:sldId id="285" r:id="rId7"/>
    <p:sldId id="286" r:id="rId8"/>
    <p:sldId id="287" r:id="rId9"/>
    <p:sldId id="302" r:id="rId10"/>
    <p:sldId id="259" r:id="rId11"/>
    <p:sldId id="293" r:id="rId12"/>
    <p:sldId id="320" r:id="rId13"/>
    <p:sldId id="298" r:id="rId14"/>
    <p:sldId id="300" r:id="rId15"/>
    <p:sldId id="301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7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111FF-5DB8-42C2-B3DE-506368C75C7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07E4D-6849-46F4-BE58-872A2743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6048-B883-454B-BE68-0E964A99D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7F156-4A06-4DD8-9ACC-0A38D9A5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14107-5F96-408A-A7C8-A3A66670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1230-4F4E-4853-99CA-48826F36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49265-3EBD-4DB0-8485-EFD5D398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2FF4-5C67-4F18-98B8-92AEDE24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5B578-5576-416B-85C1-2C39E49F4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F62C-2EF5-40B4-93D8-5F344F4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FAB9A-BEDD-4ACD-AFDD-399307AB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C5F56-253C-4ADB-91D1-8B698D75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9028F-CC60-4691-9251-639FA5979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13556-A0E5-4CD6-AC7E-59FF15CDF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ED43E-5FA3-49FA-8AEF-180D06D6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1AD1D-5432-4D00-949D-CE4A9FFC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84E7D-6852-4290-B6F2-309BCD83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7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4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601554"/>
      </p:ext>
    </p:extLst>
  </p:cSld>
  <p:clrMapOvr>
    <a:masterClrMapping/>
  </p:clrMapOvr>
  <p:transition spd="slow"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5462599"/>
            <a:ext cx="2601245" cy="1395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35" y="5462599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9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0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3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3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2E22-BE67-49C5-BDCE-A5F54EA7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C5C8C-F969-45A5-89CD-10B1BDCFC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9EE3B-5FD5-4566-A3C4-9D848284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3B37-536C-42D9-B218-59599B76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D2517-ED16-4F7A-8A9D-FE9C6A0F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2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4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96424-DC34-4CF8-947E-A0BE93941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93A8-6912-41F5-A696-362F238D0304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375ECE-A0AD-4BCD-8718-1437A566F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901B85-A6BD-4CD2-AD51-C5D36B98A9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FF785-3750-4145-9058-A8987F897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691096"/>
      </p:ext>
    </p:extLst>
  </p:cSld>
  <p:clrMapOvr>
    <a:masterClrMapping/>
  </p:clrMapOvr>
  <p:transition spd="med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6BDA6-82FB-42E7-8E43-02CA24E0BF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E89D9-2E77-45F3-A342-3C0FD8DAD2BA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B801A4-EA5B-4B7A-8182-6F517AA6E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BB3AEC-3038-4548-8AC2-E4BB39676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F4D6A-D2F6-4413-9A40-2FDF51992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681499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120BB6-0C36-4DF9-87DC-41A350B66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7807-EC6E-4DE6-99AB-E157D85F0AD1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18128-A852-4A6E-BF82-F966A8A8F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11E1A-8417-4140-8991-2FB2CB1EF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7D619-770E-4060-810B-69FC2DE92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440482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79906B-F8A1-474F-86BC-68884822B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EBF0-0E0B-4568-B0D8-7A885A4B524F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8BD7C-73C6-48E0-AC34-CEE86FEFB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80E61-AADF-4B6A-997C-5984E460F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78EC9-6E16-4EE0-85A7-071DF0C1D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141446"/>
      </p:ext>
    </p:extLst>
  </p:cSld>
  <p:clrMapOvr>
    <a:masterClrMapping/>
  </p:clrMapOvr>
  <p:transition spd="med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8FDC67-35B4-4592-873B-246893DE8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4B186-AFB7-4750-8058-6B12BF6048D7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58C3E9-8446-4210-9283-FFA52C7CD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3F26D0-7D01-4CC9-B718-3FEDB6FE8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0BE6F-365F-4FD0-841F-3F3B21EF1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88781"/>
      </p:ext>
    </p:extLst>
  </p:cSld>
  <p:clrMapOvr>
    <a:masterClrMapping/>
  </p:clrMapOvr>
  <p:transition spd="med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CA8943-BBA2-43DA-B137-1AED9FA94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AF0B-E64F-4E6C-B723-EC94136140D6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A538D6-089E-4995-8A2E-853700923F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C9B23C-9538-4A55-9385-1D0D23A33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23E12-0AA8-4FC0-BF65-F98E0C331A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447875"/>
      </p:ext>
    </p:extLst>
  </p:cSld>
  <p:clrMapOvr>
    <a:masterClrMapping/>
  </p:clrMapOvr>
  <p:transition spd="med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64406A-8F4E-4AF7-B45A-79DE52663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56F11-32E1-4CB3-B1DC-CA9F5A4E4952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194E95-FB91-4BFF-A3D2-09FF4A230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24BF47-8240-45DE-B3AD-E8A48DB12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B876F-D312-4BB2-B54F-C9AE1C9C8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569629"/>
      </p:ext>
    </p:extLst>
  </p:cSld>
  <p:clrMapOvr>
    <a:masterClrMapping/>
  </p:clrMapOvr>
  <p:transition spd="med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E0DFF6-0ED7-4B70-96F3-98A6B9367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DE686-9B0E-4D1A-B296-B036574C6B13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9ADFA3-206A-4E96-8635-F5D4D87A2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DF3DDA-8402-4D81-8B5B-988DFB5D5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A30C1-4FE4-4332-91AE-155FFE5C3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242664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E210-C37F-4539-B2EF-B117615DC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1D3A0-FB64-4519-B11E-6DB6E895F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1B905-B56B-41C6-8D6A-0D97B3EE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A861A-36AC-4C4E-87A2-0D96B821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E1BC9-625B-478B-A01C-A6A76140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12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48F37-DC34-4C2F-B6AB-203FB74A8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4594-580B-4541-B48C-BA83A250BF04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CA7BB1-1CE6-4372-83A9-4730B5A26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E8B0E0-8CCC-465A-BBB3-52E74BA06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07C3A-0FFD-42A2-9CC9-EB08BD5D1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681304"/>
      </p:ext>
    </p:extLst>
  </p:cSld>
  <p:clrMapOvr>
    <a:masterClrMapping/>
  </p:clrMapOvr>
  <p:transition spd="med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3C89C5-A518-40DE-A5B4-54C6CF3B9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82F15-D50A-4119-BEFF-0197CBF44465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E8FE6E-5DAF-43D0-87BB-EF80027CA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80694B-8599-441F-A874-9009B1759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88D79-43EB-499A-9980-4E0F5681A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886996"/>
      </p:ext>
    </p:extLst>
  </p:cSld>
  <p:clrMapOvr>
    <a:masterClrMapping/>
  </p:clrMapOvr>
  <p:transition spd="med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B03FF2-5187-4166-9D0D-E635AE993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311B3-E2E9-4F2B-830D-47CAC4C80EE4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DA5A62-BDF9-480A-9E18-4D25D49EB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764FBD-952D-459E-8C9B-240EE0430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75493-0E33-4EFE-B3D1-38D7DC876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465910"/>
      </p:ext>
    </p:extLst>
  </p:cSld>
  <p:clrMapOvr>
    <a:masterClrMapping/>
  </p:clrMapOvr>
  <p:transition spd="med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A3934F-45D1-44C2-840C-D6C3D8F14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09F7-92A8-4F0C-96A4-BEC7BFEFBE67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4B7CA-89E2-482C-8CC5-B16C74B84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5A9B4E-1F9B-4FA7-B596-65734B448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1B4F3-3D99-4FF3-B5FE-5418AA012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881490"/>
      </p:ext>
    </p:extLst>
  </p:cSld>
  <p:clrMapOvr>
    <a:masterClrMapping/>
  </p:clrMapOvr>
  <p:transition spd="med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2246D2-EA4C-4842-81EF-F99F5294B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B1D3-8950-4AB6-A768-49E50FF49F5C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67DA9B-0828-42E8-9F90-74A469513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57C004-FE28-430A-B0B2-E07CC7897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75890-861E-4123-8B21-D71D7F135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557059"/>
      </p:ext>
    </p:extLst>
  </p:cSld>
  <p:clrMapOvr>
    <a:masterClrMapping/>
  </p:clrMapOvr>
  <p:transition spd="med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7D434D-AFC0-4254-B94C-EC67DC7ADF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83F6-C042-40B3-980E-3AA22059589D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A37ADB-3DB5-4BE1-BF4D-615F16314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CC76C6-88AD-4438-8A4E-750024958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9F603-3F4B-4387-A464-E8C2DA33E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875760"/>
      </p:ext>
    </p:extLst>
  </p:cSld>
  <p:clrMapOvr>
    <a:masterClrMapping/>
  </p:clrMapOvr>
  <p:transition spd="med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1673A6-81CE-4C51-9A80-4C8F1CA1C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3570-348A-4D43-B039-E2DA9CEF04FC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320A3B-F87E-4531-9B4B-712823F32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F90521-D4B3-4085-8DF4-955359281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79D11-89D5-4F92-A877-8D4C37A77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628393"/>
      </p:ext>
    </p:extLst>
  </p:cSld>
  <p:clrMapOvr>
    <a:masterClrMapping/>
  </p:clrMapOvr>
  <p:transition spd="med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19A3F8-B5EB-4D91-9883-E1FF7B86C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720A9-A5F3-413C-A73B-73458686FBAC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AD6326-0D5C-4E1F-8691-B0BC44AA7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9A1E84-7E6D-40B0-AE23-25FD1A5FE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3BCD1-5C69-4C6F-AFD2-283C0B1D1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506330"/>
      </p:ext>
    </p:extLst>
  </p:cSld>
  <p:clrMapOvr>
    <a:masterClrMapping/>
  </p:clrMapOvr>
  <p:transition spd="med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BCAD0-798C-4CB9-9000-7992FE4CF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5935-1633-44AA-A347-4BC641184456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00D971-E89A-4D08-9F1C-E5B50B3C7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C7A098-F65C-430B-8FF3-511AE19D2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968F8-8F93-4B72-84A3-92AFD712C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29355"/>
      </p:ext>
    </p:extLst>
  </p:cSld>
  <p:clrMapOvr>
    <a:masterClrMapping/>
  </p:clrMapOvr>
  <p:transition spd="med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C44256-1978-4B87-80DC-4D1B91007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EB9C-46D3-432B-8EAA-FD14689B8E1C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0F7F9-272B-43CC-8D17-9B0867EA9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B1A5B-6DA6-4C6D-88DD-076D67385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4C047-D0F7-4C0A-90B8-AFB210A7F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64616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EFBD-0BF0-4ACD-B1F5-975050E7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0F71C-2E03-4F37-8818-DFD1BDDFC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C27C9-A5C2-4601-8410-6A52A5206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8F972-AE53-4D36-B312-8C903C46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0B2EC-5D9E-4431-A1A8-BD5744E56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D70EC-54F4-4273-B9F0-A9B35B0C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90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F68615-2C83-459C-A660-0D19F0B99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7F96-2C9A-4ACA-AACC-0EEA4FB08423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41688A-3861-4DC3-8EC6-2D66635D0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1669E5-1F39-4550-A30E-9D921F3294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C0DF2-A1EA-4E65-AB56-AD8F5C30B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354149"/>
      </p:ext>
    </p:extLst>
  </p:cSld>
  <p:clrMapOvr>
    <a:masterClrMapping/>
  </p:clrMapOvr>
  <p:transition spd="med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81689B-D063-4154-8A0F-5C640B3C6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A0C4-E709-47B6-9304-E82E9401BE0C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4F0AB2-65EB-44A5-BFD3-466EAC1FF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19C819-EC5E-4662-A5B5-9B39A24FE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1BA1A-D61E-4DC0-B624-E031A71E0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961586"/>
      </p:ext>
    </p:extLst>
  </p:cSld>
  <p:clrMapOvr>
    <a:masterClrMapping/>
  </p:clrMapOvr>
  <p:transition spd="med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3E5FF9-57D9-4EBD-A59D-3E6B2375C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985F-C32D-4BA5-8E91-DDB3A19E2E6B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2F2288-5797-4942-866B-CB7C1B13A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7601B1-63CD-4C6F-88D9-8569DD832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8CBB3-2522-4725-8884-93253DB55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660177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5F94-1229-4E5F-A293-01259DDF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66DAC-A1CE-42C8-9AAC-02F645ECB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15AB2-B70B-43A5-BA3E-0867D2D83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6021F-A011-426C-8F64-5E2F396A3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E60A9-9FE3-47C7-AD63-0AEC5EC64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807CD-7DFA-42AF-A810-687F8D90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A4493-BEE7-49B3-98D8-768580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52ACE-7428-4839-895B-E2597B98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2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FE55-B68F-40FC-A187-FEB49805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BA411-A390-4CCF-B1D2-BACF82DB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4502-906B-408F-B853-942B95F4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0EAC6-7361-40E3-A8EA-5FF1A921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E352F-85EE-4E44-8CFC-D01139FC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1ED34-0ADC-4A86-8832-17F352EA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BE233-5DFD-41F7-B380-E3BFDD08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1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98DDE-37E2-4E29-97B1-6976998A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845A5-AA0B-44F8-9F2E-D5D8D4138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B19CF-EE00-471F-BEDF-2CB31DC3A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7ABE5-B91C-441C-B375-976BE5E3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F2ABB-6F07-459C-BF91-84E0F498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2EE6C-0011-4D42-A3C2-CD9EB49C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0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9173-C44F-49D2-BC1C-6A8BF733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72194-2941-48D3-BBA8-B8143E4C2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F1B8F-2331-49EE-BAB2-ED771CC4F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5A2CC-1D60-4F79-A483-6FC2686A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52EC7-31DF-4C01-B984-F227C93E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19007-0CFE-457F-854B-112E0B4B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2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2BE62-2A21-488D-8EE4-B902220B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4973D-EE3B-4D3B-A825-DF4C7F340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28C2F-ECC3-4FA1-AABB-684453C17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6583A-597F-4CAB-B210-E7C04E82B1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4918F-635B-4BAE-9664-15009D82F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AE10-C95E-4E7A-A89F-67CE587BA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DDAE-12BC-4A14-BC81-B79DAEAE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90522A-ACE1-4845-8275-54EFD3389DA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19" y="-140677"/>
            <a:ext cx="1366735" cy="11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4BE546-7716-4920-9744-4D1DD657B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95E67A-B5A6-4BE4-90AD-1D395BE4E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0591602B-95CB-4D7E-A19E-E0FF912B96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095D7C0-563E-4745-BFF2-ECFEEEF57166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0A1D4139-4464-45D2-95A4-2E0B18FFAC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1A362803-A887-4ADB-8C35-6CE65D6AAC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C79E2F06-E236-47A9-95DC-0EAEAAD67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0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9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jpg"/><Relationship Id="rId1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9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3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21.png"/><Relationship Id="rId5" Type="http://schemas.openxmlformats.org/officeDocument/2006/relationships/image" Target="../media/image33.svg"/><Relationship Id="rId10" Type="http://schemas.microsoft.com/office/2007/relationships/hdphoto" Target="../media/hdphoto2.wdp"/><Relationship Id="rId4" Type="http://schemas.openxmlformats.org/officeDocument/2006/relationships/image" Target="../media/image3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emf"/><Relationship Id="rId7" Type="http://schemas.microsoft.com/office/2007/relationships/hdphoto" Target="../media/hdphoto5.wdp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41B9-C39A-4506-BF1C-E6AD9E3C4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3C204-9305-4299-B4CB-635BA62EE6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7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74" name="Group 38">
            <a:extLst>
              <a:ext uri="{FF2B5EF4-FFF2-40B4-BE49-F238E27FC236}">
                <a16:creationId xmlns:a16="http://schemas.microsoft.com/office/drawing/2014/main" id="{D1CEDACD-3389-45D6-83DA-C4302B232452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"/>
          <a:ext cx="9144000" cy="6811963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Caâu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Nghóa ñen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Nghóa boùng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hở răng lạnh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Môi và răng là hai bộ phận trong miệng người. Môi che chở, bao bọc bên ngoài răng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người ruột thịt, gần gũi, xóm giềng phải che chở cho nhau. Một người yếu kém bị làm hại, thì những người khác cũng bị xấu theo.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 chảy ruột mềm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Nhường cơm sẻ áo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Lá lành đùm lá rách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049" name="Text Box 65">
            <a:extLst>
              <a:ext uri="{FF2B5EF4-FFF2-40B4-BE49-F238E27FC236}">
                <a16:creationId xmlns:a16="http://schemas.microsoft.com/office/drawing/2014/main" id="{F285F365-E86F-4F2E-839E-070B33CA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895601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Máu chảy thì đau tận trong ruột gan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050" name="Text Box 66">
            <a:extLst>
              <a:ext uri="{FF2B5EF4-FFF2-40B4-BE49-F238E27FC236}">
                <a16:creationId xmlns:a16="http://schemas.microsoft.com/office/drawing/2014/main" id="{9AF3CF38-F69B-4F4F-B19D-046F1E507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95601"/>
            <a:ext cx="434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thân gặp nạn, mọi người khác đều đau đớn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057" name="Text Box 73">
            <a:extLst>
              <a:ext uri="{FF2B5EF4-FFF2-40B4-BE49-F238E27FC236}">
                <a16:creationId xmlns:a16="http://schemas.microsoft.com/office/drawing/2014/main" id="{2F2C3C3C-007D-4BAA-8D36-ECB6BAF7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3860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Nhường cơm sẻ áo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058" name="Text Box 74">
            <a:extLst>
              <a:ext uri="{FF2B5EF4-FFF2-40B4-BE49-F238E27FC236}">
                <a16:creationId xmlns:a16="http://schemas.microsoft.com/office/drawing/2014/main" id="{D2D4B581-4C58-4E52-B4B8-2BAFC852E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038601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 đỡ, san sẻ cho nhau lúc khó khăn, hoạn nạn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060" name="Text Box 76">
            <a:extLst>
              <a:ext uri="{FF2B5EF4-FFF2-40B4-BE49-F238E27FC236}">
                <a16:creationId xmlns:a16="http://schemas.microsoft.com/office/drawing/2014/main" id="{81BEBAA6-9260-4433-8CA9-FF82BCAE5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81601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t>Laáy laù laønh boïc laù raùch cho khoûi hôû .</a:t>
            </a:r>
          </a:p>
        </p:txBody>
      </p:sp>
      <p:sp>
        <p:nvSpPr>
          <p:cNvPr id="42061" name="Text Box 77">
            <a:extLst>
              <a:ext uri="{FF2B5EF4-FFF2-40B4-BE49-F238E27FC236}">
                <a16:creationId xmlns:a16="http://schemas.microsoft.com/office/drawing/2014/main" id="{6DABF674-7013-4F00-95F1-E4789FB45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029200"/>
            <a:ext cx="464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khỏe mạnh cưu mang giúp đỡ người yếu. Người may mắn giúp đỡ người bất hạnh. Người giàu giúp người nghèo.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9" grpId="0"/>
      <p:bldP spid="42050" grpId="0"/>
      <p:bldP spid="42057" grpId="0"/>
      <p:bldP spid="42058" grpId="0"/>
      <p:bldP spid="42060" grpId="0"/>
      <p:bldP spid="420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" y="2884698"/>
            <a:ext cx="1958050" cy="3325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十边形 27">
            <a:extLst>
              <a:ext uri="{FF2B5EF4-FFF2-40B4-BE49-F238E27FC236}">
                <a16:creationId xmlns:a16="http://schemas.microsoft.com/office/drawing/2014/main" id="{E56DF207-47EB-4F61-9A17-A979A9F60F5C}"/>
              </a:ext>
            </a:extLst>
          </p:cNvPr>
          <p:cNvSpPr/>
          <p:nvPr/>
        </p:nvSpPr>
        <p:spPr>
          <a:xfrm>
            <a:off x="5327386" y="1177650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微软雅黑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EBE89E-A784-41FF-A706-4A1A568E9632}"/>
              </a:ext>
            </a:extLst>
          </p:cNvPr>
          <p:cNvSpPr txBox="1"/>
          <p:nvPr/>
        </p:nvSpPr>
        <p:spPr>
          <a:xfrm>
            <a:off x="2168839" y="2858817"/>
            <a:ext cx="7861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12700">
                  <a:solidFill>
                    <a:srgbClr val="FF9E0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9E0F"/>
                  </a:fgClr>
                  <a:bgClr>
                    <a:srgbClr val="FF9E0F">
                      <a:lumMod val="40000"/>
                      <a:lumOff val="60000"/>
                    </a:srgbClr>
                  </a:bgClr>
                </a:patt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  <a:innerShdw blurRad="177800">
                    <a:srgbClr val="FF9E0F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 DỤNG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FF9E0F">
                    <a:lumMod val="50000"/>
                  </a:srgbClr>
                </a:solidFill>
                <a:prstDash val="solid"/>
              </a:ln>
              <a:pattFill prst="narHorz">
                <a:fgClr>
                  <a:srgbClr val="FF9E0F"/>
                </a:fgClr>
                <a:bgClr>
                  <a:srgbClr val="FF9E0F">
                    <a:lumMod val="40000"/>
                    <a:lumOff val="60000"/>
                  </a:srgbClr>
                </a:bgClr>
              </a:pattFill>
              <a:effectLst>
                <a:glow rad="63500">
                  <a:srgbClr val="FF9E0F">
                    <a:satMod val="175000"/>
                    <a:alpha val="40000"/>
                  </a:srgbClr>
                </a:glow>
                <a:innerShdw blurRad="177800">
                  <a:srgbClr val="FF9E0F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3EC27504-4C53-4585-85F7-1CE2E01E4C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8498" y="1403003"/>
            <a:ext cx="1723296" cy="162929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F4F38A5-94A8-4149-B279-274E322FDF4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43669" y="4437112"/>
            <a:ext cx="2668658" cy="9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719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7869" y="3429000"/>
            <a:ext cx="6735117" cy="1663315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18" name="Rectangle 17"/>
          <p:cNvSpPr/>
          <p:nvPr/>
        </p:nvSpPr>
        <p:spPr>
          <a:xfrm>
            <a:off x="260595" y="1186355"/>
            <a:ext cx="682587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22225">
                  <a:solidFill>
                    <a:srgbClr val="27AFA2"/>
                  </a:solidFill>
                  <a:prstDash val="solid"/>
                </a:ln>
                <a:solidFill>
                  <a:srgbClr val="27AFA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Em hãy đặt một câu có sử dụng từ thuộc chủ đề “Nhân hậu – Đoàn kết” nói về việc chống đại dịch Covid của nước ta.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27AFA2"/>
                </a:solidFill>
                <a:prstDash val="solid"/>
              </a:ln>
              <a:solidFill>
                <a:srgbClr val="27AFA2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28218"/>
          <a:stretch/>
        </p:blipFill>
        <p:spPr bwMode="auto">
          <a:xfrm>
            <a:off x="7203855" y="1637243"/>
            <a:ext cx="4951755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116604" flipV="1">
            <a:off x="6793375" y="3755853"/>
            <a:ext cx="700093" cy="1498942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DDA26F94-77EA-4725-AC0F-E053B34A4323}"/>
              </a:ext>
            </a:extLst>
          </p:cNvPr>
          <p:cNvSpPr txBox="1"/>
          <p:nvPr/>
        </p:nvSpPr>
        <p:spPr>
          <a:xfrm>
            <a:off x="524177" y="3687132"/>
            <a:ext cx="61521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Cả nước Việt Nam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đồng lòng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chống dịch Covid.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7757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333" y="4021491"/>
            <a:ext cx="6822392" cy="2086725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9189" y="1453055"/>
            <a:ext cx="682587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22225">
                  <a:solidFill>
                    <a:srgbClr val="27AFA2"/>
                  </a:solidFill>
                  <a:prstDash val="solid"/>
                </a:ln>
                <a:solidFill>
                  <a:srgbClr val="27AFA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Em hãy đặt một câu có sử dụng từ thuộc chủ đề “Nhân hậu – Đoàn kết” nói về việc chống đại dịch Covid của nước ta.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27AFA2"/>
                </a:solidFill>
                <a:prstDash val="solid"/>
              </a:ln>
              <a:solidFill>
                <a:srgbClr val="27AFA2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/>
        </p:blipFill>
        <p:spPr bwMode="auto">
          <a:xfrm>
            <a:off x="7283661" y="1255751"/>
            <a:ext cx="4908339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951705" flipV="1">
            <a:off x="6974679" y="4365711"/>
            <a:ext cx="700093" cy="1398286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741BA577-7888-4641-8125-B5B2B6110B5B}"/>
              </a:ext>
            </a:extLst>
          </p:cNvPr>
          <p:cNvSpPr txBox="1"/>
          <p:nvPr/>
        </p:nvSpPr>
        <p:spPr>
          <a:xfrm>
            <a:off x="696034" y="4420060"/>
            <a:ext cx="61521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Các tình nguyện viên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hỗ trợ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người dân nằm trong vùng dịch.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0733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241800"/>
            <a:ext cx="4875969" cy="2616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72" y="5317364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89" y="5173876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62" y="-1927546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9" y="250722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12" y="148904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887178" y="1796729"/>
            <a:ext cx="7707499" cy="2774077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27AFA2"/>
                </a:solid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27AFA2"/>
                </a:solid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27AFA2"/>
                </a:solid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27AFA2"/>
                </a:solid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27AFA2"/>
                </a:solid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27AFA2"/>
                </a:solid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27AFA2"/>
                </a:solid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27AFA2"/>
                </a:solid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27AFA2"/>
                </a:solid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27AFA2"/>
                </a:solid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546E8D-D4B8-4BA4-B159-9942107A9831}"/>
              </a:ext>
            </a:extLst>
          </p:cNvPr>
          <p:cNvGrpSpPr/>
          <p:nvPr/>
        </p:nvGrpSpPr>
        <p:grpSpPr>
          <a:xfrm>
            <a:off x="8967962" y="2296554"/>
            <a:ext cx="2851416" cy="4699765"/>
            <a:chOff x="8967962" y="2296554"/>
            <a:chExt cx="2851416" cy="46997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962" y="2296554"/>
              <a:ext cx="2851416" cy="46997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D89ADE-5660-41E0-8EF8-C9972BB8CD4F}"/>
                </a:ext>
              </a:extLst>
            </p:cNvPr>
            <p:cNvSpPr txBox="1"/>
            <p:nvPr/>
          </p:nvSpPr>
          <p:spPr>
            <a:xfrm>
              <a:off x="10013903" y="5902867"/>
              <a:ext cx="95410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KTUTS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34500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129 -0.108 L 0.01407 0.01665 C 0.01941 0.04209 0.02826 0.08048 0.0379 0.12118 C 0.04884 0.16697 0.05783 0.20351 0.06461 0.22803 L 0.09639 0.34968 " pathEditMode="relative" rAng="4020000" ptsTypes="AAA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2" y="230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1" y="4010303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5173876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62" y="-1927546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9" y="250722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12" y="148904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266884" y="2235181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27AFA2"/>
                </a:solid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TỪ VÀ CÂU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0" i="0" u="none" strike="noStrike" kern="1200" cap="none" spc="284" normalizeH="0" baseline="0" noProof="0" dirty="0">
              <a:ln>
                <a:noFill/>
              </a:ln>
              <a:solidFill>
                <a:srgbClr val="27AFA2"/>
              </a:solidFill>
              <a:effectLst/>
              <a:uLnTx/>
              <a:uFillTx/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16">
            <a:extLst>
              <a:ext uri="{FF2B5EF4-FFF2-40B4-BE49-F238E27FC236}">
                <a16:creationId xmlns:a16="http://schemas.microsoft.com/office/drawing/2014/main" id="{BDF34E9A-C97D-4DC3-B39E-9BE4705BA666}"/>
              </a:ext>
            </a:extLst>
          </p:cNvPr>
          <p:cNvSpPr txBox="1"/>
          <p:nvPr/>
        </p:nvSpPr>
        <p:spPr>
          <a:xfrm>
            <a:off x="1678770" y="3366933"/>
            <a:ext cx="9056980" cy="131864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284" normalizeH="0" baseline="0" noProof="0">
                <a:ln>
                  <a:solidFill>
                    <a:srgbClr val="27AFA2">
                      <a:lumMod val="60000"/>
                      <a:lumOff val="40000"/>
                    </a:srgbClr>
                  </a:solidFill>
                </a:ln>
                <a:solidFill>
                  <a:srgbClr val="FF9D0E"/>
                </a:solidFill>
                <a:effectLst>
                  <a:glow rad="63500">
                    <a:srgbClr val="27AFA2">
                      <a:satMod val="175000"/>
                      <a:alpha val="21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kashi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Lớp</a:t>
            </a:r>
            <a:r>
              <a:rPr kumimoji="0" lang="en-US" altLang="zh-CN" sz="7200" b="1" i="0" u="none" strike="noStrike" kern="1200" cap="all" spc="0" normalizeH="0" baseline="0" noProof="0">
                <a:ln>
                  <a:solidFill>
                    <a:srgbClr val="27AFA2">
                      <a:lumMod val="60000"/>
                      <a:lumOff val="40000"/>
                    </a:srgbClr>
                  </a:solidFill>
                </a:ln>
                <a:solidFill>
                  <a:srgbClr val="FF9D0E"/>
                </a:solidFill>
                <a:effectLst>
                  <a:glow rad="63500">
                    <a:srgbClr val="27AFA2">
                      <a:satMod val="175000"/>
                      <a:alpha val="21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8000" b="0" i="0" u="none" strike="noStrike" kern="1200" cap="none" spc="284" normalizeH="0" baseline="0" noProof="0">
                <a:ln>
                  <a:solidFill>
                    <a:srgbClr val="27AFA2">
                      <a:lumMod val="60000"/>
                      <a:lumOff val="40000"/>
                    </a:srgbClr>
                  </a:solidFill>
                </a:ln>
                <a:solidFill>
                  <a:srgbClr val="FF9D0E"/>
                </a:solidFill>
                <a:effectLst>
                  <a:glow rad="63500">
                    <a:srgbClr val="27AFA2">
                      <a:satMod val="175000"/>
                      <a:alpha val="21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kumimoji="0" lang="en-US" altLang="zh-CN" sz="7200" b="1" i="0" u="none" strike="noStrike" kern="1200" cap="all" spc="0" normalizeH="0" baseline="0" noProof="0">
                <a:ln>
                  <a:solidFill>
                    <a:srgbClr val="27AFA2">
                      <a:lumMod val="60000"/>
                      <a:lumOff val="40000"/>
                    </a:srgbClr>
                  </a:solidFill>
                </a:ln>
                <a:solidFill>
                  <a:srgbClr val="FF9D0E"/>
                </a:solidFill>
                <a:effectLst>
                  <a:glow rad="63500">
                    <a:srgbClr val="27AFA2">
                      <a:satMod val="175000"/>
                      <a:alpha val="21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/>
                <a:ea typeface="微软雅黑"/>
                <a:cs typeface="Arial" panose="020B0604020202020204" pitchFamily="34" charset="0"/>
              </a:rPr>
              <a:t> </a:t>
            </a:r>
            <a:endParaRPr kumimoji="0" lang="zh-CN" altLang="en-US" sz="7200" b="1" i="0" u="none" strike="noStrike" kern="1200" cap="all" spc="0" normalizeH="0" baseline="0" noProof="0" dirty="0">
              <a:ln>
                <a:solidFill>
                  <a:srgbClr val="27AFA2">
                    <a:lumMod val="60000"/>
                    <a:lumOff val="40000"/>
                  </a:srgbClr>
                </a:solidFill>
              </a:ln>
              <a:solidFill>
                <a:srgbClr val="FF9D0E"/>
              </a:solidFill>
              <a:effectLst>
                <a:glow rad="63500">
                  <a:srgbClr val="27AFA2">
                    <a:satMod val="175000"/>
                    <a:alpha val="21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8987A2-6219-44F6-8160-240ECD6E1F5D}"/>
              </a:ext>
            </a:extLst>
          </p:cNvPr>
          <p:cNvGrpSpPr/>
          <p:nvPr/>
        </p:nvGrpSpPr>
        <p:grpSpPr>
          <a:xfrm>
            <a:off x="9340584" y="2260350"/>
            <a:ext cx="2851416" cy="4699765"/>
            <a:chOff x="9340584" y="2260350"/>
            <a:chExt cx="2851416" cy="46997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584" y="2260350"/>
              <a:ext cx="2851416" cy="469976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C6B3814-AB0D-412A-81B3-9AFE1D7E8A3D}"/>
                </a:ext>
              </a:extLst>
            </p:cNvPr>
            <p:cNvSpPr txBox="1"/>
            <p:nvPr/>
          </p:nvSpPr>
          <p:spPr>
            <a:xfrm>
              <a:off x="10265108" y="5902867"/>
              <a:ext cx="95410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KTUTS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1797 -0.18519 L 0.02396 -0.04537 C 0.02344 -0.01528 0.02956 0.02546 0.03906 0.0662 C 0.05 0.11204 0.06198 0.14583 0.07344 0.1669 L 0.12709 0.27199 " pathEditMode="relative" rAng="4020000" ptsTypes="AAA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2409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78E17-FA64-4F2A-8BB2-BC6D76B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E5C75A-CDF4-48C9-8C18-08BA4D41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FC4812-CE03-4DFD-A5E7-642D7925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75F9ABD7-6800-449A-BE7D-C31720583735}"/>
              </a:ext>
            </a:extLst>
          </p:cNvPr>
          <p:cNvSpPr/>
          <p:nvPr/>
        </p:nvSpPr>
        <p:spPr>
          <a:xfrm>
            <a:off x="1748109" y="1621199"/>
            <a:ext cx="8476778" cy="2400657"/>
          </a:xfrm>
          <a:custGeom>
            <a:avLst/>
            <a:gdLst>
              <a:gd name="connsiteX0" fmla="*/ 0 w 8476778"/>
              <a:gd name="connsiteY0" fmla="*/ 0 h 2400657"/>
              <a:gd name="connsiteX1" fmla="*/ 734654 w 8476778"/>
              <a:gd name="connsiteY1" fmla="*/ 0 h 2400657"/>
              <a:gd name="connsiteX2" fmla="*/ 1299773 w 8476778"/>
              <a:gd name="connsiteY2" fmla="*/ 0 h 2400657"/>
              <a:gd name="connsiteX3" fmla="*/ 1780123 w 8476778"/>
              <a:gd name="connsiteY3" fmla="*/ 0 h 2400657"/>
              <a:gd name="connsiteX4" fmla="*/ 2430010 w 8476778"/>
              <a:gd name="connsiteY4" fmla="*/ 0 h 2400657"/>
              <a:gd name="connsiteX5" fmla="*/ 2910360 w 8476778"/>
              <a:gd name="connsiteY5" fmla="*/ 0 h 2400657"/>
              <a:gd name="connsiteX6" fmla="*/ 3560247 w 8476778"/>
              <a:gd name="connsiteY6" fmla="*/ 0 h 2400657"/>
              <a:gd name="connsiteX7" fmla="*/ 3871062 w 8476778"/>
              <a:gd name="connsiteY7" fmla="*/ 0 h 2400657"/>
              <a:gd name="connsiteX8" fmla="*/ 4436180 w 8476778"/>
              <a:gd name="connsiteY8" fmla="*/ 0 h 2400657"/>
              <a:gd name="connsiteX9" fmla="*/ 4831763 w 8476778"/>
              <a:gd name="connsiteY9" fmla="*/ 0 h 2400657"/>
              <a:gd name="connsiteX10" fmla="*/ 5566418 w 8476778"/>
              <a:gd name="connsiteY10" fmla="*/ 0 h 2400657"/>
              <a:gd name="connsiteX11" fmla="*/ 6216304 w 8476778"/>
              <a:gd name="connsiteY11" fmla="*/ 0 h 2400657"/>
              <a:gd name="connsiteX12" fmla="*/ 6781422 w 8476778"/>
              <a:gd name="connsiteY12" fmla="*/ 0 h 2400657"/>
              <a:gd name="connsiteX13" fmla="*/ 7431309 w 8476778"/>
              <a:gd name="connsiteY13" fmla="*/ 0 h 2400657"/>
              <a:gd name="connsiteX14" fmla="*/ 8476778 w 8476778"/>
              <a:gd name="connsiteY14" fmla="*/ 0 h 2400657"/>
              <a:gd name="connsiteX15" fmla="*/ 8476778 w 8476778"/>
              <a:gd name="connsiteY15" fmla="*/ 408112 h 2400657"/>
              <a:gd name="connsiteX16" fmla="*/ 8476778 w 8476778"/>
              <a:gd name="connsiteY16" fmla="*/ 840230 h 2400657"/>
              <a:gd name="connsiteX17" fmla="*/ 8476778 w 8476778"/>
              <a:gd name="connsiteY17" fmla="*/ 1248342 h 2400657"/>
              <a:gd name="connsiteX18" fmla="*/ 8476778 w 8476778"/>
              <a:gd name="connsiteY18" fmla="*/ 1656453 h 2400657"/>
              <a:gd name="connsiteX19" fmla="*/ 8476778 w 8476778"/>
              <a:gd name="connsiteY19" fmla="*/ 2400657 h 2400657"/>
              <a:gd name="connsiteX20" fmla="*/ 8081195 w 8476778"/>
              <a:gd name="connsiteY20" fmla="*/ 2400657 h 2400657"/>
              <a:gd name="connsiteX21" fmla="*/ 7685612 w 8476778"/>
              <a:gd name="connsiteY21" fmla="*/ 2400657 h 2400657"/>
              <a:gd name="connsiteX22" fmla="*/ 7290029 w 8476778"/>
              <a:gd name="connsiteY22" fmla="*/ 2400657 h 2400657"/>
              <a:gd name="connsiteX23" fmla="*/ 6724911 w 8476778"/>
              <a:gd name="connsiteY23" fmla="*/ 2400657 h 2400657"/>
              <a:gd name="connsiteX24" fmla="*/ 6414095 w 8476778"/>
              <a:gd name="connsiteY24" fmla="*/ 2400657 h 2400657"/>
              <a:gd name="connsiteX25" fmla="*/ 6018512 w 8476778"/>
              <a:gd name="connsiteY25" fmla="*/ 2400657 h 2400657"/>
              <a:gd name="connsiteX26" fmla="*/ 5538162 w 8476778"/>
              <a:gd name="connsiteY26" fmla="*/ 2400657 h 2400657"/>
              <a:gd name="connsiteX27" fmla="*/ 5227346 w 8476778"/>
              <a:gd name="connsiteY27" fmla="*/ 2400657 h 2400657"/>
              <a:gd name="connsiteX28" fmla="*/ 4662228 w 8476778"/>
              <a:gd name="connsiteY28" fmla="*/ 2400657 h 2400657"/>
              <a:gd name="connsiteX29" fmla="*/ 4012342 w 8476778"/>
              <a:gd name="connsiteY29" fmla="*/ 2400657 h 2400657"/>
              <a:gd name="connsiteX30" fmla="*/ 3447223 w 8476778"/>
              <a:gd name="connsiteY30" fmla="*/ 2400657 h 2400657"/>
              <a:gd name="connsiteX31" fmla="*/ 2882105 w 8476778"/>
              <a:gd name="connsiteY31" fmla="*/ 2400657 h 2400657"/>
              <a:gd name="connsiteX32" fmla="*/ 2316986 w 8476778"/>
              <a:gd name="connsiteY32" fmla="*/ 2400657 h 2400657"/>
              <a:gd name="connsiteX33" fmla="*/ 2006171 w 8476778"/>
              <a:gd name="connsiteY33" fmla="*/ 2400657 h 2400657"/>
              <a:gd name="connsiteX34" fmla="*/ 1610588 w 8476778"/>
              <a:gd name="connsiteY34" fmla="*/ 2400657 h 2400657"/>
              <a:gd name="connsiteX35" fmla="*/ 1299773 w 8476778"/>
              <a:gd name="connsiteY35" fmla="*/ 2400657 h 2400657"/>
              <a:gd name="connsiteX36" fmla="*/ 734654 w 8476778"/>
              <a:gd name="connsiteY36" fmla="*/ 2400657 h 2400657"/>
              <a:gd name="connsiteX37" fmla="*/ 0 w 8476778"/>
              <a:gd name="connsiteY37" fmla="*/ 2400657 h 2400657"/>
              <a:gd name="connsiteX38" fmla="*/ 0 w 8476778"/>
              <a:gd name="connsiteY38" fmla="*/ 1968539 h 2400657"/>
              <a:gd name="connsiteX39" fmla="*/ 0 w 8476778"/>
              <a:gd name="connsiteY39" fmla="*/ 1464401 h 2400657"/>
              <a:gd name="connsiteX40" fmla="*/ 0 w 8476778"/>
              <a:gd name="connsiteY40" fmla="*/ 960263 h 2400657"/>
              <a:gd name="connsiteX41" fmla="*/ 0 w 8476778"/>
              <a:gd name="connsiteY41" fmla="*/ 552151 h 2400657"/>
              <a:gd name="connsiteX42" fmla="*/ 0 w 8476778"/>
              <a:gd name="connsiteY42" fmla="*/ 0 h 24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476778" h="2400657" fill="none" extrusionOk="0">
                <a:moveTo>
                  <a:pt x="0" y="0"/>
                </a:moveTo>
                <a:cubicBezTo>
                  <a:pt x="299608" y="-22350"/>
                  <a:pt x="581035" y="16091"/>
                  <a:pt x="734654" y="0"/>
                </a:cubicBezTo>
                <a:cubicBezTo>
                  <a:pt x="888273" y="-16091"/>
                  <a:pt x="1119710" y="7065"/>
                  <a:pt x="1299773" y="0"/>
                </a:cubicBezTo>
                <a:cubicBezTo>
                  <a:pt x="1479836" y="-7065"/>
                  <a:pt x="1587920" y="50877"/>
                  <a:pt x="1780123" y="0"/>
                </a:cubicBezTo>
                <a:cubicBezTo>
                  <a:pt x="1972326" y="-50877"/>
                  <a:pt x="2190974" y="24907"/>
                  <a:pt x="2430010" y="0"/>
                </a:cubicBezTo>
                <a:cubicBezTo>
                  <a:pt x="2669046" y="-24907"/>
                  <a:pt x="2688688" y="30805"/>
                  <a:pt x="2910360" y="0"/>
                </a:cubicBezTo>
                <a:cubicBezTo>
                  <a:pt x="3132032" y="-30805"/>
                  <a:pt x="3253213" y="67046"/>
                  <a:pt x="3560247" y="0"/>
                </a:cubicBezTo>
                <a:cubicBezTo>
                  <a:pt x="3867281" y="-67046"/>
                  <a:pt x="3767836" y="17348"/>
                  <a:pt x="3871062" y="0"/>
                </a:cubicBezTo>
                <a:cubicBezTo>
                  <a:pt x="3974288" y="-17348"/>
                  <a:pt x="4203689" y="40359"/>
                  <a:pt x="4436180" y="0"/>
                </a:cubicBezTo>
                <a:cubicBezTo>
                  <a:pt x="4668671" y="-40359"/>
                  <a:pt x="4657770" y="46853"/>
                  <a:pt x="4831763" y="0"/>
                </a:cubicBezTo>
                <a:cubicBezTo>
                  <a:pt x="5005756" y="-46853"/>
                  <a:pt x="5215368" y="21368"/>
                  <a:pt x="5566418" y="0"/>
                </a:cubicBezTo>
                <a:cubicBezTo>
                  <a:pt x="5917469" y="-21368"/>
                  <a:pt x="6043627" y="54521"/>
                  <a:pt x="6216304" y="0"/>
                </a:cubicBezTo>
                <a:cubicBezTo>
                  <a:pt x="6388981" y="-54521"/>
                  <a:pt x="6565783" y="52341"/>
                  <a:pt x="6781422" y="0"/>
                </a:cubicBezTo>
                <a:cubicBezTo>
                  <a:pt x="6997061" y="-52341"/>
                  <a:pt x="7283814" y="18730"/>
                  <a:pt x="7431309" y="0"/>
                </a:cubicBezTo>
                <a:cubicBezTo>
                  <a:pt x="7578804" y="-18730"/>
                  <a:pt x="8072533" y="101152"/>
                  <a:pt x="8476778" y="0"/>
                </a:cubicBezTo>
                <a:cubicBezTo>
                  <a:pt x="8485748" y="135498"/>
                  <a:pt x="8471374" y="301072"/>
                  <a:pt x="8476778" y="408112"/>
                </a:cubicBezTo>
                <a:cubicBezTo>
                  <a:pt x="8482182" y="515152"/>
                  <a:pt x="8425703" y="734780"/>
                  <a:pt x="8476778" y="840230"/>
                </a:cubicBezTo>
                <a:cubicBezTo>
                  <a:pt x="8527853" y="945680"/>
                  <a:pt x="8453580" y="1086909"/>
                  <a:pt x="8476778" y="1248342"/>
                </a:cubicBezTo>
                <a:cubicBezTo>
                  <a:pt x="8499976" y="1409775"/>
                  <a:pt x="8444799" y="1491014"/>
                  <a:pt x="8476778" y="1656453"/>
                </a:cubicBezTo>
                <a:cubicBezTo>
                  <a:pt x="8508757" y="1821892"/>
                  <a:pt x="8391474" y="2135722"/>
                  <a:pt x="8476778" y="2400657"/>
                </a:cubicBezTo>
                <a:cubicBezTo>
                  <a:pt x="8354088" y="2400880"/>
                  <a:pt x="8199131" y="2354590"/>
                  <a:pt x="8081195" y="2400657"/>
                </a:cubicBezTo>
                <a:cubicBezTo>
                  <a:pt x="7963259" y="2446724"/>
                  <a:pt x="7787386" y="2381266"/>
                  <a:pt x="7685612" y="2400657"/>
                </a:cubicBezTo>
                <a:cubicBezTo>
                  <a:pt x="7583838" y="2420048"/>
                  <a:pt x="7472875" y="2384287"/>
                  <a:pt x="7290029" y="2400657"/>
                </a:cubicBezTo>
                <a:cubicBezTo>
                  <a:pt x="7107183" y="2417027"/>
                  <a:pt x="6855291" y="2370724"/>
                  <a:pt x="6724911" y="2400657"/>
                </a:cubicBezTo>
                <a:cubicBezTo>
                  <a:pt x="6594531" y="2430590"/>
                  <a:pt x="6541057" y="2375033"/>
                  <a:pt x="6414095" y="2400657"/>
                </a:cubicBezTo>
                <a:cubicBezTo>
                  <a:pt x="6287133" y="2426281"/>
                  <a:pt x="6193944" y="2368836"/>
                  <a:pt x="6018512" y="2400657"/>
                </a:cubicBezTo>
                <a:cubicBezTo>
                  <a:pt x="5843080" y="2432478"/>
                  <a:pt x="5727804" y="2356593"/>
                  <a:pt x="5538162" y="2400657"/>
                </a:cubicBezTo>
                <a:cubicBezTo>
                  <a:pt x="5348520" y="2444721"/>
                  <a:pt x="5380356" y="2389344"/>
                  <a:pt x="5227346" y="2400657"/>
                </a:cubicBezTo>
                <a:cubicBezTo>
                  <a:pt x="5074336" y="2411970"/>
                  <a:pt x="4934771" y="2396043"/>
                  <a:pt x="4662228" y="2400657"/>
                </a:cubicBezTo>
                <a:cubicBezTo>
                  <a:pt x="4389685" y="2405271"/>
                  <a:pt x="4229339" y="2375906"/>
                  <a:pt x="4012342" y="2400657"/>
                </a:cubicBezTo>
                <a:cubicBezTo>
                  <a:pt x="3795345" y="2425408"/>
                  <a:pt x="3682372" y="2344208"/>
                  <a:pt x="3447223" y="2400657"/>
                </a:cubicBezTo>
                <a:cubicBezTo>
                  <a:pt x="3212074" y="2457106"/>
                  <a:pt x="3019655" y="2348462"/>
                  <a:pt x="2882105" y="2400657"/>
                </a:cubicBezTo>
                <a:cubicBezTo>
                  <a:pt x="2744555" y="2452852"/>
                  <a:pt x="2461392" y="2337612"/>
                  <a:pt x="2316986" y="2400657"/>
                </a:cubicBezTo>
                <a:cubicBezTo>
                  <a:pt x="2172580" y="2463702"/>
                  <a:pt x="2090322" y="2387456"/>
                  <a:pt x="2006171" y="2400657"/>
                </a:cubicBezTo>
                <a:cubicBezTo>
                  <a:pt x="1922021" y="2413858"/>
                  <a:pt x="1703991" y="2359511"/>
                  <a:pt x="1610588" y="2400657"/>
                </a:cubicBezTo>
                <a:cubicBezTo>
                  <a:pt x="1517185" y="2441803"/>
                  <a:pt x="1411169" y="2390926"/>
                  <a:pt x="1299773" y="2400657"/>
                </a:cubicBezTo>
                <a:cubicBezTo>
                  <a:pt x="1188377" y="2410388"/>
                  <a:pt x="1015058" y="2388406"/>
                  <a:pt x="734654" y="2400657"/>
                </a:cubicBezTo>
                <a:cubicBezTo>
                  <a:pt x="454250" y="2412908"/>
                  <a:pt x="340720" y="2356687"/>
                  <a:pt x="0" y="2400657"/>
                </a:cubicBezTo>
                <a:cubicBezTo>
                  <a:pt x="-2386" y="2205817"/>
                  <a:pt x="28674" y="2096743"/>
                  <a:pt x="0" y="1968539"/>
                </a:cubicBezTo>
                <a:cubicBezTo>
                  <a:pt x="-28674" y="1840335"/>
                  <a:pt x="12318" y="1572571"/>
                  <a:pt x="0" y="1464401"/>
                </a:cubicBezTo>
                <a:cubicBezTo>
                  <a:pt x="-12318" y="1356231"/>
                  <a:pt x="28304" y="1103744"/>
                  <a:pt x="0" y="960263"/>
                </a:cubicBezTo>
                <a:cubicBezTo>
                  <a:pt x="-28304" y="816782"/>
                  <a:pt x="43845" y="707408"/>
                  <a:pt x="0" y="552151"/>
                </a:cubicBezTo>
                <a:cubicBezTo>
                  <a:pt x="-43845" y="396894"/>
                  <a:pt x="34821" y="133418"/>
                  <a:pt x="0" y="0"/>
                </a:cubicBezTo>
                <a:close/>
              </a:path>
              <a:path w="8476778" h="2400657" stroke="0" extrusionOk="0">
                <a:moveTo>
                  <a:pt x="0" y="0"/>
                </a:moveTo>
                <a:cubicBezTo>
                  <a:pt x="218475" y="-48204"/>
                  <a:pt x="529511" y="77131"/>
                  <a:pt x="734654" y="0"/>
                </a:cubicBezTo>
                <a:cubicBezTo>
                  <a:pt x="939797" y="-77131"/>
                  <a:pt x="957698" y="19269"/>
                  <a:pt x="1130237" y="0"/>
                </a:cubicBezTo>
                <a:cubicBezTo>
                  <a:pt x="1302776" y="-19269"/>
                  <a:pt x="1377197" y="10149"/>
                  <a:pt x="1441052" y="0"/>
                </a:cubicBezTo>
                <a:cubicBezTo>
                  <a:pt x="1504908" y="-10149"/>
                  <a:pt x="2001835" y="45526"/>
                  <a:pt x="2175706" y="0"/>
                </a:cubicBezTo>
                <a:cubicBezTo>
                  <a:pt x="2349577" y="-45526"/>
                  <a:pt x="2532436" y="39550"/>
                  <a:pt x="2740825" y="0"/>
                </a:cubicBezTo>
                <a:cubicBezTo>
                  <a:pt x="2949214" y="-39550"/>
                  <a:pt x="3039689" y="54433"/>
                  <a:pt x="3221176" y="0"/>
                </a:cubicBezTo>
                <a:cubicBezTo>
                  <a:pt x="3402663" y="-54433"/>
                  <a:pt x="3528602" y="3292"/>
                  <a:pt x="3701526" y="0"/>
                </a:cubicBezTo>
                <a:cubicBezTo>
                  <a:pt x="3874450" y="-3292"/>
                  <a:pt x="4145083" y="9297"/>
                  <a:pt x="4351413" y="0"/>
                </a:cubicBezTo>
                <a:cubicBezTo>
                  <a:pt x="4557743" y="-9297"/>
                  <a:pt x="4909769" y="66081"/>
                  <a:pt x="5086067" y="0"/>
                </a:cubicBezTo>
                <a:cubicBezTo>
                  <a:pt x="5262365" y="-66081"/>
                  <a:pt x="5577202" y="12587"/>
                  <a:pt x="5735953" y="0"/>
                </a:cubicBezTo>
                <a:cubicBezTo>
                  <a:pt x="5894704" y="-12587"/>
                  <a:pt x="6142053" y="51225"/>
                  <a:pt x="6385839" y="0"/>
                </a:cubicBezTo>
                <a:cubicBezTo>
                  <a:pt x="6629625" y="-51225"/>
                  <a:pt x="6852094" y="76088"/>
                  <a:pt x="7035726" y="0"/>
                </a:cubicBezTo>
                <a:cubicBezTo>
                  <a:pt x="7219358" y="-76088"/>
                  <a:pt x="7439519" y="25778"/>
                  <a:pt x="7770380" y="0"/>
                </a:cubicBezTo>
                <a:cubicBezTo>
                  <a:pt x="8101241" y="-25778"/>
                  <a:pt x="8136253" y="14193"/>
                  <a:pt x="8476778" y="0"/>
                </a:cubicBezTo>
                <a:cubicBezTo>
                  <a:pt x="8483270" y="118063"/>
                  <a:pt x="8440365" y="235538"/>
                  <a:pt x="8476778" y="408112"/>
                </a:cubicBezTo>
                <a:cubicBezTo>
                  <a:pt x="8513191" y="580686"/>
                  <a:pt x="8441036" y="625913"/>
                  <a:pt x="8476778" y="816223"/>
                </a:cubicBezTo>
                <a:cubicBezTo>
                  <a:pt x="8512520" y="1006533"/>
                  <a:pt x="8426912" y="1123080"/>
                  <a:pt x="8476778" y="1296355"/>
                </a:cubicBezTo>
                <a:cubicBezTo>
                  <a:pt x="8526644" y="1469630"/>
                  <a:pt x="8459176" y="1518203"/>
                  <a:pt x="8476778" y="1728473"/>
                </a:cubicBezTo>
                <a:cubicBezTo>
                  <a:pt x="8494380" y="1938743"/>
                  <a:pt x="8462435" y="2235396"/>
                  <a:pt x="8476778" y="2400657"/>
                </a:cubicBezTo>
                <a:cubicBezTo>
                  <a:pt x="8295255" y="2430712"/>
                  <a:pt x="8209424" y="2381448"/>
                  <a:pt x="8081195" y="2400657"/>
                </a:cubicBezTo>
                <a:cubicBezTo>
                  <a:pt x="7952966" y="2419866"/>
                  <a:pt x="7740651" y="2344285"/>
                  <a:pt x="7431309" y="2400657"/>
                </a:cubicBezTo>
                <a:cubicBezTo>
                  <a:pt x="7121967" y="2457029"/>
                  <a:pt x="7222694" y="2398459"/>
                  <a:pt x="7035726" y="2400657"/>
                </a:cubicBezTo>
                <a:cubicBezTo>
                  <a:pt x="6848758" y="2402855"/>
                  <a:pt x="6558382" y="2384197"/>
                  <a:pt x="6385839" y="2400657"/>
                </a:cubicBezTo>
                <a:cubicBezTo>
                  <a:pt x="6213296" y="2417117"/>
                  <a:pt x="6174769" y="2389318"/>
                  <a:pt x="5990256" y="2400657"/>
                </a:cubicBezTo>
                <a:cubicBezTo>
                  <a:pt x="5805743" y="2411996"/>
                  <a:pt x="5684465" y="2384191"/>
                  <a:pt x="5594673" y="2400657"/>
                </a:cubicBezTo>
                <a:cubicBezTo>
                  <a:pt x="5504881" y="2417123"/>
                  <a:pt x="5218164" y="2371988"/>
                  <a:pt x="4944787" y="2400657"/>
                </a:cubicBezTo>
                <a:cubicBezTo>
                  <a:pt x="4671410" y="2429326"/>
                  <a:pt x="4788625" y="2368206"/>
                  <a:pt x="4633972" y="2400657"/>
                </a:cubicBezTo>
                <a:cubicBezTo>
                  <a:pt x="4479319" y="2433108"/>
                  <a:pt x="4213487" y="2326096"/>
                  <a:pt x="3984086" y="2400657"/>
                </a:cubicBezTo>
                <a:cubicBezTo>
                  <a:pt x="3754685" y="2475218"/>
                  <a:pt x="3676542" y="2366559"/>
                  <a:pt x="3503735" y="2400657"/>
                </a:cubicBezTo>
                <a:cubicBezTo>
                  <a:pt x="3330928" y="2434755"/>
                  <a:pt x="3054250" y="2334290"/>
                  <a:pt x="2938616" y="2400657"/>
                </a:cubicBezTo>
                <a:cubicBezTo>
                  <a:pt x="2822982" y="2467024"/>
                  <a:pt x="2653075" y="2336661"/>
                  <a:pt x="2373498" y="2400657"/>
                </a:cubicBezTo>
                <a:cubicBezTo>
                  <a:pt x="2093921" y="2464653"/>
                  <a:pt x="2154576" y="2392963"/>
                  <a:pt x="1977915" y="2400657"/>
                </a:cubicBezTo>
                <a:cubicBezTo>
                  <a:pt x="1801254" y="2408351"/>
                  <a:pt x="1496342" y="2368166"/>
                  <a:pt x="1328029" y="2400657"/>
                </a:cubicBezTo>
                <a:cubicBezTo>
                  <a:pt x="1159716" y="2433148"/>
                  <a:pt x="1012411" y="2360271"/>
                  <a:pt x="847678" y="2400657"/>
                </a:cubicBezTo>
                <a:cubicBezTo>
                  <a:pt x="682945" y="2441043"/>
                  <a:pt x="195319" y="2389849"/>
                  <a:pt x="0" y="2400657"/>
                </a:cubicBezTo>
                <a:cubicBezTo>
                  <a:pt x="-29674" y="2178531"/>
                  <a:pt x="37460" y="1987980"/>
                  <a:pt x="0" y="1872512"/>
                </a:cubicBezTo>
                <a:cubicBezTo>
                  <a:pt x="-37460" y="1757045"/>
                  <a:pt x="15406" y="1619779"/>
                  <a:pt x="0" y="1416388"/>
                </a:cubicBezTo>
                <a:cubicBezTo>
                  <a:pt x="-15406" y="1212997"/>
                  <a:pt x="30631" y="1160883"/>
                  <a:pt x="0" y="1008276"/>
                </a:cubicBezTo>
                <a:cubicBezTo>
                  <a:pt x="-30631" y="855669"/>
                  <a:pt x="37391" y="755743"/>
                  <a:pt x="0" y="552151"/>
                </a:cubicBezTo>
                <a:cubicBezTo>
                  <a:pt x="-37391" y="348559"/>
                  <a:pt x="15612" y="260841"/>
                  <a:pt x="0" y="0"/>
                </a:cubicBezTo>
                <a:close/>
              </a:path>
            </a:pathLst>
          </a:custGeom>
          <a:ln w="19050">
            <a:solidFill>
              <a:srgbClr val="E8C031"/>
            </a:solidFill>
            <a:extLst>
              <a:ext uri="{C807C97D-BFC1-408E-A445-0C87EB9F89A2}">
                <ask:lineSketchStyleProps xmlns:ask="http://schemas.microsoft.com/office/drawing/2018/sketchyshapes" sd="25500992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effectLst/>
                <a:uLnTx/>
                <a:uFillTx/>
                <a:latin typeface="UVN Da Lat" panose="03060902030302020204" pitchFamily="66" charset="0"/>
                <a:ea typeface="微软雅黑"/>
                <a:cs typeface="Times New Roman" panose="02020603050405020304" pitchFamily="18" charset="0"/>
                <a:sym typeface="Arial" panose="020B0604020202020204" pitchFamily="34" charset="0"/>
              </a:rPr>
              <a:t>Mở rộng vốn từ: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solidFill>
                    <a:srgbClr val="FFFFFF">
                      <a:lumMod val="95000"/>
                    </a:srgbClr>
                  </a:solidFill>
                </a:ln>
                <a:solidFill>
                  <a:srgbClr val="27AFA2">
                    <a:lumMod val="75000"/>
                  </a:srgbClr>
                </a:solidFill>
                <a:effectLst/>
                <a:uLnTx/>
                <a:uFillTx/>
                <a:latin typeface="HP-087" panose="020B0803050302020204" pitchFamily="34" charset="0"/>
                <a:ea typeface="微软雅黑"/>
                <a:cs typeface="Times New Roman" panose="02020603050405020304" pitchFamily="18" charset="0"/>
                <a:sym typeface="Arial" panose="020B0604020202020204" pitchFamily="34" charset="0"/>
              </a:rPr>
              <a:t>Nhân hậu - Đoàn kết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solidFill>
                    <a:srgbClr val="FFFFFF">
                      <a:lumMod val="95000"/>
                    </a:srgbClr>
                  </a:solidFill>
                </a:ln>
                <a:solidFill>
                  <a:srgbClr val="27AFA2">
                    <a:lumMod val="75000"/>
                  </a:srgbClr>
                </a:solidFill>
                <a:effectLst/>
                <a:uLnTx/>
                <a:uFillTx/>
                <a:latin typeface="UVN Da Lat" panose="03060902030302020204" pitchFamily="66" charset="0"/>
                <a:ea typeface="微软雅黑"/>
                <a:cs typeface="Times New Roman" panose="02020603050405020304" pitchFamily="18" charset="0"/>
                <a:sym typeface="Arial" panose="020B0604020202020204" pitchFamily="34" charset="0"/>
              </a:rPr>
              <a:t>(tiếp theo)</a:t>
            </a:r>
            <a:endParaRPr kumimoji="0" lang="en-US" altLang="zh-CN" sz="5400" b="1" i="0" u="none" strike="noStrike" kern="1200" cap="none" spc="0" normalizeH="0" baseline="0" noProof="0" dirty="0">
              <a:ln>
                <a:solidFill>
                  <a:srgbClr val="FFFFFF">
                    <a:lumMod val="95000"/>
                  </a:srgbClr>
                </a:solidFill>
              </a:ln>
              <a:solidFill>
                <a:srgbClr val="27AFA2">
                  <a:lumMod val="75000"/>
                </a:srgbClr>
              </a:solidFill>
              <a:effectLst/>
              <a:uLnTx/>
              <a:uFillTx/>
              <a:latin typeface="UVN Da Lat" panose="03060902030302020204" pitchFamily="66" charset="0"/>
              <a:ea typeface="微软雅黑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9" name="Picture 8" descr="A group of kids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9ACDDA21-07F6-4E9A-A567-00304C4BE9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3081802"/>
            <a:ext cx="4533105" cy="4265523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E4D13A1B-8E32-49A6-A4AA-2CC2C3B361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2" b="98047" l="3552" r="96803">
                        <a14:foregroundMark x1="5304" y1="31743" x2="5023" y2="31844"/>
                        <a14:foregroundMark x1="18117" y1="27148" x2="8334" y2="30656"/>
                        <a14:foregroundMark x1="5306" y1="50315" x2="6927" y2="53320"/>
                        <a14:foregroundMark x1="6927" y1="53320" x2="16341" y2="61328"/>
                        <a14:foregroundMark x1="16341" y1="61328" x2="20959" y2="59180"/>
                        <a14:foregroundMark x1="18650" y1="91797" x2="31439" y2="97656"/>
                        <a14:foregroundMark x1="31439" y1="97656" x2="45471" y2="93555"/>
                        <a14:foregroundMark x1="45471" y1="93555" x2="45826" y2="86328"/>
                        <a14:foregroundMark x1="60568" y1="90625" x2="72647" y2="94336"/>
                        <a14:foregroundMark x1="89520" y1="26758" x2="97158" y2="39063"/>
                        <a14:foregroundMark x1="97158" y1="39063" x2="93783" y2="49219"/>
                        <a14:foregroundMark x1="93783" y1="49219" x2="88988" y2="53906"/>
                        <a14:foregroundMark x1="39787" y1="6250" x2="34103" y2="21094"/>
                        <a14:foregroundMark x1="34103" y1="21094" x2="34164" y2="22361"/>
                        <a14:foregroundMark x1="49086" y1="39892" x2="52043" y2="39258"/>
                        <a14:foregroundMark x1="52043" y1="39258" x2="61989" y2="33008"/>
                        <a14:foregroundMark x1="61989" y1="33008" x2="64476" y2="20117"/>
                        <a14:foregroundMark x1="64476" y1="20117" x2="56483" y2="2734"/>
                        <a14:foregroundMark x1="56483" y1="2734" x2="47247" y2="1953"/>
                        <a14:foregroundMark x1="47247" y1="1953" x2="40853" y2="4102"/>
                        <a14:foregroundMark x1="40853" y1="4102" x2="37300" y2="7227"/>
                        <a14:foregroundMark x1="50089" y1="29883" x2="46714" y2="28906"/>
                        <a14:foregroundMark x1="74245" y1="40234" x2="73357" y2="48242"/>
                        <a14:foregroundMark x1="73357" y1="48242" x2="74067" y2="38086"/>
                        <a14:foregroundMark x1="28597" y1="41602" x2="26110" y2="49609"/>
                        <a14:foregroundMark x1="26110" y1="49609" x2="30906" y2="40625"/>
                        <a14:foregroundMark x1="30906" y1="40625" x2="30728" y2="40430"/>
                        <a14:foregroundMark x1="34103" y1="69336" x2="41208" y2="78711"/>
                        <a14:foregroundMark x1="41208" y1="78711" x2="39787" y2="69922"/>
                        <a14:foregroundMark x1="39787" y1="69922" x2="31616" y2="68555"/>
                        <a14:foregroundMark x1="31616" y1="68555" x2="29130" y2="70117"/>
                        <a14:foregroundMark x1="65542" y1="65625" x2="61456" y2="65234"/>
                        <a14:foregroundMark x1="65009" y1="63281" x2="62345" y2="72656"/>
                        <a14:foregroundMark x1="62345" y1="72656" x2="68739" y2="67773"/>
                        <a14:foregroundMark x1="68739" y1="67773" x2="61634" y2="67188"/>
                        <a14:foregroundMark x1="61634" y1="67188" x2="69627" y2="67188"/>
                        <a14:foregroundMark x1="69627" y1="67188" x2="69272" y2="65430"/>
                        <a14:foregroundMark x1="96803" y1="33398" x2="98579" y2="41602"/>
                        <a14:foregroundMark x1="98579" y1="41602" x2="96803" y2="48828"/>
                        <a14:foregroundMark x1="96803" y1="48828" x2="96803" y2="49023"/>
                        <a14:foregroundMark x1="27709" y1="98047" x2="36057" y2="98242"/>
                        <a14:foregroundMark x1="36057" y1="98242" x2="38366" y2="96680"/>
                        <a14:foregroundMark x1="3448" y1="51422" x2="3552" y2="51953"/>
                        <a14:foregroundMark x1="3552" y1="51953" x2="3552" y2="51953"/>
                        <a14:foregroundMark x1="59147" y1="48047" x2="59503" y2="48047"/>
                        <a14:backgroundMark x1="4796" y1="32227" x2="888" y2="40234"/>
                        <a14:backgroundMark x1="888" y1="40234" x2="1599" y2="51563"/>
                        <a14:backgroundMark x1="4796" y1="33008" x2="8881" y2="29297"/>
                        <a14:backgroundMark x1="5151" y1="32031" x2="3730" y2="32422"/>
                        <a14:backgroundMark x1="33393" y1="22656" x2="39964" y2="42578"/>
                        <a14:backgroundMark x1="45293" y1="40234" x2="46004" y2="43945"/>
                        <a14:backgroundMark x1="60924" y1="44336" x2="58082" y2="47656"/>
                        <a14:backgroundMark x1="61989" y1="43750" x2="61989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58" y="3788158"/>
            <a:ext cx="3357538" cy="3053392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A8063F15-9CEB-4017-9A0F-4CAE86E7EF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04" y="4235077"/>
            <a:ext cx="2316890" cy="2316890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651CFB83-414E-4BF7-8904-BBC9DCF2C9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357632" y="2747590"/>
            <a:ext cx="698156" cy="825453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55577279-D0EB-4616-937D-B834CE7124A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820117" y="2470619"/>
            <a:ext cx="484348" cy="489919"/>
          </a:xfrm>
          <a:prstGeom prst="rect">
            <a:avLst/>
          </a:prstGeom>
        </p:spPr>
      </p:pic>
      <p:pic>
        <p:nvPicPr>
          <p:cNvPr id="25" name="Picture 24" descr="Icon&#10;&#10;Description automatically generated with medium confidence">
            <a:extLst>
              <a:ext uri="{FF2B5EF4-FFF2-40B4-BE49-F238E27FC236}">
                <a16:creationId xmlns:a16="http://schemas.microsoft.com/office/drawing/2014/main" id="{C3C845D9-31A1-4EAE-BC06-05F456C6C79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5094058" y="926865"/>
            <a:ext cx="582051" cy="688178"/>
          </a:xfrm>
          <a:prstGeom prst="rect">
            <a:avLst/>
          </a:prstGeom>
        </p:spPr>
      </p:pic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B19CEA4C-2012-4309-A2FB-13801907BBE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5502104" y="908302"/>
            <a:ext cx="484348" cy="489919"/>
          </a:xfrm>
          <a:prstGeom prst="rect">
            <a:avLst/>
          </a:prstGeom>
        </p:spPr>
      </p:pic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882F6F53-7C70-49E3-B69D-0567F247F5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10770156" y="3888898"/>
            <a:ext cx="698156" cy="825453"/>
          </a:xfrm>
          <a:prstGeom prst="rect">
            <a:avLst/>
          </a:prstGeom>
        </p:spPr>
      </p:pic>
      <p:pic>
        <p:nvPicPr>
          <p:cNvPr id="30" name="Picture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213D2F2D-E88F-4CF1-943E-C7070B611EA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11288147" y="3738332"/>
            <a:ext cx="484348" cy="489919"/>
          </a:xfrm>
          <a:prstGeom prst="rect">
            <a:avLst/>
          </a:prstGeom>
        </p:spPr>
      </p:pic>
      <p:pic>
        <p:nvPicPr>
          <p:cNvPr id="39" name="Picture 38" descr="Icon&#10;&#10;Description automatically generated with medium confidence">
            <a:extLst>
              <a:ext uri="{FF2B5EF4-FFF2-40B4-BE49-F238E27FC236}">
                <a16:creationId xmlns:a16="http://schemas.microsoft.com/office/drawing/2014/main" id="{E00BBDE6-24E5-463C-B403-1355E5DEC1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r="32993" b="75562"/>
          <a:stretch/>
        </p:blipFill>
        <p:spPr>
          <a:xfrm rot="2034530">
            <a:off x="11371482" y="4322296"/>
            <a:ext cx="530715" cy="7151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99054F-9C5A-4C5D-BC03-B6C0444DD77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4726" y="558350"/>
            <a:ext cx="1760500" cy="29900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92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" y="2884698"/>
            <a:ext cx="1958050" cy="3325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十边形 27">
            <a:extLst>
              <a:ext uri="{FF2B5EF4-FFF2-40B4-BE49-F238E27FC236}">
                <a16:creationId xmlns:a16="http://schemas.microsoft.com/office/drawing/2014/main" id="{E56DF207-47EB-4F61-9A17-A979A9F60F5C}"/>
              </a:ext>
            </a:extLst>
          </p:cNvPr>
          <p:cNvSpPr/>
          <p:nvPr/>
        </p:nvSpPr>
        <p:spPr>
          <a:xfrm>
            <a:off x="5327386" y="1177650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微软雅黑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EBE89E-A784-41FF-A706-4A1A568E9632}"/>
              </a:ext>
            </a:extLst>
          </p:cNvPr>
          <p:cNvSpPr txBox="1"/>
          <p:nvPr/>
        </p:nvSpPr>
        <p:spPr>
          <a:xfrm>
            <a:off x="2269682" y="2640704"/>
            <a:ext cx="78611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FF9E0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9E0F"/>
                  </a:fgClr>
                  <a:bgClr>
                    <a:srgbClr val="FF9E0F">
                      <a:lumMod val="40000"/>
                      <a:lumOff val="60000"/>
                    </a:srgbClr>
                  </a:bgClr>
                </a:patt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  <a:innerShdw blurRad="177800">
                    <a:srgbClr val="FF9E0F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TRẢI NGHIỆM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FF9E0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9E0F"/>
                  </a:fgClr>
                  <a:bgClr>
                    <a:srgbClr val="FF9E0F">
                      <a:lumMod val="40000"/>
                      <a:lumOff val="60000"/>
                    </a:srgbClr>
                  </a:bgClr>
                </a:pattFill>
                <a:effectLst>
                  <a:glow rad="63500">
                    <a:srgbClr val="FF9E0F">
                      <a:satMod val="175000"/>
                      <a:alpha val="40000"/>
                    </a:srgbClr>
                  </a:glow>
                  <a:innerShdw blurRad="177800">
                    <a:srgbClr val="FF9E0F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KHÁM PHÁ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FF9E0F">
                    <a:lumMod val="50000"/>
                  </a:srgbClr>
                </a:solidFill>
                <a:prstDash val="solid"/>
              </a:ln>
              <a:pattFill prst="narHorz">
                <a:fgClr>
                  <a:srgbClr val="FF9E0F"/>
                </a:fgClr>
                <a:bgClr>
                  <a:srgbClr val="FF9E0F">
                    <a:lumMod val="40000"/>
                    <a:lumOff val="60000"/>
                  </a:srgbClr>
                </a:bgClr>
              </a:pattFill>
              <a:effectLst>
                <a:glow rad="63500">
                  <a:srgbClr val="FF9E0F">
                    <a:satMod val="175000"/>
                    <a:alpha val="40000"/>
                  </a:srgbClr>
                </a:glow>
                <a:innerShdw blurRad="177800">
                  <a:srgbClr val="FF9E0F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3EC27504-4C53-4585-85F7-1CE2E01E4C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8498" y="1403003"/>
            <a:ext cx="1723296" cy="162929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F4F38A5-94A8-4149-B279-274E322FDF4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43669" y="4437112"/>
            <a:ext cx="2668658" cy="9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73690C-D12A-4D7B-A9EF-07DD85B6370F}"/>
              </a:ext>
            </a:extLst>
          </p:cNvPr>
          <p:cNvSpPr txBox="1"/>
          <p:nvPr/>
        </p:nvSpPr>
        <p:spPr>
          <a:xfrm>
            <a:off x="3625628" y="294677"/>
            <a:ext cx="49407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ECD0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Tìm các từ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F77140"/>
                </a:solidFill>
                <a:prstDash val="solid"/>
              </a:ln>
              <a:solidFill>
                <a:srgbClr val="FECD0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6D416-F6C3-4350-8E69-456A2C59E427}"/>
              </a:ext>
            </a:extLst>
          </p:cNvPr>
          <p:cNvSpPr txBox="1"/>
          <p:nvPr/>
        </p:nvSpPr>
        <p:spPr>
          <a:xfrm>
            <a:off x="1370507" y="1470556"/>
            <a:ext cx="341632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Chứa tiếng “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4F09D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hiền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E4B3A-2B0C-48E3-9246-B5F5F5820CD4}"/>
              </a:ext>
            </a:extLst>
          </p:cNvPr>
          <p:cNvSpPr txBox="1"/>
          <p:nvPr/>
        </p:nvSpPr>
        <p:spPr>
          <a:xfrm>
            <a:off x="7405175" y="1469341"/>
            <a:ext cx="30524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Chứa tiếng “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6DED6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E27B07-ACDC-4212-B70B-51B5B1201629}"/>
              </a:ext>
            </a:extLst>
          </p:cNvPr>
          <p:cNvGrpSpPr/>
          <p:nvPr/>
        </p:nvGrpSpPr>
        <p:grpSpPr>
          <a:xfrm>
            <a:off x="771523" y="1696027"/>
            <a:ext cx="4438652" cy="4387705"/>
            <a:chOff x="771523" y="1734127"/>
            <a:chExt cx="4333202" cy="43877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EDAF6B-0C98-4EE3-A02C-09B679C11134}"/>
                </a:ext>
              </a:extLst>
            </p:cNvPr>
            <p:cNvGrpSpPr/>
            <p:nvPr/>
          </p:nvGrpSpPr>
          <p:grpSpPr>
            <a:xfrm>
              <a:off x="771523" y="1734127"/>
              <a:ext cx="4333201" cy="4220965"/>
              <a:chOff x="2559880" y="-412806"/>
              <a:chExt cx="7328852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2DB1FF39-29FD-4B09-A856-084D6AC08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0" y="570483"/>
                <a:ext cx="7328852" cy="6750771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7E152F6-08F1-446A-8701-498CA532F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C1E573-1DB0-49EA-9125-1B64EDBF93BF}"/>
                </a:ext>
              </a:extLst>
            </p:cNvPr>
            <p:cNvSpPr txBox="1"/>
            <p:nvPr/>
          </p:nvSpPr>
          <p:spPr>
            <a:xfrm>
              <a:off x="1200150" y="2424666"/>
              <a:ext cx="3904575" cy="3697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dịu hiền, hiền lành, hiền hậu, hiền hòa, hiền từ, hiền thục, hiền khô, hiền lương, 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2CE229-C722-4022-A0E2-5EC9B1CEABF3}"/>
              </a:ext>
            </a:extLst>
          </p:cNvPr>
          <p:cNvGrpSpPr/>
          <p:nvPr/>
        </p:nvGrpSpPr>
        <p:grpSpPr>
          <a:xfrm>
            <a:off x="6541585" y="1597759"/>
            <a:ext cx="4279907" cy="4340801"/>
            <a:chOff x="6541586" y="1597759"/>
            <a:chExt cx="4181476" cy="43408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784557-A847-4F70-9D9D-3D4AEF5CF20D}"/>
                </a:ext>
              </a:extLst>
            </p:cNvPr>
            <p:cNvGrpSpPr/>
            <p:nvPr/>
          </p:nvGrpSpPr>
          <p:grpSpPr>
            <a:xfrm>
              <a:off x="6541586" y="1597759"/>
              <a:ext cx="4181476" cy="4340801"/>
              <a:chOff x="2559883" y="-565727"/>
              <a:chExt cx="7072239" cy="788698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DAB2878-7F46-4DE8-AC4E-F7595F74E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3" y="570483"/>
                <a:ext cx="7072239" cy="6750770"/>
              </a:xfrm>
              <a:prstGeom prst="rect">
                <a:avLst/>
              </a:prstGeom>
              <a:effectLst>
                <a:outerShdw blurRad="190500" dist="139700" dir="7680000" sx="102000" sy="102000" algn="ctr" rotWithShape="0">
                  <a:schemeClr val="accent4">
                    <a:lumMod val="40000"/>
                    <a:lumOff val="60000"/>
                    <a:alpha val="68000"/>
                  </a:schemeClr>
                </a:outerShdw>
              </a:effectLst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9F8DACD-06A0-44A2-B2ED-473D767A5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653528" y="-565727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55DA41-B9B0-4B28-B290-3B12E259FE22}"/>
                </a:ext>
              </a:extLst>
            </p:cNvPr>
            <p:cNvSpPr txBox="1"/>
            <p:nvPr/>
          </p:nvSpPr>
          <p:spPr>
            <a:xfrm>
              <a:off x="7050602" y="2441539"/>
              <a:ext cx="3672460" cy="29585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anose="05020102010507070707" pitchFamily="18" charset="2"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hung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nghiệt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độc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cảm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tội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hiểm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quỷ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mộng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tàn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ác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…</a:t>
              </a:r>
            </a:p>
          </p:txBody>
        </p:sp>
      </p:grp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7958D7C6-962B-484D-9403-6EFAB825E0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5204543" y="3622258"/>
            <a:ext cx="698156" cy="825453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6F7B545-0484-4265-9979-518F34820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5722534" y="3471692"/>
            <a:ext cx="484348" cy="489919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C2DC1BF1-0CEB-41D5-A7B0-73329396E5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r="32993" b="75562"/>
          <a:stretch/>
        </p:blipFill>
        <p:spPr>
          <a:xfrm rot="2034530">
            <a:off x="5805869" y="4055656"/>
            <a:ext cx="530715" cy="715191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02C14F7-DB60-480C-8211-A0DCC21B4C87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2901951"/>
          <a:ext cx="10115550" cy="36226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41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(+)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(-)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766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hậu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168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E1DCB4-F1DB-4992-87F1-B47990879D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3962" y="505152"/>
            <a:ext cx="9305925" cy="6629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5677C-F795-4AC8-B588-9E7C5BE0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C195D-A10C-4605-A363-C6A7983E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tàn ác,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46457-9B2F-4E0C-8481-7C5109ED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hòa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7DCD4-A33E-4D17-AAE6-848CD6BF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lục đục,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0E470-4A7B-4676-91C5-DAA2027D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1266825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hiền hậu,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1CAA5-B65F-446F-A565-352A927B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chia rẽ,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B8DE5-FAF8-4B8B-A52F-9EF2F43C7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673225"/>
            <a:ext cx="2019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cưu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6C111-DA09-49CE-80A1-96A0133E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che chở,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2D719-325F-4108-9F63-D5D9E0737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167322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phúc hậu,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7A6C0-4FE6-4B35-8749-61BB53A7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hung ác,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C6185-7B78-4E35-A1DD-E10160D2F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độc ác,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30B01-EED1-40E4-826D-A5CA1084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đôn hậu,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FF776-3E66-451F-9DD3-A4BBCAF2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2181225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đùm bọc,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2A1E4-50D7-420F-AB95-98390EDF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2181225"/>
            <a:ext cx="224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trung hậu,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8D8300-33CB-4EDA-8841-8E83195F4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nhân từ,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6D584F-5E94-4912-8099-FB58C553B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tàn bạo.</a:t>
            </a: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0.00393 L 0.10703 0.339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30937 0.3351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2106 L 0.22187 0.554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64 L 0.25078 0.5435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1625 0.331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5255 L -0.12188 0.63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3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-0.0382 L 0.0914 0.4932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2014 L 0.13437 0.4937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9 -0.00903 L -0.14895 0.331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4687 0.3870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7187 0.3759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764 L 0.28437 0.2615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3495 L -0.02109 0.533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 L -0.12812 0.3233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00417 L -0.10938 0.3192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6562 0.2020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02C14F7-DB60-480C-8211-A0DCC21B4C87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2901951"/>
          <a:ext cx="10115550" cy="36226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41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(+)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(-)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766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hậu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168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E1DCB4-F1DB-4992-87F1-B47990879D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3962" y="505152"/>
            <a:ext cx="9305925" cy="6629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5677C-F795-4AC8-B588-9E7C5BE0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nhân ái,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C195D-A10C-4605-A363-C6A7983E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tàn ác,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46457-9B2F-4E0C-8481-7C5109ED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bất hòa,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7DCD4-A33E-4D17-AAE6-848CD6BF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lục đục,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0E470-4A7B-4676-91C5-DAA2027D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1266825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hiền hậu,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1CAA5-B65F-446F-A565-352A927B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chia rẽ,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B8DE5-FAF8-4B8B-A52F-9EF2F43C7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673225"/>
            <a:ext cx="2019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cưu mang,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6C111-DA09-49CE-80A1-96A0133E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che chở,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2D719-325F-4108-9F63-D5D9E0737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167322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phúc hậu,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7A6C0-4FE6-4B35-8749-61BB53A7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hung ác,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C6185-7B78-4E35-A1DD-E10160D2F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độc ác,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30B01-EED1-40E4-826D-A5CA1084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đôn hậu,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FF776-3E66-451F-9DD3-A4BBCAF2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2181225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đùm bọc,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2A1E4-50D7-420F-AB95-98390EDF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2181225"/>
            <a:ext cx="224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trung hậu,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8D8300-33CB-4EDA-8841-8E83195F4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nhân từ,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6D584F-5E94-4912-8099-FB58C553B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tàn bạo.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B239A9-3B13-4021-AA48-61D73844FF24}"/>
              </a:ext>
            </a:extLst>
          </p:cNvPr>
          <p:cNvSpPr/>
          <p:nvPr/>
        </p:nvSpPr>
        <p:spPr>
          <a:xfrm>
            <a:off x="2746664" y="3816351"/>
            <a:ext cx="409288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hiền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hậu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hậu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đôn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hậu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trung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hậu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E7935A-2339-464F-9CC4-4ED654230B1E}"/>
              </a:ext>
            </a:extLst>
          </p:cNvPr>
          <p:cNvSpPr/>
          <p:nvPr/>
        </p:nvSpPr>
        <p:spPr>
          <a:xfrm>
            <a:off x="7060283" y="3816351"/>
            <a:ext cx="346960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tàn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hung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tàn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56B40C-307E-481D-9F64-82041AA9073A}"/>
              </a:ext>
            </a:extLst>
          </p:cNvPr>
          <p:cNvSpPr/>
          <p:nvPr/>
        </p:nvSpPr>
        <p:spPr>
          <a:xfrm>
            <a:off x="2994463" y="5146249"/>
            <a:ext cx="319142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cưu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mang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chở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đùm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8DF288-8DE5-4881-8DD5-8F590AB1E5CF}"/>
              </a:ext>
            </a:extLst>
          </p:cNvPr>
          <p:cNvSpPr/>
          <p:nvPr/>
        </p:nvSpPr>
        <p:spPr>
          <a:xfrm>
            <a:off x="7685687" y="5146249"/>
            <a:ext cx="282384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bất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hòa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lục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đục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chia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rẽ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38068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0.00393 L 0.10703 0.339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30937 0.3351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2106 L 0.22187 0.554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64 L 0.25078 0.5435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1625 0.331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5255 L -0.12188 0.63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3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-0.0382 L 0.0914 0.4932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2014 L 0.13437 0.4937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9 -0.00903 L -0.14895 0.331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4687 0.3870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7187 0.3759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764 L 0.28437 0.2615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3495 L -0.02109 0.533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 L -0.12812 0.3233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00417 L -0.10938 0.3192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6562 0.2020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83FC-FD6B-4AFD-8C23-5ECE1A655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4605" y="21001"/>
            <a:ext cx="9049725" cy="1143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组合 10">
            <a:extLst>
              <a:ext uri="{FF2B5EF4-FFF2-40B4-BE49-F238E27FC236}">
                <a16:creationId xmlns:a16="http://schemas.microsoft.com/office/drawing/2014/main" id="{3598A510-1194-48C2-BF95-C9CE54F351FF}"/>
              </a:ext>
            </a:extLst>
          </p:cNvPr>
          <p:cNvGrpSpPr/>
          <p:nvPr/>
        </p:nvGrpSpPr>
        <p:grpSpPr bwMode="auto">
          <a:xfrm>
            <a:off x="568325" y="1610518"/>
            <a:ext cx="5184775" cy="1444625"/>
            <a:chOff x="1131060" y="1464197"/>
            <a:chExt cx="4247243" cy="1136981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id="{86F6CF3B-13BF-4FB8-9C42-B8DD68057DB2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15" name="图片 4">
                <a:extLst>
                  <a:ext uri="{FF2B5EF4-FFF2-40B4-BE49-F238E27FC236}">
                    <a16:creationId xmlns:a16="http://schemas.microsoft.com/office/drawing/2014/main" id="{FA97B853-8460-4752-9618-58475709F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图片 5">
                <a:extLst>
                  <a:ext uri="{FF2B5EF4-FFF2-40B4-BE49-F238E27FC236}">
                    <a16:creationId xmlns:a16="http://schemas.microsoft.com/office/drawing/2014/main" id="{E3BFA6EC-4F6E-4819-8CCF-9FB141857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68FF745E-452A-4A8F-8873-E63BA2DF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968" y="1511101"/>
              <a:ext cx="2332402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Hiền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như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7" name="组合 10">
            <a:extLst>
              <a:ext uri="{FF2B5EF4-FFF2-40B4-BE49-F238E27FC236}">
                <a16:creationId xmlns:a16="http://schemas.microsoft.com/office/drawing/2014/main" id="{C4E1CDA4-1463-47CC-82E9-6CA28391FAD5}"/>
              </a:ext>
            </a:extLst>
          </p:cNvPr>
          <p:cNvGrpSpPr/>
          <p:nvPr/>
        </p:nvGrpSpPr>
        <p:grpSpPr bwMode="auto">
          <a:xfrm>
            <a:off x="309625" y="3717925"/>
            <a:ext cx="5184775" cy="1444625"/>
            <a:chOff x="1131060" y="1464197"/>
            <a:chExt cx="4247243" cy="1136981"/>
          </a:xfrm>
        </p:grpSpPr>
        <p:grpSp>
          <p:nvGrpSpPr>
            <p:cNvPr id="18" name="组合 3">
              <a:extLst>
                <a:ext uri="{FF2B5EF4-FFF2-40B4-BE49-F238E27FC236}">
                  <a16:creationId xmlns:a16="http://schemas.microsoft.com/office/drawing/2014/main" id="{986FB8C4-7B67-43B6-B22B-079B1B502FAC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0" name="图片 4">
                <a:extLst>
                  <a:ext uri="{FF2B5EF4-FFF2-40B4-BE49-F238E27FC236}">
                    <a16:creationId xmlns:a16="http://schemas.microsoft.com/office/drawing/2014/main" id="{615D2B14-47B7-496F-B297-AF0689652E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图片 5">
                <a:extLst>
                  <a:ext uri="{FF2B5EF4-FFF2-40B4-BE49-F238E27FC236}">
                    <a16:creationId xmlns:a16="http://schemas.microsoft.com/office/drawing/2014/main" id="{D6BF887E-5422-41C5-BE47-3E4171CC70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矩形 9">
              <a:extLst>
                <a:ext uri="{FF2B5EF4-FFF2-40B4-BE49-F238E27FC236}">
                  <a16:creationId xmlns:a16="http://schemas.microsoft.com/office/drawing/2014/main" id="{149F0064-1DC7-4792-A1E6-B38B7899C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752" y="1511101"/>
              <a:ext cx="2416443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Lành như </a:t>
              </a: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2" name="组合 10">
            <a:extLst>
              <a:ext uri="{FF2B5EF4-FFF2-40B4-BE49-F238E27FC236}">
                <a16:creationId xmlns:a16="http://schemas.microsoft.com/office/drawing/2014/main" id="{1E73B9D7-0D6A-4354-B36B-2FC379AD3FD1}"/>
              </a:ext>
            </a:extLst>
          </p:cNvPr>
          <p:cNvGrpSpPr/>
          <p:nvPr/>
        </p:nvGrpSpPr>
        <p:grpSpPr bwMode="auto">
          <a:xfrm>
            <a:off x="6019800" y="1610517"/>
            <a:ext cx="5184775" cy="1444625"/>
            <a:chOff x="1131060" y="1464197"/>
            <a:chExt cx="4247243" cy="1136981"/>
          </a:xfrm>
        </p:grpSpPr>
        <p:grpSp>
          <p:nvGrpSpPr>
            <p:cNvPr id="23" name="组合 3">
              <a:extLst>
                <a:ext uri="{FF2B5EF4-FFF2-40B4-BE49-F238E27FC236}">
                  <a16:creationId xmlns:a16="http://schemas.microsoft.com/office/drawing/2014/main" id="{72DA28D7-A311-40A1-A1BF-199047D4D7EF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5" name="图片 4">
                <a:extLst>
                  <a:ext uri="{FF2B5EF4-FFF2-40B4-BE49-F238E27FC236}">
                    <a16:creationId xmlns:a16="http://schemas.microsoft.com/office/drawing/2014/main" id="{68E4EA12-C293-44D0-89C2-31CD5B50E0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图片 5">
                <a:extLst>
                  <a:ext uri="{FF2B5EF4-FFF2-40B4-BE49-F238E27FC236}">
                    <a16:creationId xmlns:a16="http://schemas.microsoft.com/office/drawing/2014/main" id="{310F07E7-0FF5-43C4-AA7D-B2DEA91C9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矩形 9">
              <a:extLst>
                <a:ext uri="{FF2B5EF4-FFF2-40B4-BE49-F238E27FC236}">
                  <a16:creationId xmlns:a16="http://schemas.microsoft.com/office/drawing/2014/main" id="{3AEE6C51-D03D-4C38-9DB5-EB7D958B8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505" y="1511101"/>
              <a:ext cx="2055329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Dữ như </a:t>
              </a: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7" name="组合 10">
            <a:extLst>
              <a:ext uri="{FF2B5EF4-FFF2-40B4-BE49-F238E27FC236}">
                <a16:creationId xmlns:a16="http://schemas.microsoft.com/office/drawing/2014/main" id="{F0327FBD-22CD-48A3-886D-F49244037052}"/>
              </a:ext>
            </a:extLst>
          </p:cNvPr>
          <p:cNvGrpSpPr/>
          <p:nvPr/>
        </p:nvGrpSpPr>
        <p:grpSpPr bwMode="auto">
          <a:xfrm>
            <a:off x="5913275" y="3638413"/>
            <a:ext cx="5969099" cy="1825625"/>
            <a:chOff x="1114763" y="1464197"/>
            <a:chExt cx="4263540" cy="1136981"/>
          </a:xfrm>
        </p:grpSpPr>
        <p:grpSp>
          <p:nvGrpSpPr>
            <p:cNvPr id="28" name="组合 3">
              <a:extLst>
                <a:ext uri="{FF2B5EF4-FFF2-40B4-BE49-F238E27FC236}">
                  <a16:creationId xmlns:a16="http://schemas.microsoft.com/office/drawing/2014/main" id="{49AC5371-9046-4C38-BE1D-9DF08DE430FE}"/>
                </a:ext>
              </a:extLst>
            </p:cNvPr>
            <p:cNvGrpSpPr/>
            <p:nvPr/>
          </p:nvGrpSpPr>
          <p:grpSpPr bwMode="auto">
            <a:xfrm>
              <a:off x="1114763" y="1464197"/>
              <a:ext cx="4263540" cy="1136981"/>
              <a:chOff x="1114763" y="1464197"/>
              <a:chExt cx="4263540" cy="1136981"/>
            </a:xfrm>
          </p:grpSpPr>
          <p:pic>
            <p:nvPicPr>
              <p:cNvPr id="30" name="图片 4">
                <a:extLst>
                  <a:ext uri="{FF2B5EF4-FFF2-40B4-BE49-F238E27FC236}">
                    <a16:creationId xmlns:a16="http://schemas.microsoft.com/office/drawing/2014/main" id="{86356C57-B65F-490B-BA07-F3B6F4EF25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片 5">
                <a:extLst>
                  <a:ext uri="{FF2B5EF4-FFF2-40B4-BE49-F238E27FC236}">
                    <a16:creationId xmlns:a16="http://schemas.microsoft.com/office/drawing/2014/main" id="{92BD011E-7D84-42A4-9F5D-74C9334C2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14763" y="1501703"/>
                <a:ext cx="989356" cy="755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矩形 9">
              <a:extLst>
                <a:ext uri="{FF2B5EF4-FFF2-40B4-BE49-F238E27FC236}">
                  <a16:creationId xmlns:a16="http://schemas.microsoft.com/office/drawing/2014/main" id="{19993CCC-6FDA-40FC-AC68-328B2A9B6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716" y="1538424"/>
              <a:ext cx="2706949" cy="74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Thương nhau như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…..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7FF5C4-9DBC-473D-BD74-EC770BAFD60B}"/>
              </a:ext>
            </a:extLst>
          </p:cNvPr>
          <p:cNvSpPr txBox="1"/>
          <p:nvPr/>
        </p:nvSpPr>
        <p:spPr>
          <a:xfrm>
            <a:off x="3421373" y="1754724"/>
            <a:ext cx="85151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C2F0D-125E-487C-91FD-336852FA4DBC}"/>
              </a:ext>
            </a:extLst>
          </p:cNvPr>
          <p:cNvSpPr txBox="1"/>
          <p:nvPr/>
        </p:nvSpPr>
        <p:spPr>
          <a:xfrm>
            <a:off x="3211323" y="3847909"/>
            <a:ext cx="82586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C7019D-9FF8-4737-AA24-9092AE225B94}"/>
              </a:ext>
            </a:extLst>
          </p:cNvPr>
          <p:cNvSpPr txBox="1"/>
          <p:nvPr/>
        </p:nvSpPr>
        <p:spPr>
          <a:xfrm>
            <a:off x="8706512" y="1754724"/>
            <a:ext cx="877163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cọp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9F4F79-010D-48D6-B12E-0013003BA32C}"/>
              </a:ext>
            </a:extLst>
          </p:cNvPr>
          <p:cNvSpPr txBox="1"/>
          <p:nvPr/>
        </p:nvSpPr>
        <p:spPr>
          <a:xfrm>
            <a:off x="8311896" y="4299177"/>
            <a:ext cx="2185214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chị em gái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6C386-500D-4B3D-82C7-571E0352725C}"/>
              </a:ext>
            </a:extLst>
          </p:cNvPr>
          <p:cNvGrpSpPr/>
          <p:nvPr/>
        </p:nvGrpSpPr>
        <p:grpSpPr>
          <a:xfrm>
            <a:off x="2602623" y="4519248"/>
            <a:ext cx="2931395" cy="1962122"/>
            <a:chOff x="2266969" y="4630737"/>
            <a:chExt cx="2714573" cy="1825625"/>
          </a:xfrm>
        </p:grpSpPr>
        <p:pic>
          <p:nvPicPr>
            <p:cNvPr id="5" name="Picture 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EEA5068-BE1E-4385-BE86-AACB5574B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77" b="22051"/>
            <a:stretch/>
          </p:blipFill>
          <p:spPr>
            <a:xfrm>
              <a:off x="2266969" y="4630737"/>
              <a:ext cx="2714573" cy="1825625"/>
            </a:xfrm>
            <a:prstGeom prst="rect">
              <a:avLst/>
            </a:prstGeom>
          </p:spPr>
        </p:pic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B8F641A3-C1D4-47F4-B4BA-482B6CFDF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01" t="-5208" r="332" b="76267"/>
            <a:stretch/>
          </p:blipFill>
          <p:spPr>
            <a:xfrm>
              <a:off x="2979852" y="4924242"/>
              <a:ext cx="1560699" cy="101348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FA6AFF9-0669-471B-AFE5-9C00255EEF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0" b="98400" l="10000" r="90000">
                        <a14:foregroundMark x1="7400" y1="88400" x2="18600" y2="89800"/>
                        <a14:foregroundMark x1="18600" y1="89800" x2="37400" y2="98800"/>
                        <a14:foregroundMark x1="37400" y1="98800" x2="76400" y2="95400"/>
                        <a14:foregroundMark x1="76400" y1="95400" x2="84200" y2="88000"/>
                        <a14:foregroundMark x1="84200" y1="88000" x2="72400" y2="82800"/>
                        <a14:foregroundMark x1="72400" y1="82800" x2="84200" y2="86200"/>
                        <a14:foregroundMark x1="84200" y1="86200" x2="83600" y2="96800"/>
                        <a14:foregroundMark x1="83600" y1="96800" x2="64400" y2="98400"/>
                        <a14:foregroundMark x1="51400" y1="21400" x2="60600" y2="26000"/>
                        <a14:foregroundMark x1="60600" y1="26000" x2="50200" y2="23200"/>
                        <a14:foregroundMark x1="50200" y1="23200" x2="49200" y2="24000"/>
                        <a14:foregroundMark x1="59800" y1="21600" x2="61600" y2="22000"/>
                        <a14:foregroundMark x1="54400" y1="13600" x2="40600" y2="10600"/>
                        <a14:foregroundMark x1="40600" y1="10600" x2="49800" y2="17400"/>
                        <a14:foregroundMark x1="49800" y1="17400" x2="62800" y2="17400"/>
                        <a14:foregroundMark x1="62800" y1="17400" x2="43800" y2="11400"/>
                        <a14:foregroundMark x1="43800" y1="11400" x2="40600" y2="11600"/>
                        <a14:foregroundMark x1="35600" y1="3800" x2="30600" y2="3800"/>
                        <a14:foregroundMark x1="61600" y1="41800" x2="66600" y2="55600"/>
                        <a14:foregroundMark x1="66600" y1="55600" x2="61000" y2="41800"/>
                        <a14:foregroundMark x1="61000" y1="41800" x2="47800" y2="33200"/>
                        <a14:foregroundMark x1="47800" y1="33200" x2="54000" y2="41800"/>
                        <a14:foregroundMark x1="54000" y1="41800" x2="55400" y2="31800"/>
                        <a14:foregroundMark x1="55400" y1="31800" x2="41600" y2="40800"/>
                        <a14:foregroundMark x1="41600" y1="40800" x2="41400" y2="41400"/>
                        <a14:foregroundMark x1="59800" y1="34200" x2="60600" y2="32600"/>
                        <a14:foregroundMark x1="60800" y1="35400" x2="57800" y2="3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67" y="1164001"/>
            <a:ext cx="2611862" cy="26118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1E609C-90F3-4175-87FC-5E668DBA70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56" y="3956959"/>
            <a:ext cx="2709090" cy="2795550"/>
          </a:xfrm>
          <a:prstGeom prst="rect">
            <a:avLst/>
          </a:prstGeom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0325AD52-BCD5-4680-8902-CE4115372F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/>
        </p:blipFill>
        <p:spPr>
          <a:xfrm>
            <a:off x="9054117" y="1506445"/>
            <a:ext cx="2989760" cy="2192191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5.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hiểu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nghĩa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ngữ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tục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ngữ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dưới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đây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như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thế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nào</a:t>
            </a:r>
            <a:r>
              <a:rPr kumimoji="0" lang="en-US" sz="3800" b="1" i="0" u="none" strike="noStrike" kern="1200" cap="none" spc="0" normalizeH="0" baseline="0" noProof="0" dirty="0">
                <a:ln w="22225">
                  <a:solidFill>
                    <a:srgbClr val="F77140"/>
                  </a:solidFill>
                  <a:prstDash val="solid"/>
                </a:ln>
                <a:solidFill>
                  <a:srgbClr val="F7714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349331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694</Words>
  <Application>Microsoft Office PowerPoint</Application>
  <PresentationFormat>Widescreen</PresentationFormat>
  <Paragraphs>96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等线</vt:lpstr>
      <vt:lpstr>微软雅黑</vt:lpstr>
      <vt:lpstr>Agency FB</vt:lpstr>
      <vt:lpstr>Arial</vt:lpstr>
      <vt:lpstr>Broadway</vt:lpstr>
      <vt:lpstr>Calibri</vt:lpstr>
      <vt:lpstr>Calibri Light</vt:lpstr>
      <vt:lpstr>HP-087</vt:lpstr>
      <vt:lpstr>Times New Roman</vt:lpstr>
      <vt:lpstr>UTM Akashi</vt:lpstr>
      <vt:lpstr>UTM Tam Le</vt:lpstr>
      <vt:lpstr>UVN Da Lat</vt:lpstr>
      <vt:lpstr>VNI-Times</vt:lpstr>
      <vt:lpstr>Wingdings</vt:lpstr>
      <vt:lpstr>Wingdings 2</vt:lpstr>
      <vt:lpstr>Office Theme</vt:lpstr>
      <vt:lpstr>Office 主题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Xếp các từ sau vào ô thích hợp trong bảng: </vt:lpstr>
      <vt:lpstr>2. Xếp các từ sau vào ô thích hợp trong bảng: </vt:lpstr>
      <vt:lpstr>4. Điền vào ô trống để hoàn chỉnh các thành ngữ dưới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tú nguyễn</dc:creator>
  <cp:lastModifiedBy>tú nguyễn</cp:lastModifiedBy>
  <cp:revision>3</cp:revision>
  <dcterms:created xsi:type="dcterms:W3CDTF">2021-09-22T17:12:50Z</dcterms:created>
  <dcterms:modified xsi:type="dcterms:W3CDTF">2021-09-22T17:56:41Z</dcterms:modified>
</cp:coreProperties>
</file>