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7" r:id="rId2"/>
    <p:sldId id="308" r:id="rId3"/>
    <p:sldId id="260" r:id="rId4"/>
    <p:sldId id="309" r:id="rId5"/>
    <p:sldId id="310" r:id="rId6"/>
    <p:sldId id="311" r:id="rId7"/>
    <p:sldId id="312" r:id="rId8"/>
    <p:sldId id="313" r:id="rId9"/>
    <p:sldId id="314" r:id="rId10"/>
    <p:sldId id="274" r:id="rId11"/>
    <p:sldId id="296" r:id="rId12"/>
    <p:sldId id="295" r:id="rId13"/>
    <p:sldId id="265" r:id="rId14"/>
    <p:sldId id="257" r:id="rId15"/>
    <p:sldId id="304" r:id="rId16"/>
    <p:sldId id="262" r:id="rId17"/>
    <p:sldId id="259" r:id="rId18"/>
    <p:sldId id="299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1085-12D1-40CF-A2C6-6B77D26FF9D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0F1E7-9313-4DF2-84DE-DA76B7E6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5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1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13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40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2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8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66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88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1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6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8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3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4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7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7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2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8E0C9-7DCA-4BBC-85DD-C37CF1EF84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567" y="0"/>
            <a:ext cx="1518208" cy="13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0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microsoft.com/office/2007/relationships/hdphoto" Target="../media/hdphoto4.wdp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7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gif"/><Relationship Id="rId3" Type="http://schemas.openxmlformats.org/officeDocument/2006/relationships/audio" Target="../media/media1.wav"/><Relationship Id="rId7" Type="http://schemas.microsoft.com/office/2007/relationships/hdphoto" Target="../media/hdphoto3.wdp"/><Relationship Id="rId12" Type="http://schemas.openxmlformats.org/officeDocument/2006/relationships/slide" Target="slide7.xml"/><Relationship Id="rId2" Type="http://schemas.microsoft.com/office/2007/relationships/media" Target="../media/media1.wav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notesSlide" Target="../notesSlides/notesSlide3.xml"/><Relationship Id="rId1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audio" Target="../media/audio3.wav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audio" Target="../media/audio3.wav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audio" Target="../media/audio3.wav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audio" Target="../media/audio3.wav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35" y="4718178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0" y="979237"/>
            <a:ext cx="10406937" cy="2620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686C5-8876-417B-B66D-E1E6F8B45B1F}"/>
              </a:ext>
            </a:extLst>
          </p:cNvPr>
          <p:cNvSpPr txBox="1"/>
          <p:nvPr/>
        </p:nvSpPr>
        <p:spPr>
          <a:xfrm>
            <a:off x="393036" y="64138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533457" y="432898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31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12651" y="483503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10263" y="3048173"/>
            <a:ext cx="11637817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Hãy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chia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trên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hai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loại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BB692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7559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720162" y="12429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KHÁM PHÁ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4552569" y="4766373"/>
            <a:ext cx="3981831" cy="476250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BBA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>
          <a:xfrm>
            <a:off x="10585712" y="493628"/>
            <a:ext cx="838199" cy="767687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rPr>
              <a:t>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6344" y="493628"/>
            <a:ext cx="117256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xét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đây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14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mỗi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được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bằng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dấu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chéo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83200" y="3606789"/>
            <a:ext cx="6102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BBA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30750" y="409666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25950" y="5263586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2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26" grpId="0" build="allAtOnce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3377607"/>
            <a:ext cx="2045432" cy="324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731838" y="10384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KHÁM PHÁ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80528" y="600048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2. 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561197" y="2585155"/>
            <a:ext cx="103857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tạo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1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hoặc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2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trở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tạo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1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720870" y="1265059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246872" y="197737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Theo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tiếng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dùng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làm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gì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? </a:t>
            </a:r>
          </a:p>
        </p:txBody>
      </p:sp>
      <p:pic>
        <p:nvPicPr>
          <p:cNvPr id="47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814049" y="-90250"/>
            <a:ext cx="3625042" cy="1512692"/>
          </a:xfrm>
          <a:prstGeom prst="rect">
            <a:avLst/>
          </a:prstGeom>
        </p:spPr>
      </p:pic>
      <p:sp>
        <p:nvSpPr>
          <p:cNvPr id="48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51692" y="2188676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49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90264" y="156369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0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780528" y="2358157"/>
            <a:ext cx="473998" cy="473998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731838" y="10384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KHÁM PHÁ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54786" y="617769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316519" y="1410760"/>
            <a:ext cx="9997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gồm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hay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955237" y="2191440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574363" y="2785678"/>
            <a:ext cx="8874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đặc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điểm…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711049" y="617769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394548" y="1415871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phức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gì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? </a:t>
            </a:r>
          </a:p>
        </p:txBody>
      </p:sp>
      <p:sp>
        <p:nvSpPr>
          <p:cNvPr id="38" name="MH_Other_9"/>
          <p:cNvSpPr/>
          <p:nvPr>
            <p:custDataLst>
              <p:tags r:id="rId2"/>
            </p:custDataLst>
          </p:nvPr>
        </p:nvSpPr>
        <p:spPr>
          <a:xfrm>
            <a:off x="349219" y="634356"/>
            <a:ext cx="570826" cy="570826"/>
          </a:xfrm>
          <a:prstGeom prst="ellipse">
            <a:avLst/>
          </a:prstGeom>
          <a:solidFill>
            <a:srgbClr val="F29A5B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MH_Other_11"/>
          <p:cNvSpPr/>
          <p:nvPr>
            <p:custDataLst>
              <p:tags r:id="rId3"/>
            </p:custDataLst>
          </p:nvPr>
        </p:nvSpPr>
        <p:spPr>
          <a:xfrm>
            <a:off x="823722" y="1417264"/>
            <a:ext cx="570826" cy="570826"/>
          </a:xfrm>
          <a:prstGeom prst="ellipse">
            <a:avLst/>
          </a:prstGeom>
          <a:solidFill>
            <a:srgbClr val="B0927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MH_Other_7"/>
          <p:cNvSpPr/>
          <p:nvPr>
            <p:custDataLst>
              <p:tags r:id="rId4"/>
            </p:custDataLst>
          </p:nvPr>
        </p:nvSpPr>
        <p:spPr>
          <a:xfrm>
            <a:off x="1394555" y="2181977"/>
            <a:ext cx="560682" cy="560680"/>
          </a:xfrm>
          <a:prstGeom prst="ellipse">
            <a:avLst/>
          </a:prstGeom>
          <a:solidFill>
            <a:srgbClr val="C8D85B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814049" y="-90250"/>
            <a:ext cx="3625042" cy="1512692"/>
          </a:xfrm>
          <a:prstGeom prst="rect">
            <a:avLst/>
          </a:prstGeom>
        </p:spPr>
      </p:pic>
      <p:sp>
        <p:nvSpPr>
          <p:cNvPr id="47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2272458" y="5140370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48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114414" y="4515385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49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504678" y="5309851"/>
            <a:ext cx="473998" cy="473998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  <p:bldP spid="35" grpId="0"/>
      <p:bldP spid="3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Desc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55814" y="537904"/>
            <a:ext cx="10196512" cy="8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học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học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hợp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tác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 panose="020B0604020202020204" pitchFamily="34" charset="0"/>
              </a:rPr>
              <a:t>xã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C2B51">
                  <a:lumMod val="75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" name="MH_Other_1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2709329" flipH="1">
            <a:off x="4245630" y="1604602"/>
            <a:ext cx="2135870" cy="2138003"/>
          </a:xfrm>
          <a:prstGeom prst="line">
            <a:avLst/>
          </a:prstGeom>
          <a:noFill/>
          <a:ln w="76200" algn="ctr">
            <a:solidFill>
              <a:srgbClr val="F29A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2631">
            <a:off x="4922324" y="2003653"/>
            <a:ext cx="2113786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29A5B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29A5B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 1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29A5B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tiếng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29A5B"/>
              </a:solidFill>
              <a:effectLst/>
              <a:uLnTx/>
              <a:uFillTx/>
              <a:latin typeface="Arial"/>
              <a:ea typeface="黑体"/>
              <a:cs typeface="Arial" panose="020B0604020202020204" pitchFamily="34" charset="0"/>
            </a:endParaRPr>
          </a:p>
        </p:txBody>
      </p:sp>
      <p:cxnSp>
        <p:nvCxnSpPr>
          <p:cNvPr id="20" name="MH_Other_1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942426" y="537904"/>
            <a:ext cx="0" cy="882327"/>
          </a:xfrm>
          <a:prstGeom prst="line">
            <a:avLst/>
          </a:prstGeom>
          <a:noFill/>
          <a:ln w="63500" algn="ctr">
            <a:solidFill>
              <a:srgbClr val="F29A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720162" y="124296"/>
            <a:ext cx="147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Trải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nghiệm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5" name="组合 3"/>
          <p:cNvGrpSpPr/>
          <p:nvPr/>
        </p:nvGrpSpPr>
        <p:grpSpPr>
          <a:xfrm>
            <a:off x="542051" y="2022297"/>
            <a:ext cx="3392638" cy="681064"/>
            <a:chOff x="4389121" y="1084217"/>
            <a:chExt cx="3467703" cy="736216"/>
          </a:xfrm>
        </p:grpSpPr>
        <p:sp>
          <p:nvSpPr>
            <p:cNvPr id="26" name="五边形 7"/>
            <p:cNvSpPr/>
            <p:nvPr/>
          </p:nvSpPr>
          <p:spPr>
            <a:xfrm flipH="1">
              <a:off x="4389121" y="1084217"/>
              <a:ext cx="3467703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học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菱形 1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文本框 2"/>
            <p:cNvSpPr txBox="1"/>
            <p:nvPr/>
          </p:nvSpPr>
          <p:spPr>
            <a:xfrm>
              <a:off x="4571173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29A5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9A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051" y="2990428"/>
            <a:ext cx="3392638" cy="681064"/>
            <a:chOff x="4389120" y="1084217"/>
            <a:chExt cx="3467702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20" y="1084217"/>
              <a:ext cx="3467702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học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hành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543329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6C0A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6C0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42051" y="3986268"/>
            <a:ext cx="3392639" cy="681064"/>
            <a:chOff x="4389120" y="1084217"/>
            <a:chExt cx="3467703" cy="736216"/>
          </a:xfrm>
        </p:grpSpPr>
        <p:sp>
          <p:nvSpPr>
            <p:cNvPr id="34" name="五边形 33"/>
            <p:cNvSpPr/>
            <p:nvPr/>
          </p:nvSpPr>
          <p:spPr>
            <a:xfrm flipH="1">
              <a:off x="4389120" y="1084217"/>
              <a:ext cx="3467703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hợp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tác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xã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85095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0927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37" name="MH_Other_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2709329" flipH="1">
            <a:off x="4240570" y="2576686"/>
            <a:ext cx="2135870" cy="2138003"/>
          </a:xfrm>
          <a:prstGeom prst="line">
            <a:avLst/>
          </a:prstGeom>
          <a:noFill/>
          <a:ln w="76200" algn="ctr">
            <a:solidFill>
              <a:srgbClr val="A5C0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MH_Other_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2709329" flipH="1">
            <a:off x="4192934" y="3563291"/>
            <a:ext cx="2135870" cy="2138003"/>
          </a:xfrm>
          <a:prstGeom prst="line">
            <a:avLst/>
          </a:prstGeom>
          <a:noFill/>
          <a:ln w="76200" algn="ctr">
            <a:solidFill>
              <a:srgbClr val="B092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22631">
            <a:off x="4922324" y="2999363"/>
            <a:ext cx="2113786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C0A4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5C0A4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 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C0A4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tiếng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A5C0A4"/>
              </a:solidFill>
              <a:effectLst/>
              <a:uLnTx/>
              <a:uFillTx/>
              <a:latin typeface="Arial"/>
              <a:ea typeface="黑体"/>
              <a:cs typeface="Arial" panose="020B0604020202020204" pitchFamily="34" charset="0"/>
            </a:endParaRPr>
          </a:p>
        </p:txBody>
      </p:sp>
      <p:sp>
        <p:nvSpPr>
          <p:cNvPr id="40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22631">
            <a:off x="4899993" y="3993217"/>
            <a:ext cx="2113786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 3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/>
                <a:ea typeface="黑体"/>
                <a:cs typeface="Arial" panose="020B0604020202020204" pitchFamily="34" charset="0"/>
              </a:rPr>
              <a:t>tiếng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B09277"/>
              </a:solidFill>
              <a:effectLst/>
              <a:uLnTx/>
              <a:uFillTx/>
              <a:latin typeface="Arial"/>
              <a:ea typeface="黑体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64434" y="2066574"/>
            <a:ext cx="2925778" cy="662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564434" y="3823855"/>
            <a:ext cx="2925778" cy="677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7221879" y="2125450"/>
            <a:ext cx="630936" cy="3749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 rot="1597607">
            <a:off x="7221880" y="3452466"/>
            <a:ext cx="630936" cy="3749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 rot="19664187">
            <a:off x="7246107" y="4240084"/>
            <a:ext cx="630936" cy="3749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669829" y="4013709"/>
            <a:ext cx="1186363" cy="1186363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30" name="五边形 29"/>
          <p:cNvSpPr/>
          <p:nvPr/>
        </p:nvSpPr>
        <p:spPr>
          <a:xfrm flipH="1">
            <a:off x="4382194" y="917359"/>
            <a:ext cx="7625079" cy="3575197"/>
          </a:xfrm>
          <a:prstGeom prst="homePlate">
            <a:avLst>
              <a:gd name="adj" fmla="val 0"/>
            </a:avLst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Tiếng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cấu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tạo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nên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chỉ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gồm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tiếng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gọi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từ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đơn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gồm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hai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hay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nhiều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tiếng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gọi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từ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phức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cũng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nghĩa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để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tạo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nên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/>
                <a:ea typeface="黑体"/>
                <a:cs typeface="+mn-cs"/>
              </a:rPr>
              <a:t>.  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453536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60997" y="917359"/>
            <a:ext cx="861774" cy="2548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Batang" panose="02030600000101010101" pitchFamily="18" charset="-127"/>
                <a:cs typeface="+mn-cs"/>
              </a:rPr>
              <a:t>GHI NHỚ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3198664" y="4176738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0" grpId="0" animBg="1"/>
      <p:bldP spid="6" grpId="0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05177" y="2467470"/>
            <a:ext cx="5469676" cy="1201210"/>
            <a:chOff x="3842304" y="2602576"/>
            <a:chExt cx="5469676" cy="1201210"/>
          </a:xfrm>
        </p:grpSpPr>
        <p:sp>
          <p:nvSpPr>
            <p:cNvPr id="21" name="TextBox 20"/>
            <p:cNvSpPr txBox="1"/>
            <p:nvPr/>
          </p:nvSpPr>
          <p:spPr>
            <a:xfrm>
              <a:off x="3842304" y="2602576"/>
              <a:ext cx="54258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C2B51">
                      <a:lumMod val="75000"/>
                    </a:srgbClr>
                  </a:solidFill>
                  <a:effectLst/>
                  <a:uLnTx/>
                  <a:uFillTx/>
                  <a:latin typeface="UTM Neutra" panose="02040603050506020204" pitchFamily="18" charset="0"/>
                  <a:ea typeface="黑体"/>
                  <a:cs typeface="+mn-cs"/>
                </a:rPr>
                <a:t>LUYỆN TẬP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12764" y="2603457"/>
              <a:ext cx="5399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C2B5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UTM Neutra" panose="02040603050506020204" pitchFamily="18" charset="0"/>
                  <a:ea typeface="黑体"/>
                  <a:cs typeface="+mn-cs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91121" y="405147"/>
            <a:ext cx="11466052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Dùng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dấu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gạch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chéo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( / 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thơ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cuối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đoạn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7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Chỉ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/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còn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/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/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thiết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tha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/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Cho/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/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nhận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mặt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/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cha/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mình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Ghi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lại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phức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hai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thơ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trên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B09278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-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-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phức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: </a:t>
            </a:r>
          </a:p>
        </p:txBody>
      </p:sp>
      <p:pic>
        <p:nvPicPr>
          <p:cNvPr id="44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814049" y="-90250"/>
            <a:ext cx="3625042" cy="1512692"/>
          </a:xfrm>
          <a:prstGeom prst="rect">
            <a:avLst/>
          </a:prstGeom>
        </p:spPr>
      </p:pic>
      <p:sp>
        <p:nvSpPr>
          <p:cNvPr id="45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49343" y="539540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46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542974" y="6071478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47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8668" y="5036605"/>
            <a:ext cx="473998" cy="473998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5B0FA50-2C4F-4B42-A691-3355622244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8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731838" y="103848"/>
            <a:ext cx="1325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LUYỆN TẬP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11066574" y="6486424"/>
            <a:ext cx="990599" cy="304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>
          <a:xfrm>
            <a:off x="943994" y="6484201"/>
            <a:ext cx="3859795" cy="3048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</a:p>
        </p:txBody>
      </p:sp>
      <p:sp>
        <p:nvSpPr>
          <p:cNvPr id="31" name="Rectangle 6"/>
          <p:cNvSpPr txBox="1">
            <a:spLocks noChangeArrowheads="1"/>
          </p:cNvSpPr>
          <p:nvPr/>
        </p:nvSpPr>
        <p:spPr>
          <a:xfrm>
            <a:off x="10768176" y="388092"/>
            <a:ext cx="838199" cy="767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230579" y="426775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rất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vừa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lại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C2B5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660232" y="4839939"/>
            <a:ext cx="977537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minh,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lượng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mang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C2B5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24176" y="2579664"/>
            <a:ext cx="9144000" cy="174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Rất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công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rất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minh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Vừa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lượng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lại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tình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đa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mang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.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H="1">
            <a:off x="4176362" y="2655316"/>
            <a:ext cx="99519" cy="3980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H="1">
            <a:off x="6487536" y="2655316"/>
            <a:ext cx="99519" cy="3980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H="1">
            <a:off x="7169120" y="2642733"/>
            <a:ext cx="99519" cy="3980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H="1">
            <a:off x="4009620" y="3310640"/>
            <a:ext cx="99519" cy="3980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H="1">
            <a:off x="6012043" y="3315847"/>
            <a:ext cx="99519" cy="3980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H="1">
            <a:off x="6693577" y="3298509"/>
            <a:ext cx="99519" cy="3980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H="1">
            <a:off x="8302130" y="3307139"/>
            <a:ext cx="99519" cy="3980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flipH="1">
            <a:off x="10210395" y="3289762"/>
            <a:ext cx="99519" cy="3980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4520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156618" y="3249760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452623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 flipV="1">
              <a:off x="5480271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156618" y="3249760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 flipV="1">
              <a:off x="3452623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5480271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4572022" y="3664238"/>
            <a:ext cx="1507893" cy="15078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604890" y="3664237"/>
            <a:ext cx="1507893" cy="15078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C793661-EACC-43A5-95A5-05CC44D61DEC}"/>
              </a:ext>
            </a:extLst>
          </p:cNvPr>
          <p:cNvGrpSpPr/>
          <p:nvPr/>
        </p:nvGrpSpPr>
        <p:grpSpPr>
          <a:xfrm>
            <a:off x="2145428" y="3249760"/>
            <a:ext cx="2062279" cy="2327283"/>
            <a:chOff x="1773008" y="1581313"/>
            <a:chExt cx="2062279" cy="2327283"/>
          </a:xfrm>
        </p:grpSpPr>
        <p:sp>
          <p:nvSpPr>
            <p:cNvPr id="54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62E583B-2245-4916-9BC9-8F0FC294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C6075B7-A586-4CB0-99F0-2B9BA6714A63}"/>
              </a:ext>
            </a:extLst>
          </p:cNvPr>
          <p:cNvGrpSpPr/>
          <p:nvPr/>
        </p:nvGrpSpPr>
        <p:grpSpPr>
          <a:xfrm>
            <a:off x="8482132" y="3383020"/>
            <a:ext cx="2062279" cy="2070335"/>
            <a:chOff x="8109712" y="1714573"/>
            <a:chExt cx="2062279" cy="2070335"/>
          </a:xfrm>
        </p:grpSpPr>
        <p:sp>
          <p:nvSpPr>
            <p:cNvPr id="57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38175" y="887657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lại: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9278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- 3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940248" y="1622149"/>
            <a:ext cx="5587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no,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126394" y="2381780"/>
            <a:ext cx="87151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hung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39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731838" y="103848"/>
            <a:ext cx="1325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LUYỆN TẬP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254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5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6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7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8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9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0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1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2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3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4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5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6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7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8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69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0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1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2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3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4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5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6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7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8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9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0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1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2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3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4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5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6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85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188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9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0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1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2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3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4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5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6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7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8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99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0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1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2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3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4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5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6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7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8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9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0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1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2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3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4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5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6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7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8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19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0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1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2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3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4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5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6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7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8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29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0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1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2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3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4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5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6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7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8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39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0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1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2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3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4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5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6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7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8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9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0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1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2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53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49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52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3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4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5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6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7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8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9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0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1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2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3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4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5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6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7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8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69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0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1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2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3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4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5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6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7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8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79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0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1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2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3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4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13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6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7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8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9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0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1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2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3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4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5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6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7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8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29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0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1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2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3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4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5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6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7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8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39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0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1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2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3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4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5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6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7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8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pic>
        <p:nvPicPr>
          <p:cNvPr id="290" name="图片 289">
            <a:extLst>
              <a:ext uri="{FF2B5EF4-FFF2-40B4-BE49-F238E27FC236}">
                <a16:creationId xmlns:a16="http://schemas.microsoft.com/office/drawing/2014/main" id="{3A005221-BF6D-4681-8C0F-8CD3EA1D1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287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648" y="2706268"/>
            <a:ext cx="1251400" cy="207687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Text Box 60"/>
          <p:cNvSpPr txBox="1">
            <a:spLocks noChangeArrowheads="1"/>
          </p:cNvSpPr>
          <p:nvPr/>
        </p:nvSpPr>
        <p:spPr bwMode="auto">
          <a:xfrm>
            <a:off x="191020" y="972981"/>
            <a:ext cx="107616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2: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9278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  <p:sp>
        <p:nvSpPr>
          <p:cNvPr id="306" name="Text Box 7"/>
          <p:cNvSpPr txBox="1">
            <a:spLocks noChangeArrowheads="1"/>
          </p:cNvSpPr>
          <p:nvPr/>
        </p:nvSpPr>
        <p:spPr bwMode="auto">
          <a:xfrm>
            <a:off x="668596" y="2132245"/>
            <a:ext cx="105504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quý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ta.</a:t>
            </a:r>
          </a:p>
        </p:txBody>
      </p:sp>
      <p:sp>
        <p:nvSpPr>
          <p:cNvPr id="307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680977" y="158282"/>
            <a:ext cx="1325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LUYỆN TẬP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22 0.0875 C 0.04518 0.09676 0.01211 0.10625 -0.00221 0.11783 C -0.01706 0.13102 -0.02409 0.1463 -0.03177 0.16158 C -0.0388 0.17686 -0.03177 0.18982 -0.02409 0.20394 C -0.01706 0.2169 -0.00599 0.23102 0.0194 0.24283 C 0.04141 0.2544 0.078 0.26413 0.11797 0.27107 C 0.15469 0.27825 0.19844 0.28288 0.24219 0.28542 C 0.28607 0.2875 0.33021 0.2875 0.37018 0.28542 C 0.41406 0.28288 0.45391 0.27709 0.48685 0.2676 C 0.52005 0.2595 0.54909 0.24885 0.56393 0.23565 C 0.5819 0.22385 0.58906 0.20764 0.58906 0.19445 C 0.59336 0.18172 0.58906 0.16621 0.57097 0.15325 C 0.55287 0.14167 0.52005 0.13195 0.47578 0.12732 C 0.43255 0.12385 0.38828 0.12848 0.35925 0.13681 C 0.3336 0.14514 0.31498 0.15788 0.31159 0.17315 C 0.31159 0.18866 0.31498 0.20278 0.3336 0.21459 C 0.35209 0.22639 0.34831 0.22871 0.42149 0.24422 C 0.48685 0.26042 0.55287 0.25579 0.59336 0.25695 C 0.63334 0.25695 0.66615 0.25232 0.70664 0.24769 C 0.75039 0.24167 0.78698 0.23102 0.81224 0.22153 C 0.83789 0.21227 0.84896 0.20047 0.86367 0.18172 C 0.87474 0.1625 0.87474 0.15325 0.87474 0.13913 C 0.87474 0.125 0.87474 0.11088 0.87474 0.09676 " pathEditMode="relative" rAng="0" ptsTypes="AAAAAAAAAAAAAAAAAAAAAAA">
                                      <p:cBhvr>
                                        <p:cTn id="16" dur="2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70" y="9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598511" y="0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0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90" y="361065"/>
            <a:ext cx="4535365" cy="6858000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8558" y="361065"/>
            <a:ext cx="4535365" cy="68580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114097" y="0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85" y="2854318"/>
            <a:ext cx="3676018" cy="23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527255" y="60500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293417" y="386200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61" y="2298838"/>
            <a:ext cx="5917767" cy="24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621000" y="165704"/>
            <a:ext cx="163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51582" cy="574989"/>
          </a:xfrm>
          <a:prstGeom prst="rect">
            <a:avLst/>
          </a:prstGeom>
        </p:spPr>
      </p:pic>
      <p:grpSp>
        <p:nvGrpSpPr>
          <p:cNvPr id="71" name="vong quay"/>
          <p:cNvGrpSpPr/>
          <p:nvPr/>
        </p:nvGrpSpPr>
        <p:grpSpPr>
          <a:xfrm>
            <a:off x="5825983" y="1022931"/>
            <a:ext cx="5042125" cy="5036855"/>
            <a:chOff x="5425622" y="292790"/>
            <a:chExt cx="5834378" cy="5828280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1" name="Isosceles Triangle 80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82" name="quay dung"/>
          <p:cNvSpPr/>
          <p:nvPr/>
        </p:nvSpPr>
        <p:spPr>
          <a:xfrm>
            <a:off x="10356716" y="831042"/>
            <a:ext cx="1662316" cy="47359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ounded Rectangle 82">
            <a:hlinkClick r:id="rId9" action="ppaction://hlinksldjump"/>
          </p:cNvPr>
          <p:cNvSpPr/>
          <p:nvPr/>
        </p:nvSpPr>
        <p:spPr>
          <a:xfrm>
            <a:off x="1424516" y="25894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A1C450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A1C450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ounded Rectangle 83">
            <a:hlinkClick r:id="rId10" action="ppaction://hlinksldjump"/>
          </p:cNvPr>
          <p:cNvSpPr/>
          <p:nvPr/>
        </p:nvSpPr>
        <p:spPr>
          <a:xfrm>
            <a:off x="2922433" y="2589493"/>
            <a:ext cx="1337688" cy="13376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EC2B51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ounded Rectangle 85">
            <a:hlinkClick r:id="rId11" action="ppaction://hlinksldjump"/>
          </p:cNvPr>
          <p:cNvSpPr/>
          <p:nvPr/>
        </p:nvSpPr>
        <p:spPr>
          <a:xfrm>
            <a:off x="1425274" y="4135566"/>
            <a:ext cx="1337688" cy="1337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175593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ounded Rectangle 86">
            <a:hlinkClick r:id="rId12" action="ppaction://hlinksldjump"/>
          </p:cNvPr>
          <p:cNvSpPr/>
          <p:nvPr/>
        </p:nvSpPr>
        <p:spPr>
          <a:xfrm>
            <a:off x="2923191" y="4135566"/>
            <a:ext cx="1337688" cy="133768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EBBA31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EBBA31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76789" y="1365445"/>
            <a:ext cx="3291287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Ô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941768"/>
            <a:ext cx="1354214" cy="1155064"/>
          </a:xfrm>
          <a:prstGeom prst="rect">
            <a:avLst/>
          </a:prstGeom>
        </p:spPr>
      </p:pic>
      <p:pic>
        <p:nvPicPr>
          <p:cNvPr id="98" name="vongqu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47116" y="-630101"/>
            <a:ext cx="609600" cy="609600"/>
          </a:xfrm>
          <a:prstGeom prst="rect">
            <a:avLst/>
          </a:prstGeom>
        </p:spPr>
      </p:pic>
      <p:sp>
        <p:nvSpPr>
          <p:cNvPr id="99" name="Isosceles Triangle 98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0" name="Isosceles Triangle 99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3" name="Isosceles Triangle 102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4" name="Isosceles Triangle 103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5" name="Isosceles Triangle 104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6" name="Isosceles Triangle 105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7" name="Isosceles Triangle 106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8" name="Isosceles Triangle 107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9" name="Isosceles Triangle 108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0" name="Isosceles Triangle 109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2" name="Isosceles Triangle 111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3" name="Isosceles Triangle 112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4" name="Isosceles Triangle 113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5" name="Isosceles Triangle 114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7" name="Isosceles Triangle 116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8" name="Isosceles Triangle 117"/>
          <p:cNvSpPr/>
          <p:nvPr/>
        </p:nvSpPr>
        <p:spPr>
          <a:xfrm rot="16200000">
            <a:off x="10840537" y="274627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19" name="Heart 118">
            <a:hlinkClick r:id="" action="ppaction://noaction"/>
          </p:cNvPr>
          <p:cNvSpPr/>
          <p:nvPr/>
        </p:nvSpPr>
        <p:spPr>
          <a:xfrm rot="5400000">
            <a:off x="11351621" y="3002082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2" name="Action Button: Forward or Next 1">
            <a:hlinkClick r:id="rId15" action="ppaction://hlinksldjump" highlightClick="1"/>
          </p:cNvPr>
          <p:cNvSpPr/>
          <p:nvPr/>
        </p:nvSpPr>
        <p:spPr>
          <a:xfrm>
            <a:off x="11512674" y="278017"/>
            <a:ext cx="461665" cy="461665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1.85185E-6 L -3.54167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92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621000" y="165704"/>
            <a:ext cx="163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51582" cy="574989"/>
          </a:xfrm>
          <a:prstGeom prst="rect">
            <a:avLst/>
          </a:prstGeom>
        </p:spPr>
      </p:pic>
      <p:sp>
        <p:nvSpPr>
          <p:cNvPr id="44" name="Snip Diagonal Corner Rectangle 43"/>
          <p:cNvSpPr/>
          <p:nvPr/>
        </p:nvSpPr>
        <p:spPr>
          <a:xfrm>
            <a:off x="908836" y="1250225"/>
            <a:ext cx="10526728" cy="1604597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86420" y="2999702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A. 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7" name="Cloud 46"/>
          <p:cNvSpPr/>
          <p:nvPr/>
        </p:nvSpPr>
        <p:spPr>
          <a:xfrm>
            <a:off x="13708801" y="5752855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815" y="3003891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6420" y="3888874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6815" y="3893063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08081" y="3025177"/>
            <a:ext cx="885137" cy="7080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88682" y="3922238"/>
            <a:ext cx="804536" cy="704088"/>
          </a:xfrm>
          <a:prstGeom prst="rect">
            <a:avLst/>
          </a:prstGeom>
          <a:noFill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71" y="3933835"/>
            <a:ext cx="804742" cy="7071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71" y="3045147"/>
            <a:ext cx="804742" cy="707197"/>
          </a:xfrm>
          <a:prstGeom prst="rect">
            <a:avLst/>
          </a:prstGeom>
        </p:spPr>
      </p:pic>
      <p:sp>
        <p:nvSpPr>
          <p:cNvPr id="3" name="Action Button: Return 2">
            <a:hlinkClick r:id="rId12" action="ppaction://hlinksldjump" highlightClick="1"/>
          </p:cNvPr>
          <p:cNvSpPr/>
          <p:nvPr/>
        </p:nvSpPr>
        <p:spPr>
          <a:xfrm rot="16200000">
            <a:off x="11227210" y="2999702"/>
            <a:ext cx="645638" cy="645638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621000" y="165704"/>
            <a:ext cx="163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51582" cy="574989"/>
          </a:xfrm>
          <a:prstGeom prst="rect">
            <a:avLst/>
          </a:prstGeom>
        </p:spPr>
      </p:pic>
      <p:sp>
        <p:nvSpPr>
          <p:cNvPr id="44" name="Snip Diagonal Corner Rectangle 43"/>
          <p:cNvSpPr/>
          <p:nvPr/>
        </p:nvSpPr>
        <p:spPr>
          <a:xfrm>
            <a:off x="908836" y="1250225"/>
            <a:ext cx="10526728" cy="1604597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Dòng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vần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thanh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06815" y="3893663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D.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à, ơi</a:t>
            </a:r>
          </a:p>
        </p:txBody>
      </p:sp>
      <p:sp>
        <p:nvSpPr>
          <p:cNvPr id="47" name="Cloud 46"/>
          <p:cNvSpPr/>
          <p:nvPr/>
        </p:nvSpPr>
        <p:spPr>
          <a:xfrm>
            <a:off x="13708801" y="5752855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815" y="3003891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nhớ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6420" y="3888874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86420" y="2982049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vé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228476" y="3947713"/>
            <a:ext cx="885137" cy="7080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88682" y="3922238"/>
            <a:ext cx="804536" cy="704088"/>
          </a:xfrm>
          <a:prstGeom prst="rect">
            <a:avLst/>
          </a:prstGeom>
          <a:noFill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76" y="3022821"/>
            <a:ext cx="804742" cy="7071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71" y="3045147"/>
            <a:ext cx="804742" cy="707197"/>
          </a:xfrm>
          <a:prstGeom prst="rect">
            <a:avLst/>
          </a:prstGeom>
        </p:spPr>
      </p:pic>
      <p:sp>
        <p:nvSpPr>
          <p:cNvPr id="14" name="Action Button: Return 13">
            <a:hlinkClick r:id="rId12" action="ppaction://hlinksldjump" highlightClick="1"/>
          </p:cNvPr>
          <p:cNvSpPr/>
          <p:nvPr/>
        </p:nvSpPr>
        <p:spPr>
          <a:xfrm rot="16200000">
            <a:off x="11227210" y="2999702"/>
            <a:ext cx="645638" cy="645638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6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621000" y="165704"/>
            <a:ext cx="163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51582" cy="574989"/>
          </a:xfrm>
          <a:prstGeom prst="rect">
            <a:avLst/>
          </a:prstGeom>
        </p:spPr>
      </p:pic>
      <p:sp>
        <p:nvSpPr>
          <p:cNvPr id="44" name="Snip Diagonal Corner Rectangle 43"/>
          <p:cNvSpPr/>
          <p:nvPr/>
        </p:nvSpPr>
        <p:spPr>
          <a:xfrm>
            <a:off x="908836" y="1250225"/>
            <a:ext cx="10526728" cy="1604597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06815" y="2959202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thanh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47" name="Cloud 46"/>
          <p:cNvSpPr/>
          <p:nvPr/>
        </p:nvSpPr>
        <p:spPr>
          <a:xfrm>
            <a:off x="13708801" y="5752855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815" y="3888874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thanh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6420" y="3888874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thanh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86420" y="2982049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vần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228476" y="3013252"/>
            <a:ext cx="885137" cy="7080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88682" y="3922238"/>
            <a:ext cx="804536" cy="704088"/>
          </a:xfrm>
          <a:prstGeom prst="rect">
            <a:avLst/>
          </a:prstGeom>
          <a:noFill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76" y="3022821"/>
            <a:ext cx="804742" cy="7071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71" y="3930130"/>
            <a:ext cx="804742" cy="707197"/>
          </a:xfrm>
          <a:prstGeom prst="rect">
            <a:avLst/>
          </a:prstGeom>
        </p:spPr>
      </p:pic>
      <p:sp>
        <p:nvSpPr>
          <p:cNvPr id="14" name="Action Button: Return 13">
            <a:hlinkClick r:id="rId12" action="ppaction://hlinksldjump" highlightClick="1"/>
          </p:cNvPr>
          <p:cNvSpPr/>
          <p:nvPr/>
        </p:nvSpPr>
        <p:spPr>
          <a:xfrm rot="16200000">
            <a:off x="11227210" y="2999702"/>
            <a:ext cx="645638" cy="645638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621000" y="165704"/>
            <a:ext cx="163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51582" cy="574989"/>
          </a:xfrm>
          <a:prstGeom prst="rect">
            <a:avLst/>
          </a:prstGeom>
        </p:spPr>
      </p:pic>
      <p:sp>
        <p:nvSpPr>
          <p:cNvPr id="44" name="Snip Diagonal Corner Rectangle 43"/>
          <p:cNvSpPr/>
          <p:nvPr/>
        </p:nvSpPr>
        <p:spPr>
          <a:xfrm>
            <a:off x="908836" y="1250225"/>
            <a:ext cx="10526728" cy="1604597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đủ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C2B51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86420" y="3880092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lá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47" name="Cloud 46"/>
          <p:cNvSpPr/>
          <p:nvPr/>
        </p:nvSpPr>
        <p:spPr>
          <a:xfrm>
            <a:off x="13708801" y="5752855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815" y="3888874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D. á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06815" y="2982049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86420" y="2982049"/>
            <a:ext cx="4906798" cy="770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BB692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黑体"/>
                <a:cs typeface="+mn-cs"/>
              </a:rPr>
              <a:t>yêu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BB692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黑体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08081" y="3934142"/>
            <a:ext cx="885137" cy="7080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309077" y="3015413"/>
            <a:ext cx="804536" cy="704088"/>
          </a:xfrm>
          <a:prstGeom prst="rect">
            <a:avLst/>
          </a:prstGeom>
          <a:noFill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76" y="3022821"/>
            <a:ext cx="804742" cy="7071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71" y="3930130"/>
            <a:ext cx="804742" cy="707197"/>
          </a:xfrm>
          <a:prstGeom prst="rect">
            <a:avLst/>
          </a:prstGeom>
        </p:spPr>
      </p:pic>
      <p:sp>
        <p:nvSpPr>
          <p:cNvPr id="14" name="Action Button: Return 13">
            <a:hlinkClick r:id="rId12" action="ppaction://hlinksldjump" highlightClick="1"/>
          </p:cNvPr>
          <p:cNvSpPr/>
          <p:nvPr/>
        </p:nvSpPr>
        <p:spPr>
          <a:xfrm rot="16200000">
            <a:off x="11227210" y="2999702"/>
            <a:ext cx="645638" cy="645638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35" y="4718178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0" y="979237"/>
            <a:ext cx="10406937" cy="26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527255" y="60500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293417" y="386200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6874" y="2601272"/>
            <a:ext cx="5120134" cy="1202937"/>
            <a:chOff x="3842305" y="2602576"/>
            <a:chExt cx="5120134" cy="1202937"/>
          </a:xfrm>
        </p:grpSpPr>
        <p:sp>
          <p:nvSpPr>
            <p:cNvPr id="2" name="TextBox 1"/>
            <p:cNvSpPr txBox="1"/>
            <p:nvPr/>
          </p:nvSpPr>
          <p:spPr>
            <a:xfrm>
              <a:off x="3842305" y="2602576"/>
              <a:ext cx="5049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C2B51">
                      <a:lumMod val="75000"/>
                    </a:srgbClr>
                  </a:solidFill>
                  <a:effectLst/>
                  <a:uLnTx/>
                  <a:uFillTx/>
                  <a:latin typeface="UTM Neutra" panose="02040603050506020204" pitchFamily="18" charset="0"/>
                  <a:ea typeface="黑体"/>
                  <a:cs typeface="+mn-cs"/>
                </a:rPr>
                <a:t>KHÁM PHÁ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13167" y="2605184"/>
              <a:ext cx="5049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C2B5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UTM Neutra" panose="02040603050506020204" pitchFamily="18" charset="0"/>
                  <a:ea typeface="黑体"/>
                  <a:cs typeface="+mn-cs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3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Desc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696</Words>
  <Application>Microsoft Office PowerPoint</Application>
  <PresentationFormat>Widescreen</PresentationFormat>
  <Paragraphs>136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微软雅黑</vt:lpstr>
      <vt:lpstr>Arial</vt:lpstr>
      <vt:lpstr>Calibri</vt:lpstr>
      <vt:lpstr>Tahoma</vt:lpstr>
      <vt:lpstr>UTM Cookies</vt:lpstr>
      <vt:lpstr>UTM Neutra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tú nguyễn</dc:creator>
  <cp:lastModifiedBy>tú nguyễn</cp:lastModifiedBy>
  <cp:revision>3</cp:revision>
  <dcterms:created xsi:type="dcterms:W3CDTF">2021-09-20T11:03:43Z</dcterms:created>
  <dcterms:modified xsi:type="dcterms:W3CDTF">2021-09-20T13:13:57Z</dcterms:modified>
</cp:coreProperties>
</file>