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8" r:id="rId2"/>
    <p:sldId id="257" r:id="rId3"/>
    <p:sldId id="282" r:id="rId4"/>
    <p:sldId id="283" r:id="rId5"/>
    <p:sldId id="256" r:id="rId6"/>
    <p:sldId id="284" r:id="rId7"/>
    <p:sldId id="258" r:id="rId8"/>
    <p:sldId id="289" r:id="rId9"/>
    <p:sldId id="286" r:id="rId10"/>
    <p:sldId id="292" r:id="rId11"/>
    <p:sldId id="290" r:id="rId12"/>
    <p:sldId id="291" r:id="rId13"/>
    <p:sldId id="293" r:id="rId14"/>
    <p:sldId id="297" r:id="rId15"/>
    <p:sldId id="294" r:id="rId16"/>
    <p:sldId id="295" r:id="rId17"/>
    <p:sldId id="298" r:id="rId18"/>
    <p:sldId id="299" r:id="rId19"/>
    <p:sldId id="304" r:id="rId20"/>
    <p:sldId id="300" r:id="rId21"/>
    <p:sldId id="301" r:id="rId22"/>
    <p:sldId id="303" r:id="rId23"/>
    <p:sldId id="306" r:id="rId24"/>
    <p:sldId id="285" r:id="rId25"/>
    <p:sldId id="280" r:id="rId26"/>
  </p:sldIdLst>
  <p:sldSz cx="12192000" cy="6858000"/>
  <p:notesSz cx="6858000" cy="9144000"/>
  <p:embeddedFontLs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UTM Androgyne" panose="02040603050506020204" pitchFamily="18" charset="0"/>
      <p:regular r:id="rId31"/>
    </p:embeddedFont>
    <p:embeddedFont>
      <p:font typeface="UTM Isadora" panose="02040603050506020204" pitchFamily="18" charset="0"/>
      <p:regular r:id="rId32"/>
      <p:bold r:id="rId33"/>
    </p:embeddedFont>
    <p:embeddedFont>
      <p:font typeface="UTM Neutra" panose="02040603050506020204" pitchFamily="18" charset="0"/>
      <p:regular r:id="rId34"/>
    </p:embeddedFont>
    <p:embeddedFont>
      <p:font typeface="UTM Showcard" panose="02040603050506020204" pitchFamily="18" charset="0"/>
      <p:regular r:id="rId35"/>
    </p:embeddedFont>
    <p:embeddedFont>
      <p:font typeface="UTM Zirkon" panose="02040603050506020204" pitchFamily="18"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9F9D"/>
    <a:srgbClr val="45B9B6"/>
    <a:srgbClr val="55BFBC"/>
    <a:srgbClr val="6EC8C6"/>
    <a:srgbClr val="8ED4D2"/>
    <a:srgbClr val="9ED8D8"/>
    <a:srgbClr val="EAA700"/>
    <a:srgbClr val="41A3A1"/>
    <a:srgbClr val="FFDF8D"/>
    <a:srgbClr val="FFC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317" autoAdjust="0"/>
  </p:normalViewPr>
  <p:slideViewPr>
    <p:cSldViewPr snapToGrid="0">
      <p:cViewPr varScale="1">
        <p:scale>
          <a:sx n="78" d="100"/>
          <a:sy n="78" d="100"/>
        </p:scale>
        <p:origin x="715" y="7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E4EEE-2CE3-405E-9260-62EE5509E6F0}" type="datetimeFigureOut">
              <a:rPr lang="zh-CN" altLang="en-US" smtClean="0"/>
              <a:t>2021/9/13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49F13-EC3C-4BD8-AC6C-53014CB5C1F0}" type="slidenum">
              <a:rPr lang="zh-CN" altLang="en-US" smtClean="0"/>
              <a:t>‹#›</a:t>
            </a:fld>
            <a:endParaRPr lang="zh-CN" altLang="en-US"/>
          </a:p>
        </p:txBody>
      </p:sp>
    </p:spTree>
    <p:extLst>
      <p:ext uri="{BB962C8B-B14F-4D97-AF65-F5344CB8AC3E}">
        <p14:creationId xmlns:p14="http://schemas.microsoft.com/office/powerpoint/2010/main" val="223051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1</a:t>
            </a:fld>
            <a:endParaRPr lang="zh-CN" altLang="en-US"/>
          </a:p>
        </p:txBody>
      </p:sp>
    </p:spTree>
    <p:extLst>
      <p:ext uri="{BB962C8B-B14F-4D97-AF65-F5344CB8AC3E}">
        <p14:creationId xmlns:p14="http://schemas.microsoft.com/office/powerpoint/2010/main" val="235207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22</a:t>
            </a:fld>
            <a:endParaRPr lang="zh-CN" altLang="en-US"/>
          </a:p>
        </p:txBody>
      </p:sp>
    </p:spTree>
    <p:extLst>
      <p:ext uri="{BB962C8B-B14F-4D97-AF65-F5344CB8AC3E}">
        <p14:creationId xmlns:p14="http://schemas.microsoft.com/office/powerpoint/2010/main" val="220964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23</a:t>
            </a:fld>
            <a:endParaRPr lang="zh-CN" altLang="en-US"/>
          </a:p>
        </p:txBody>
      </p:sp>
    </p:spTree>
    <p:extLst>
      <p:ext uri="{BB962C8B-B14F-4D97-AF65-F5344CB8AC3E}">
        <p14:creationId xmlns:p14="http://schemas.microsoft.com/office/powerpoint/2010/main" val="3694938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24</a:t>
            </a:fld>
            <a:endParaRPr lang="zh-CN" altLang="en-US"/>
          </a:p>
        </p:txBody>
      </p:sp>
    </p:spTree>
    <p:extLst>
      <p:ext uri="{BB962C8B-B14F-4D97-AF65-F5344CB8AC3E}">
        <p14:creationId xmlns:p14="http://schemas.microsoft.com/office/powerpoint/2010/main" val="76476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25</a:t>
            </a:fld>
            <a:endParaRPr lang="zh-CN" altLang="en-US"/>
          </a:p>
        </p:txBody>
      </p:sp>
    </p:spTree>
    <p:extLst>
      <p:ext uri="{BB962C8B-B14F-4D97-AF65-F5344CB8AC3E}">
        <p14:creationId xmlns:p14="http://schemas.microsoft.com/office/powerpoint/2010/main" val="13174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2</a:t>
            </a:fld>
            <a:endParaRPr lang="zh-CN" altLang="en-US"/>
          </a:p>
        </p:txBody>
      </p:sp>
    </p:spTree>
    <p:extLst>
      <p:ext uri="{BB962C8B-B14F-4D97-AF65-F5344CB8AC3E}">
        <p14:creationId xmlns:p14="http://schemas.microsoft.com/office/powerpoint/2010/main" val="311532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5</a:t>
            </a:fld>
            <a:endParaRPr lang="zh-CN" altLang="en-US"/>
          </a:p>
        </p:txBody>
      </p:sp>
    </p:spTree>
    <p:extLst>
      <p:ext uri="{BB962C8B-B14F-4D97-AF65-F5344CB8AC3E}">
        <p14:creationId xmlns:p14="http://schemas.microsoft.com/office/powerpoint/2010/main" val="168171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A49F13-EC3C-4BD8-AC6C-53014CB5C1F0}" type="slidenum">
              <a:rPr lang="zh-CN" altLang="en-US" smtClean="0"/>
              <a:t>7</a:t>
            </a:fld>
            <a:endParaRPr lang="zh-CN" altLang="en-US"/>
          </a:p>
        </p:txBody>
      </p:sp>
    </p:spTree>
    <p:extLst>
      <p:ext uri="{BB962C8B-B14F-4D97-AF65-F5344CB8AC3E}">
        <p14:creationId xmlns:p14="http://schemas.microsoft.com/office/powerpoint/2010/main" val="144978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13</a:t>
            </a:fld>
            <a:endParaRPr lang="zh-CN" altLang="en-US"/>
          </a:p>
        </p:txBody>
      </p:sp>
    </p:spTree>
    <p:extLst>
      <p:ext uri="{BB962C8B-B14F-4D97-AF65-F5344CB8AC3E}">
        <p14:creationId xmlns:p14="http://schemas.microsoft.com/office/powerpoint/2010/main" val="17047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14</a:t>
            </a:fld>
            <a:endParaRPr lang="zh-CN" altLang="en-US"/>
          </a:p>
        </p:txBody>
      </p:sp>
    </p:spTree>
    <p:extLst>
      <p:ext uri="{BB962C8B-B14F-4D97-AF65-F5344CB8AC3E}">
        <p14:creationId xmlns:p14="http://schemas.microsoft.com/office/powerpoint/2010/main" val="3601831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15</a:t>
            </a:fld>
            <a:endParaRPr lang="zh-CN" altLang="en-US"/>
          </a:p>
        </p:txBody>
      </p:sp>
    </p:spTree>
    <p:extLst>
      <p:ext uri="{BB962C8B-B14F-4D97-AF65-F5344CB8AC3E}">
        <p14:creationId xmlns:p14="http://schemas.microsoft.com/office/powerpoint/2010/main" val="66633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16</a:t>
            </a:fld>
            <a:endParaRPr lang="zh-CN" altLang="en-US"/>
          </a:p>
        </p:txBody>
      </p:sp>
    </p:spTree>
    <p:extLst>
      <p:ext uri="{BB962C8B-B14F-4D97-AF65-F5344CB8AC3E}">
        <p14:creationId xmlns:p14="http://schemas.microsoft.com/office/powerpoint/2010/main" val="259401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A49F13-EC3C-4BD8-AC6C-53014CB5C1F0}" type="slidenum">
              <a:rPr lang="zh-CN" altLang="en-US" smtClean="0"/>
              <a:t>17</a:t>
            </a:fld>
            <a:endParaRPr lang="zh-CN" altLang="en-US"/>
          </a:p>
        </p:txBody>
      </p:sp>
    </p:spTree>
    <p:extLst>
      <p:ext uri="{BB962C8B-B14F-4D97-AF65-F5344CB8AC3E}">
        <p14:creationId xmlns:p14="http://schemas.microsoft.com/office/powerpoint/2010/main" val="46554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521E7C-ADB4-489E-BE49-FC837FB6B4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2604998"/>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B4F40-C87B-42FF-BA18-8814364E99B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635107-B53E-4E5D-971E-E476CF837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285D9B3-08D6-4314-A49F-F680F6E08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157D05-A266-4B2D-9D83-CC69E6B82A31}"/>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6" name="页脚占位符 5">
            <a:extLst>
              <a:ext uri="{FF2B5EF4-FFF2-40B4-BE49-F238E27FC236}">
                <a16:creationId xmlns:a16="http://schemas.microsoft.com/office/drawing/2014/main" id="{22D4AFBE-72A6-4132-8F07-0989DBC448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07CA96-E813-42D9-8D0C-BE146CBCD9C7}"/>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3002061757"/>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F1242E-C3D1-455F-94CE-20CEE05F298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E4A86E-AA25-4EEF-A36B-29C35725EBF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FFD94F-7727-4E36-A933-3F52F1462F5D}"/>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5" name="页脚占位符 4">
            <a:extLst>
              <a:ext uri="{FF2B5EF4-FFF2-40B4-BE49-F238E27FC236}">
                <a16:creationId xmlns:a16="http://schemas.microsoft.com/office/drawing/2014/main" id="{296D8BD1-14D3-4EB7-A1FF-25F1D2CA46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F3E1DB-F954-4E4D-90A9-E65113263044}"/>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1979483361"/>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B86F62-63EF-4063-9384-86FB604BB6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E31084-77AA-43B9-897D-179EB2C4584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011FEA-E333-4DEC-8B17-069C62BF220C}"/>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5" name="页脚占位符 4">
            <a:extLst>
              <a:ext uri="{FF2B5EF4-FFF2-40B4-BE49-F238E27FC236}">
                <a16:creationId xmlns:a16="http://schemas.microsoft.com/office/drawing/2014/main" id="{FA9721C7-C154-40FE-A3CA-BCF97CBBE3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417825-42FD-41DD-B8E7-CAE753E1EC61}"/>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3008731792"/>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F81A2C-EDF1-4500-9CC8-9B184709C5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0BA67613-61A8-40DA-B116-263DF671D9E0}"/>
              </a:ext>
            </a:extLst>
          </p:cNvPr>
          <p:cNvPicPr>
            <a:picLocks noChangeAspect="1"/>
          </p:cNvPicPr>
          <p:nvPr userDrawn="1"/>
        </p:nvPicPr>
        <p:blipFill>
          <a:blip r:embed="rId3"/>
          <a:stretch>
            <a:fillRect/>
          </a:stretch>
        </p:blipFill>
        <p:spPr>
          <a:xfrm>
            <a:off x="3073319" y="149258"/>
            <a:ext cx="849798" cy="1336642"/>
          </a:xfrm>
          <a:prstGeom prst="rect">
            <a:avLst/>
          </a:prstGeom>
        </p:spPr>
      </p:pic>
      <p:pic>
        <p:nvPicPr>
          <p:cNvPr id="12" name="图形 11">
            <a:extLst>
              <a:ext uri="{FF2B5EF4-FFF2-40B4-BE49-F238E27FC236}">
                <a16:creationId xmlns:a16="http://schemas.microsoft.com/office/drawing/2014/main" id="{DD3D8CD7-A2AC-45E4-B588-BADF0C0839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46804" y="149258"/>
            <a:ext cx="926515" cy="1539842"/>
          </a:xfrm>
          <a:prstGeom prst="rect">
            <a:avLst/>
          </a:prstGeom>
        </p:spPr>
      </p:pic>
      <p:pic>
        <p:nvPicPr>
          <p:cNvPr id="13" name="图片 12">
            <a:extLst>
              <a:ext uri="{FF2B5EF4-FFF2-40B4-BE49-F238E27FC236}">
                <a16:creationId xmlns:a16="http://schemas.microsoft.com/office/drawing/2014/main" id="{056B94C2-91E6-4F7B-969D-D21E382DB054}"/>
              </a:ext>
            </a:extLst>
          </p:cNvPr>
          <p:cNvPicPr>
            <a:picLocks noChangeAspect="1"/>
          </p:cNvPicPr>
          <p:nvPr userDrawn="1"/>
        </p:nvPicPr>
        <p:blipFill>
          <a:blip r:embed="rId6"/>
          <a:stretch>
            <a:fillRect/>
          </a:stretch>
        </p:blipFill>
        <p:spPr>
          <a:xfrm>
            <a:off x="4006270" y="167166"/>
            <a:ext cx="713044" cy="1215728"/>
          </a:xfrm>
          <a:prstGeom prst="rect">
            <a:avLst/>
          </a:prstGeom>
        </p:spPr>
      </p:pic>
      <p:pic>
        <p:nvPicPr>
          <p:cNvPr id="17" name="图片 16">
            <a:extLst>
              <a:ext uri="{FF2B5EF4-FFF2-40B4-BE49-F238E27FC236}">
                <a16:creationId xmlns:a16="http://schemas.microsoft.com/office/drawing/2014/main" id="{22097F99-DF42-4DF6-B30A-F474E7525595}"/>
              </a:ext>
            </a:extLst>
          </p:cNvPr>
          <p:cNvPicPr>
            <a:picLocks noChangeAspect="1"/>
          </p:cNvPicPr>
          <p:nvPr userDrawn="1"/>
        </p:nvPicPr>
        <p:blipFill>
          <a:blip r:embed="rId7"/>
          <a:stretch>
            <a:fillRect/>
          </a:stretch>
        </p:blipFill>
        <p:spPr>
          <a:xfrm>
            <a:off x="1283712" y="424105"/>
            <a:ext cx="583188" cy="844114"/>
          </a:xfrm>
          <a:prstGeom prst="rect">
            <a:avLst/>
          </a:prstGeom>
        </p:spPr>
      </p:pic>
      <p:sp>
        <p:nvSpPr>
          <p:cNvPr id="16" name="Freeform 5">
            <a:extLst>
              <a:ext uri="{FF2B5EF4-FFF2-40B4-BE49-F238E27FC236}">
                <a16:creationId xmlns:a16="http://schemas.microsoft.com/office/drawing/2014/main" id="{91FC7EBA-6E66-4922-959B-2EF7C4CC07E3}"/>
              </a:ext>
            </a:extLst>
          </p:cNvPr>
          <p:cNvSpPr>
            <a:spLocks/>
          </p:cNvSpPr>
          <p:nvPr userDrawn="1"/>
        </p:nvSpPr>
        <p:spPr bwMode="auto">
          <a:xfrm>
            <a:off x="427038" y="1084263"/>
            <a:ext cx="11498263" cy="5389563"/>
          </a:xfrm>
          <a:custGeom>
            <a:avLst/>
            <a:gdLst>
              <a:gd name="T0" fmla="*/ 227 w 1680"/>
              <a:gd name="T1" fmla="*/ 26 h 1424"/>
              <a:gd name="T2" fmla="*/ 59 w 1680"/>
              <a:gd name="T3" fmla="*/ 39 h 1424"/>
              <a:gd name="T4" fmla="*/ 18 w 1680"/>
              <a:gd name="T5" fmla="*/ 233 h 1424"/>
              <a:gd name="T6" fmla="*/ 23 w 1680"/>
              <a:gd name="T7" fmla="*/ 505 h 1424"/>
              <a:gd name="T8" fmla="*/ 33 w 1680"/>
              <a:gd name="T9" fmla="*/ 833 h 1424"/>
              <a:gd name="T10" fmla="*/ 18 w 1680"/>
              <a:gd name="T11" fmla="*/ 1124 h 1424"/>
              <a:gd name="T12" fmla="*/ 17 w 1680"/>
              <a:gd name="T13" fmla="*/ 1317 h 1424"/>
              <a:gd name="T14" fmla="*/ 159 w 1680"/>
              <a:gd name="T15" fmla="*/ 1401 h 1424"/>
              <a:gd name="T16" fmla="*/ 424 w 1680"/>
              <a:gd name="T17" fmla="*/ 1397 h 1424"/>
              <a:gd name="T18" fmla="*/ 700 w 1680"/>
              <a:gd name="T19" fmla="*/ 1413 h 1424"/>
              <a:gd name="T20" fmla="*/ 1072 w 1680"/>
              <a:gd name="T21" fmla="*/ 1399 h 1424"/>
              <a:gd name="T22" fmla="*/ 1488 w 1680"/>
              <a:gd name="T23" fmla="*/ 1380 h 1424"/>
              <a:gd name="T24" fmla="*/ 1645 w 1680"/>
              <a:gd name="T25" fmla="*/ 1376 h 1424"/>
              <a:gd name="T26" fmla="*/ 1665 w 1680"/>
              <a:gd name="T27" fmla="*/ 1193 h 1424"/>
              <a:gd name="T28" fmla="*/ 1652 w 1680"/>
              <a:gd name="T29" fmla="*/ 956 h 1424"/>
              <a:gd name="T30" fmla="*/ 1662 w 1680"/>
              <a:gd name="T31" fmla="*/ 696 h 1424"/>
              <a:gd name="T32" fmla="*/ 1642 w 1680"/>
              <a:gd name="T33" fmla="*/ 442 h 1424"/>
              <a:gd name="T34" fmla="*/ 1656 w 1680"/>
              <a:gd name="T35" fmla="*/ 209 h 1424"/>
              <a:gd name="T36" fmla="*/ 1615 w 1680"/>
              <a:gd name="T37" fmla="*/ 49 h 1424"/>
              <a:gd name="T38" fmla="*/ 1434 w 1680"/>
              <a:gd name="T39" fmla="*/ 28 h 1424"/>
              <a:gd name="T40" fmla="*/ 1129 w 1680"/>
              <a:gd name="T41" fmla="*/ 16 h 1424"/>
              <a:gd name="T42" fmla="*/ 834 w 1680"/>
              <a:gd name="T43" fmla="*/ 6 h 1424"/>
              <a:gd name="T44" fmla="*/ 338 w 1680"/>
              <a:gd name="T45" fmla="*/ 26 h 1424"/>
              <a:gd name="T46" fmla="*/ 198 w 1680"/>
              <a:gd name="T47" fmla="*/ 26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0" h="1424">
                <a:moveTo>
                  <a:pt x="227" y="26"/>
                </a:moveTo>
                <a:cubicBezTo>
                  <a:pt x="181" y="29"/>
                  <a:pt x="99" y="10"/>
                  <a:pt x="59" y="39"/>
                </a:cubicBezTo>
                <a:cubicBezTo>
                  <a:pt x="8" y="76"/>
                  <a:pt x="16" y="179"/>
                  <a:pt x="18" y="233"/>
                </a:cubicBezTo>
                <a:cubicBezTo>
                  <a:pt x="23" y="324"/>
                  <a:pt x="19" y="414"/>
                  <a:pt x="23" y="505"/>
                </a:cubicBezTo>
                <a:cubicBezTo>
                  <a:pt x="27" y="614"/>
                  <a:pt x="37" y="724"/>
                  <a:pt x="33" y="833"/>
                </a:cubicBezTo>
                <a:cubicBezTo>
                  <a:pt x="29" y="930"/>
                  <a:pt x="28" y="1028"/>
                  <a:pt x="18" y="1124"/>
                </a:cubicBezTo>
                <a:cubicBezTo>
                  <a:pt x="12" y="1183"/>
                  <a:pt x="0" y="1260"/>
                  <a:pt x="17" y="1317"/>
                </a:cubicBezTo>
                <a:cubicBezTo>
                  <a:pt x="36" y="1384"/>
                  <a:pt x="94" y="1395"/>
                  <a:pt x="159" y="1401"/>
                </a:cubicBezTo>
                <a:cubicBezTo>
                  <a:pt x="246" y="1409"/>
                  <a:pt x="336" y="1392"/>
                  <a:pt x="424" y="1397"/>
                </a:cubicBezTo>
                <a:cubicBezTo>
                  <a:pt x="516" y="1401"/>
                  <a:pt x="609" y="1406"/>
                  <a:pt x="700" y="1413"/>
                </a:cubicBezTo>
                <a:cubicBezTo>
                  <a:pt x="828" y="1424"/>
                  <a:pt x="946" y="1416"/>
                  <a:pt x="1072" y="1399"/>
                </a:cubicBezTo>
                <a:cubicBezTo>
                  <a:pt x="1209" y="1381"/>
                  <a:pt x="1349" y="1373"/>
                  <a:pt x="1488" y="1380"/>
                </a:cubicBezTo>
                <a:cubicBezTo>
                  <a:pt x="1529" y="1382"/>
                  <a:pt x="1613" y="1405"/>
                  <a:pt x="1645" y="1376"/>
                </a:cubicBezTo>
                <a:cubicBezTo>
                  <a:pt x="1680" y="1344"/>
                  <a:pt x="1665" y="1236"/>
                  <a:pt x="1665" y="1193"/>
                </a:cubicBezTo>
                <a:cubicBezTo>
                  <a:pt x="1665" y="1114"/>
                  <a:pt x="1652" y="1035"/>
                  <a:pt x="1652" y="956"/>
                </a:cubicBezTo>
                <a:cubicBezTo>
                  <a:pt x="1652" y="868"/>
                  <a:pt x="1667" y="784"/>
                  <a:pt x="1662" y="696"/>
                </a:cubicBezTo>
                <a:cubicBezTo>
                  <a:pt x="1659" y="612"/>
                  <a:pt x="1647" y="526"/>
                  <a:pt x="1642" y="442"/>
                </a:cubicBezTo>
                <a:cubicBezTo>
                  <a:pt x="1638" y="366"/>
                  <a:pt x="1652" y="286"/>
                  <a:pt x="1656" y="209"/>
                </a:cubicBezTo>
                <a:cubicBezTo>
                  <a:pt x="1658" y="164"/>
                  <a:pt x="1651" y="79"/>
                  <a:pt x="1615" y="49"/>
                </a:cubicBezTo>
                <a:cubicBezTo>
                  <a:pt x="1572" y="13"/>
                  <a:pt x="1488" y="31"/>
                  <a:pt x="1434" y="28"/>
                </a:cubicBezTo>
                <a:cubicBezTo>
                  <a:pt x="1333" y="23"/>
                  <a:pt x="1229" y="27"/>
                  <a:pt x="1129" y="16"/>
                </a:cubicBezTo>
                <a:cubicBezTo>
                  <a:pt x="1032" y="6"/>
                  <a:pt x="932" y="0"/>
                  <a:pt x="834" y="6"/>
                </a:cubicBezTo>
                <a:cubicBezTo>
                  <a:pt x="668" y="15"/>
                  <a:pt x="504" y="34"/>
                  <a:pt x="338" y="26"/>
                </a:cubicBezTo>
                <a:cubicBezTo>
                  <a:pt x="300" y="24"/>
                  <a:pt x="230" y="21"/>
                  <a:pt x="198" y="26"/>
                </a:cubicBezTo>
              </a:path>
            </a:pathLst>
          </a:custGeom>
          <a:solidFill>
            <a:srgbClr val="FFFFFF">
              <a:alpha val="95000"/>
            </a:srgbClr>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18" name="图片 17">
            <a:extLst>
              <a:ext uri="{FF2B5EF4-FFF2-40B4-BE49-F238E27FC236}">
                <a16:creationId xmlns:a16="http://schemas.microsoft.com/office/drawing/2014/main" id="{6ED80464-BCB5-4860-BAC2-94CB266F1D88}"/>
              </a:ext>
            </a:extLst>
          </p:cNvPr>
          <p:cNvPicPr>
            <a:picLocks noChangeAspect="1"/>
          </p:cNvPicPr>
          <p:nvPr userDrawn="1"/>
        </p:nvPicPr>
        <p:blipFill>
          <a:blip r:embed="rId8"/>
          <a:stretch>
            <a:fillRect/>
          </a:stretch>
        </p:blipFill>
        <p:spPr>
          <a:xfrm>
            <a:off x="10230933" y="263465"/>
            <a:ext cx="716625" cy="726000"/>
          </a:xfrm>
          <a:prstGeom prst="rect">
            <a:avLst/>
          </a:prstGeom>
        </p:spPr>
      </p:pic>
      <p:pic>
        <p:nvPicPr>
          <p:cNvPr id="19" name="图片 18">
            <a:extLst>
              <a:ext uri="{FF2B5EF4-FFF2-40B4-BE49-F238E27FC236}">
                <a16:creationId xmlns:a16="http://schemas.microsoft.com/office/drawing/2014/main" id="{79B2A94C-CB78-49DE-9F44-57A55F17E14E}"/>
              </a:ext>
            </a:extLst>
          </p:cNvPr>
          <p:cNvPicPr>
            <a:picLocks noChangeAspect="1"/>
          </p:cNvPicPr>
          <p:nvPr userDrawn="1"/>
        </p:nvPicPr>
        <p:blipFill>
          <a:blip r:embed="rId9"/>
          <a:stretch>
            <a:fillRect/>
          </a:stretch>
        </p:blipFill>
        <p:spPr>
          <a:xfrm>
            <a:off x="10331229" y="594763"/>
            <a:ext cx="1234800" cy="489500"/>
          </a:xfrm>
          <a:prstGeom prst="rect">
            <a:avLst/>
          </a:prstGeom>
        </p:spPr>
      </p:pic>
      <p:pic>
        <p:nvPicPr>
          <p:cNvPr id="20" name="图片 19">
            <a:extLst>
              <a:ext uri="{FF2B5EF4-FFF2-40B4-BE49-F238E27FC236}">
                <a16:creationId xmlns:a16="http://schemas.microsoft.com/office/drawing/2014/main" id="{1F456758-988B-4BB6-ADBC-1D6787327F08}"/>
              </a:ext>
            </a:extLst>
          </p:cNvPr>
          <p:cNvPicPr>
            <a:picLocks noChangeAspect="1"/>
          </p:cNvPicPr>
          <p:nvPr userDrawn="1"/>
        </p:nvPicPr>
        <p:blipFill>
          <a:blip r:embed="rId9"/>
          <a:stretch>
            <a:fillRect/>
          </a:stretch>
        </p:blipFill>
        <p:spPr>
          <a:xfrm>
            <a:off x="39270" y="455339"/>
            <a:ext cx="1012044" cy="401195"/>
          </a:xfrm>
          <a:prstGeom prst="rect">
            <a:avLst/>
          </a:prstGeom>
        </p:spPr>
      </p:pic>
    </p:spTree>
    <p:extLst>
      <p:ext uri="{BB962C8B-B14F-4D97-AF65-F5344CB8AC3E}">
        <p14:creationId xmlns:p14="http://schemas.microsoft.com/office/powerpoint/2010/main" val="26233641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BAF8644-1D89-4A29-AAE5-A23EF748A431}"/>
              </a:ext>
            </a:extLst>
          </p:cNvPr>
          <p:cNvPicPr>
            <a:picLocks noChangeAspect="1"/>
          </p:cNvPicPr>
          <p:nvPr userDrawn="1"/>
        </p:nvPicPr>
        <p:blipFill>
          <a:blip r:embed="rId2"/>
          <a:stretch>
            <a:fillRect/>
          </a:stretch>
        </p:blipFill>
        <p:spPr>
          <a:xfrm>
            <a:off x="3073319" y="149258"/>
            <a:ext cx="849798" cy="1336642"/>
          </a:xfrm>
          <a:prstGeom prst="rect">
            <a:avLst/>
          </a:prstGeom>
        </p:spPr>
      </p:pic>
      <p:pic>
        <p:nvPicPr>
          <p:cNvPr id="25" name="图形 24">
            <a:extLst>
              <a:ext uri="{FF2B5EF4-FFF2-40B4-BE49-F238E27FC236}">
                <a16:creationId xmlns:a16="http://schemas.microsoft.com/office/drawing/2014/main" id="{C744C50F-CFFA-494A-B194-188542AEF6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46804" y="149258"/>
            <a:ext cx="926515" cy="1539842"/>
          </a:xfrm>
          <a:prstGeom prst="rect">
            <a:avLst/>
          </a:prstGeom>
        </p:spPr>
      </p:pic>
      <p:pic>
        <p:nvPicPr>
          <p:cNvPr id="26" name="图片 25">
            <a:extLst>
              <a:ext uri="{FF2B5EF4-FFF2-40B4-BE49-F238E27FC236}">
                <a16:creationId xmlns:a16="http://schemas.microsoft.com/office/drawing/2014/main" id="{BDA9EB84-C870-4139-85C3-7430B4E96CAA}"/>
              </a:ext>
            </a:extLst>
          </p:cNvPr>
          <p:cNvPicPr>
            <a:picLocks noChangeAspect="1"/>
          </p:cNvPicPr>
          <p:nvPr userDrawn="1"/>
        </p:nvPicPr>
        <p:blipFill>
          <a:blip r:embed="rId5"/>
          <a:stretch>
            <a:fillRect/>
          </a:stretch>
        </p:blipFill>
        <p:spPr>
          <a:xfrm>
            <a:off x="4006270" y="167166"/>
            <a:ext cx="713044" cy="1215728"/>
          </a:xfrm>
          <a:prstGeom prst="rect">
            <a:avLst/>
          </a:prstGeom>
        </p:spPr>
      </p:pic>
      <p:pic>
        <p:nvPicPr>
          <p:cNvPr id="27" name="图片 26">
            <a:extLst>
              <a:ext uri="{FF2B5EF4-FFF2-40B4-BE49-F238E27FC236}">
                <a16:creationId xmlns:a16="http://schemas.microsoft.com/office/drawing/2014/main" id="{2565CE29-012C-4921-ABE8-EA8482562B5D}"/>
              </a:ext>
            </a:extLst>
          </p:cNvPr>
          <p:cNvPicPr>
            <a:picLocks noChangeAspect="1"/>
          </p:cNvPicPr>
          <p:nvPr userDrawn="1"/>
        </p:nvPicPr>
        <p:blipFill>
          <a:blip r:embed="rId6"/>
          <a:stretch>
            <a:fillRect/>
          </a:stretch>
        </p:blipFill>
        <p:spPr>
          <a:xfrm>
            <a:off x="1283712" y="424105"/>
            <a:ext cx="583188" cy="844114"/>
          </a:xfrm>
          <a:prstGeom prst="rect">
            <a:avLst/>
          </a:prstGeom>
        </p:spPr>
      </p:pic>
      <p:sp>
        <p:nvSpPr>
          <p:cNvPr id="16" name="Freeform 5">
            <a:extLst>
              <a:ext uri="{FF2B5EF4-FFF2-40B4-BE49-F238E27FC236}">
                <a16:creationId xmlns:a16="http://schemas.microsoft.com/office/drawing/2014/main" id="{91FC7EBA-6E66-4922-959B-2EF7C4CC07E3}"/>
              </a:ext>
            </a:extLst>
          </p:cNvPr>
          <p:cNvSpPr>
            <a:spLocks/>
          </p:cNvSpPr>
          <p:nvPr userDrawn="1"/>
        </p:nvSpPr>
        <p:spPr bwMode="auto">
          <a:xfrm>
            <a:off x="427038" y="1084263"/>
            <a:ext cx="11498263" cy="5389563"/>
          </a:xfrm>
          <a:custGeom>
            <a:avLst/>
            <a:gdLst>
              <a:gd name="T0" fmla="*/ 227 w 1680"/>
              <a:gd name="T1" fmla="*/ 26 h 1424"/>
              <a:gd name="T2" fmla="*/ 59 w 1680"/>
              <a:gd name="T3" fmla="*/ 39 h 1424"/>
              <a:gd name="T4" fmla="*/ 18 w 1680"/>
              <a:gd name="T5" fmla="*/ 233 h 1424"/>
              <a:gd name="T6" fmla="*/ 23 w 1680"/>
              <a:gd name="T7" fmla="*/ 505 h 1424"/>
              <a:gd name="T8" fmla="*/ 33 w 1680"/>
              <a:gd name="T9" fmla="*/ 833 h 1424"/>
              <a:gd name="T10" fmla="*/ 18 w 1680"/>
              <a:gd name="T11" fmla="*/ 1124 h 1424"/>
              <a:gd name="T12" fmla="*/ 17 w 1680"/>
              <a:gd name="T13" fmla="*/ 1317 h 1424"/>
              <a:gd name="T14" fmla="*/ 159 w 1680"/>
              <a:gd name="T15" fmla="*/ 1401 h 1424"/>
              <a:gd name="T16" fmla="*/ 424 w 1680"/>
              <a:gd name="T17" fmla="*/ 1397 h 1424"/>
              <a:gd name="T18" fmla="*/ 700 w 1680"/>
              <a:gd name="T19" fmla="*/ 1413 h 1424"/>
              <a:gd name="T20" fmla="*/ 1072 w 1680"/>
              <a:gd name="T21" fmla="*/ 1399 h 1424"/>
              <a:gd name="T22" fmla="*/ 1488 w 1680"/>
              <a:gd name="T23" fmla="*/ 1380 h 1424"/>
              <a:gd name="T24" fmla="*/ 1645 w 1680"/>
              <a:gd name="T25" fmla="*/ 1376 h 1424"/>
              <a:gd name="T26" fmla="*/ 1665 w 1680"/>
              <a:gd name="T27" fmla="*/ 1193 h 1424"/>
              <a:gd name="T28" fmla="*/ 1652 w 1680"/>
              <a:gd name="T29" fmla="*/ 956 h 1424"/>
              <a:gd name="T30" fmla="*/ 1662 w 1680"/>
              <a:gd name="T31" fmla="*/ 696 h 1424"/>
              <a:gd name="T32" fmla="*/ 1642 w 1680"/>
              <a:gd name="T33" fmla="*/ 442 h 1424"/>
              <a:gd name="T34" fmla="*/ 1656 w 1680"/>
              <a:gd name="T35" fmla="*/ 209 h 1424"/>
              <a:gd name="T36" fmla="*/ 1615 w 1680"/>
              <a:gd name="T37" fmla="*/ 49 h 1424"/>
              <a:gd name="T38" fmla="*/ 1434 w 1680"/>
              <a:gd name="T39" fmla="*/ 28 h 1424"/>
              <a:gd name="T40" fmla="*/ 1129 w 1680"/>
              <a:gd name="T41" fmla="*/ 16 h 1424"/>
              <a:gd name="T42" fmla="*/ 834 w 1680"/>
              <a:gd name="T43" fmla="*/ 6 h 1424"/>
              <a:gd name="T44" fmla="*/ 338 w 1680"/>
              <a:gd name="T45" fmla="*/ 26 h 1424"/>
              <a:gd name="T46" fmla="*/ 198 w 1680"/>
              <a:gd name="T47" fmla="*/ 26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0" h="1424">
                <a:moveTo>
                  <a:pt x="227" y="26"/>
                </a:moveTo>
                <a:cubicBezTo>
                  <a:pt x="181" y="29"/>
                  <a:pt x="99" y="10"/>
                  <a:pt x="59" y="39"/>
                </a:cubicBezTo>
                <a:cubicBezTo>
                  <a:pt x="8" y="76"/>
                  <a:pt x="16" y="179"/>
                  <a:pt x="18" y="233"/>
                </a:cubicBezTo>
                <a:cubicBezTo>
                  <a:pt x="23" y="324"/>
                  <a:pt x="19" y="414"/>
                  <a:pt x="23" y="505"/>
                </a:cubicBezTo>
                <a:cubicBezTo>
                  <a:pt x="27" y="614"/>
                  <a:pt x="37" y="724"/>
                  <a:pt x="33" y="833"/>
                </a:cubicBezTo>
                <a:cubicBezTo>
                  <a:pt x="29" y="930"/>
                  <a:pt x="28" y="1028"/>
                  <a:pt x="18" y="1124"/>
                </a:cubicBezTo>
                <a:cubicBezTo>
                  <a:pt x="12" y="1183"/>
                  <a:pt x="0" y="1260"/>
                  <a:pt x="17" y="1317"/>
                </a:cubicBezTo>
                <a:cubicBezTo>
                  <a:pt x="36" y="1384"/>
                  <a:pt x="94" y="1395"/>
                  <a:pt x="159" y="1401"/>
                </a:cubicBezTo>
                <a:cubicBezTo>
                  <a:pt x="246" y="1409"/>
                  <a:pt x="336" y="1392"/>
                  <a:pt x="424" y="1397"/>
                </a:cubicBezTo>
                <a:cubicBezTo>
                  <a:pt x="516" y="1401"/>
                  <a:pt x="609" y="1406"/>
                  <a:pt x="700" y="1413"/>
                </a:cubicBezTo>
                <a:cubicBezTo>
                  <a:pt x="828" y="1424"/>
                  <a:pt x="946" y="1416"/>
                  <a:pt x="1072" y="1399"/>
                </a:cubicBezTo>
                <a:cubicBezTo>
                  <a:pt x="1209" y="1381"/>
                  <a:pt x="1349" y="1373"/>
                  <a:pt x="1488" y="1380"/>
                </a:cubicBezTo>
                <a:cubicBezTo>
                  <a:pt x="1529" y="1382"/>
                  <a:pt x="1613" y="1405"/>
                  <a:pt x="1645" y="1376"/>
                </a:cubicBezTo>
                <a:cubicBezTo>
                  <a:pt x="1680" y="1344"/>
                  <a:pt x="1665" y="1236"/>
                  <a:pt x="1665" y="1193"/>
                </a:cubicBezTo>
                <a:cubicBezTo>
                  <a:pt x="1665" y="1114"/>
                  <a:pt x="1652" y="1035"/>
                  <a:pt x="1652" y="956"/>
                </a:cubicBezTo>
                <a:cubicBezTo>
                  <a:pt x="1652" y="868"/>
                  <a:pt x="1667" y="784"/>
                  <a:pt x="1662" y="696"/>
                </a:cubicBezTo>
                <a:cubicBezTo>
                  <a:pt x="1659" y="612"/>
                  <a:pt x="1647" y="526"/>
                  <a:pt x="1642" y="442"/>
                </a:cubicBezTo>
                <a:cubicBezTo>
                  <a:pt x="1638" y="366"/>
                  <a:pt x="1652" y="286"/>
                  <a:pt x="1656" y="209"/>
                </a:cubicBezTo>
                <a:cubicBezTo>
                  <a:pt x="1658" y="164"/>
                  <a:pt x="1651" y="79"/>
                  <a:pt x="1615" y="49"/>
                </a:cubicBezTo>
                <a:cubicBezTo>
                  <a:pt x="1572" y="13"/>
                  <a:pt x="1488" y="31"/>
                  <a:pt x="1434" y="28"/>
                </a:cubicBezTo>
                <a:cubicBezTo>
                  <a:pt x="1333" y="23"/>
                  <a:pt x="1229" y="27"/>
                  <a:pt x="1129" y="16"/>
                </a:cubicBezTo>
                <a:cubicBezTo>
                  <a:pt x="1032" y="6"/>
                  <a:pt x="932" y="0"/>
                  <a:pt x="834" y="6"/>
                </a:cubicBezTo>
                <a:cubicBezTo>
                  <a:pt x="668" y="15"/>
                  <a:pt x="504" y="34"/>
                  <a:pt x="338" y="26"/>
                </a:cubicBezTo>
                <a:cubicBezTo>
                  <a:pt x="300" y="24"/>
                  <a:pt x="230" y="21"/>
                  <a:pt x="198" y="26"/>
                </a:cubicBezTo>
              </a:path>
            </a:pathLst>
          </a:custGeom>
          <a:solidFill>
            <a:srgbClr val="9ED8D8">
              <a:alpha val="95000"/>
            </a:srgbClr>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18" name="图片 17">
            <a:extLst>
              <a:ext uri="{FF2B5EF4-FFF2-40B4-BE49-F238E27FC236}">
                <a16:creationId xmlns:a16="http://schemas.microsoft.com/office/drawing/2014/main" id="{6ED80464-BCB5-4860-BAC2-94CB266F1D88}"/>
              </a:ext>
            </a:extLst>
          </p:cNvPr>
          <p:cNvPicPr>
            <a:picLocks noChangeAspect="1"/>
          </p:cNvPicPr>
          <p:nvPr userDrawn="1"/>
        </p:nvPicPr>
        <p:blipFill>
          <a:blip r:embed="rId7"/>
          <a:stretch>
            <a:fillRect/>
          </a:stretch>
        </p:blipFill>
        <p:spPr>
          <a:xfrm>
            <a:off x="10230933" y="263465"/>
            <a:ext cx="716625" cy="726000"/>
          </a:xfrm>
          <a:prstGeom prst="rect">
            <a:avLst/>
          </a:prstGeom>
        </p:spPr>
      </p:pic>
      <p:grpSp>
        <p:nvGrpSpPr>
          <p:cNvPr id="6" name="组合 5">
            <a:extLst>
              <a:ext uri="{FF2B5EF4-FFF2-40B4-BE49-F238E27FC236}">
                <a16:creationId xmlns:a16="http://schemas.microsoft.com/office/drawing/2014/main" id="{F5950101-BD15-4765-AF8B-203A343AA28C}"/>
              </a:ext>
            </a:extLst>
          </p:cNvPr>
          <p:cNvGrpSpPr/>
          <p:nvPr userDrawn="1"/>
        </p:nvGrpSpPr>
        <p:grpSpPr>
          <a:xfrm>
            <a:off x="39688" y="457200"/>
            <a:ext cx="1012824" cy="398462"/>
            <a:chOff x="39688" y="457200"/>
            <a:chExt cx="1012824" cy="398462"/>
          </a:xfrm>
        </p:grpSpPr>
        <p:sp>
          <p:nvSpPr>
            <p:cNvPr id="4" name="Freeform 5">
              <a:extLst>
                <a:ext uri="{FF2B5EF4-FFF2-40B4-BE49-F238E27FC236}">
                  <a16:creationId xmlns:a16="http://schemas.microsoft.com/office/drawing/2014/main" id="{DF05908A-9B96-4538-9573-7136E6A8EDC4}"/>
                </a:ext>
              </a:extLst>
            </p:cNvPr>
            <p:cNvSpPr>
              <a:spLocks/>
            </p:cNvSpPr>
            <p:nvPr userDrawn="1"/>
          </p:nvSpPr>
          <p:spPr bwMode="auto">
            <a:xfrm>
              <a:off x="39688" y="457200"/>
              <a:ext cx="1012824" cy="398462"/>
            </a:xfrm>
            <a:custGeom>
              <a:avLst/>
              <a:gdLst>
                <a:gd name="T0" fmla="*/ 88 w 670"/>
                <a:gd name="T1" fmla="*/ 174 h 262"/>
                <a:gd name="T2" fmla="*/ 124 w 670"/>
                <a:gd name="T3" fmla="*/ 182 h 262"/>
                <a:gd name="T4" fmla="*/ 124 w 670"/>
                <a:gd name="T5" fmla="*/ 177 h 262"/>
                <a:gd name="T6" fmla="*/ 211 w 670"/>
                <a:gd name="T7" fmla="*/ 89 h 262"/>
                <a:gd name="T8" fmla="*/ 248 w 670"/>
                <a:gd name="T9" fmla="*/ 97 h 262"/>
                <a:gd name="T10" fmla="*/ 248 w 670"/>
                <a:gd name="T11" fmla="*/ 89 h 262"/>
                <a:gd name="T12" fmla="*/ 335 w 670"/>
                <a:gd name="T13" fmla="*/ 0 h 262"/>
                <a:gd name="T14" fmla="*/ 422 w 670"/>
                <a:gd name="T15" fmla="*/ 89 h 262"/>
                <a:gd name="T16" fmla="*/ 422 w 670"/>
                <a:gd name="T17" fmla="*/ 97 h 262"/>
                <a:gd name="T18" fmla="*/ 459 w 670"/>
                <a:gd name="T19" fmla="*/ 89 h 262"/>
                <a:gd name="T20" fmla="*/ 546 w 670"/>
                <a:gd name="T21" fmla="*/ 177 h 262"/>
                <a:gd name="T22" fmla="*/ 546 w 670"/>
                <a:gd name="T23" fmla="*/ 182 h 262"/>
                <a:gd name="T24" fmla="*/ 583 w 670"/>
                <a:gd name="T25" fmla="*/ 174 h 262"/>
                <a:gd name="T26" fmla="*/ 670 w 670"/>
                <a:gd name="T27" fmla="*/ 262 h 262"/>
                <a:gd name="T28" fmla="*/ 0 w 670"/>
                <a:gd name="T29" fmla="*/ 262 h 262"/>
                <a:gd name="T30" fmla="*/ 88 w 670"/>
                <a:gd name="T3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0" h="262">
                  <a:moveTo>
                    <a:pt x="88" y="174"/>
                  </a:moveTo>
                  <a:cubicBezTo>
                    <a:pt x="101" y="174"/>
                    <a:pt x="113" y="177"/>
                    <a:pt x="124" y="182"/>
                  </a:cubicBezTo>
                  <a:cubicBezTo>
                    <a:pt x="124" y="181"/>
                    <a:pt x="124" y="179"/>
                    <a:pt x="124" y="177"/>
                  </a:cubicBezTo>
                  <a:cubicBezTo>
                    <a:pt x="124" y="128"/>
                    <a:pt x="163" y="89"/>
                    <a:pt x="211" y="89"/>
                  </a:cubicBezTo>
                  <a:cubicBezTo>
                    <a:pt x="225" y="89"/>
                    <a:pt x="237" y="92"/>
                    <a:pt x="248" y="97"/>
                  </a:cubicBezTo>
                  <a:cubicBezTo>
                    <a:pt x="248" y="94"/>
                    <a:pt x="248" y="92"/>
                    <a:pt x="248" y="89"/>
                  </a:cubicBezTo>
                  <a:cubicBezTo>
                    <a:pt x="248" y="40"/>
                    <a:pt x="287" y="0"/>
                    <a:pt x="335" y="0"/>
                  </a:cubicBezTo>
                  <a:cubicBezTo>
                    <a:pt x="383" y="0"/>
                    <a:pt x="422" y="40"/>
                    <a:pt x="422" y="89"/>
                  </a:cubicBezTo>
                  <a:cubicBezTo>
                    <a:pt x="422" y="92"/>
                    <a:pt x="422" y="94"/>
                    <a:pt x="422" y="97"/>
                  </a:cubicBezTo>
                  <a:cubicBezTo>
                    <a:pt x="433" y="92"/>
                    <a:pt x="446" y="89"/>
                    <a:pt x="459" y="89"/>
                  </a:cubicBezTo>
                  <a:cubicBezTo>
                    <a:pt x="507" y="89"/>
                    <a:pt x="546" y="128"/>
                    <a:pt x="546" y="177"/>
                  </a:cubicBezTo>
                  <a:cubicBezTo>
                    <a:pt x="546" y="179"/>
                    <a:pt x="546" y="181"/>
                    <a:pt x="546" y="182"/>
                  </a:cubicBezTo>
                  <a:cubicBezTo>
                    <a:pt x="557" y="177"/>
                    <a:pt x="570" y="174"/>
                    <a:pt x="583" y="174"/>
                  </a:cubicBezTo>
                  <a:cubicBezTo>
                    <a:pt x="631" y="174"/>
                    <a:pt x="670" y="214"/>
                    <a:pt x="670" y="262"/>
                  </a:cubicBezTo>
                  <a:cubicBezTo>
                    <a:pt x="0" y="262"/>
                    <a:pt x="0" y="262"/>
                    <a:pt x="0" y="262"/>
                  </a:cubicBezTo>
                  <a:cubicBezTo>
                    <a:pt x="0" y="214"/>
                    <a:pt x="40" y="174"/>
                    <a:pt x="88" y="174"/>
                  </a:cubicBezTo>
                  <a:close/>
                </a:path>
              </a:pathLst>
            </a:custGeom>
            <a:solidFill>
              <a:srgbClr val="9ED8D8"/>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Freeform 6">
              <a:extLst>
                <a:ext uri="{FF2B5EF4-FFF2-40B4-BE49-F238E27FC236}">
                  <a16:creationId xmlns:a16="http://schemas.microsoft.com/office/drawing/2014/main" id="{7C8A7C16-03AE-45FF-AC28-FBE0F5152D00}"/>
                </a:ext>
              </a:extLst>
            </p:cNvPr>
            <p:cNvSpPr>
              <a:spLocks/>
            </p:cNvSpPr>
            <p:nvPr userDrawn="1"/>
          </p:nvSpPr>
          <p:spPr bwMode="auto">
            <a:xfrm>
              <a:off x="546100" y="457200"/>
              <a:ext cx="506412" cy="398462"/>
            </a:xfrm>
            <a:custGeom>
              <a:avLst/>
              <a:gdLst>
                <a:gd name="T0" fmla="*/ 0 w 335"/>
                <a:gd name="T1" fmla="*/ 0 h 262"/>
                <a:gd name="T2" fmla="*/ 87 w 335"/>
                <a:gd name="T3" fmla="*/ 89 h 262"/>
                <a:gd name="T4" fmla="*/ 87 w 335"/>
                <a:gd name="T5" fmla="*/ 97 h 262"/>
                <a:gd name="T6" fmla="*/ 124 w 335"/>
                <a:gd name="T7" fmla="*/ 89 h 262"/>
                <a:gd name="T8" fmla="*/ 211 w 335"/>
                <a:gd name="T9" fmla="*/ 177 h 262"/>
                <a:gd name="T10" fmla="*/ 211 w 335"/>
                <a:gd name="T11" fmla="*/ 182 h 262"/>
                <a:gd name="T12" fmla="*/ 248 w 335"/>
                <a:gd name="T13" fmla="*/ 174 h 262"/>
                <a:gd name="T14" fmla="*/ 335 w 335"/>
                <a:gd name="T15" fmla="*/ 262 h 262"/>
                <a:gd name="T16" fmla="*/ 0 w 335"/>
                <a:gd name="T17" fmla="*/ 262 h 262"/>
                <a:gd name="T18" fmla="*/ 0 w 335"/>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262">
                  <a:moveTo>
                    <a:pt x="0" y="0"/>
                  </a:moveTo>
                  <a:cubicBezTo>
                    <a:pt x="48" y="0"/>
                    <a:pt x="87" y="40"/>
                    <a:pt x="87" y="89"/>
                  </a:cubicBezTo>
                  <a:cubicBezTo>
                    <a:pt x="87" y="92"/>
                    <a:pt x="87" y="94"/>
                    <a:pt x="87" y="97"/>
                  </a:cubicBezTo>
                  <a:cubicBezTo>
                    <a:pt x="98" y="92"/>
                    <a:pt x="111" y="89"/>
                    <a:pt x="124" y="89"/>
                  </a:cubicBezTo>
                  <a:cubicBezTo>
                    <a:pt x="172" y="89"/>
                    <a:pt x="211" y="128"/>
                    <a:pt x="211" y="177"/>
                  </a:cubicBezTo>
                  <a:cubicBezTo>
                    <a:pt x="211" y="179"/>
                    <a:pt x="211" y="181"/>
                    <a:pt x="211" y="182"/>
                  </a:cubicBezTo>
                  <a:cubicBezTo>
                    <a:pt x="222" y="177"/>
                    <a:pt x="235" y="174"/>
                    <a:pt x="248" y="174"/>
                  </a:cubicBezTo>
                  <a:cubicBezTo>
                    <a:pt x="296" y="174"/>
                    <a:pt x="335" y="214"/>
                    <a:pt x="335" y="262"/>
                  </a:cubicBezTo>
                  <a:cubicBezTo>
                    <a:pt x="0" y="262"/>
                    <a:pt x="0" y="262"/>
                    <a:pt x="0" y="262"/>
                  </a:cubicBez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31BA5A59-7269-427D-BFF4-275AF579B039}"/>
              </a:ext>
            </a:extLst>
          </p:cNvPr>
          <p:cNvGrpSpPr/>
          <p:nvPr userDrawn="1"/>
        </p:nvGrpSpPr>
        <p:grpSpPr>
          <a:xfrm>
            <a:off x="9139160" y="409609"/>
            <a:ext cx="1473897" cy="579856"/>
            <a:chOff x="39688" y="457200"/>
            <a:chExt cx="1012824" cy="398462"/>
          </a:xfrm>
        </p:grpSpPr>
        <p:sp>
          <p:nvSpPr>
            <p:cNvPr id="22" name="Freeform 5">
              <a:extLst>
                <a:ext uri="{FF2B5EF4-FFF2-40B4-BE49-F238E27FC236}">
                  <a16:creationId xmlns:a16="http://schemas.microsoft.com/office/drawing/2014/main" id="{24BBE278-5322-495E-8692-19F0009A0E09}"/>
                </a:ext>
              </a:extLst>
            </p:cNvPr>
            <p:cNvSpPr>
              <a:spLocks/>
            </p:cNvSpPr>
            <p:nvPr userDrawn="1"/>
          </p:nvSpPr>
          <p:spPr bwMode="auto">
            <a:xfrm>
              <a:off x="39688" y="457200"/>
              <a:ext cx="1012824" cy="398462"/>
            </a:xfrm>
            <a:custGeom>
              <a:avLst/>
              <a:gdLst>
                <a:gd name="T0" fmla="*/ 88 w 670"/>
                <a:gd name="T1" fmla="*/ 174 h 262"/>
                <a:gd name="T2" fmla="*/ 124 w 670"/>
                <a:gd name="T3" fmla="*/ 182 h 262"/>
                <a:gd name="T4" fmla="*/ 124 w 670"/>
                <a:gd name="T5" fmla="*/ 177 h 262"/>
                <a:gd name="T6" fmla="*/ 211 w 670"/>
                <a:gd name="T7" fmla="*/ 89 h 262"/>
                <a:gd name="T8" fmla="*/ 248 w 670"/>
                <a:gd name="T9" fmla="*/ 97 h 262"/>
                <a:gd name="T10" fmla="*/ 248 w 670"/>
                <a:gd name="T11" fmla="*/ 89 h 262"/>
                <a:gd name="T12" fmla="*/ 335 w 670"/>
                <a:gd name="T13" fmla="*/ 0 h 262"/>
                <a:gd name="T14" fmla="*/ 422 w 670"/>
                <a:gd name="T15" fmla="*/ 89 h 262"/>
                <a:gd name="T16" fmla="*/ 422 w 670"/>
                <a:gd name="T17" fmla="*/ 97 h 262"/>
                <a:gd name="T18" fmla="*/ 459 w 670"/>
                <a:gd name="T19" fmla="*/ 89 h 262"/>
                <a:gd name="T20" fmla="*/ 546 w 670"/>
                <a:gd name="T21" fmla="*/ 177 h 262"/>
                <a:gd name="T22" fmla="*/ 546 w 670"/>
                <a:gd name="T23" fmla="*/ 182 h 262"/>
                <a:gd name="T24" fmla="*/ 583 w 670"/>
                <a:gd name="T25" fmla="*/ 174 h 262"/>
                <a:gd name="T26" fmla="*/ 670 w 670"/>
                <a:gd name="T27" fmla="*/ 262 h 262"/>
                <a:gd name="T28" fmla="*/ 0 w 670"/>
                <a:gd name="T29" fmla="*/ 262 h 262"/>
                <a:gd name="T30" fmla="*/ 88 w 670"/>
                <a:gd name="T3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0" h="262">
                  <a:moveTo>
                    <a:pt x="88" y="174"/>
                  </a:moveTo>
                  <a:cubicBezTo>
                    <a:pt x="101" y="174"/>
                    <a:pt x="113" y="177"/>
                    <a:pt x="124" y="182"/>
                  </a:cubicBezTo>
                  <a:cubicBezTo>
                    <a:pt x="124" y="181"/>
                    <a:pt x="124" y="179"/>
                    <a:pt x="124" y="177"/>
                  </a:cubicBezTo>
                  <a:cubicBezTo>
                    <a:pt x="124" y="128"/>
                    <a:pt x="163" y="89"/>
                    <a:pt x="211" y="89"/>
                  </a:cubicBezTo>
                  <a:cubicBezTo>
                    <a:pt x="225" y="89"/>
                    <a:pt x="237" y="92"/>
                    <a:pt x="248" y="97"/>
                  </a:cubicBezTo>
                  <a:cubicBezTo>
                    <a:pt x="248" y="94"/>
                    <a:pt x="248" y="92"/>
                    <a:pt x="248" y="89"/>
                  </a:cubicBezTo>
                  <a:cubicBezTo>
                    <a:pt x="248" y="40"/>
                    <a:pt x="287" y="0"/>
                    <a:pt x="335" y="0"/>
                  </a:cubicBezTo>
                  <a:cubicBezTo>
                    <a:pt x="383" y="0"/>
                    <a:pt x="422" y="40"/>
                    <a:pt x="422" y="89"/>
                  </a:cubicBezTo>
                  <a:cubicBezTo>
                    <a:pt x="422" y="92"/>
                    <a:pt x="422" y="94"/>
                    <a:pt x="422" y="97"/>
                  </a:cubicBezTo>
                  <a:cubicBezTo>
                    <a:pt x="433" y="92"/>
                    <a:pt x="446" y="89"/>
                    <a:pt x="459" y="89"/>
                  </a:cubicBezTo>
                  <a:cubicBezTo>
                    <a:pt x="507" y="89"/>
                    <a:pt x="546" y="128"/>
                    <a:pt x="546" y="177"/>
                  </a:cubicBezTo>
                  <a:cubicBezTo>
                    <a:pt x="546" y="179"/>
                    <a:pt x="546" y="181"/>
                    <a:pt x="546" y="182"/>
                  </a:cubicBezTo>
                  <a:cubicBezTo>
                    <a:pt x="557" y="177"/>
                    <a:pt x="570" y="174"/>
                    <a:pt x="583" y="174"/>
                  </a:cubicBezTo>
                  <a:cubicBezTo>
                    <a:pt x="631" y="174"/>
                    <a:pt x="670" y="214"/>
                    <a:pt x="670" y="262"/>
                  </a:cubicBezTo>
                  <a:cubicBezTo>
                    <a:pt x="0" y="262"/>
                    <a:pt x="0" y="262"/>
                    <a:pt x="0" y="262"/>
                  </a:cubicBezTo>
                  <a:cubicBezTo>
                    <a:pt x="0" y="214"/>
                    <a:pt x="40" y="174"/>
                    <a:pt x="88" y="174"/>
                  </a:cubicBezTo>
                  <a:close/>
                </a:path>
              </a:pathLst>
            </a:custGeom>
            <a:solidFill>
              <a:srgbClr val="9ED8D8"/>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6">
              <a:extLst>
                <a:ext uri="{FF2B5EF4-FFF2-40B4-BE49-F238E27FC236}">
                  <a16:creationId xmlns:a16="http://schemas.microsoft.com/office/drawing/2014/main" id="{8CAFFFBA-1E7D-455B-9D78-2AFB782F8AE0}"/>
                </a:ext>
              </a:extLst>
            </p:cNvPr>
            <p:cNvSpPr>
              <a:spLocks/>
            </p:cNvSpPr>
            <p:nvPr userDrawn="1"/>
          </p:nvSpPr>
          <p:spPr bwMode="auto">
            <a:xfrm>
              <a:off x="546100" y="457200"/>
              <a:ext cx="506412" cy="398462"/>
            </a:xfrm>
            <a:custGeom>
              <a:avLst/>
              <a:gdLst>
                <a:gd name="T0" fmla="*/ 0 w 335"/>
                <a:gd name="T1" fmla="*/ 0 h 262"/>
                <a:gd name="T2" fmla="*/ 87 w 335"/>
                <a:gd name="T3" fmla="*/ 89 h 262"/>
                <a:gd name="T4" fmla="*/ 87 w 335"/>
                <a:gd name="T5" fmla="*/ 97 h 262"/>
                <a:gd name="T6" fmla="*/ 124 w 335"/>
                <a:gd name="T7" fmla="*/ 89 h 262"/>
                <a:gd name="T8" fmla="*/ 211 w 335"/>
                <a:gd name="T9" fmla="*/ 177 h 262"/>
                <a:gd name="T10" fmla="*/ 211 w 335"/>
                <a:gd name="T11" fmla="*/ 182 h 262"/>
                <a:gd name="T12" fmla="*/ 248 w 335"/>
                <a:gd name="T13" fmla="*/ 174 h 262"/>
                <a:gd name="T14" fmla="*/ 335 w 335"/>
                <a:gd name="T15" fmla="*/ 262 h 262"/>
                <a:gd name="T16" fmla="*/ 0 w 335"/>
                <a:gd name="T17" fmla="*/ 262 h 262"/>
                <a:gd name="T18" fmla="*/ 0 w 335"/>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262">
                  <a:moveTo>
                    <a:pt x="0" y="0"/>
                  </a:moveTo>
                  <a:cubicBezTo>
                    <a:pt x="48" y="0"/>
                    <a:pt x="87" y="40"/>
                    <a:pt x="87" y="89"/>
                  </a:cubicBezTo>
                  <a:cubicBezTo>
                    <a:pt x="87" y="92"/>
                    <a:pt x="87" y="94"/>
                    <a:pt x="87" y="97"/>
                  </a:cubicBezTo>
                  <a:cubicBezTo>
                    <a:pt x="98" y="92"/>
                    <a:pt x="111" y="89"/>
                    <a:pt x="124" y="89"/>
                  </a:cubicBezTo>
                  <a:cubicBezTo>
                    <a:pt x="172" y="89"/>
                    <a:pt x="211" y="128"/>
                    <a:pt x="211" y="177"/>
                  </a:cubicBezTo>
                  <a:cubicBezTo>
                    <a:pt x="211" y="179"/>
                    <a:pt x="211" y="181"/>
                    <a:pt x="211" y="182"/>
                  </a:cubicBezTo>
                  <a:cubicBezTo>
                    <a:pt x="222" y="177"/>
                    <a:pt x="235" y="174"/>
                    <a:pt x="248" y="174"/>
                  </a:cubicBezTo>
                  <a:cubicBezTo>
                    <a:pt x="296" y="174"/>
                    <a:pt x="335" y="214"/>
                    <a:pt x="335" y="262"/>
                  </a:cubicBezTo>
                  <a:cubicBezTo>
                    <a:pt x="0" y="262"/>
                    <a:pt x="0" y="262"/>
                    <a:pt x="0" y="262"/>
                  </a:cubicBez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 name="Picture 1"/>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2192000" y="2667943"/>
            <a:ext cx="2777886" cy="2222202"/>
          </a:xfrm>
          <a:prstGeom prst="rect">
            <a:avLst/>
          </a:prstGeom>
        </p:spPr>
      </p:pic>
    </p:spTree>
    <p:extLst>
      <p:ext uri="{BB962C8B-B14F-4D97-AF65-F5344CB8AC3E}">
        <p14:creationId xmlns:p14="http://schemas.microsoft.com/office/powerpoint/2010/main" val="30013705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4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6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8BA036-A442-4B49-B53B-FF9B25C4854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BDE09A-03F6-4F3C-8A1A-9268FFA82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E00C4BE-3FB6-4607-848C-502E044FC872}"/>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5" name="页脚占位符 4">
            <a:extLst>
              <a:ext uri="{FF2B5EF4-FFF2-40B4-BE49-F238E27FC236}">
                <a16:creationId xmlns:a16="http://schemas.microsoft.com/office/drawing/2014/main" id="{720028BA-2CDF-48CE-8249-941013BA53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CC17A-F198-42D3-B080-AE2FF25C4125}"/>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299131417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74626-EAED-4525-89B0-78E8C918D9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4B289-ECFF-4A77-BD10-CA55B87CAE8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37FF129-8288-40E6-A5DE-00BC10E3B08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E63ECF-F51B-4E56-AADB-4E7C6DC06A2D}"/>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6" name="页脚占位符 5">
            <a:extLst>
              <a:ext uri="{FF2B5EF4-FFF2-40B4-BE49-F238E27FC236}">
                <a16:creationId xmlns:a16="http://schemas.microsoft.com/office/drawing/2014/main" id="{E9B7A042-5B9B-41ED-A082-1C02059D1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75455E0-A289-4F04-BC14-7EDD8882D19B}"/>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952135938"/>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B1195-376E-4AB0-BB9E-6F4C66589B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33B6CF-BB02-4151-91DD-FC3DBECB6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FE16445-90C3-49D6-9BA6-13BF15697455}"/>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EA301E1-2C79-401F-8924-C8353661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0A7C82D-BF76-4839-BC6B-FC871DB41C7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7E2EAF7-CD13-483C-AB44-F5564EC69927}"/>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8" name="页脚占位符 7">
            <a:extLst>
              <a:ext uri="{FF2B5EF4-FFF2-40B4-BE49-F238E27FC236}">
                <a16:creationId xmlns:a16="http://schemas.microsoft.com/office/drawing/2014/main" id="{3983B259-A90A-4948-B50E-8562B4B3B3D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2FFC5FF-CD08-4BC2-BD4E-93185B1F6F33}"/>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679419778"/>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70CA4-0C1E-4CDB-81F2-DA8ED582437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3961B23-29EE-46DC-B4CF-35E2AB4A9AF6}"/>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4" name="页脚占位符 3">
            <a:extLst>
              <a:ext uri="{FF2B5EF4-FFF2-40B4-BE49-F238E27FC236}">
                <a16:creationId xmlns:a16="http://schemas.microsoft.com/office/drawing/2014/main" id="{357C0A21-48AD-4661-9BD4-E899ED9A84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571EB2F-BB95-4028-BB51-DD7E82EF6FD7}"/>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2709137288"/>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5DD4326-0E07-4DF0-8F08-844325F4FFE6}"/>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3" name="页脚占位符 2">
            <a:extLst>
              <a:ext uri="{FF2B5EF4-FFF2-40B4-BE49-F238E27FC236}">
                <a16:creationId xmlns:a16="http://schemas.microsoft.com/office/drawing/2014/main" id="{4642261B-36CF-4E9E-A24E-53D2AA36CD1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31CB1B9-1E60-49AA-84C8-F511A527E31B}"/>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163901106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48A643-6E7D-4060-80D3-2A929E39540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2966F5-83EB-43ED-B5A1-957EC481F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B1FB8FA-6455-4095-9295-849B26EE9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F3C2D8-1498-4B11-A508-30047C613EFA}"/>
              </a:ext>
            </a:extLst>
          </p:cNvPr>
          <p:cNvSpPr>
            <a:spLocks noGrp="1"/>
          </p:cNvSpPr>
          <p:nvPr>
            <p:ph type="dt" sz="half" idx="10"/>
          </p:nvPr>
        </p:nvSpPr>
        <p:spPr/>
        <p:txBody>
          <a:bodyPr/>
          <a:lstStyle/>
          <a:p>
            <a:fld id="{D26A43A4-5DFB-4728-8200-2BCE9B280EDC}" type="datetimeFigureOut">
              <a:rPr lang="zh-CN" altLang="en-US" smtClean="0"/>
              <a:t>2021/9/13</a:t>
            </a:fld>
            <a:endParaRPr lang="zh-CN" altLang="en-US"/>
          </a:p>
        </p:txBody>
      </p:sp>
      <p:sp>
        <p:nvSpPr>
          <p:cNvPr id="6" name="页脚占位符 5">
            <a:extLst>
              <a:ext uri="{FF2B5EF4-FFF2-40B4-BE49-F238E27FC236}">
                <a16:creationId xmlns:a16="http://schemas.microsoft.com/office/drawing/2014/main" id="{F88869FD-1918-4487-9C4C-ED25B85655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DC0C40-C3F0-4150-8D6A-5AA7064DAE8E}"/>
              </a:ext>
            </a:extLst>
          </p:cNvPr>
          <p:cNvSpPr>
            <a:spLocks noGrp="1"/>
          </p:cNvSpPr>
          <p:nvPr>
            <p:ph type="sldNum" sz="quarter" idx="12"/>
          </p:nvPr>
        </p:nvSpPr>
        <p:spPr/>
        <p:txBody>
          <a:body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5611243"/>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3452844-3162-4B84-A34C-8142D4F35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BB727FE-0759-471B-896C-526D1B253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444239-DDEA-4C8D-B277-2FC25FB96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A43A4-5DFB-4728-8200-2BCE9B280EDC}" type="datetimeFigureOut">
              <a:rPr lang="zh-CN" altLang="en-US" smtClean="0"/>
              <a:t>2021/9/13</a:t>
            </a:fld>
            <a:endParaRPr lang="zh-CN" altLang="en-US"/>
          </a:p>
        </p:txBody>
      </p:sp>
      <p:sp>
        <p:nvSpPr>
          <p:cNvPr id="5" name="页脚占位符 4">
            <a:extLst>
              <a:ext uri="{FF2B5EF4-FFF2-40B4-BE49-F238E27FC236}">
                <a16:creationId xmlns:a16="http://schemas.microsoft.com/office/drawing/2014/main" id="{485C2A31-2AFE-46D8-8686-100DE1729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DE5224F-290F-4A7E-A529-8EB5F0047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0CF13-06C6-44B9-9DFD-E8CE2DBCA56A}" type="slidenum">
              <a:rPr lang="zh-CN" altLang="en-US" smtClean="0"/>
              <a:t>‹#›</a:t>
            </a:fld>
            <a:endParaRPr lang="zh-CN" altLang="en-US"/>
          </a:p>
        </p:txBody>
      </p:sp>
    </p:spTree>
    <p:extLst>
      <p:ext uri="{BB962C8B-B14F-4D97-AF65-F5344CB8AC3E}">
        <p14:creationId xmlns:p14="http://schemas.microsoft.com/office/powerpoint/2010/main" val="1263903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6.emf"/><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12.emf"/><Relationship Id="rId4" Type="http://schemas.openxmlformats.org/officeDocument/2006/relationships/image" Target="../media/image26.emf"/><Relationship Id="rId9" Type="http://schemas.openxmlformats.org/officeDocument/2006/relationships/image" Target="../media/image30.jp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emf"/><Relationship Id="rId7"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12.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6.emf"/><Relationship Id="rId7"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12.emf"/><Relationship Id="rId4" Type="http://schemas.openxmlformats.org/officeDocument/2006/relationships/image" Target="../media/image26.emf"/><Relationship Id="rId9"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12.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12.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26.emf"/><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8.emf"/><Relationship Id="rId7"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7.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4089674" y="2679830"/>
            <a:ext cx="4014240"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Khởi động</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1534628374"/>
      </p:ext>
    </p:extLst>
  </p:cSld>
  <p:clrMapOvr>
    <a:masterClrMapping/>
  </p:clrMapOvr>
  <mc:AlternateContent xmlns:mc="http://schemas.openxmlformats.org/markup-compatibility/2006" xmlns:p14="http://schemas.microsoft.com/office/powerpoint/2010/main">
    <mc:Choice Requires="p14">
      <p:transition spd="med">
        <p14:conveyor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0"/>
                                  </p:stCondLst>
                                  <p:iterate type="lt">
                                    <p:tmPct val="10000"/>
                                  </p:iterate>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51201" y="1938288"/>
            <a:ext cx="10777022" cy="523220"/>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Cảm thông, sẵn sàng chia sẻ với những người có hoàn cảnh khó khăn</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554989" y="1853068"/>
            <a:ext cx="581940" cy="69366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95" y="2641712"/>
            <a:ext cx="6030944" cy="3161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p:cNvGrpSpPr/>
          <p:nvPr/>
        </p:nvGrpSpPr>
        <p:grpSpPr>
          <a:xfrm>
            <a:off x="6979617" y="2641712"/>
            <a:ext cx="4561426" cy="1144320"/>
            <a:chOff x="6679583" y="5313630"/>
            <a:chExt cx="4561426" cy="1144320"/>
          </a:xfrm>
        </p:grpSpPr>
        <p:sp>
          <p:nvSpPr>
            <p:cNvPr id="18" name="Rounded Rectangle 11"/>
            <p:cNvSpPr/>
            <p:nvPr/>
          </p:nvSpPr>
          <p:spPr>
            <a:xfrm>
              <a:off x="6679583"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9" name="Rectangle 18"/>
            <p:cNvSpPr/>
            <p:nvPr/>
          </p:nvSpPr>
          <p:spPr>
            <a:xfrm>
              <a:off x="6959539" y="5326597"/>
              <a:ext cx="4001513" cy="954107"/>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Dế Mèn bênh vực kẻ yếu</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(Tô Hoài)</a:t>
              </a:r>
            </a:p>
          </p:txBody>
        </p:sp>
      </p:grpSp>
      <p:sp>
        <p:nvSpPr>
          <p:cNvPr id="15" name="Rectangle 14"/>
          <p:cNvSpPr/>
          <p:nvPr/>
        </p:nvSpPr>
        <p:spPr>
          <a:xfrm>
            <a:off x="9136085" y="4240109"/>
            <a:ext cx="1907895"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Dế Mèn</a:t>
            </a:r>
          </a:p>
        </p:txBody>
      </p:sp>
      <p:cxnSp>
        <p:nvCxnSpPr>
          <p:cNvPr id="22" name="Curved Connector 21"/>
          <p:cNvCxnSpPr/>
          <p:nvPr/>
        </p:nvCxnSpPr>
        <p:spPr>
          <a:xfrm>
            <a:off x="10172268" y="3786032"/>
            <a:ext cx="1006094" cy="748880"/>
          </a:xfrm>
          <a:prstGeom prst="curvedConnector3">
            <a:avLst>
              <a:gd name="adj1" fmla="val 152247"/>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5199" t="21714" r="50399" b="8699"/>
          <a:stretch/>
        </p:blipFill>
        <p:spPr>
          <a:xfrm>
            <a:off x="2353656" y="3434774"/>
            <a:ext cx="1471613" cy="2200275"/>
          </a:xfrm>
          <a:prstGeom prst="rect">
            <a:avLst/>
          </a:prstGeom>
          <a:ln>
            <a:noFill/>
          </a:ln>
          <a:effectLst>
            <a:softEdge rad="112500"/>
          </a:effectLst>
        </p:spPr>
      </p:pic>
      <p:sp>
        <p:nvSpPr>
          <p:cNvPr id="24" name="Rectangle 23"/>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25"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9749970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par>
                          <p:cTn id="13" fill="hold">
                            <p:stCondLst>
                              <p:cond delay="500"/>
                            </p:stCondLst>
                            <p:childTnLst>
                              <p:par>
                                <p:cTn id="14" presetID="56" presetClass="path" presetSubtype="0" accel="50000" decel="50000" fill="hold" nodeType="afterEffect">
                                  <p:stCondLst>
                                    <p:cond delay="0"/>
                                  </p:stCondLst>
                                  <p:childTnLst>
                                    <p:animMotion origin="layout" path="M 0.00234 2.59259E-6 L 0.71536 -0.1544 " pathEditMode="relative" rAng="0" ptsTypes="AA">
                                      <p:cBhvr>
                                        <p:cTn id="15" dur="500" fill="hold"/>
                                        <p:tgtEl>
                                          <p:spTgt spid="25"/>
                                        </p:tgtEl>
                                        <p:attrNameLst>
                                          <p:attrName>ppt_x</p:attrName>
                                          <p:attrName>ppt_y</p:attrName>
                                        </p:attrNameLst>
                                      </p:cBhvr>
                                      <p:rCtr x="35651" y="-7731"/>
                                    </p:animMotion>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47"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 calcmode="lin" valueType="num">
                                      <p:cBhvr>
                                        <p:cTn id="45" dur="500" fill="hold"/>
                                        <p:tgtEl>
                                          <p:spTgt spid="22"/>
                                        </p:tgtEl>
                                        <p:attrNameLst>
                                          <p:attrName>style.rotation</p:attrName>
                                        </p:attrNameLst>
                                      </p:cBhvr>
                                      <p:tavLst>
                                        <p:tav tm="0">
                                          <p:val>
                                            <p:fltVal val="360"/>
                                          </p:val>
                                        </p:tav>
                                        <p:tav tm="100000">
                                          <p:val>
                                            <p:fltVal val="0"/>
                                          </p:val>
                                        </p:tav>
                                      </p:tavLst>
                                    </p:anim>
                                    <p:animEffect transition="in" filter="fade">
                                      <p:cBhvr>
                                        <p:cTn id="46" dur="500"/>
                                        <p:tgtEl>
                                          <p:spTgt spid="22"/>
                                        </p:tgtEl>
                                      </p:cBhvr>
                                    </p:animEffect>
                                  </p:childTnLst>
                                </p:cTn>
                              </p:par>
                              <p:par>
                                <p:cTn id="47" presetID="9"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par>
                          <p:cTn id="50" fill="hold">
                            <p:stCondLst>
                              <p:cond delay="500"/>
                            </p:stCondLst>
                            <p:childTnLst>
                              <p:par>
                                <p:cTn id="51" presetID="49" presetClass="path" presetSubtype="0" accel="50000" decel="50000" fill="hold" nodeType="afterEffect">
                                  <p:stCondLst>
                                    <p:cond delay="0"/>
                                  </p:stCondLst>
                                  <p:childTnLst>
                                    <p:animMotion origin="layout" path="M 4.58333E-6 -2.59259E-6 L 0.40247 0.08218 " pathEditMode="relative" rAng="0" ptsTypes="AA">
                                      <p:cBhvr>
                                        <p:cTn id="52" dur="500" fill="hold"/>
                                        <p:tgtEl>
                                          <p:spTgt spid="23"/>
                                        </p:tgtEl>
                                        <p:attrNameLst>
                                          <p:attrName>ppt_x</p:attrName>
                                          <p:attrName>ppt_y</p:attrName>
                                        </p:attrNameLst>
                                      </p:cBhvr>
                                      <p:rCtr x="20117" y="4097"/>
                                    </p:animMotion>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14978" y="1923185"/>
            <a:ext cx="10357922" cy="523220"/>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Yêu thiên nhiên, chăm chút, nâng niu từng mầm nhỏ của sự sống</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833038" y="1837965"/>
            <a:ext cx="581940" cy="693660"/>
          </a:xfrm>
          <a:prstGeom prst="rect">
            <a:avLst/>
          </a:prstGeom>
        </p:spPr>
      </p:pic>
      <p:grpSp>
        <p:nvGrpSpPr>
          <p:cNvPr id="5" name="Group 4"/>
          <p:cNvGrpSpPr/>
          <p:nvPr/>
        </p:nvGrpSpPr>
        <p:grpSpPr>
          <a:xfrm>
            <a:off x="6314698" y="2505903"/>
            <a:ext cx="4620247" cy="1684617"/>
            <a:chOff x="6679583" y="5313630"/>
            <a:chExt cx="4620247" cy="1144320"/>
          </a:xfrm>
        </p:grpSpPr>
        <p:sp>
          <p:nvSpPr>
            <p:cNvPr id="18" name="Rounded Rectangle 11"/>
            <p:cNvSpPr/>
            <p:nvPr/>
          </p:nvSpPr>
          <p:spPr>
            <a:xfrm>
              <a:off x="6679583"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9" name="Rectangle 18"/>
            <p:cNvSpPr/>
            <p:nvPr/>
          </p:nvSpPr>
          <p:spPr>
            <a:xfrm>
              <a:off x="6824047" y="5512248"/>
              <a:ext cx="4475783" cy="648102"/>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Chiếc rễ đa tròn</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(Tập sách Bác Hồ kính yêu)</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08" y="2546631"/>
            <a:ext cx="4978576" cy="3355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8697053" y="4661595"/>
            <a:ext cx="1794082"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Bác Hồ</a:t>
            </a:r>
          </a:p>
        </p:txBody>
      </p:sp>
      <p:cxnSp>
        <p:nvCxnSpPr>
          <p:cNvPr id="21" name="Curved Connector 20"/>
          <p:cNvCxnSpPr/>
          <p:nvPr/>
        </p:nvCxnSpPr>
        <p:spPr>
          <a:xfrm>
            <a:off x="9566506" y="4051618"/>
            <a:ext cx="1006094" cy="748880"/>
          </a:xfrm>
          <a:prstGeom prst="curvedConnector3">
            <a:avLst>
              <a:gd name="adj1" fmla="val 152247"/>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1761" t="11418" r="48922" b="11505"/>
          <a:stretch/>
        </p:blipFill>
        <p:spPr>
          <a:xfrm>
            <a:off x="1655908" y="2897501"/>
            <a:ext cx="1957388" cy="2586037"/>
          </a:xfrm>
          <a:prstGeom prst="rect">
            <a:avLst/>
          </a:prstGeom>
          <a:ln>
            <a:noFill/>
          </a:ln>
          <a:effectLst>
            <a:softEdge rad="112500"/>
          </a:effectLst>
        </p:spPr>
      </p:pic>
      <p:sp>
        <p:nvSpPr>
          <p:cNvPr id="23" name="Rectangle 22"/>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24"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127505895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par>
                          <p:cTn id="13" fill="hold">
                            <p:stCondLst>
                              <p:cond delay="500"/>
                            </p:stCondLst>
                            <p:childTnLst>
                              <p:par>
                                <p:cTn id="14" presetID="56" presetClass="path" presetSubtype="0" accel="50000" decel="50000" fill="hold" nodeType="afterEffect">
                                  <p:stCondLst>
                                    <p:cond delay="0"/>
                                  </p:stCondLst>
                                  <p:childTnLst>
                                    <p:animMotion origin="layout" path="M 0.00234 2.59259E-6 L 0.71536 -0.1544 " pathEditMode="relative" rAng="0" ptsTypes="AA">
                                      <p:cBhvr>
                                        <p:cTn id="15" dur="500" fill="hold"/>
                                        <p:tgtEl>
                                          <p:spTgt spid="24"/>
                                        </p:tgtEl>
                                        <p:attrNameLst>
                                          <p:attrName>ppt_x</p:attrName>
                                          <p:attrName>ppt_y</p:attrName>
                                        </p:attrNameLst>
                                      </p:cBhvr>
                                      <p:rCtr x="35651" y="-7731"/>
                                    </p:animMotion>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 calcmode="lin" valueType="num">
                                      <p:cBhvr>
                                        <p:cTn id="43" dur="500" fill="hold"/>
                                        <p:tgtEl>
                                          <p:spTgt spid="21"/>
                                        </p:tgtEl>
                                        <p:attrNameLst>
                                          <p:attrName>style.rotation</p:attrName>
                                        </p:attrNameLst>
                                      </p:cBhvr>
                                      <p:tavLst>
                                        <p:tav tm="0">
                                          <p:val>
                                            <p:fltVal val="360"/>
                                          </p:val>
                                        </p:tav>
                                        <p:tav tm="100000">
                                          <p:val>
                                            <p:fltVal val="0"/>
                                          </p:val>
                                        </p:tav>
                                      </p:tavLst>
                                    </p:anim>
                                    <p:animEffect transition="in" filter="fade">
                                      <p:cBhvr>
                                        <p:cTn id="44" dur="500"/>
                                        <p:tgtEl>
                                          <p:spTgt spid="21"/>
                                        </p:tgtEl>
                                      </p:cBhvr>
                                    </p:animEffect>
                                  </p:childTnLst>
                                </p:cTn>
                              </p:par>
                              <p:par>
                                <p:cTn id="45" presetID="9"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childTnLst>
                          </p:cTn>
                        </p:par>
                        <p:par>
                          <p:cTn id="48" fill="hold">
                            <p:stCondLst>
                              <p:cond delay="500"/>
                            </p:stCondLst>
                            <p:childTnLst>
                              <p:par>
                                <p:cTn id="49" presetID="49" presetClass="path" presetSubtype="0" accel="50000" decel="50000" fill="hold" nodeType="afterEffect">
                                  <p:stCondLst>
                                    <p:cond delay="0"/>
                                  </p:stCondLst>
                                  <p:childTnLst>
                                    <p:animMotion origin="layout" path="M 4.375E-6 3.7037E-7 L 0.38138 0.1213 " pathEditMode="relative" rAng="0" ptsTypes="AA">
                                      <p:cBhvr>
                                        <p:cTn id="50" dur="500" fill="hold"/>
                                        <p:tgtEl>
                                          <p:spTgt spid="22"/>
                                        </p:tgtEl>
                                        <p:attrNameLst>
                                          <p:attrName>ppt_x</p:attrName>
                                          <p:attrName>ppt_y</p:attrName>
                                        </p:attrNameLst>
                                      </p:cBhvr>
                                      <p:rCtr x="19062" y="6065"/>
                                    </p:animMotion>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14978" y="1923185"/>
            <a:ext cx="10357922" cy="954107"/>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Tính tình hiền hậu, không nghịch ác, không xúc phạm hoặc làm đau lòng người khác</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833038" y="1837965"/>
            <a:ext cx="581940" cy="693660"/>
          </a:xfrm>
          <a:prstGeom prst="rect">
            <a:avLst/>
          </a:prstGeom>
        </p:spPr>
      </p:pic>
      <p:grpSp>
        <p:nvGrpSpPr>
          <p:cNvPr id="5" name="Group 4"/>
          <p:cNvGrpSpPr/>
          <p:nvPr/>
        </p:nvGrpSpPr>
        <p:grpSpPr>
          <a:xfrm>
            <a:off x="7115175" y="2577976"/>
            <a:ext cx="2857500" cy="1328738"/>
            <a:chOff x="6679583" y="5313630"/>
            <a:chExt cx="4620247" cy="1144320"/>
          </a:xfrm>
        </p:grpSpPr>
        <p:sp>
          <p:nvSpPr>
            <p:cNvPr id="18" name="Rounded Rectangle 11"/>
            <p:cNvSpPr/>
            <p:nvPr/>
          </p:nvSpPr>
          <p:spPr>
            <a:xfrm>
              <a:off x="6679583"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9" name="Rectangle 18"/>
            <p:cNvSpPr/>
            <p:nvPr/>
          </p:nvSpPr>
          <p:spPr>
            <a:xfrm>
              <a:off x="6824047" y="5512248"/>
              <a:ext cx="4475783" cy="648102"/>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Ai có lỗi</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(A-mi-xi)</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354" y="2877292"/>
            <a:ext cx="4935842" cy="3180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Curved Connector 11"/>
          <p:cNvCxnSpPr/>
          <p:nvPr/>
        </p:nvCxnSpPr>
        <p:spPr>
          <a:xfrm>
            <a:off x="10008988" y="3362494"/>
            <a:ext cx="1006094" cy="748880"/>
          </a:xfrm>
          <a:prstGeom prst="curvedConnector3">
            <a:avLst>
              <a:gd name="adj1" fmla="val 152247"/>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877962" y="3970918"/>
            <a:ext cx="2095446"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Cô-rét-ti</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9054" t="17107" r="45210" b="22704"/>
          <a:stretch/>
        </p:blipFill>
        <p:spPr>
          <a:xfrm>
            <a:off x="1673542" y="3367598"/>
            <a:ext cx="2257425" cy="1914525"/>
          </a:xfrm>
          <a:prstGeom prst="rect">
            <a:avLst/>
          </a:prstGeom>
          <a:ln>
            <a:noFill/>
          </a:ln>
          <a:effectLst>
            <a:softEdge rad="112500"/>
          </a:effectLst>
        </p:spPr>
      </p:pic>
      <p:sp>
        <p:nvSpPr>
          <p:cNvPr id="16" name="Rectangle 15"/>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17"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17556351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par>
                          <p:cTn id="13" fill="hold">
                            <p:stCondLst>
                              <p:cond delay="500"/>
                            </p:stCondLst>
                            <p:childTnLst>
                              <p:par>
                                <p:cTn id="14" presetID="56" presetClass="path" presetSubtype="0" accel="50000" decel="50000" fill="hold" nodeType="afterEffect">
                                  <p:stCondLst>
                                    <p:cond delay="0"/>
                                  </p:stCondLst>
                                  <p:childTnLst>
                                    <p:animMotion origin="layout" path="M 0.00234 2.59259E-6 L 0.71536 -0.1544 " pathEditMode="relative" rAng="0" ptsTypes="AA">
                                      <p:cBhvr>
                                        <p:cTn id="15" dur="500" fill="hold"/>
                                        <p:tgtEl>
                                          <p:spTgt spid="17"/>
                                        </p:tgtEl>
                                        <p:attrNameLst>
                                          <p:attrName>ppt_x</p:attrName>
                                          <p:attrName>ppt_y</p:attrName>
                                        </p:attrNameLst>
                                      </p:cBhvr>
                                      <p:rCtr x="35651" y="-7731"/>
                                    </p:animMotion>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47"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anim calcmode="lin" valueType="num">
                                      <p:cBhvr>
                                        <p:cTn id="37" dur="500" fill="hold"/>
                                        <p:tgtEl>
                                          <p:spTgt spid="5"/>
                                        </p:tgtEl>
                                        <p:attrNameLst>
                                          <p:attrName>ppt_x</p:attrName>
                                        </p:attrNameLst>
                                      </p:cBhvr>
                                      <p:tavLst>
                                        <p:tav tm="0">
                                          <p:val>
                                            <p:strVal val="#ppt_x"/>
                                          </p:val>
                                        </p:tav>
                                        <p:tav tm="100000">
                                          <p:val>
                                            <p:strVal val="#ppt_x"/>
                                          </p:val>
                                        </p:tav>
                                      </p:tavLst>
                                    </p:anim>
                                    <p:anim calcmode="lin" valueType="num">
                                      <p:cBhvr>
                                        <p:cTn id="3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style.rotation</p:attrName>
                                        </p:attrNameLst>
                                      </p:cBhvr>
                                      <p:tavLst>
                                        <p:tav tm="0">
                                          <p:val>
                                            <p:fltVal val="360"/>
                                          </p:val>
                                        </p:tav>
                                        <p:tav tm="100000">
                                          <p:val>
                                            <p:fltVal val="0"/>
                                          </p:val>
                                        </p:tav>
                                      </p:tavLst>
                                    </p:anim>
                                    <p:animEffect transition="in" filter="fade">
                                      <p:cBhvr>
                                        <p:cTn id="46" dur="500"/>
                                        <p:tgtEl>
                                          <p:spTgt spid="12"/>
                                        </p:tgtEl>
                                      </p:cBhvr>
                                    </p:animEffect>
                                  </p:childTnLst>
                                </p:cTn>
                              </p:par>
                              <p:par>
                                <p:cTn id="47" presetID="9"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par>
                          <p:cTn id="50" fill="hold">
                            <p:stCondLst>
                              <p:cond delay="500"/>
                            </p:stCondLst>
                            <p:childTnLst>
                              <p:par>
                                <p:cTn id="51" presetID="49" presetClass="path" presetSubtype="0" accel="50000" decel="50000" fill="hold" nodeType="afterEffect">
                                  <p:stCondLst>
                                    <p:cond delay="0"/>
                                  </p:stCondLst>
                                  <p:childTnLst>
                                    <p:animMotion origin="layout" path="M 2.29167E-6 4.44444E-6 L 0.39948 0.10833 " pathEditMode="relative" rAng="0" ptsTypes="AA">
                                      <p:cBhvr>
                                        <p:cTn id="52" dur="500" fill="hold"/>
                                        <p:tgtEl>
                                          <p:spTgt spid="15"/>
                                        </p:tgtEl>
                                        <p:attrNameLst>
                                          <p:attrName>ppt_x</p:attrName>
                                          <p:attrName>ppt_y</p:attrName>
                                        </p:attrNameLst>
                                      </p:cBhvr>
                                      <p:rCtr x="19974" y="5417"/>
                                    </p:animMotion>
                                  </p:childTnLst>
                                </p:cTn>
                              </p:par>
                            </p:childTnLst>
                          </p:cTn>
                        </p:par>
                        <p:par>
                          <p:cTn id="53" fill="hold">
                            <p:stCondLst>
                              <p:cond delay="1000"/>
                            </p:stCondLst>
                            <p:childTnLst>
                              <p:par>
                                <p:cTn id="54" presetID="22" presetClass="entr" presetSubtype="4"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710845" y="518861"/>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6706" y="4285615"/>
            <a:ext cx="4061438" cy="2286588"/>
          </a:xfrm>
          <a:prstGeom prst="ellipse">
            <a:avLst/>
          </a:prstGeom>
          <a:ln>
            <a:noFill/>
          </a:ln>
          <a:effectLst>
            <a:softEdge rad="112500"/>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7187" y="1071854"/>
            <a:ext cx="3808504" cy="2587036"/>
          </a:xfrm>
          <a:prstGeom prst="ellipse">
            <a:avLst/>
          </a:prstGeom>
          <a:ln>
            <a:noFill/>
          </a:ln>
          <a:effectLst>
            <a:softEdge rad="112500"/>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2363" y="2412408"/>
            <a:ext cx="3636716" cy="2047472"/>
          </a:xfrm>
          <a:prstGeom prst="ellipse">
            <a:avLst/>
          </a:prstGeom>
          <a:ln>
            <a:noFill/>
          </a:ln>
          <a:effectLst>
            <a:softEdge rad="112500"/>
          </a:effectLst>
        </p:spPr>
      </p:pic>
      <p:grpSp>
        <p:nvGrpSpPr>
          <p:cNvPr id="20" name="Group 19"/>
          <p:cNvGrpSpPr/>
          <p:nvPr/>
        </p:nvGrpSpPr>
        <p:grpSpPr>
          <a:xfrm>
            <a:off x="8075779" y="2299018"/>
            <a:ext cx="3584904" cy="2217992"/>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1815882"/>
            </a:xfrm>
            <a:prstGeom prst="rect">
              <a:avLst/>
            </a:prstGeom>
            <a:noFill/>
          </p:spPr>
          <p:txBody>
            <a:bodyPr wrap="square" lIns="91440" tIns="45720" rIns="91440" bIns="45720">
              <a:spAutoFit/>
            </a:bodyPr>
            <a:lstStyle/>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cổ,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ngụ ngôn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Việt Nam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và nước ngoài</a:t>
              </a:r>
            </a:p>
          </p:txBody>
        </p:sp>
      </p:grpSp>
      <p:sp>
        <p:nvSpPr>
          <p:cNvPr id="23" name="Rectangle 22"/>
          <p:cNvSpPr/>
          <p:nvPr/>
        </p:nvSpPr>
        <p:spPr>
          <a:xfrm>
            <a:off x="4976681" y="1432673"/>
            <a:ext cx="2305311"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Nàng Tiên Ốc</a:t>
            </a:r>
          </a:p>
        </p:txBody>
      </p:sp>
      <p:sp>
        <p:nvSpPr>
          <p:cNvPr id="26" name="Rectangle 25"/>
          <p:cNvSpPr/>
          <p:nvPr/>
        </p:nvSpPr>
        <p:spPr>
          <a:xfrm>
            <a:off x="1314594" y="3504431"/>
            <a:ext cx="3833037"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Thạch Sanh - Lý Thông</a:t>
            </a:r>
          </a:p>
        </p:txBody>
      </p:sp>
      <p:sp>
        <p:nvSpPr>
          <p:cNvPr id="27" name="Rectangle 26"/>
          <p:cNvSpPr/>
          <p:nvPr/>
        </p:nvSpPr>
        <p:spPr>
          <a:xfrm>
            <a:off x="6729330" y="5167299"/>
            <a:ext cx="3547766"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Cậu học trò và con hổ</a:t>
            </a:r>
          </a:p>
        </p:txBody>
      </p:sp>
    </p:spTree>
    <p:extLst>
      <p:ext uri="{BB962C8B-B14F-4D97-AF65-F5344CB8AC3E}">
        <p14:creationId xmlns:p14="http://schemas.microsoft.com/office/powerpoint/2010/main" val="32461449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anim calcmode="lin" valueType="num">
                                      <p:cBhvr>
                                        <p:cTn id="35" dur="500" fill="hold"/>
                                        <p:tgtEl>
                                          <p:spTgt spid="23"/>
                                        </p:tgtEl>
                                        <p:attrNameLst>
                                          <p:attrName>ppt_x</p:attrName>
                                        </p:attrNameLst>
                                      </p:cBhvr>
                                      <p:tavLst>
                                        <p:tav tm="0">
                                          <p:val>
                                            <p:strVal val="#ppt_x"/>
                                          </p:val>
                                        </p:tav>
                                        <p:tav tm="100000">
                                          <p:val>
                                            <p:strVal val="#ppt_x"/>
                                          </p:val>
                                        </p:tav>
                                      </p:tavLst>
                                    </p:anim>
                                    <p:anim calcmode="lin" valueType="num">
                                      <p:cBhvr>
                                        <p:cTn id="3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edg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randombar(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557268" y="515377"/>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7265218" y="2211013"/>
            <a:ext cx="3686397" cy="2217992"/>
            <a:chOff x="5263759" y="1425288"/>
            <a:chExt cx="4267030" cy="3369347"/>
          </a:xfrm>
        </p:grpSpPr>
        <p:sp>
          <p:nvSpPr>
            <p:cNvPr id="21" name="Flowchart: Display 20"/>
            <p:cNvSpPr/>
            <p:nvPr/>
          </p:nvSpPr>
          <p:spPr>
            <a:xfrm>
              <a:off x="5263759" y="1425288"/>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5416692" y="1806737"/>
              <a:ext cx="4114097" cy="1815883"/>
            </a:xfrm>
            <a:prstGeom prst="rect">
              <a:avLst/>
            </a:prstGeom>
            <a:noFill/>
          </p:spPr>
          <p:txBody>
            <a:bodyPr wrap="square" lIns="91440" tIns="45720" rIns="91440" bIns="45720">
              <a:spAutoFit/>
            </a:bodyPr>
            <a:lstStyle/>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cổ,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ngụ ngôn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Việt Nam </a:t>
              </a:r>
            </a:p>
            <a:p>
              <a:pPr algn="ctr"/>
              <a:r>
                <a:rPr lang="en-US" sz="2800" b="1" cap="none" spc="0">
                  <a:ln w="0"/>
                  <a:solidFill>
                    <a:srgbClr val="002060"/>
                  </a:solidFill>
                  <a:latin typeface="Times New Roman" panose="02020603050405020304" pitchFamily="18" charset="0"/>
                  <a:cs typeface="Times New Roman" panose="02020603050405020304" pitchFamily="18" charset="0"/>
                </a:rPr>
                <a:t>và nước ngoài</a:t>
              </a:r>
            </a:p>
          </p:txBody>
        </p:sp>
      </p:grpSp>
      <p:sp>
        <p:nvSpPr>
          <p:cNvPr id="23" name="Rectangle 22"/>
          <p:cNvSpPr/>
          <p:nvPr/>
        </p:nvSpPr>
        <p:spPr>
          <a:xfrm>
            <a:off x="6038598" y="1213493"/>
            <a:ext cx="3544560" cy="954107"/>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Chàng Ngốc và </a:t>
            </a:r>
          </a:p>
          <a:p>
            <a:r>
              <a:rPr lang="en-US" sz="2800" b="1">
                <a:solidFill>
                  <a:schemeClr val="accent6">
                    <a:lumMod val="50000"/>
                  </a:schemeClr>
                </a:solidFill>
                <a:latin typeface="Times New Roman" panose="02020603050405020304" pitchFamily="18" charset="0"/>
                <a:cs typeface="Times New Roman" panose="02020603050405020304" pitchFamily="18" charset="0"/>
              </a:rPr>
              <a:t>con ngỗng vàng (Đức)</a:t>
            </a:r>
          </a:p>
        </p:txBody>
      </p:sp>
      <p:sp>
        <p:nvSpPr>
          <p:cNvPr id="27" name="Rectangle 26"/>
          <p:cNvSpPr/>
          <p:nvPr/>
        </p:nvSpPr>
        <p:spPr>
          <a:xfrm>
            <a:off x="7089073" y="4946263"/>
            <a:ext cx="2733441" cy="523220"/>
          </a:xfrm>
          <a:prstGeom prst="rect">
            <a:avLst/>
          </a:prstGeom>
        </p:spPr>
        <p:txBody>
          <a:bodyPr wrap="none">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Sự tích hồ Ba Bể</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334" y="1189198"/>
            <a:ext cx="5233064" cy="2946214"/>
          </a:xfrm>
          <a:prstGeom prst="ellipse">
            <a:avLst/>
          </a:prstGeom>
          <a:ln>
            <a:noFill/>
          </a:ln>
          <a:effectLst>
            <a:softEdge rad="112500"/>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l="1542" r="1542"/>
          <a:stretch/>
        </p:blipFill>
        <p:spPr>
          <a:xfrm>
            <a:off x="2369486" y="3841306"/>
            <a:ext cx="4704048" cy="2648378"/>
          </a:xfrm>
          <a:prstGeom prst="ellipse">
            <a:avLst/>
          </a:prstGeom>
          <a:ln>
            <a:noFill/>
          </a:ln>
          <a:effectLst>
            <a:softEdge rad="112500"/>
          </a:effectLst>
        </p:spPr>
      </p:pic>
    </p:spTree>
    <p:extLst>
      <p:ext uri="{BB962C8B-B14F-4D97-AF65-F5344CB8AC3E}">
        <p14:creationId xmlns:p14="http://schemas.microsoft.com/office/powerpoint/2010/main" val="423195467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000"/>
                                        <p:tgtEl>
                                          <p:spTgt spid="6"/>
                                        </p:tgtEl>
                                      </p:cBhvr>
                                    </p:animEffect>
                                  </p:childTnLst>
                                </p:cTn>
                              </p:par>
                            </p:childTnLst>
                          </p:cTn>
                        </p:par>
                        <p:par>
                          <p:cTn id="17" fill="hold">
                            <p:stCondLst>
                              <p:cond delay="1000"/>
                            </p:stCondLst>
                            <p:childTnLst>
                              <p:par>
                                <p:cTn id="18" presetID="6" presetClass="entr" presetSubtype="16" fill="hold" grpId="1"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edg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23"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822239" y="570160"/>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7542180" y="1725924"/>
            <a:ext cx="3584904" cy="1295135"/>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1449382"/>
            </a:xfrm>
            <a:prstGeom prst="rect">
              <a:avLst/>
            </a:prstGeom>
            <a:noFill/>
          </p:spPr>
          <p:txBody>
            <a:bodyPr wrap="square" lIns="91440" tIns="45720" rIns="91440" bIns="45720">
              <a:spAutoFit/>
            </a:bodyPr>
            <a:lstStyle/>
            <a:p>
              <a:pPr algn="ctr"/>
              <a:r>
                <a:rPr lang="en-US" sz="2800" b="1" cap="none" spc="0">
                  <a:ln w="0"/>
                  <a:solidFill>
                    <a:srgbClr val="002060"/>
                  </a:solidFill>
                  <a:latin typeface="Times New Roman" panose="02020603050405020304" pitchFamily="18" charset="0"/>
                  <a:cs typeface="Times New Roman" panose="02020603050405020304" pitchFamily="18" charset="0"/>
                </a:rPr>
                <a:t>Truyện về gương người tốt</a:t>
              </a:r>
            </a:p>
          </p:txBody>
        </p:sp>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7333" r="16667"/>
          <a:stretch/>
        </p:blipFill>
        <p:spPr>
          <a:xfrm>
            <a:off x="1613331" y="1593135"/>
            <a:ext cx="2385728" cy="3614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061" y="3873118"/>
            <a:ext cx="3507702" cy="225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829" y="1275055"/>
            <a:ext cx="3251316" cy="2438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3" name="Group 22"/>
          <p:cNvGrpSpPr/>
          <p:nvPr/>
        </p:nvGrpSpPr>
        <p:grpSpPr>
          <a:xfrm>
            <a:off x="7548564" y="3149937"/>
            <a:ext cx="3578520" cy="1295135"/>
            <a:chOff x="6201989" y="1558976"/>
            <a:chExt cx="4142161" cy="3369347"/>
          </a:xfrm>
        </p:grpSpPr>
        <p:sp>
          <p:nvSpPr>
            <p:cNvPr id="24" name="Flowchart: Display 23"/>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6">
                    <a:lumMod val="75000"/>
                  </a:schemeClr>
                </a:solidFill>
              </a:endParaRPr>
            </a:p>
          </p:txBody>
        </p:sp>
        <p:sp>
          <p:nvSpPr>
            <p:cNvPr id="25" name="Rectangle 24"/>
            <p:cNvSpPr/>
            <p:nvPr/>
          </p:nvSpPr>
          <p:spPr>
            <a:xfrm>
              <a:off x="6540210" y="1900712"/>
              <a:ext cx="3522162" cy="2482149"/>
            </a:xfrm>
            <a:prstGeom prst="rect">
              <a:avLst/>
            </a:prstGeom>
            <a:noFill/>
          </p:spPr>
          <p:txBody>
            <a:bodyPr wrap="square" lIns="91440" tIns="45720" rIns="91440" bIns="45720">
              <a:spAutoFit/>
            </a:bodyPr>
            <a:lstStyle/>
            <a:p>
              <a:pPr algn="ctr"/>
              <a:r>
                <a:rPr lang="en-US" sz="2800" b="1">
                  <a:ln w="0"/>
                  <a:solidFill>
                    <a:schemeClr val="accent6">
                      <a:lumMod val="75000"/>
                    </a:schemeClr>
                  </a:solidFill>
                  <a:latin typeface="Times New Roman" panose="02020603050405020304" pitchFamily="18" charset="0"/>
                  <a:cs typeface="Times New Roman" panose="02020603050405020304" pitchFamily="18" charset="0"/>
                </a:rPr>
                <a:t>Sách, báo, truyền hình, in-tơ-nét, …</a:t>
              </a:r>
            </a:p>
          </p:txBody>
        </p:sp>
      </p:grpSp>
    </p:spTree>
    <p:extLst>
      <p:ext uri="{BB962C8B-B14F-4D97-AF65-F5344CB8AC3E}">
        <p14:creationId xmlns:p14="http://schemas.microsoft.com/office/powerpoint/2010/main" val="27485915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500"/>
                                        <p:tgtEl>
                                          <p:spTgt spid="8"/>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500"/>
                                        <p:tgtEl>
                                          <p:spTgt spid="10"/>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 calcmode="lin" valueType="num">
                                      <p:cBhvr>
                                        <p:cTn id="44" dur="500" fill="hold"/>
                                        <p:tgtEl>
                                          <p:spTgt spid="23"/>
                                        </p:tgtEl>
                                        <p:attrNameLst>
                                          <p:attrName>style.rotation</p:attrName>
                                        </p:attrNameLst>
                                      </p:cBhvr>
                                      <p:tavLst>
                                        <p:tav tm="0">
                                          <p:val>
                                            <p:fltVal val="360"/>
                                          </p:val>
                                        </p:tav>
                                        <p:tav tm="100000">
                                          <p:val>
                                            <p:fltVal val="0"/>
                                          </p:val>
                                        </p:tav>
                                      </p:tavLst>
                                    </p:anim>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440880" y="514590"/>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6530288" y="2418888"/>
            <a:ext cx="3584904" cy="1233364"/>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1449382"/>
            </a:xfrm>
            <a:prstGeom prst="rect">
              <a:avLst/>
            </a:prstGeom>
            <a:noFill/>
          </p:spPr>
          <p:txBody>
            <a:bodyPr wrap="square" lIns="91440" tIns="45720" rIns="91440" bIns="45720">
              <a:spAutoFit/>
            </a:bodyPr>
            <a:lstStyle/>
            <a:p>
              <a:pPr algn="ctr"/>
              <a:r>
                <a:rPr lang="en-US" sz="2800" b="1">
                  <a:ln w="0"/>
                  <a:solidFill>
                    <a:srgbClr val="002060"/>
                  </a:solidFill>
                  <a:latin typeface="Times New Roman" panose="02020603050405020304" pitchFamily="18" charset="0"/>
                  <a:cs typeface="Times New Roman" panose="02020603050405020304" pitchFamily="18" charset="0"/>
                </a:rPr>
                <a:t>Sách Truyện đọc </a:t>
              </a:r>
            </a:p>
            <a:p>
              <a:pPr algn="ctr"/>
              <a:r>
                <a:rPr lang="en-US" sz="2800" b="1">
                  <a:ln w="0"/>
                  <a:solidFill>
                    <a:srgbClr val="002060"/>
                  </a:solidFill>
                  <a:latin typeface="Times New Roman" panose="02020603050405020304" pitchFamily="18" charset="0"/>
                  <a:cs typeface="Times New Roman" panose="02020603050405020304" pitchFamily="18" charset="0"/>
                </a:rPr>
                <a:t>lớp 4</a:t>
              </a:r>
            </a:p>
          </p:txBody>
        </p:sp>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4375" t="500" r="14375" b="1"/>
          <a:stretch/>
        </p:blipFill>
        <p:spPr>
          <a:xfrm>
            <a:off x="2938819" y="1432673"/>
            <a:ext cx="3145702" cy="4392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5358073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8" presetClass="entr" presetSubtype="12"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down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2900" y="128588"/>
            <a:ext cx="11572875" cy="6615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53024" y="5207873"/>
            <a:ext cx="1459840" cy="1740100"/>
          </a:xfrm>
          <a:prstGeom prst="rect">
            <a:avLst/>
          </a:prstGeom>
        </p:spPr>
      </p:pic>
      <p:pic>
        <p:nvPicPr>
          <p:cNvPr id="4" name="图片 9">
            <a:extLst>
              <a:ext uri="{FF2B5EF4-FFF2-40B4-BE49-F238E27FC236}">
                <a16:creationId xmlns:a16="http://schemas.microsoft.com/office/drawing/2014/main" id="{4EF34B8A-B682-4C50-8F00-EC9EDB0C330C}"/>
              </a:ext>
            </a:extLst>
          </p:cNvPr>
          <p:cNvPicPr>
            <a:picLocks noChangeAspect="1"/>
          </p:cNvPicPr>
          <p:nvPr/>
        </p:nvPicPr>
        <p:blipFill>
          <a:blip r:embed="rId4"/>
          <a:stretch>
            <a:fillRect/>
          </a:stretch>
        </p:blipFill>
        <p:spPr>
          <a:xfrm>
            <a:off x="10560960" y="5262435"/>
            <a:ext cx="1641607" cy="2314695"/>
          </a:xfrm>
          <a:prstGeom prst="rect">
            <a:avLst/>
          </a:prstGeom>
        </p:spPr>
      </p:pic>
      <p:pic>
        <p:nvPicPr>
          <p:cNvPr id="5" name="图片 10">
            <a:extLst>
              <a:ext uri="{FF2B5EF4-FFF2-40B4-BE49-F238E27FC236}">
                <a16:creationId xmlns:a16="http://schemas.microsoft.com/office/drawing/2014/main" id="{95F9FC12-C26F-4430-A21A-A2BF6F79D8A5}"/>
              </a:ext>
            </a:extLst>
          </p:cNvPr>
          <p:cNvPicPr>
            <a:picLocks noChangeAspect="1"/>
          </p:cNvPicPr>
          <p:nvPr/>
        </p:nvPicPr>
        <p:blipFill>
          <a:blip r:embed="rId5"/>
          <a:stretch>
            <a:fillRect/>
          </a:stretch>
        </p:blipFill>
        <p:spPr>
          <a:xfrm rot="19789001">
            <a:off x="444178" y="173478"/>
            <a:ext cx="1426313" cy="1613669"/>
          </a:xfrm>
          <a:prstGeom prst="rect">
            <a:avLst/>
          </a:prstGeom>
        </p:spPr>
      </p:pic>
      <p:pic>
        <p:nvPicPr>
          <p:cNvPr id="6" name="图片 11">
            <a:extLst>
              <a:ext uri="{FF2B5EF4-FFF2-40B4-BE49-F238E27FC236}">
                <a16:creationId xmlns:a16="http://schemas.microsoft.com/office/drawing/2014/main" id="{45A09CF2-2784-45FE-BDBF-2EEDCBF58993}"/>
              </a:ext>
            </a:extLst>
          </p:cNvPr>
          <p:cNvPicPr>
            <a:picLocks noChangeAspect="1"/>
          </p:cNvPicPr>
          <p:nvPr/>
        </p:nvPicPr>
        <p:blipFill>
          <a:blip r:embed="rId6"/>
          <a:stretch>
            <a:fillRect/>
          </a:stretch>
        </p:blipFill>
        <p:spPr>
          <a:xfrm rot="2206524">
            <a:off x="10364125" y="34869"/>
            <a:ext cx="1470734" cy="1740100"/>
          </a:xfrm>
          <a:prstGeom prst="rect">
            <a:avLst/>
          </a:prstGeom>
        </p:spPr>
      </p:pic>
      <p:sp>
        <p:nvSpPr>
          <p:cNvPr id="7" name="Rectangle 6"/>
          <p:cNvSpPr/>
          <p:nvPr/>
        </p:nvSpPr>
        <p:spPr>
          <a:xfrm>
            <a:off x="3599855" y="530139"/>
            <a:ext cx="5287281"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2. Tìm truyện về lòng nhân hậu</a:t>
            </a:r>
          </a:p>
        </p:txBody>
      </p:sp>
      <p:grpSp>
        <p:nvGrpSpPr>
          <p:cNvPr id="20" name="Group 19"/>
          <p:cNvGrpSpPr/>
          <p:nvPr/>
        </p:nvGrpSpPr>
        <p:grpSpPr>
          <a:xfrm>
            <a:off x="6530288" y="2418888"/>
            <a:ext cx="4785412" cy="1391112"/>
            <a:chOff x="6201989" y="1558976"/>
            <a:chExt cx="4149551" cy="3369347"/>
          </a:xfrm>
        </p:grpSpPr>
        <p:sp>
          <p:nvSpPr>
            <p:cNvPr id="21" name="Flowchart: Display 20"/>
            <p:cNvSpPr/>
            <p:nvPr/>
          </p:nvSpPr>
          <p:spPr>
            <a:xfrm>
              <a:off x="6201989" y="1558976"/>
              <a:ext cx="4142161" cy="3369347"/>
            </a:xfrm>
            <a:prstGeom prst="flowChartDisplay">
              <a:avLst/>
            </a:prstGeom>
            <a:solidFill>
              <a:srgbClr val="9ED8D8"/>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3"/>
              <a:ext cx="4114097" cy="2101064"/>
            </a:xfrm>
            <a:prstGeom prst="rect">
              <a:avLst/>
            </a:prstGeom>
            <a:noFill/>
          </p:spPr>
          <p:txBody>
            <a:bodyPr wrap="square" lIns="91440" tIns="45720" rIns="91440" bIns="45720">
              <a:spAutoFit/>
            </a:bodyPr>
            <a:lstStyle/>
            <a:p>
              <a:pPr algn="ctr"/>
              <a:r>
                <a:rPr lang="en-US" sz="2800" b="1">
                  <a:ln w="0"/>
                  <a:solidFill>
                    <a:srgbClr val="002060"/>
                  </a:solidFill>
                  <a:latin typeface="Times New Roman" panose="02020603050405020304" pitchFamily="18" charset="0"/>
                  <a:cs typeface="Times New Roman" panose="02020603050405020304" pitchFamily="18" charset="0"/>
                </a:rPr>
                <a:t>Truyện Những tấm lòng </a:t>
              </a:r>
            </a:p>
            <a:p>
              <a:pPr algn="ctr"/>
              <a:r>
                <a:rPr lang="en-US" sz="2800" b="1">
                  <a:ln w="0"/>
                  <a:solidFill>
                    <a:srgbClr val="002060"/>
                  </a:solidFill>
                  <a:latin typeface="Times New Roman" panose="02020603050405020304" pitchFamily="18" charset="0"/>
                  <a:cs typeface="Times New Roman" panose="02020603050405020304" pitchFamily="18" charset="0"/>
                </a:rPr>
                <a:t>cao cả của A-mi-xi</a:t>
              </a:r>
            </a:p>
          </p:txBody>
        </p:sp>
      </p:gr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5278" r="15556"/>
          <a:stretch/>
        </p:blipFill>
        <p:spPr>
          <a:xfrm>
            <a:off x="2844692" y="1257632"/>
            <a:ext cx="3398804" cy="4913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735320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55"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strVal val="#ppt_w*0.7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a:extLst>
              <a:ext uri="{FF2B5EF4-FFF2-40B4-BE49-F238E27FC236}">
                <a16:creationId xmlns:a16="http://schemas.microsoft.com/office/drawing/2014/main" id="{5557CD76-071A-4264-AB1E-DC82155B562E}"/>
              </a:ext>
            </a:extLst>
          </p:cNvPr>
          <p:cNvPicPr>
            <a:picLocks noChangeAspect="1"/>
          </p:cNvPicPr>
          <p:nvPr/>
        </p:nvPicPr>
        <p:blipFill>
          <a:blip r:embed="rId2"/>
          <a:stretch>
            <a:fillRect/>
          </a:stretch>
        </p:blipFill>
        <p:spPr>
          <a:xfrm>
            <a:off x="7240117" y="0"/>
            <a:ext cx="3104033" cy="934898"/>
          </a:xfrm>
          <a:prstGeom prst="rect">
            <a:avLst/>
          </a:prstGeom>
        </p:spPr>
      </p:pic>
      <p:sp>
        <p:nvSpPr>
          <p:cNvPr id="5" name="Flowchart: Preparation 2"/>
          <p:cNvSpPr/>
          <p:nvPr/>
        </p:nvSpPr>
        <p:spPr>
          <a:xfrm>
            <a:off x="138545" y="838200"/>
            <a:ext cx="12046320" cy="4611506"/>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547"/>
              <a:gd name="connsiteY0" fmla="*/ 5000 h 10000"/>
              <a:gd name="connsiteX1" fmla="*/ 2000 w 9547"/>
              <a:gd name="connsiteY1" fmla="*/ 0 h 10000"/>
              <a:gd name="connsiteX2" fmla="*/ 8000 w 9547"/>
              <a:gd name="connsiteY2" fmla="*/ 0 h 10000"/>
              <a:gd name="connsiteX3" fmla="*/ 9547 w 9547"/>
              <a:gd name="connsiteY3" fmla="*/ 4957 h 10000"/>
              <a:gd name="connsiteX4" fmla="*/ 8000 w 9547"/>
              <a:gd name="connsiteY4" fmla="*/ 10000 h 10000"/>
              <a:gd name="connsiteX5" fmla="*/ 2000 w 9547"/>
              <a:gd name="connsiteY5" fmla="*/ 10000 h 10000"/>
              <a:gd name="connsiteX6" fmla="*/ 0 w 9547"/>
              <a:gd name="connsiteY6" fmla="*/ 5000 h 10000"/>
              <a:gd name="connsiteX0" fmla="*/ 0 w 9870"/>
              <a:gd name="connsiteY0" fmla="*/ 5000 h 10000"/>
              <a:gd name="connsiteX1" fmla="*/ 2095 w 9870"/>
              <a:gd name="connsiteY1" fmla="*/ 0 h 10000"/>
              <a:gd name="connsiteX2" fmla="*/ 8380 w 9870"/>
              <a:gd name="connsiteY2" fmla="*/ 0 h 10000"/>
              <a:gd name="connsiteX3" fmla="*/ 9870 w 9870"/>
              <a:gd name="connsiteY3" fmla="*/ 4742 h 10000"/>
              <a:gd name="connsiteX4" fmla="*/ 8380 w 9870"/>
              <a:gd name="connsiteY4" fmla="*/ 10000 h 10000"/>
              <a:gd name="connsiteX5" fmla="*/ 2095 w 9870"/>
              <a:gd name="connsiteY5" fmla="*/ 10000 h 10000"/>
              <a:gd name="connsiteX6" fmla="*/ 0 w 987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15"/>
              <a:gd name="connsiteY0" fmla="*/ 5000 h 10000"/>
              <a:gd name="connsiteX1" fmla="*/ 2123 w 10015"/>
              <a:gd name="connsiteY1" fmla="*/ 0 h 10000"/>
              <a:gd name="connsiteX2" fmla="*/ 8490 w 10015"/>
              <a:gd name="connsiteY2" fmla="*/ 0 h 10000"/>
              <a:gd name="connsiteX3" fmla="*/ 9235 w 10015"/>
              <a:gd name="connsiteY3" fmla="*/ 2237 h 10000"/>
              <a:gd name="connsiteX4" fmla="*/ 10000 w 10015"/>
              <a:gd name="connsiteY4" fmla="*/ 4742 h 10000"/>
              <a:gd name="connsiteX5" fmla="*/ 8490 w 10015"/>
              <a:gd name="connsiteY5" fmla="*/ 10000 h 10000"/>
              <a:gd name="connsiteX6" fmla="*/ 2123 w 10015"/>
              <a:gd name="connsiteY6" fmla="*/ 10000 h 10000"/>
              <a:gd name="connsiteX7" fmla="*/ 0 w 10015"/>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8490 w 10023"/>
              <a:gd name="connsiteY5" fmla="*/ 10000 h 10000"/>
              <a:gd name="connsiteX6" fmla="*/ 2123 w 10023"/>
              <a:gd name="connsiteY6" fmla="*/ 10000 h 10000"/>
              <a:gd name="connsiteX7" fmla="*/ 0 w 10023"/>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9133"/>
              <a:gd name="connsiteY0" fmla="*/ 5111 h 10000"/>
              <a:gd name="connsiteX1" fmla="*/ 1233 w 9133"/>
              <a:gd name="connsiteY1" fmla="*/ 0 h 10000"/>
              <a:gd name="connsiteX2" fmla="*/ 7600 w 9133"/>
              <a:gd name="connsiteY2" fmla="*/ 0 h 10000"/>
              <a:gd name="connsiteX3" fmla="*/ 8345 w 9133"/>
              <a:gd name="connsiteY3" fmla="*/ 2237 h 10000"/>
              <a:gd name="connsiteX4" fmla="*/ 9110 w 9133"/>
              <a:gd name="connsiteY4" fmla="*/ 4742 h 10000"/>
              <a:gd name="connsiteX5" fmla="*/ 8388 w 9133"/>
              <a:gd name="connsiteY5" fmla="*/ 7011 h 10000"/>
              <a:gd name="connsiteX6" fmla="*/ 7600 w 9133"/>
              <a:gd name="connsiteY6" fmla="*/ 10000 h 10000"/>
              <a:gd name="connsiteX7" fmla="*/ 1233 w 9133"/>
              <a:gd name="connsiteY7" fmla="*/ 10000 h 10000"/>
              <a:gd name="connsiteX8" fmla="*/ 0 w 9133"/>
              <a:gd name="connsiteY8" fmla="*/ 5111 h 10000"/>
              <a:gd name="connsiteX0" fmla="*/ 0 w 9939"/>
              <a:gd name="connsiteY0" fmla="*/ 4667 h 10000"/>
              <a:gd name="connsiteX1" fmla="*/ 1288 w 9939"/>
              <a:gd name="connsiteY1" fmla="*/ 0 h 10000"/>
              <a:gd name="connsiteX2" fmla="*/ 8259 w 9939"/>
              <a:gd name="connsiteY2" fmla="*/ 0 h 10000"/>
              <a:gd name="connsiteX3" fmla="*/ 9075 w 9939"/>
              <a:gd name="connsiteY3" fmla="*/ 2237 h 10000"/>
              <a:gd name="connsiteX4" fmla="*/ 9913 w 9939"/>
              <a:gd name="connsiteY4" fmla="*/ 4742 h 10000"/>
              <a:gd name="connsiteX5" fmla="*/ 9122 w 9939"/>
              <a:gd name="connsiteY5" fmla="*/ 7011 h 10000"/>
              <a:gd name="connsiteX6" fmla="*/ 8259 w 9939"/>
              <a:gd name="connsiteY6" fmla="*/ 10000 h 10000"/>
              <a:gd name="connsiteX7" fmla="*/ 1288 w 9939"/>
              <a:gd name="connsiteY7" fmla="*/ 10000 h 10000"/>
              <a:gd name="connsiteX8" fmla="*/ 0 w 9939"/>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723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723 h 10000"/>
              <a:gd name="connsiteX0" fmla="*/ 2 w 10002"/>
              <a:gd name="connsiteY0" fmla="*/ 4723 h 10000"/>
              <a:gd name="connsiteX1" fmla="*/ 982 w 10002"/>
              <a:gd name="connsiteY1" fmla="*/ 1056 h 10000"/>
              <a:gd name="connsiteX2" fmla="*/ 1298 w 10002"/>
              <a:gd name="connsiteY2" fmla="*/ 0 h 10000"/>
              <a:gd name="connsiteX3" fmla="*/ 8312 w 10002"/>
              <a:gd name="connsiteY3" fmla="*/ 0 h 10000"/>
              <a:gd name="connsiteX4" fmla="*/ 9133 w 10002"/>
              <a:gd name="connsiteY4" fmla="*/ 2237 h 10000"/>
              <a:gd name="connsiteX5" fmla="*/ 9976 w 10002"/>
              <a:gd name="connsiteY5" fmla="*/ 4742 h 10000"/>
              <a:gd name="connsiteX6" fmla="*/ 9180 w 10002"/>
              <a:gd name="connsiteY6" fmla="*/ 7011 h 10000"/>
              <a:gd name="connsiteX7" fmla="*/ 8312 w 10002"/>
              <a:gd name="connsiteY7" fmla="*/ 10000 h 10000"/>
              <a:gd name="connsiteX8" fmla="*/ 1298 w 10002"/>
              <a:gd name="connsiteY8" fmla="*/ 10000 h 10000"/>
              <a:gd name="connsiteX9" fmla="*/ 2 w 10002"/>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8 w 10008"/>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8" h="10000">
                <a:moveTo>
                  <a:pt x="8" y="4723"/>
                </a:moveTo>
                <a:cubicBezTo>
                  <a:pt x="-45" y="3232"/>
                  <a:pt x="134" y="2371"/>
                  <a:pt x="646" y="1056"/>
                </a:cubicBezTo>
                <a:cubicBezTo>
                  <a:pt x="551" y="880"/>
                  <a:pt x="82" y="176"/>
                  <a:pt x="1304" y="0"/>
                </a:cubicBezTo>
                <a:lnTo>
                  <a:pt x="8318" y="0"/>
                </a:lnTo>
                <a:cubicBezTo>
                  <a:pt x="9624" y="373"/>
                  <a:pt x="8861" y="1447"/>
                  <a:pt x="9139" y="2237"/>
                </a:cubicBezTo>
                <a:cubicBezTo>
                  <a:pt x="9705" y="2425"/>
                  <a:pt x="10119" y="3448"/>
                  <a:pt x="9982" y="4742"/>
                </a:cubicBezTo>
                <a:cubicBezTo>
                  <a:pt x="9989" y="5588"/>
                  <a:pt x="9752" y="6479"/>
                  <a:pt x="9186" y="7011"/>
                </a:cubicBezTo>
                <a:cubicBezTo>
                  <a:pt x="8908" y="7887"/>
                  <a:pt x="9632" y="9552"/>
                  <a:pt x="8318" y="10000"/>
                </a:cubicBezTo>
                <a:lnTo>
                  <a:pt x="1304" y="10000"/>
                </a:lnTo>
                <a:cubicBezTo>
                  <a:pt x="1121" y="9231"/>
                  <a:pt x="580" y="8991"/>
                  <a:pt x="397" y="8222"/>
                </a:cubicBezTo>
                <a:cubicBezTo>
                  <a:pt x="485" y="6167"/>
                  <a:pt x="138" y="5889"/>
                  <a:pt x="8" y="4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7">
            <a:extLst>
              <a:ext uri="{FF2B5EF4-FFF2-40B4-BE49-F238E27FC236}">
                <a16:creationId xmlns:a16="http://schemas.microsoft.com/office/drawing/2014/main" id="{5D7787DB-E77E-41DC-82FA-3CF22D6A28DD}"/>
              </a:ext>
            </a:extLst>
          </p:cNvPr>
          <p:cNvPicPr>
            <a:picLocks noChangeAspect="1"/>
          </p:cNvPicPr>
          <p:nvPr/>
        </p:nvPicPr>
        <p:blipFill>
          <a:blip r:embed="rId3"/>
          <a:stretch>
            <a:fillRect/>
          </a:stretch>
        </p:blipFill>
        <p:spPr>
          <a:xfrm>
            <a:off x="5595741" y="34600"/>
            <a:ext cx="1234800" cy="489500"/>
          </a:xfrm>
          <a:prstGeom prst="rect">
            <a:avLst/>
          </a:prstGeom>
        </p:spPr>
      </p:pic>
      <p:pic>
        <p:nvPicPr>
          <p:cNvPr id="7" name="图片 8">
            <a:extLst>
              <a:ext uri="{FF2B5EF4-FFF2-40B4-BE49-F238E27FC236}">
                <a16:creationId xmlns:a16="http://schemas.microsoft.com/office/drawing/2014/main" id="{102E2558-3E33-4415-8D70-18CC8DB3DBE9}"/>
              </a:ext>
            </a:extLst>
          </p:cNvPr>
          <p:cNvPicPr>
            <a:picLocks noChangeAspect="1"/>
          </p:cNvPicPr>
          <p:nvPr/>
        </p:nvPicPr>
        <p:blipFill>
          <a:blip r:embed="rId3"/>
          <a:stretch>
            <a:fillRect/>
          </a:stretch>
        </p:blipFill>
        <p:spPr>
          <a:xfrm>
            <a:off x="511212" y="114299"/>
            <a:ext cx="1234800" cy="409801"/>
          </a:xfrm>
          <a:prstGeom prst="rect">
            <a:avLst/>
          </a:prstGeom>
        </p:spPr>
      </p:pic>
      <p:sp>
        <p:nvSpPr>
          <p:cNvPr id="8" name="Rectangle 7"/>
          <p:cNvSpPr/>
          <p:nvPr/>
        </p:nvSpPr>
        <p:spPr>
          <a:xfrm>
            <a:off x="2155588" y="205839"/>
            <a:ext cx="2550698" cy="584775"/>
          </a:xfrm>
          <a:prstGeom prst="rect">
            <a:avLst/>
          </a:prstGeom>
        </p:spPr>
        <p:txBody>
          <a:bodyPr wrap="none">
            <a:spAutoFit/>
          </a:bodyPr>
          <a:lstStyle/>
          <a:p>
            <a:r>
              <a:rPr lang="en-US" sz="3200">
                <a:solidFill>
                  <a:srgbClr val="002060"/>
                </a:solidFill>
                <a:latin typeface="UTM Androgyne" panose="02040603050506020204" pitchFamily="18" charset="0"/>
                <a:cs typeface="Times New Roman" panose="02020603050405020304" pitchFamily="18" charset="0"/>
              </a:rPr>
              <a:t>3. Kể chuyện</a:t>
            </a:r>
          </a:p>
        </p:txBody>
      </p:sp>
      <p:sp>
        <p:nvSpPr>
          <p:cNvPr id="9" name="Rectangle 8"/>
          <p:cNvSpPr/>
          <p:nvPr/>
        </p:nvSpPr>
        <p:spPr>
          <a:xfrm>
            <a:off x="739394" y="1115648"/>
            <a:ext cx="5105886" cy="769441"/>
          </a:xfrm>
          <a:prstGeom prst="rect">
            <a:avLst/>
          </a:prstGeom>
          <a:noFill/>
        </p:spPr>
        <p:txBody>
          <a:bodyPr wrap="none" lIns="91440" tIns="45720" rIns="91440" bIns="45720">
            <a:spAutoFit/>
          </a:bodyPr>
          <a:lstStyle/>
          <a:p>
            <a:pPr algn="ctr"/>
            <a:r>
              <a:rPr lang="en-US" sz="4400" b="1"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sz="4400" b="0" cap="none" spc="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0" cap="none" spc="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Giới thiệu câu chuyện</a:t>
            </a:r>
          </a:p>
        </p:txBody>
      </p:sp>
      <p:sp>
        <p:nvSpPr>
          <p:cNvPr id="10" name="Rectangle 9"/>
          <p:cNvSpPr/>
          <p:nvPr/>
        </p:nvSpPr>
        <p:spPr>
          <a:xfrm>
            <a:off x="6429658" y="1152013"/>
            <a:ext cx="3228769" cy="769441"/>
          </a:xfrm>
          <a:prstGeom prst="rect">
            <a:avLst/>
          </a:prstGeom>
          <a:noFill/>
        </p:spPr>
        <p:txBody>
          <a:bodyPr wrap="none" lIns="91440" tIns="45720" rIns="91440" bIns="45720">
            <a:spAutoFit/>
          </a:bodyPr>
          <a:lstStyle/>
          <a:p>
            <a:pPr algn="ctr"/>
            <a:r>
              <a:rPr lang="en-US" sz="4400" b="1">
                <a:ln w="0"/>
                <a:solidFill>
                  <a:srgbClr val="EAA7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a:ln w="0"/>
                <a:solidFill>
                  <a:srgbClr val="EAA700"/>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Kể thành lời</a:t>
            </a:r>
          </a:p>
        </p:txBody>
      </p:sp>
      <p:sp>
        <p:nvSpPr>
          <p:cNvPr id="11" name="Rectangle 10"/>
          <p:cNvSpPr/>
          <p:nvPr/>
        </p:nvSpPr>
        <p:spPr>
          <a:xfrm>
            <a:off x="511212" y="2160004"/>
            <a:ext cx="4645352"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Nêu tên câu chuyện</a:t>
            </a:r>
          </a:p>
        </p:txBody>
      </p:sp>
      <p:sp>
        <p:nvSpPr>
          <p:cNvPr id="12" name="Rectangle 11"/>
          <p:cNvSpPr/>
          <p:nvPr/>
        </p:nvSpPr>
        <p:spPr>
          <a:xfrm>
            <a:off x="6400991" y="2105443"/>
            <a:ext cx="4131260"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cap="none" spc="0">
                <a:ln w="0"/>
                <a:solidFill>
                  <a:srgbClr val="EAA700"/>
                </a:solidFill>
                <a:latin typeface="Times New Roman" panose="02020603050405020304" pitchFamily="18" charset="0"/>
                <a:cs typeface="Times New Roman" panose="02020603050405020304" pitchFamily="18" charset="0"/>
              </a:rPr>
              <a:t>Mở đầu câu chuyện</a:t>
            </a:r>
          </a:p>
        </p:txBody>
      </p:sp>
      <p:sp>
        <p:nvSpPr>
          <p:cNvPr id="13" name="Rectangle 12"/>
          <p:cNvSpPr/>
          <p:nvPr/>
        </p:nvSpPr>
        <p:spPr>
          <a:xfrm>
            <a:off x="728537" y="2996595"/>
            <a:ext cx="5084529" cy="1481175"/>
          </a:xfrm>
          <a:prstGeom prst="rect">
            <a:avLst/>
          </a:prstGeom>
          <a:noFill/>
        </p:spPr>
        <p:txBody>
          <a:bodyPr wrap="square" lIns="91440" tIns="45720" rIns="91440" bIns="45720">
            <a:spAutoFit/>
          </a:bodyPr>
          <a:lstStyle/>
          <a:p>
            <a:pPr algn="ctr">
              <a:lnSpc>
                <a:spcPct val="150000"/>
              </a:lnSpc>
            </a:pPr>
            <a:r>
              <a:rPr lang="en-US" sz="3200" b="1">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a:ln w="0"/>
                <a:solidFill>
                  <a:schemeClr val="accent6">
                    <a:lumMod val="50000"/>
                  </a:schemeClr>
                </a:solidFill>
                <a:latin typeface="Times New Roman" panose="02020603050405020304" pitchFamily="18" charset="0"/>
                <a:cs typeface="Times New Roman" panose="02020603050405020304" pitchFamily="18" charset="0"/>
              </a:rPr>
              <a:t>Cho biết em đã đọc hoặc đã nghe ở đâu, vào dịp nào</a:t>
            </a:r>
            <a:endParaRPr lang="en-US" sz="3200" b="1" cap="none" spc="0">
              <a:ln w="0"/>
              <a:solidFill>
                <a:schemeClr val="accent6">
                  <a:lumMod val="50000"/>
                </a:schemeClr>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5950713" y="637929"/>
            <a:ext cx="0" cy="4811777"/>
          </a:xfrm>
          <a:prstGeom prst="line">
            <a:avLst/>
          </a:prstGeom>
          <a:ln w="76200">
            <a:solidFill>
              <a:srgbClr val="9ED8D8"/>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00991" y="3109611"/>
            <a:ext cx="5145961"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a:ln w="0"/>
                <a:solidFill>
                  <a:srgbClr val="EAA700"/>
                </a:solidFill>
                <a:latin typeface="Times New Roman" panose="02020603050405020304" pitchFamily="18" charset="0"/>
                <a:cs typeface="Times New Roman" panose="02020603050405020304" pitchFamily="18" charset="0"/>
              </a:rPr>
              <a:t>Diễn biến của câu chuyện</a:t>
            </a:r>
          </a:p>
        </p:txBody>
      </p:sp>
      <p:sp>
        <p:nvSpPr>
          <p:cNvPr id="20" name="Rectangle 19"/>
          <p:cNvSpPr/>
          <p:nvPr/>
        </p:nvSpPr>
        <p:spPr>
          <a:xfrm>
            <a:off x="6428294" y="4113779"/>
            <a:ext cx="4267515"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cap="none" spc="0">
                <a:ln w="0"/>
                <a:solidFill>
                  <a:srgbClr val="EAA700"/>
                </a:solidFill>
                <a:latin typeface="Times New Roman" panose="02020603050405020304" pitchFamily="18" charset="0"/>
                <a:cs typeface="Times New Roman" panose="02020603050405020304" pitchFamily="18" charset="0"/>
              </a:rPr>
              <a:t>Kết thúc câu chuyện</a:t>
            </a:r>
          </a:p>
        </p:txBody>
      </p:sp>
      <p:sp>
        <p:nvSpPr>
          <p:cNvPr id="21" name="Rectangle 20"/>
          <p:cNvSpPr/>
          <p:nvPr/>
        </p:nvSpPr>
        <p:spPr>
          <a:xfrm>
            <a:off x="3300705" y="5716956"/>
            <a:ext cx="5904437" cy="523220"/>
          </a:xfrm>
          <a:prstGeom prst="rect">
            <a:avLst/>
          </a:prstGeom>
        </p:spPr>
        <p:txBody>
          <a:bodyPr wrap="none">
            <a:spAutoFit/>
          </a:bodyPr>
          <a:lstStyle/>
          <a:p>
            <a:r>
              <a:rPr lang="en-US" sz="2800">
                <a:solidFill>
                  <a:srgbClr val="002060"/>
                </a:solidFill>
                <a:latin typeface="UTM Androgyne" panose="02040603050506020204" pitchFamily="18" charset="0"/>
                <a:cs typeface="Times New Roman" panose="02020603050405020304" pitchFamily="18" charset="0"/>
              </a:rPr>
              <a:t>Khuyến khích kể chuyện ngoài SGK</a:t>
            </a:r>
          </a:p>
        </p:txBody>
      </p:sp>
    </p:spTree>
    <p:extLst>
      <p:ext uri="{BB962C8B-B14F-4D97-AF65-F5344CB8AC3E}">
        <p14:creationId xmlns:p14="http://schemas.microsoft.com/office/powerpoint/2010/main" val="1355110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anim calcmode="lin" valueType="num">
                                      <p:cBhvr>
                                        <p:cTn id="46" dur="500" fill="hold"/>
                                        <p:tgtEl>
                                          <p:spTgt spid="12"/>
                                        </p:tgtEl>
                                        <p:attrNameLst>
                                          <p:attrName>ppt_x</p:attrName>
                                        </p:attrNameLst>
                                      </p:cBhvr>
                                      <p:tavLst>
                                        <p:tav tm="0">
                                          <p:val>
                                            <p:strVal val="#ppt_x"/>
                                          </p:val>
                                        </p:tav>
                                        <p:tav tm="100000">
                                          <p:val>
                                            <p:strVal val="#ppt_x"/>
                                          </p:val>
                                        </p:tav>
                                      </p:tavLst>
                                    </p:anim>
                                    <p:anim calcmode="lin" valueType="num">
                                      <p:cBhvr>
                                        <p:cTn id="4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anim calcmode="lin" valueType="num">
                                      <p:cBhvr>
                                        <p:cTn id="60" dur="500" fill="hold"/>
                                        <p:tgtEl>
                                          <p:spTgt spid="20"/>
                                        </p:tgtEl>
                                        <p:attrNameLst>
                                          <p:attrName>ppt_x</p:attrName>
                                        </p:attrNameLst>
                                      </p:cBhvr>
                                      <p:tavLst>
                                        <p:tav tm="0">
                                          <p:val>
                                            <p:strVal val="#ppt_x"/>
                                          </p:val>
                                        </p:tav>
                                        <p:tav tm="100000">
                                          <p:val>
                                            <p:strVal val="#ppt_x"/>
                                          </p:val>
                                        </p:tav>
                                      </p:tavLst>
                                    </p:anim>
                                    <p:anim calcmode="lin" valueType="num">
                                      <p:cBhvr>
                                        <p:cTn id="6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anim calcmode="lin" valueType="num">
                                      <p:cBhvr>
                                        <p:cTn id="67" dur="500" fill="hold"/>
                                        <p:tgtEl>
                                          <p:spTgt spid="21"/>
                                        </p:tgtEl>
                                        <p:attrNameLst>
                                          <p:attrName>ppt_x</p:attrName>
                                        </p:attrNameLst>
                                      </p:cBhvr>
                                      <p:tavLst>
                                        <p:tav tm="0">
                                          <p:val>
                                            <p:strVal val="#ppt_x"/>
                                          </p:val>
                                        </p:tav>
                                        <p:tav tm="100000">
                                          <p:val>
                                            <p:strVal val="#ppt_x"/>
                                          </p:val>
                                        </p:tav>
                                      </p:tavLst>
                                    </p:anim>
                                    <p:anim calcmode="lin" valueType="num">
                                      <p:cBhvr>
                                        <p:cTn id="6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62682" y="1552410"/>
            <a:ext cx="6400278" cy="584775"/>
          </a:xfrm>
          <a:prstGeom prst="rect">
            <a:avLst/>
          </a:prstGeom>
        </p:spPr>
        <p:txBody>
          <a:bodyPr wrap="none">
            <a:spAutoFit/>
          </a:bodyPr>
          <a:lstStyle/>
          <a:p>
            <a:r>
              <a:rPr lang="en-US" sz="3200">
                <a:solidFill>
                  <a:srgbClr val="002060"/>
                </a:solidFill>
                <a:latin typeface="UTM Androgyne" panose="02040603050506020204" pitchFamily="18" charset="0"/>
                <a:cs typeface="Times New Roman" panose="02020603050405020304" pitchFamily="18" charset="0"/>
              </a:rPr>
              <a:t>4. Trao đổi về ý nghĩa câu chuyện</a:t>
            </a:r>
          </a:p>
        </p:txBody>
      </p:sp>
      <p:sp>
        <p:nvSpPr>
          <p:cNvPr id="11" name="Rectangle 10"/>
          <p:cNvSpPr/>
          <p:nvPr/>
        </p:nvSpPr>
        <p:spPr>
          <a:xfrm>
            <a:off x="979056" y="2417011"/>
            <a:ext cx="928048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Bạn thích nhất chi tiết nào trong câu chuyện?</a:t>
            </a:r>
          </a:p>
        </p:txBody>
      </p:sp>
      <p:sp>
        <p:nvSpPr>
          <p:cNvPr id="17" name="Rectangle 16"/>
          <p:cNvSpPr/>
          <p:nvPr/>
        </p:nvSpPr>
        <p:spPr>
          <a:xfrm>
            <a:off x="1421744" y="3248266"/>
            <a:ext cx="1007991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Chi tiết nào trong câu chuyện làm bạn cảm động nhất?</a:t>
            </a:r>
          </a:p>
        </p:txBody>
      </p:sp>
      <p:sp>
        <p:nvSpPr>
          <p:cNvPr id="18" name="Rectangle 17"/>
          <p:cNvSpPr/>
          <p:nvPr/>
        </p:nvSpPr>
        <p:spPr>
          <a:xfrm>
            <a:off x="523921" y="4076242"/>
            <a:ext cx="1007991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Vì sao bạn yêu thích nhân vật trong truyện?</a:t>
            </a:r>
          </a:p>
        </p:txBody>
      </p:sp>
      <p:sp>
        <p:nvSpPr>
          <p:cNvPr id="19" name="Rectangle 18"/>
          <p:cNvSpPr/>
          <p:nvPr/>
        </p:nvSpPr>
        <p:spPr>
          <a:xfrm>
            <a:off x="0" y="4954391"/>
            <a:ext cx="10079918" cy="584775"/>
          </a:xfrm>
          <a:prstGeom prst="rect">
            <a:avLst/>
          </a:prstGeom>
          <a:noFill/>
        </p:spPr>
        <p:txBody>
          <a:bodyPr wrap="square" lIns="91440" tIns="45720" rIns="91440" bIns="45720">
            <a:spAutoFit/>
          </a:bodyPr>
          <a:lstStyle/>
          <a:p>
            <a:pPr algn="ctr"/>
            <a:r>
              <a:rPr lang="en-US" sz="3200" b="1" cap="none" spc="0">
                <a:ln w="0"/>
                <a:solidFill>
                  <a:schemeClr val="accent6">
                    <a:lumMod val="50000"/>
                  </a:schemeClr>
                </a:solidFill>
                <a:latin typeface="Times New Roman" panose="02020603050405020304" pitchFamily="18" charset="0"/>
                <a:cs typeface="Times New Roman" panose="02020603050405020304" pitchFamily="18" charset="0"/>
              </a:rPr>
              <a:t>Câu chuyện muốn nói với bạn điều gì?</a:t>
            </a:r>
          </a:p>
        </p:txBody>
      </p:sp>
      <p:sp>
        <p:nvSpPr>
          <p:cNvPr id="23" name="Rectangle 22"/>
          <p:cNvSpPr/>
          <p:nvPr/>
        </p:nvSpPr>
        <p:spPr>
          <a:xfrm rot="663886">
            <a:off x="1039013" y="3185071"/>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4" name="Rectangle 23"/>
          <p:cNvSpPr/>
          <p:nvPr/>
        </p:nvSpPr>
        <p:spPr>
          <a:xfrm rot="663886">
            <a:off x="1039013" y="2355454"/>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5" name="Rectangle 24"/>
          <p:cNvSpPr/>
          <p:nvPr/>
        </p:nvSpPr>
        <p:spPr>
          <a:xfrm rot="663886">
            <a:off x="1039014" y="3987204"/>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6" name="Rectangle 25"/>
          <p:cNvSpPr/>
          <p:nvPr/>
        </p:nvSpPr>
        <p:spPr>
          <a:xfrm rot="663886">
            <a:off x="1039014" y="4892836"/>
            <a:ext cx="857585" cy="707886"/>
          </a:xfrm>
          <a:prstGeom prst="rect">
            <a:avLst/>
          </a:prstGeom>
          <a:noFill/>
        </p:spPr>
        <p:txBody>
          <a:bodyPr wrap="square" lIns="91440" tIns="45720" rIns="91440" bIns="45720">
            <a:spAutoFit/>
          </a:bodyPr>
          <a:lstStyle/>
          <a:p>
            <a:pPr algn="ctr"/>
            <a:r>
              <a:rPr lang="en-US" sz="4000" b="1" cap="none" spc="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069185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P spid="18" grpId="0"/>
      <p:bldP spid="19"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12669" y="2812365"/>
            <a:ext cx="1620000" cy="1620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图片 3">
            <a:extLst>
              <a:ext uri="{FF2B5EF4-FFF2-40B4-BE49-F238E27FC236}">
                <a16:creationId xmlns:a16="http://schemas.microsoft.com/office/drawing/2014/main" id="{696EB55C-CB3A-4532-8345-A53E4CEFBFCC}"/>
              </a:ext>
            </a:extLst>
          </p:cNvPr>
          <p:cNvPicPr>
            <a:picLocks noChangeAspect="1"/>
          </p:cNvPicPr>
          <p:nvPr/>
        </p:nvPicPr>
        <p:blipFill>
          <a:blip r:embed="rId3"/>
          <a:stretch>
            <a:fillRect/>
          </a:stretch>
        </p:blipFill>
        <p:spPr>
          <a:xfrm>
            <a:off x="-38100" y="4891322"/>
            <a:ext cx="12230100" cy="1966678"/>
          </a:xfrm>
          <a:prstGeom prst="rect">
            <a:avLst/>
          </a:prstGeom>
        </p:spPr>
      </p:pic>
      <p:pic>
        <p:nvPicPr>
          <p:cNvPr id="11" name="图片 10">
            <a:extLst>
              <a:ext uri="{FF2B5EF4-FFF2-40B4-BE49-F238E27FC236}">
                <a16:creationId xmlns:a16="http://schemas.microsoft.com/office/drawing/2014/main" id="{95F9FC12-C26F-4430-A21A-A2BF6F79D8A5}"/>
              </a:ext>
            </a:extLst>
          </p:cNvPr>
          <p:cNvPicPr>
            <a:picLocks noChangeAspect="1"/>
          </p:cNvPicPr>
          <p:nvPr/>
        </p:nvPicPr>
        <p:blipFill>
          <a:blip r:embed="rId4"/>
          <a:stretch>
            <a:fillRect/>
          </a:stretch>
        </p:blipFill>
        <p:spPr>
          <a:xfrm>
            <a:off x="629128" y="3973408"/>
            <a:ext cx="1426313" cy="1613669"/>
          </a:xfrm>
          <a:prstGeom prst="rect">
            <a:avLst/>
          </a:prstGeom>
        </p:spPr>
      </p:pic>
      <p:pic>
        <p:nvPicPr>
          <p:cNvPr id="18" name="图片 22">
            <a:extLst>
              <a:ext uri="{FF2B5EF4-FFF2-40B4-BE49-F238E27FC236}">
                <a16:creationId xmlns:a16="http://schemas.microsoft.com/office/drawing/2014/main" id="{619BC375-7FC7-41C9-A846-45B533415F5C}"/>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t="77124"/>
          <a:stretch/>
        </p:blipFill>
        <p:spPr>
          <a:xfrm flipH="1" flipV="1">
            <a:off x="0" y="-39835"/>
            <a:ext cx="12192000" cy="1568824"/>
          </a:xfrm>
          <a:prstGeom prst="rect">
            <a:avLst/>
          </a:prstGeom>
        </p:spPr>
      </p:pic>
      <p:sp>
        <p:nvSpPr>
          <p:cNvPr id="20" name="矩形 12">
            <a:extLst>
              <a:ext uri="{FF2B5EF4-FFF2-40B4-BE49-F238E27FC236}">
                <a16:creationId xmlns:a16="http://schemas.microsoft.com/office/drawing/2014/main" id="{CBDDCC83-FA4B-452F-ADBD-B8DD1E3F221A}"/>
              </a:ext>
            </a:extLst>
          </p:cNvPr>
          <p:cNvSpPr/>
          <p:nvPr/>
        </p:nvSpPr>
        <p:spPr>
          <a:xfrm>
            <a:off x="2516475" y="1432279"/>
            <a:ext cx="6542176" cy="1323439"/>
          </a:xfrm>
          <a:prstGeom prst="rect">
            <a:avLst/>
          </a:prstGeom>
        </p:spPr>
        <p:txBody>
          <a:bodyPr wrap="none">
            <a:spAutoFit/>
          </a:bodyPr>
          <a:lstStyle/>
          <a:p>
            <a:r>
              <a:rPr lang="zh-CN" altLang="en-US" sz="4000" b="1" i="1">
                <a:solidFill>
                  <a:srgbClr val="41A3A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i="1">
                <a:solidFill>
                  <a:srgbClr val="41A3A1"/>
                </a:solidFill>
                <a:latin typeface="Times New Roman" panose="02020603050405020304" pitchFamily="18" charset="0"/>
                <a:ea typeface="微软雅黑" panose="020B0503020204020204" pitchFamily="34" charset="-122"/>
                <a:cs typeface="Times New Roman" panose="02020603050405020304" pitchFamily="18" charset="0"/>
              </a:rPr>
              <a:t>Chúng mình cùng xem phim </a:t>
            </a:r>
          </a:p>
          <a:p>
            <a:r>
              <a:rPr lang="en-US" altLang="zh-CN" sz="4000" b="1" i="1">
                <a:solidFill>
                  <a:srgbClr val="41A3A1"/>
                </a:solidFill>
                <a:latin typeface="Times New Roman" panose="02020603050405020304" pitchFamily="18" charset="0"/>
                <a:ea typeface="微软雅黑" panose="020B0503020204020204" pitchFamily="34" charset="-122"/>
                <a:cs typeface="Times New Roman" panose="02020603050405020304" pitchFamily="18" charset="0"/>
              </a:rPr>
              <a:t>và thử tài trí nhớ nhé!</a:t>
            </a:r>
            <a:endParaRPr lang="zh-CN" altLang="en-US" sz="4000" b="1" i="1" dirty="0">
              <a:solidFill>
                <a:srgbClr val="41A3A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75126" y="2490691"/>
            <a:ext cx="3712274" cy="3002456"/>
          </a:xfrm>
          <a:prstGeom prst="rect">
            <a:avLst/>
          </a:prstGeom>
        </p:spPr>
      </p:pic>
      <p:sp>
        <p:nvSpPr>
          <p:cNvPr id="28" name="Oval 27"/>
          <p:cNvSpPr/>
          <p:nvPr/>
        </p:nvSpPr>
        <p:spPr>
          <a:xfrm>
            <a:off x="4006210" y="2881007"/>
            <a:ext cx="720000" cy="7200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163808332"/>
      </p:ext>
    </p:extLst>
  </p:cSld>
  <p:clrMapOvr>
    <a:masterClrMapping/>
  </p:clrMapOvr>
  <mc:AlternateContent xmlns:mc="http://schemas.openxmlformats.org/markup-compatibility/2006" xmlns:p14="http://schemas.microsoft.com/office/powerpoint/2010/main">
    <mc:Choice Requires="p14">
      <p:transition spd="med">
        <p14:conveyor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7"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10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Effect transition="in" filter="fade">
                                      <p:cBhvr>
                                        <p:cTn id="25" dur="1000"/>
                                        <p:tgtEl>
                                          <p:spTgt spid="2"/>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fltVal val="0"/>
                                          </p:val>
                                        </p:tav>
                                        <p:tav tm="100000">
                                          <p:val>
                                            <p:strVal val="#ppt_w"/>
                                          </p:val>
                                        </p:tav>
                                      </p:tavLst>
                                    </p:anim>
                                    <p:anim calcmode="lin" valueType="num">
                                      <p:cBhvr>
                                        <p:cTn id="30" dur="1000" fill="hold"/>
                                        <p:tgtEl>
                                          <p:spTgt spid="28"/>
                                        </p:tgtEl>
                                        <p:attrNameLst>
                                          <p:attrName>ppt_h</p:attrName>
                                        </p:attrNameLst>
                                      </p:cBhvr>
                                      <p:tavLst>
                                        <p:tav tm="0">
                                          <p:val>
                                            <p:fltVal val="0"/>
                                          </p:val>
                                        </p:tav>
                                        <p:tav tm="100000">
                                          <p:val>
                                            <p:strVal val="#ppt_h"/>
                                          </p:val>
                                        </p:tav>
                                      </p:tavLst>
                                    </p:anim>
                                    <p:animEffect transition="in" filter="fade">
                                      <p:cBhvr>
                                        <p:cTn id="31" dur="1000"/>
                                        <p:tgtEl>
                                          <p:spTgt spid="28"/>
                                        </p:tgtEl>
                                      </p:cBhvr>
                                    </p:animEffect>
                                  </p:childTnLst>
                                </p:cTn>
                              </p:par>
                              <p:par>
                                <p:cTn id="32" presetID="54" presetClass="path" presetSubtype="0" accel="50000" decel="50000" fill="hold" grpId="1" nodeType="withEffect">
                                  <p:stCondLst>
                                    <p:cond delay="0"/>
                                  </p:stCondLst>
                                  <p:childTnLst>
                                    <p:animMotion origin="layout" path="M 2.70833E-6 -1.48148E-6 C 0.00495 -0.00347 0.02265 -0.00671 0.02903 -0.00671 C 0.06836 -0.00671 0.10885 0.04537 0.10885 0.09746 C 0.10885 0.07107 0.12903 0.04537 0.14804 0.04537 C 0.16823 0.04537 0.18737 0.07153 0.18737 0.09746 C 0.18737 0.08449 0.19739 0.07107 0.20768 0.07107 C 0.21758 0.07107 0.22786 0.08403 0.22786 0.09746 C 0.22786 0.09074 0.23294 0.08449 0.23802 0.08449 C 0.2431 0.08449 0.24791 0.09121 0.24791 0.09746 C 0.24791 0.09398 0.25039 0.09074 0.25325 0.09074 C 0.25455 0.09074 0.2582 0.09398 0.2582 0.09746 C 0.2582 0.0956 0.2595 0.09398 0.26067 0.09398 C 0.26067 0.09445 0.26315 0.0956 0.26315 0.09746 C 0.26315 0.09653 0.26315 0.0956 0.26445 0.0956 C 0.26445 0.09607 0.26575 0.09653 0.26575 0.09746 C 0.26575 0.09699 0.26575 0.09653 0.26575 0.09607 C 0.26705 0.09607 0.26705 0.09653 0.26705 0.09699 C 0.26836 0.09699 0.26836 0.09653 0.26836 0.09607 C 0.26992 0.09607 0.26992 0.09653 0.26992 0.09699 " pathEditMode="relative" rAng="0" ptsTypes="AAAAAAAAAAAAAAAAAAA">
                                      <p:cBhvr>
                                        <p:cTn id="33" dur="1000" fill="hold"/>
                                        <p:tgtEl>
                                          <p:spTgt spid="2"/>
                                        </p:tgtEl>
                                        <p:attrNameLst>
                                          <p:attrName>ppt_x</p:attrName>
                                          <p:attrName>ppt_y</p:attrName>
                                        </p:attrNameLst>
                                      </p:cBhvr>
                                      <p:rCtr x="13490" y="4537"/>
                                    </p:animMotion>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54" presetClass="path" presetSubtype="0" accel="50000" decel="50000" fill="hold" grpId="1" nodeType="withEffect">
                                  <p:stCondLst>
                                    <p:cond delay="0"/>
                                  </p:stCondLst>
                                  <p:childTnLst>
                                    <p:animMotion origin="layout" path="M -2.91667E-6 -0.00277 C 0.00625 -0.00949 0.02826 -0.01597 0.0362 -0.01597 C 0.08516 -0.01597 0.13555 0.08843 0.13555 0.19283 C 0.13555 0.14005 0.16081 0.08843 0.18438 0.08843 C 0.20964 0.08843 0.23321 0.14098 0.23321 0.19283 C 0.23321 0.1669 0.24584 0.14005 0.25847 0.14005 C 0.27097 0.14005 0.28373 0.16598 0.28373 0.19283 C 0.28373 0.1794 0.29011 0.1669 0.29623 0.1669 C 0.30261 0.1669 0.30873 0.1801 0.30873 0.19283 C 0.30873 0.18588 0.31185 0.1794 0.31511 0.1794 C 0.3168 0.1794 0.32149 0.18611 0.32149 0.19283 C 0.32149 0.18936 0.32318 0.18588 0.32461 0.18588 C 0.32461 0.18681 0.32761 0.18912 0.32761 0.19283 C 0.32761 0.19098 0.32761 0.18936 0.3293 0.18936 C 0.3293 0.19028 0.33099 0.19121 0.33099 0.19283 C 0.33099 0.1919 0.33099 0.19098 0.33099 0.19028 C 0.33256 0.19028 0.33256 0.19098 0.33256 0.1919 C 0.33425 0.1919 0.33425 0.19121 0.33425 0.19028 C 0.33594 0.19028 0.33594 0.19098 0.33594 0.1919 " pathEditMode="relative" rAng="0" ptsTypes="AAAAAAAAAAAAAAAAAAA">
                                      <p:cBhvr>
                                        <p:cTn id="41" dur="1000" fill="hold"/>
                                        <p:tgtEl>
                                          <p:spTgt spid="28"/>
                                        </p:tgtEl>
                                        <p:attrNameLst>
                                          <p:attrName>ppt_x</p:attrName>
                                          <p:attrName>ppt_y</p:attrName>
                                        </p:attrNameLst>
                                      </p:cBhvr>
                                      <p:rCtr x="16797" y="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p:bldP spid="28" grpId="0" animBg="1"/>
      <p:bldP spid="2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eparation 2"/>
          <p:cNvSpPr/>
          <p:nvPr/>
        </p:nvSpPr>
        <p:spPr>
          <a:xfrm>
            <a:off x="13819" y="654895"/>
            <a:ext cx="12251529" cy="588645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547"/>
              <a:gd name="connsiteY0" fmla="*/ 5000 h 10000"/>
              <a:gd name="connsiteX1" fmla="*/ 2000 w 9547"/>
              <a:gd name="connsiteY1" fmla="*/ 0 h 10000"/>
              <a:gd name="connsiteX2" fmla="*/ 8000 w 9547"/>
              <a:gd name="connsiteY2" fmla="*/ 0 h 10000"/>
              <a:gd name="connsiteX3" fmla="*/ 9547 w 9547"/>
              <a:gd name="connsiteY3" fmla="*/ 4957 h 10000"/>
              <a:gd name="connsiteX4" fmla="*/ 8000 w 9547"/>
              <a:gd name="connsiteY4" fmla="*/ 10000 h 10000"/>
              <a:gd name="connsiteX5" fmla="*/ 2000 w 9547"/>
              <a:gd name="connsiteY5" fmla="*/ 10000 h 10000"/>
              <a:gd name="connsiteX6" fmla="*/ 0 w 9547"/>
              <a:gd name="connsiteY6" fmla="*/ 5000 h 10000"/>
              <a:gd name="connsiteX0" fmla="*/ 0 w 9870"/>
              <a:gd name="connsiteY0" fmla="*/ 5000 h 10000"/>
              <a:gd name="connsiteX1" fmla="*/ 2095 w 9870"/>
              <a:gd name="connsiteY1" fmla="*/ 0 h 10000"/>
              <a:gd name="connsiteX2" fmla="*/ 8380 w 9870"/>
              <a:gd name="connsiteY2" fmla="*/ 0 h 10000"/>
              <a:gd name="connsiteX3" fmla="*/ 9870 w 9870"/>
              <a:gd name="connsiteY3" fmla="*/ 4742 h 10000"/>
              <a:gd name="connsiteX4" fmla="*/ 8380 w 9870"/>
              <a:gd name="connsiteY4" fmla="*/ 10000 h 10000"/>
              <a:gd name="connsiteX5" fmla="*/ 2095 w 9870"/>
              <a:gd name="connsiteY5" fmla="*/ 10000 h 10000"/>
              <a:gd name="connsiteX6" fmla="*/ 0 w 987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15"/>
              <a:gd name="connsiteY0" fmla="*/ 5000 h 10000"/>
              <a:gd name="connsiteX1" fmla="*/ 2123 w 10015"/>
              <a:gd name="connsiteY1" fmla="*/ 0 h 10000"/>
              <a:gd name="connsiteX2" fmla="*/ 8490 w 10015"/>
              <a:gd name="connsiteY2" fmla="*/ 0 h 10000"/>
              <a:gd name="connsiteX3" fmla="*/ 9235 w 10015"/>
              <a:gd name="connsiteY3" fmla="*/ 2237 h 10000"/>
              <a:gd name="connsiteX4" fmla="*/ 10000 w 10015"/>
              <a:gd name="connsiteY4" fmla="*/ 4742 h 10000"/>
              <a:gd name="connsiteX5" fmla="*/ 8490 w 10015"/>
              <a:gd name="connsiteY5" fmla="*/ 10000 h 10000"/>
              <a:gd name="connsiteX6" fmla="*/ 2123 w 10015"/>
              <a:gd name="connsiteY6" fmla="*/ 10000 h 10000"/>
              <a:gd name="connsiteX7" fmla="*/ 0 w 10015"/>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8490 w 10023"/>
              <a:gd name="connsiteY5" fmla="*/ 10000 h 10000"/>
              <a:gd name="connsiteX6" fmla="*/ 2123 w 10023"/>
              <a:gd name="connsiteY6" fmla="*/ 10000 h 10000"/>
              <a:gd name="connsiteX7" fmla="*/ 0 w 10023"/>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9133"/>
              <a:gd name="connsiteY0" fmla="*/ 5111 h 10000"/>
              <a:gd name="connsiteX1" fmla="*/ 1233 w 9133"/>
              <a:gd name="connsiteY1" fmla="*/ 0 h 10000"/>
              <a:gd name="connsiteX2" fmla="*/ 7600 w 9133"/>
              <a:gd name="connsiteY2" fmla="*/ 0 h 10000"/>
              <a:gd name="connsiteX3" fmla="*/ 8345 w 9133"/>
              <a:gd name="connsiteY3" fmla="*/ 2237 h 10000"/>
              <a:gd name="connsiteX4" fmla="*/ 9110 w 9133"/>
              <a:gd name="connsiteY4" fmla="*/ 4742 h 10000"/>
              <a:gd name="connsiteX5" fmla="*/ 8388 w 9133"/>
              <a:gd name="connsiteY5" fmla="*/ 7011 h 10000"/>
              <a:gd name="connsiteX6" fmla="*/ 7600 w 9133"/>
              <a:gd name="connsiteY6" fmla="*/ 10000 h 10000"/>
              <a:gd name="connsiteX7" fmla="*/ 1233 w 9133"/>
              <a:gd name="connsiteY7" fmla="*/ 10000 h 10000"/>
              <a:gd name="connsiteX8" fmla="*/ 0 w 9133"/>
              <a:gd name="connsiteY8" fmla="*/ 5111 h 10000"/>
              <a:gd name="connsiteX0" fmla="*/ 0 w 9939"/>
              <a:gd name="connsiteY0" fmla="*/ 4667 h 10000"/>
              <a:gd name="connsiteX1" fmla="*/ 1288 w 9939"/>
              <a:gd name="connsiteY1" fmla="*/ 0 h 10000"/>
              <a:gd name="connsiteX2" fmla="*/ 8259 w 9939"/>
              <a:gd name="connsiteY2" fmla="*/ 0 h 10000"/>
              <a:gd name="connsiteX3" fmla="*/ 9075 w 9939"/>
              <a:gd name="connsiteY3" fmla="*/ 2237 h 10000"/>
              <a:gd name="connsiteX4" fmla="*/ 9913 w 9939"/>
              <a:gd name="connsiteY4" fmla="*/ 4742 h 10000"/>
              <a:gd name="connsiteX5" fmla="*/ 9122 w 9939"/>
              <a:gd name="connsiteY5" fmla="*/ 7011 h 10000"/>
              <a:gd name="connsiteX6" fmla="*/ 8259 w 9939"/>
              <a:gd name="connsiteY6" fmla="*/ 10000 h 10000"/>
              <a:gd name="connsiteX7" fmla="*/ 1288 w 9939"/>
              <a:gd name="connsiteY7" fmla="*/ 10000 h 10000"/>
              <a:gd name="connsiteX8" fmla="*/ 0 w 9939"/>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723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723 h 10000"/>
              <a:gd name="connsiteX0" fmla="*/ 2 w 10002"/>
              <a:gd name="connsiteY0" fmla="*/ 4723 h 10000"/>
              <a:gd name="connsiteX1" fmla="*/ 982 w 10002"/>
              <a:gd name="connsiteY1" fmla="*/ 1056 h 10000"/>
              <a:gd name="connsiteX2" fmla="*/ 1298 w 10002"/>
              <a:gd name="connsiteY2" fmla="*/ 0 h 10000"/>
              <a:gd name="connsiteX3" fmla="*/ 8312 w 10002"/>
              <a:gd name="connsiteY3" fmla="*/ 0 h 10000"/>
              <a:gd name="connsiteX4" fmla="*/ 9133 w 10002"/>
              <a:gd name="connsiteY4" fmla="*/ 2237 h 10000"/>
              <a:gd name="connsiteX5" fmla="*/ 9976 w 10002"/>
              <a:gd name="connsiteY5" fmla="*/ 4742 h 10000"/>
              <a:gd name="connsiteX6" fmla="*/ 9180 w 10002"/>
              <a:gd name="connsiteY6" fmla="*/ 7011 h 10000"/>
              <a:gd name="connsiteX7" fmla="*/ 8312 w 10002"/>
              <a:gd name="connsiteY7" fmla="*/ 10000 h 10000"/>
              <a:gd name="connsiteX8" fmla="*/ 1298 w 10002"/>
              <a:gd name="connsiteY8" fmla="*/ 10000 h 10000"/>
              <a:gd name="connsiteX9" fmla="*/ 2 w 10002"/>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8 w 10008"/>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8" h="10000">
                <a:moveTo>
                  <a:pt x="8" y="4723"/>
                </a:moveTo>
                <a:cubicBezTo>
                  <a:pt x="-45" y="3232"/>
                  <a:pt x="134" y="2371"/>
                  <a:pt x="646" y="1056"/>
                </a:cubicBezTo>
                <a:cubicBezTo>
                  <a:pt x="551" y="880"/>
                  <a:pt x="82" y="176"/>
                  <a:pt x="1304" y="0"/>
                </a:cubicBezTo>
                <a:lnTo>
                  <a:pt x="8318" y="0"/>
                </a:lnTo>
                <a:cubicBezTo>
                  <a:pt x="9624" y="373"/>
                  <a:pt x="8861" y="1447"/>
                  <a:pt x="9139" y="2237"/>
                </a:cubicBezTo>
                <a:cubicBezTo>
                  <a:pt x="9705" y="2425"/>
                  <a:pt x="10119" y="3448"/>
                  <a:pt x="9982" y="4742"/>
                </a:cubicBezTo>
                <a:cubicBezTo>
                  <a:pt x="9989" y="5588"/>
                  <a:pt x="9752" y="6479"/>
                  <a:pt x="9186" y="7011"/>
                </a:cubicBezTo>
                <a:cubicBezTo>
                  <a:pt x="8908" y="7887"/>
                  <a:pt x="9632" y="9552"/>
                  <a:pt x="8318" y="10000"/>
                </a:cubicBezTo>
                <a:lnTo>
                  <a:pt x="1304" y="10000"/>
                </a:lnTo>
                <a:cubicBezTo>
                  <a:pt x="1121" y="9231"/>
                  <a:pt x="580" y="8991"/>
                  <a:pt x="397" y="8222"/>
                </a:cubicBezTo>
                <a:cubicBezTo>
                  <a:pt x="485" y="6167"/>
                  <a:pt x="138" y="5889"/>
                  <a:pt x="8" y="4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59272" y="5278256"/>
            <a:ext cx="9600541" cy="7806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59273" y="3483449"/>
            <a:ext cx="9600541" cy="172558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59273" y="2715166"/>
            <a:ext cx="9600541" cy="7376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18672" y="1611352"/>
            <a:ext cx="6095999" cy="3623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28158" y="1247399"/>
            <a:ext cx="1843314" cy="3014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2">
            <a:extLst>
              <a:ext uri="{FF2B5EF4-FFF2-40B4-BE49-F238E27FC236}">
                <a16:creationId xmlns:a16="http://schemas.microsoft.com/office/drawing/2014/main" id="{5557CD76-071A-4264-AB1E-DC82155B562E}"/>
              </a:ext>
            </a:extLst>
          </p:cNvPr>
          <p:cNvPicPr>
            <a:picLocks noChangeAspect="1"/>
          </p:cNvPicPr>
          <p:nvPr/>
        </p:nvPicPr>
        <p:blipFill>
          <a:blip r:embed="rId2"/>
          <a:stretch>
            <a:fillRect/>
          </a:stretch>
        </p:blipFill>
        <p:spPr>
          <a:xfrm>
            <a:off x="7240117" y="0"/>
            <a:ext cx="3104033" cy="934898"/>
          </a:xfrm>
          <a:prstGeom prst="rect">
            <a:avLst/>
          </a:prstGeom>
        </p:spPr>
      </p:pic>
      <p:pic>
        <p:nvPicPr>
          <p:cNvPr id="6" name="图片 7">
            <a:extLst>
              <a:ext uri="{FF2B5EF4-FFF2-40B4-BE49-F238E27FC236}">
                <a16:creationId xmlns:a16="http://schemas.microsoft.com/office/drawing/2014/main" id="{5D7787DB-E77E-41DC-82FA-3CF22D6A28DD}"/>
              </a:ext>
            </a:extLst>
          </p:cNvPr>
          <p:cNvPicPr>
            <a:picLocks noChangeAspect="1"/>
          </p:cNvPicPr>
          <p:nvPr/>
        </p:nvPicPr>
        <p:blipFill>
          <a:blip r:embed="rId3"/>
          <a:stretch>
            <a:fillRect/>
          </a:stretch>
        </p:blipFill>
        <p:spPr>
          <a:xfrm>
            <a:off x="4580252" y="222699"/>
            <a:ext cx="1234800" cy="489500"/>
          </a:xfrm>
          <a:prstGeom prst="rect">
            <a:avLst/>
          </a:prstGeom>
        </p:spPr>
      </p:pic>
      <p:pic>
        <p:nvPicPr>
          <p:cNvPr id="7" name="图片 8">
            <a:extLst>
              <a:ext uri="{FF2B5EF4-FFF2-40B4-BE49-F238E27FC236}">
                <a16:creationId xmlns:a16="http://schemas.microsoft.com/office/drawing/2014/main" id="{102E2558-3E33-4415-8D70-18CC8DB3DBE9}"/>
              </a:ext>
            </a:extLst>
          </p:cNvPr>
          <p:cNvPicPr>
            <a:picLocks noChangeAspect="1"/>
          </p:cNvPicPr>
          <p:nvPr/>
        </p:nvPicPr>
        <p:blipFill>
          <a:blip r:embed="rId3"/>
          <a:stretch>
            <a:fillRect/>
          </a:stretch>
        </p:blipFill>
        <p:spPr>
          <a:xfrm>
            <a:off x="511212" y="114299"/>
            <a:ext cx="1234800" cy="409801"/>
          </a:xfrm>
          <a:prstGeom prst="rect">
            <a:avLst/>
          </a:prstGeom>
        </p:spPr>
      </p:pic>
      <p:sp>
        <p:nvSpPr>
          <p:cNvPr id="9" name="Rectangle 8"/>
          <p:cNvSpPr/>
          <p:nvPr/>
        </p:nvSpPr>
        <p:spPr>
          <a:xfrm>
            <a:off x="2136498" y="74684"/>
            <a:ext cx="1034257" cy="584775"/>
          </a:xfrm>
          <a:prstGeom prst="rect">
            <a:avLst/>
          </a:prstGeom>
        </p:spPr>
        <p:txBody>
          <a:bodyPr wrap="none">
            <a:spAutoFit/>
          </a:bodyPr>
          <a:lstStyle/>
          <a:p>
            <a:r>
              <a:rPr lang="en-US" sz="3200">
                <a:solidFill>
                  <a:srgbClr val="002060"/>
                </a:solidFill>
                <a:latin typeface="UTM Androgyne" panose="02040603050506020204" pitchFamily="18" charset="0"/>
                <a:cs typeface="Times New Roman" panose="02020603050405020304" pitchFamily="18" charset="0"/>
              </a:rPr>
              <a:t>Mẫu</a:t>
            </a:r>
          </a:p>
        </p:txBody>
      </p:sp>
      <p:sp>
        <p:nvSpPr>
          <p:cNvPr id="3" name="Rectangle 2"/>
          <p:cNvSpPr/>
          <p:nvPr/>
        </p:nvSpPr>
        <p:spPr>
          <a:xfrm>
            <a:off x="1052945" y="1166843"/>
            <a:ext cx="9809019" cy="4893647"/>
          </a:xfrm>
          <a:prstGeom prst="rect">
            <a:avLst/>
          </a:prstGeom>
        </p:spPr>
        <p:txBody>
          <a:bodyPr wrap="square">
            <a:spAutoFit/>
          </a:bodyPr>
          <a:lstStyle/>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Em xin kể câu chuyện có tên là </a:t>
            </a:r>
            <a:r>
              <a:rPr lang="vi-VN" sz="2400" i="1">
                <a:solidFill>
                  <a:srgbClr val="002060"/>
                </a:solidFill>
                <a:latin typeface="Times New Roman" panose="02020603050405020304" pitchFamily="18" charset="0"/>
                <a:cs typeface="Times New Roman" panose="02020603050405020304" pitchFamily="18" charset="0"/>
              </a:rPr>
              <a:t>Chiếc áo rách</a:t>
            </a:r>
            <a:r>
              <a:rPr lang="vi-VN" sz="2400">
                <a:solidFill>
                  <a:srgbClr val="002060"/>
                </a:solidFill>
                <a:latin typeface="Times New Roman" panose="02020603050405020304" pitchFamily="18" charset="0"/>
                <a:cs typeface="Times New Roman" panose="02020603050405020304" pitchFamily="18" charset="0"/>
              </a:rPr>
              <a:t>. Đây là một câu chuyện rất cảm động em đọc được trên báo Thiếu niên Tiền phong số Tết Trung thu vừa qua. Sau đây là toàn bộ câu chuyện:</a:t>
            </a:r>
          </a:p>
          <a:p>
            <a:pPr algn="ctr"/>
            <a:r>
              <a:rPr lang="vi-VN" sz="2400" b="1">
                <a:solidFill>
                  <a:srgbClr val="002060"/>
                </a:solidFill>
                <a:latin typeface="Times New Roman" panose="02020603050405020304" pitchFamily="18" charset="0"/>
                <a:cs typeface="Times New Roman" panose="02020603050405020304" pitchFamily="18" charset="0"/>
              </a:rPr>
              <a:t>Chiếc áo rách </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Một buổi học, bạn Lan đến lớp mặc chiếc áo rách. Mấy bạn xúm đến trêu chọc. Lan đỏ mặt rồi ngồi khóc.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Hôm sau, Lan không đến lớp. Buổi chiều, cả tổ đến thăm Lan. Mẹ Lan đi chợ xa bán bánh vẫn chưa về. Lan đang ngồi cắt những tàu lá chuối để tối mẹ về gói bánh. Các bạn hiểu hoàn cảnh gia đình Lan, hối hận vì sự trêu đùa vô ý hôm trước. Cô giáo và cả lớp mua một tấm áo mới tặng Lan. Cô đến thăm, ngồi gói bánh và trò chuyện cùng mẹ Lan, rồi giảng bài cho Lan.</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Lan cảm động về tình cảm của cô giáo và các bạn đối với mình. Sáng hôm sau, Lan lại cùng các bạn tới trường.</a:t>
            </a:r>
          </a:p>
        </p:txBody>
      </p:sp>
      <p:sp>
        <p:nvSpPr>
          <p:cNvPr id="10" name="Rectangle 9"/>
          <p:cNvSpPr/>
          <p:nvPr/>
        </p:nvSpPr>
        <p:spPr>
          <a:xfrm>
            <a:off x="3797023" y="251867"/>
            <a:ext cx="2801257"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Tên câu chuyện</a:t>
            </a:r>
          </a:p>
        </p:txBody>
      </p:sp>
      <p:sp>
        <p:nvSpPr>
          <p:cNvPr id="14" name="Rectangle 13"/>
          <p:cNvSpPr/>
          <p:nvPr/>
        </p:nvSpPr>
        <p:spPr>
          <a:xfrm>
            <a:off x="3959077" y="241976"/>
            <a:ext cx="2511807"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Đọc ở đâu?</a:t>
            </a:r>
          </a:p>
        </p:txBody>
      </p:sp>
      <p:sp>
        <p:nvSpPr>
          <p:cNvPr id="16" name="Rectangle 15"/>
          <p:cNvSpPr/>
          <p:nvPr/>
        </p:nvSpPr>
        <p:spPr>
          <a:xfrm>
            <a:off x="4276390" y="258290"/>
            <a:ext cx="1714062"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Mở đầu</a:t>
            </a:r>
          </a:p>
        </p:txBody>
      </p:sp>
      <p:sp>
        <p:nvSpPr>
          <p:cNvPr id="19" name="Rectangle 18"/>
          <p:cNvSpPr/>
          <p:nvPr/>
        </p:nvSpPr>
        <p:spPr>
          <a:xfrm>
            <a:off x="4096813" y="254737"/>
            <a:ext cx="1924056"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Diễn biến</a:t>
            </a:r>
          </a:p>
        </p:txBody>
      </p:sp>
      <p:sp>
        <p:nvSpPr>
          <p:cNvPr id="20" name="Rectangle 19"/>
          <p:cNvSpPr/>
          <p:nvPr/>
        </p:nvSpPr>
        <p:spPr>
          <a:xfrm>
            <a:off x="4276390" y="233406"/>
            <a:ext cx="1924056"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Kết thúc</a:t>
            </a:r>
          </a:p>
        </p:txBody>
      </p:sp>
    </p:spTree>
    <p:extLst>
      <p:ext uri="{BB962C8B-B14F-4D97-AF65-F5344CB8AC3E}">
        <p14:creationId xmlns:p14="http://schemas.microsoft.com/office/powerpoint/2010/main" val="33403847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ssolv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2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dissolv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500"/>
                                        <p:tgtEl>
                                          <p:spTgt spid="19"/>
                                        </p:tgtEl>
                                      </p:cBhvr>
                                    </p:animEffect>
                                    <p:anim calcmode="lin" valueType="num">
                                      <p:cBhvr>
                                        <p:cTn id="81" dur="500"/>
                                        <p:tgtEl>
                                          <p:spTgt spid="19"/>
                                        </p:tgtEl>
                                        <p:attrNameLst>
                                          <p:attrName>ppt_x</p:attrName>
                                        </p:attrNameLst>
                                      </p:cBhvr>
                                      <p:tavLst>
                                        <p:tav tm="0">
                                          <p:val>
                                            <p:strVal val="ppt_x"/>
                                          </p:val>
                                        </p:tav>
                                        <p:tav tm="100000">
                                          <p:val>
                                            <p:strVal val="ppt_x"/>
                                          </p:val>
                                        </p:tav>
                                      </p:tavLst>
                                    </p:anim>
                                    <p:anim calcmode="lin" valueType="num">
                                      <p:cBhvr>
                                        <p:cTn id="82" dur="500"/>
                                        <p:tgtEl>
                                          <p:spTgt spid="19"/>
                                        </p:tgtEl>
                                        <p:attrNameLst>
                                          <p:attrName>ppt_y</p:attrName>
                                        </p:attrNameLst>
                                      </p:cBhvr>
                                      <p:tavLst>
                                        <p:tav tm="0">
                                          <p:val>
                                            <p:strVal val="ppt_y"/>
                                          </p:val>
                                        </p:tav>
                                        <p:tav tm="100000">
                                          <p:val>
                                            <p:strVal val="ppt_y+.1"/>
                                          </p:val>
                                        </p:tav>
                                      </p:tavLst>
                                    </p:anim>
                                    <p:set>
                                      <p:cBhvr>
                                        <p:cTn id="83" dur="1" fill="hold">
                                          <p:stCondLst>
                                            <p:cond delay="499"/>
                                          </p:stCondLst>
                                        </p:cTn>
                                        <p:tgtEl>
                                          <p:spTgt spid="19"/>
                                        </p:tgtEl>
                                        <p:attrNameLst>
                                          <p:attrName>style.visibility</p:attrName>
                                        </p:attrNameLst>
                                      </p:cBhvr>
                                      <p:to>
                                        <p:strVal val="hidden"/>
                                      </p:to>
                                    </p:set>
                                  </p:childTnLst>
                                </p:cTn>
                              </p:par>
                              <p:par>
                                <p:cTn id="84" presetID="22" presetClass="entr" presetSubtype="4"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down)">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dissolve">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20"/>
                                        </p:tgtEl>
                                        <p:attrNameLst>
                                          <p:attrName>ppt_w</p:attrName>
                                        </p:attrNameLst>
                                      </p:cBhvr>
                                      <p:tavLst>
                                        <p:tav tm="0">
                                          <p:val>
                                            <p:strVal val="ppt_w"/>
                                          </p:val>
                                        </p:tav>
                                        <p:tav tm="100000">
                                          <p:val>
                                            <p:fltVal val="0"/>
                                          </p:val>
                                        </p:tav>
                                      </p:tavLst>
                                    </p:anim>
                                    <p:anim calcmode="lin" valueType="num">
                                      <p:cBhvr>
                                        <p:cTn id="96" dur="500"/>
                                        <p:tgtEl>
                                          <p:spTgt spid="20"/>
                                        </p:tgtEl>
                                        <p:attrNameLst>
                                          <p:attrName>ppt_h</p:attrName>
                                        </p:attrNameLst>
                                      </p:cBhvr>
                                      <p:tavLst>
                                        <p:tav tm="0">
                                          <p:val>
                                            <p:strVal val="ppt_h"/>
                                          </p:val>
                                        </p:tav>
                                        <p:tav tm="100000">
                                          <p:val>
                                            <p:fltVal val="0"/>
                                          </p:val>
                                        </p:tav>
                                      </p:tavLst>
                                    </p:anim>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15" grpId="0" animBg="1"/>
      <p:bldP spid="13" grpId="0" animBg="1"/>
      <p:bldP spid="9" grpId="0"/>
      <p:bldP spid="3" grpId="0"/>
      <p:bldP spid="10" grpId="0" animBg="1"/>
      <p:bldP spid="10" grpId="1" animBg="1"/>
      <p:bldP spid="14" grpId="0" animBg="1"/>
      <p:bldP spid="14" grpId="1" animBg="1"/>
      <p:bldP spid="16" grpId="0" animBg="1"/>
      <p:bldP spid="16" grpId="1" animBg="1"/>
      <p:bldP spid="19" grpId="0" animBg="1"/>
      <p:bldP spid="19"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5A09CF2-2784-45FE-BDBF-2EEDCBF58993}"/>
              </a:ext>
            </a:extLst>
          </p:cNvPr>
          <p:cNvPicPr>
            <a:picLocks noChangeAspect="1"/>
          </p:cNvPicPr>
          <p:nvPr/>
        </p:nvPicPr>
        <p:blipFill>
          <a:blip r:embed="rId2"/>
          <a:stretch>
            <a:fillRect/>
          </a:stretch>
        </p:blipFill>
        <p:spPr>
          <a:xfrm>
            <a:off x="2030063" y="57052"/>
            <a:ext cx="1149386" cy="1359896"/>
          </a:xfrm>
          <a:prstGeom prst="rect">
            <a:avLst/>
          </a:prstGeom>
          <a:ln>
            <a:noFill/>
          </a:ln>
          <a:effectLst>
            <a:outerShdw blurRad="292100" dist="139700" dir="2700000" algn="tl" rotWithShape="0">
              <a:srgbClr val="333333">
                <a:alpha val="65000"/>
              </a:srgbClr>
            </a:outerShdw>
          </a:effectLst>
        </p:spPr>
      </p:pic>
      <p:sp>
        <p:nvSpPr>
          <p:cNvPr id="4" name="Pentagon 3"/>
          <p:cNvSpPr/>
          <p:nvPr/>
        </p:nvSpPr>
        <p:spPr>
          <a:xfrm>
            <a:off x="1491633" y="1549998"/>
            <a:ext cx="9206901" cy="864000"/>
          </a:xfrm>
          <a:prstGeom prst="homePlate">
            <a:avLst/>
          </a:prstGeom>
          <a:solidFill>
            <a:srgbClr val="8ED4D2"/>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 khi kể phải giới thiệu truyện</a:t>
            </a:r>
          </a:p>
        </p:txBody>
      </p:sp>
      <p:grpSp>
        <p:nvGrpSpPr>
          <p:cNvPr id="15" name="Group 14"/>
          <p:cNvGrpSpPr/>
          <p:nvPr/>
        </p:nvGrpSpPr>
        <p:grpSpPr>
          <a:xfrm>
            <a:off x="3183165" y="164690"/>
            <a:ext cx="6894285" cy="1030515"/>
            <a:chOff x="3183165" y="164690"/>
            <a:chExt cx="6894285" cy="1030515"/>
          </a:xfrm>
        </p:grpSpPr>
        <p:sp>
          <p:nvSpPr>
            <p:cNvPr id="3" name="Chevron 2"/>
            <p:cNvSpPr/>
            <p:nvPr/>
          </p:nvSpPr>
          <p:spPr>
            <a:xfrm>
              <a:off x="3183165" y="164690"/>
              <a:ext cx="6894285" cy="1030515"/>
            </a:xfrm>
            <a:prstGeom prst="chevron">
              <a:avLst/>
            </a:prstGeom>
            <a:solidFill>
              <a:schemeClr val="bg1"/>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761573" y="305897"/>
              <a:ext cx="5737468" cy="646331"/>
            </a:xfrm>
            <a:prstGeom prst="rect">
              <a:avLst/>
            </a:prstGeom>
            <a:noFill/>
          </p:spPr>
          <p:txBody>
            <a:bodyPr wrap="none" lIns="91440" tIns="45720" rIns="91440" bIns="45720">
              <a:spAutoFit/>
            </a:bodyPr>
            <a:lstStyle/>
            <a:p>
              <a:pPr algn="ctr"/>
              <a:r>
                <a:rPr lang="en-US" sz="3600" b="0" cap="none" spc="0">
                  <a:ln w="0"/>
                  <a:solidFill>
                    <a:srgbClr val="EAA700"/>
                  </a:solidFill>
                  <a:effectLst>
                    <a:outerShdw blurRad="38100" dist="19050" dir="2700000" algn="tl" rotWithShape="0">
                      <a:schemeClr val="dk1">
                        <a:alpha val="40000"/>
                      </a:schemeClr>
                    </a:outerShdw>
                  </a:effectLst>
                  <a:latin typeface="UTM Androgyne" panose="02040603050506020204" pitchFamily="18" charset="0"/>
                  <a:cs typeface="Times New Roman" panose="02020603050405020304" pitchFamily="18" charset="0"/>
                </a:rPr>
                <a:t>Một số lưu ý khi kể chuyện</a:t>
              </a:r>
            </a:p>
          </p:txBody>
        </p:sp>
      </p:grpSp>
      <p:sp>
        <p:nvSpPr>
          <p:cNvPr id="6" name="Pentagon 5"/>
          <p:cNvSpPr/>
          <p:nvPr/>
        </p:nvSpPr>
        <p:spPr>
          <a:xfrm>
            <a:off x="1491633" y="2592347"/>
            <a:ext cx="9206901" cy="864000"/>
          </a:xfrm>
          <a:prstGeom prst="homePlate">
            <a:avLst/>
          </a:prstGeom>
          <a:solidFill>
            <a:srgbClr val="6EC8C6"/>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chuyện có mở đầu, diễn biến và kết thúc</a:t>
            </a:r>
          </a:p>
        </p:txBody>
      </p:sp>
      <p:sp>
        <p:nvSpPr>
          <p:cNvPr id="7" name="Pentagon 6"/>
          <p:cNvSpPr/>
          <p:nvPr/>
        </p:nvSpPr>
        <p:spPr>
          <a:xfrm>
            <a:off x="1491633" y="3622124"/>
            <a:ext cx="9206902" cy="864000"/>
          </a:xfrm>
          <a:prstGeom prst="homePlate">
            <a:avLst/>
          </a:prstGeom>
          <a:solidFill>
            <a:srgbClr val="55BFBC"/>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Nếu truyện dài, chọn 1-2 đoạn để kể</a:t>
            </a:r>
          </a:p>
        </p:txBody>
      </p:sp>
      <p:sp>
        <p:nvSpPr>
          <p:cNvPr id="8" name="Pentagon 7"/>
          <p:cNvSpPr/>
          <p:nvPr/>
        </p:nvSpPr>
        <p:spPr>
          <a:xfrm>
            <a:off x="1491632" y="4664473"/>
            <a:ext cx="9206903" cy="864000"/>
          </a:xfrm>
          <a:prstGeom prst="homePlate">
            <a:avLst/>
          </a:prstGeom>
          <a:solidFill>
            <a:srgbClr val="45B9B6"/>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 ý giọng điệu, cử chỉ khi kể chuyện</a:t>
            </a:r>
          </a:p>
        </p:txBody>
      </p:sp>
      <p:sp>
        <p:nvSpPr>
          <p:cNvPr id="13" name="Pentagon 12"/>
          <p:cNvSpPr/>
          <p:nvPr/>
        </p:nvSpPr>
        <p:spPr>
          <a:xfrm>
            <a:off x="1491632" y="5661523"/>
            <a:ext cx="9206903" cy="864000"/>
          </a:xfrm>
          <a:prstGeom prst="homePlate">
            <a:avLst/>
          </a:prstGeom>
          <a:solidFill>
            <a:srgbClr val="3B9F9D"/>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 khi kể, trao đổi với bạn về ý nghĩa câu chuyện</a:t>
            </a:r>
          </a:p>
        </p:txBody>
      </p:sp>
    </p:spTree>
    <p:extLst>
      <p:ext uri="{BB962C8B-B14F-4D97-AF65-F5344CB8AC3E}">
        <p14:creationId xmlns:p14="http://schemas.microsoft.com/office/powerpoint/2010/main" val="3867624590"/>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anim calcmode="lin" valueType="num">
                                      <p:cBhvr>
                                        <p:cTn id="44" dur="500" fill="hold"/>
                                        <p:tgtEl>
                                          <p:spTgt spid="13"/>
                                        </p:tgtEl>
                                        <p:attrNameLst>
                                          <p:attrName>ppt_x</p:attrName>
                                        </p:attrNameLst>
                                      </p:cBhvr>
                                      <p:tavLst>
                                        <p:tav tm="0">
                                          <p:val>
                                            <p:strVal val="#ppt_x"/>
                                          </p:val>
                                        </p:tav>
                                        <p:tav tm="100000">
                                          <p:val>
                                            <p:strVal val="#ppt_x"/>
                                          </p:val>
                                        </p:tav>
                                      </p:tavLst>
                                    </p:anim>
                                    <p:anim calcmode="lin" valueType="num">
                                      <p:cBhvr>
                                        <p:cTn id="4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4046391" y="2853565"/>
            <a:ext cx="4100803"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 kể chuyện</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408331110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style.rotation</p:attrName>
                                        </p:attrNameLst>
                                      </p:cBhvr>
                                      <p:tavLst>
                                        <p:tav tm="0">
                                          <p:val>
                                            <p:fltVal val="90"/>
                                          </p:val>
                                        </p:tav>
                                        <p:tav tm="100000">
                                          <p:val>
                                            <p:fltVal val="0"/>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2388090" y="2853565"/>
            <a:ext cx="7417416"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NHẬN XÉT KỂ CHUYỆN</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2708229242"/>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3" presetClass="entr" presetSubtype="0" fill="hold" grpId="0" nodeType="after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Effect transition="in" filter="fade">
                                      <p:cBhvr>
                                        <p:cTn id="29" dur="50"/>
                                        <p:tgtEl>
                                          <p:spTgt spid="2"/>
                                        </p:tgtEl>
                                      </p:cBhvr>
                                    </p:animEffect>
                                    <p:anim calcmode="lin" valueType="num">
                                      <p:cBhvr>
                                        <p:cTn id="30" dur="200" fill="hold"/>
                                        <p:tgtEl>
                                          <p:spTgt spid="2"/>
                                        </p:tgtEl>
                                        <p:attrNameLst>
                                          <p:attrName>ppt_x</p:attrName>
                                        </p:attrNameLst>
                                      </p:cBhvr>
                                      <p:tavLst>
                                        <p:tav tm="0">
                                          <p:val>
                                            <p:strVal val="#ppt_x"/>
                                          </p:val>
                                        </p:tav>
                                        <p:tav tm="100000">
                                          <p:val>
                                            <p:strVal val="#ppt_x"/>
                                          </p:val>
                                        </p:tav>
                                      </p:tavLst>
                                    </p:anim>
                                    <p:anim calcmode="lin" valueType="num">
                                      <p:cBhvr>
                                        <p:cTn id="31" dur="200" fill="hold"/>
                                        <p:tgtEl>
                                          <p:spTgt spid="2"/>
                                        </p:tgtEl>
                                        <p:attrNameLst>
                                          <p:attrName>ppt_y</p:attrName>
                                        </p:attrNameLst>
                                      </p:cBhvr>
                                      <p:tavLst>
                                        <p:tav tm="0">
                                          <p:val>
                                            <p:strVal val="#ppt_y+0.31"/>
                                          </p:val>
                                        </p:tav>
                                        <p:tav tm="100000">
                                          <p:val>
                                            <p:strVal val="#ppt_y+0.31"/>
                                          </p:val>
                                        </p:tav>
                                      </p:tavLst>
                                    </p:anim>
                                    <p:anim calcmode="lin" valueType="num">
                                      <p:cBhvr>
                                        <p:cTn id="32"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96EB55C-CB3A-4532-8345-A53E4CEFBFCC}"/>
              </a:ext>
            </a:extLst>
          </p:cNvPr>
          <p:cNvPicPr>
            <a:picLocks noChangeAspect="1"/>
          </p:cNvPicPr>
          <p:nvPr/>
        </p:nvPicPr>
        <p:blipFill>
          <a:blip r:embed="rId3"/>
          <a:stretch>
            <a:fillRect/>
          </a:stretch>
        </p:blipFill>
        <p:spPr>
          <a:xfrm>
            <a:off x="-38100" y="4891322"/>
            <a:ext cx="12230100" cy="1966678"/>
          </a:xfrm>
          <a:prstGeom prst="rect">
            <a:avLst/>
          </a:prstGeom>
        </p:spPr>
      </p:pic>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4"/>
          <a:stretch>
            <a:fillRect/>
          </a:stretch>
        </p:blipFill>
        <p:spPr>
          <a:xfrm>
            <a:off x="1882579" y="1734493"/>
            <a:ext cx="1459840" cy="1740100"/>
          </a:xfrm>
          <a:prstGeom prst="rect">
            <a:avLst/>
          </a:prstGeom>
        </p:spPr>
      </p:pic>
      <p:pic>
        <p:nvPicPr>
          <p:cNvPr id="10" name="图片 9">
            <a:extLst>
              <a:ext uri="{FF2B5EF4-FFF2-40B4-BE49-F238E27FC236}">
                <a16:creationId xmlns:a16="http://schemas.microsoft.com/office/drawing/2014/main" id="{4EF34B8A-B682-4C50-8F00-EC9EDB0C330C}"/>
              </a:ext>
            </a:extLst>
          </p:cNvPr>
          <p:cNvPicPr>
            <a:picLocks noChangeAspect="1"/>
          </p:cNvPicPr>
          <p:nvPr/>
        </p:nvPicPr>
        <p:blipFill>
          <a:blip r:embed="rId5"/>
          <a:stretch>
            <a:fillRect/>
          </a:stretch>
        </p:blipFill>
        <p:spPr>
          <a:xfrm>
            <a:off x="6270493" y="1738185"/>
            <a:ext cx="1641607" cy="2314695"/>
          </a:xfrm>
          <a:prstGeom prst="rect">
            <a:avLst/>
          </a:prstGeom>
        </p:spPr>
      </p:pic>
      <p:pic>
        <p:nvPicPr>
          <p:cNvPr id="11" name="图片 10">
            <a:extLst>
              <a:ext uri="{FF2B5EF4-FFF2-40B4-BE49-F238E27FC236}">
                <a16:creationId xmlns:a16="http://schemas.microsoft.com/office/drawing/2014/main" id="{95F9FC12-C26F-4430-A21A-A2BF6F79D8A5}"/>
              </a:ext>
            </a:extLst>
          </p:cNvPr>
          <p:cNvPicPr>
            <a:picLocks noChangeAspect="1"/>
          </p:cNvPicPr>
          <p:nvPr/>
        </p:nvPicPr>
        <p:blipFill>
          <a:blip r:embed="rId6"/>
          <a:stretch>
            <a:fillRect/>
          </a:stretch>
        </p:blipFill>
        <p:spPr>
          <a:xfrm>
            <a:off x="4054121" y="1791885"/>
            <a:ext cx="1426313" cy="1613669"/>
          </a:xfrm>
          <a:prstGeom prst="rect">
            <a:avLst/>
          </a:prstGeom>
        </p:spPr>
      </p:pic>
      <p:pic>
        <p:nvPicPr>
          <p:cNvPr id="12" name="图片 11">
            <a:extLst>
              <a:ext uri="{FF2B5EF4-FFF2-40B4-BE49-F238E27FC236}">
                <a16:creationId xmlns:a16="http://schemas.microsoft.com/office/drawing/2014/main" id="{45A09CF2-2784-45FE-BDBF-2EEDCBF58993}"/>
              </a:ext>
            </a:extLst>
          </p:cNvPr>
          <p:cNvPicPr>
            <a:picLocks noChangeAspect="1"/>
          </p:cNvPicPr>
          <p:nvPr/>
        </p:nvPicPr>
        <p:blipFill>
          <a:blip r:embed="rId7"/>
          <a:stretch>
            <a:fillRect/>
          </a:stretch>
        </p:blipFill>
        <p:spPr>
          <a:xfrm>
            <a:off x="8888347" y="1734493"/>
            <a:ext cx="1470734" cy="1740100"/>
          </a:xfrm>
          <a:prstGeom prst="rect">
            <a:avLst/>
          </a:prstGeom>
        </p:spPr>
      </p:pic>
      <p:sp>
        <p:nvSpPr>
          <p:cNvPr id="13" name="矩形 12">
            <a:extLst>
              <a:ext uri="{FF2B5EF4-FFF2-40B4-BE49-F238E27FC236}">
                <a16:creationId xmlns:a16="http://schemas.microsoft.com/office/drawing/2014/main" id="{CBDDCC83-FA4B-452F-ADBD-B8DD1E3F221A}"/>
              </a:ext>
            </a:extLst>
          </p:cNvPr>
          <p:cNvSpPr/>
          <p:nvPr/>
        </p:nvSpPr>
        <p:spPr>
          <a:xfrm>
            <a:off x="4105897" y="5662857"/>
            <a:ext cx="3494867" cy="1015663"/>
          </a:xfrm>
          <a:prstGeom prst="rect">
            <a:avLst/>
          </a:prstGeom>
        </p:spPr>
        <p:txBody>
          <a:bodyPr wrap="none">
            <a:spAutoFit/>
          </a:bodyPr>
          <a:lstStyle/>
          <a:p>
            <a:r>
              <a:rPr lang="zh-CN" altLang="en-US" sz="6000" b="1">
                <a:solidFill>
                  <a:srgbClr val="9ED8D8"/>
                </a:solidFill>
                <a:latin typeface="UTM Showcard" panose="02040603050506020204" pitchFamily="18" charset="0"/>
                <a:ea typeface="微软雅黑" panose="020B0503020204020204" pitchFamily="34" charset="-122"/>
              </a:rPr>
              <a:t> </a:t>
            </a:r>
            <a:r>
              <a:rPr lang="en-US" altLang="zh-CN" sz="6000" b="1">
                <a:solidFill>
                  <a:srgbClr val="9ED8D8"/>
                </a:solidFill>
                <a:latin typeface="UTM Showcard" panose="02040603050506020204" pitchFamily="18" charset="0"/>
                <a:ea typeface="微软雅黑" panose="020B0503020204020204" pitchFamily="34" charset="-122"/>
              </a:rPr>
              <a:t>CỦNG CỐ</a:t>
            </a:r>
            <a:endParaRPr lang="zh-CN" altLang="en-US" sz="6000" b="1" dirty="0">
              <a:solidFill>
                <a:srgbClr val="9ED8D8"/>
              </a:solidFill>
              <a:latin typeface="UTM Showcard" panose="02040603050506020204" pitchFamily="18" charset="0"/>
              <a:ea typeface="微软雅黑" panose="020B0503020204020204" pitchFamily="34" charset="-122"/>
            </a:endParaRPr>
          </a:p>
        </p:txBody>
      </p:sp>
      <p:sp>
        <p:nvSpPr>
          <p:cNvPr id="14" name="矩形 13">
            <a:extLst>
              <a:ext uri="{FF2B5EF4-FFF2-40B4-BE49-F238E27FC236}">
                <a16:creationId xmlns:a16="http://schemas.microsoft.com/office/drawing/2014/main" id="{6B9CBFD3-8D31-4CC3-A0FB-2307989A219B}"/>
              </a:ext>
            </a:extLst>
          </p:cNvPr>
          <p:cNvSpPr/>
          <p:nvPr/>
        </p:nvSpPr>
        <p:spPr>
          <a:xfrm>
            <a:off x="1762833" y="3383568"/>
            <a:ext cx="1699332" cy="830997"/>
          </a:xfrm>
          <a:prstGeom prst="rect">
            <a:avLst/>
          </a:prstGeom>
        </p:spPr>
        <p:txBody>
          <a:bodyPr wrap="square">
            <a:spAutoFit/>
          </a:bodyPr>
          <a:lstStyle/>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Xem lại bài</a:t>
            </a:r>
            <a:endParaRPr lang="zh-CN" altLang="en-US" sz="2400" dirty="0">
              <a:solidFill>
                <a:schemeClr val="bg1"/>
              </a:solidFill>
              <a:latin typeface="UTM Androgyne" panose="02040603050506020204" pitchFamily="18" charset="0"/>
              <a:ea typeface="微软雅黑" panose="020B0503020204020204" pitchFamily="34" charset="-122"/>
              <a:cs typeface="Times New Roman" panose="02020603050405020304" pitchFamily="18" charset="0"/>
            </a:endParaRPr>
          </a:p>
        </p:txBody>
      </p:sp>
      <p:sp>
        <p:nvSpPr>
          <p:cNvPr id="18" name="矩形 13">
            <a:extLst>
              <a:ext uri="{FF2B5EF4-FFF2-40B4-BE49-F238E27FC236}">
                <a16:creationId xmlns:a16="http://schemas.microsoft.com/office/drawing/2014/main" id="{6B9CBFD3-8D31-4CC3-A0FB-2307989A219B}"/>
              </a:ext>
            </a:extLst>
          </p:cNvPr>
          <p:cNvSpPr/>
          <p:nvPr/>
        </p:nvSpPr>
        <p:spPr>
          <a:xfrm>
            <a:off x="3917611" y="3302245"/>
            <a:ext cx="1699332" cy="1569660"/>
          </a:xfrm>
          <a:prstGeom prst="rect">
            <a:avLst/>
          </a:prstGeom>
        </p:spPr>
        <p:txBody>
          <a:bodyPr wrap="square">
            <a:spAutoFit/>
          </a:bodyPr>
          <a:lstStyle/>
          <a:p>
            <a:pPr algn="ctr"/>
            <a:r>
              <a:rPr lang="vi-VN"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Kể lại chuyện cho người thân nghe</a:t>
            </a:r>
          </a:p>
        </p:txBody>
      </p:sp>
      <p:sp>
        <p:nvSpPr>
          <p:cNvPr id="19" name="矩形 13">
            <a:extLst>
              <a:ext uri="{FF2B5EF4-FFF2-40B4-BE49-F238E27FC236}">
                <a16:creationId xmlns:a16="http://schemas.microsoft.com/office/drawing/2014/main" id="{6B9CBFD3-8D31-4CC3-A0FB-2307989A219B}"/>
              </a:ext>
            </a:extLst>
          </p:cNvPr>
          <p:cNvSpPr/>
          <p:nvPr/>
        </p:nvSpPr>
        <p:spPr>
          <a:xfrm>
            <a:off x="6005948" y="3320352"/>
            <a:ext cx="2170697" cy="1569660"/>
          </a:xfrm>
          <a:prstGeom prst="rect">
            <a:avLst/>
          </a:prstGeom>
        </p:spPr>
        <p:txBody>
          <a:bodyPr wrap="square">
            <a:spAutoFit/>
          </a:bodyPr>
          <a:lstStyle/>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Tìm thêm chuyện khác về lòng </a:t>
            </a:r>
          </a:p>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nhân hậu</a:t>
            </a:r>
            <a:endParaRPr lang="zh-CN" altLang="en-US" sz="2400" dirty="0">
              <a:solidFill>
                <a:schemeClr val="bg1"/>
              </a:solidFill>
              <a:latin typeface="UTM Androgyne" panose="02040603050506020204" pitchFamily="18" charset="0"/>
              <a:ea typeface="微软雅黑" panose="020B0503020204020204" pitchFamily="34" charset="-122"/>
              <a:cs typeface="Times New Roman" panose="02020603050405020304" pitchFamily="18" charset="0"/>
            </a:endParaRPr>
          </a:p>
        </p:txBody>
      </p:sp>
      <p:sp>
        <p:nvSpPr>
          <p:cNvPr id="20" name="矩形 13">
            <a:extLst>
              <a:ext uri="{FF2B5EF4-FFF2-40B4-BE49-F238E27FC236}">
                <a16:creationId xmlns:a16="http://schemas.microsoft.com/office/drawing/2014/main" id="{6B9CBFD3-8D31-4CC3-A0FB-2307989A219B}"/>
              </a:ext>
            </a:extLst>
          </p:cNvPr>
          <p:cNvSpPr/>
          <p:nvPr/>
        </p:nvSpPr>
        <p:spPr>
          <a:xfrm>
            <a:off x="8538365" y="3348162"/>
            <a:ext cx="2170697" cy="1569660"/>
          </a:xfrm>
          <a:prstGeom prst="rect">
            <a:avLst/>
          </a:prstGeom>
        </p:spPr>
        <p:txBody>
          <a:bodyPr wrap="square">
            <a:spAutoFit/>
          </a:bodyPr>
          <a:lstStyle/>
          <a:p>
            <a:pPr algn="ct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Chuẩn bị bài </a:t>
            </a:r>
            <a:r>
              <a:rPr lang="vi-VN"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Kể chuyện</a:t>
            </a:r>
            <a:r>
              <a:rPr lang="en-US"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 </a:t>
            </a:r>
            <a:r>
              <a:rPr lang="vi-VN" altLang="zh-CN" sz="2400">
                <a:solidFill>
                  <a:schemeClr val="bg1"/>
                </a:solidFill>
                <a:latin typeface="UTM Androgyne" panose="02040603050506020204" pitchFamily="18" charset="0"/>
                <a:ea typeface="微软雅黑" panose="020B0503020204020204" pitchFamily="34" charset="-122"/>
                <a:cs typeface="Times New Roman" panose="02020603050405020304" pitchFamily="18" charset="0"/>
              </a:rPr>
              <a:t>Một nhà thơ chân chính</a:t>
            </a:r>
            <a:endParaRPr lang="zh-CN" altLang="en-US" sz="2400" dirty="0">
              <a:solidFill>
                <a:schemeClr val="bg1"/>
              </a:solidFill>
              <a:latin typeface="UTM Androgyne" panose="020406030505060202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518317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iterate type="lt">
                                    <p:tmPct val="10000"/>
                                  </p:iterate>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750"/>
                            </p:stCondLst>
                            <p:childTnLst>
                              <p:par>
                                <p:cTn id="23" presetID="6"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500"/>
                                        <p:tgtEl>
                                          <p:spTgt spid="11"/>
                                        </p:tgtEl>
                                      </p:cBhvr>
                                    </p:animEffect>
                                  </p:childTnLst>
                                </p:cTn>
                              </p:par>
                            </p:childTnLst>
                          </p:cTn>
                        </p:par>
                        <p:par>
                          <p:cTn id="26" fill="hold">
                            <p:stCondLst>
                              <p:cond delay="225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2750"/>
                            </p:stCondLst>
                            <p:childTnLst>
                              <p:par>
                                <p:cTn id="33" presetID="6" presetClass="entr" presetSubtype="16"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500"/>
                                        <p:tgtEl>
                                          <p:spTgt spid="10"/>
                                        </p:tgtEl>
                                      </p:cBhvr>
                                    </p:animEffect>
                                  </p:childTnLst>
                                </p:cTn>
                              </p:par>
                            </p:childTnLst>
                          </p:cTn>
                        </p:par>
                        <p:par>
                          <p:cTn id="36" fill="hold">
                            <p:stCondLst>
                              <p:cond delay="325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3750"/>
                            </p:stCondLst>
                            <p:childTnLst>
                              <p:par>
                                <p:cTn id="43" presetID="6" presetClass="entr" presetSubtype="16"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500"/>
                                        <p:tgtEl>
                                          <p:spTgt spid="12"/>
                                        </p:tgtEl>
                                      </p:cBhvr>
                                    </p:animEffect>
                                  </p:childTnLst>
                                </p:cTn>
                              </p:par>
                            </p:childTnLst>
                          </p:cTn>
                        </p:par>
                        <p:par>
                          <p:cTn id="46" fill="hold">
                            <p:stCondLst>
                              <p:cond delay="425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4161210-7B7D-4AA2-8814-4542CDCD9F28}"/>
              </a:ext>
            </a:extLst>
          </p:cNvPr>
          <p:cNvGrpSpPr/>
          <p:nvPr/>
        </p:nvGrpSpPr>
        <p:grpSpPr>
          <a:xfrm>
            <a:off x="-1588" y="4422775"/>
            <a:ext cx="12193588" cy="2435225"/>
            <a:chOff x="-1588" y="4422775"/>
            <a:chExt cx="12193588" cy="2435225"/>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588" y="4423551"/>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3"/>
          <a:stretch>
            <a:fillRect/>
          </a:stretch>
        </p:blipFill>
        <p:spPr>
          <a:xfrm>
            <a:off x="7947025" y="2165880"/>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3"/>
          <a:stretch>
            <a:fillRect/>
          </a:stretch>
        </p:blipFill>
        <p:spPr>
          <a:xfrm>
            <a:off x="2037684" y="2098331"/>
            <a:ext cx="1234800" cy="489500"/>
          </a:xfrm>
          <a:prstGeom prst="rect">
            <a:avLst/>
          </a:prstGeom>
        </p:spPr>
      </p:pic>
      <p:pic>
        <p:nvPicPr>
          <p:cNvPr id="10" name="图片 9">
            <a:extLst>
              <a:ext uri="{FF2B5EF4-FFF2-40B4-BE49-F238E27FC236}">
                <a16:creationId xmlns:a16="http://schemas.microsoft.com/office/drawing/2014/main" id="{5B41BCD7-A7E3-42DB-9479-9B875A9F3191}"/>
              </a:ext>
            </a:extLst>
          </p:cNvPr>
          <p:cNvPicPr>
            <a:picLocks noChangeAspect="1"/>
          </p:cNvPicPr>
          <p:nvPr/>
        </p:nvPicPr>
        <p:blipFill>
          <a:blip r:embed="rId4"/>
          <a:stretch>
            <a:fillRect/>
          </a:stretch>
        </p:blipFill>
        <p:spPr>
          <a:xfrm>
            <a:off x="5991369" y="3353347"/>
            <a:ext cx="1145531" cy="1801799"/>
          </a:xfrm>
          <a:prstGeom prst="rect">
            <a:avLst/>
          </a:prstGeom>
        </p:spPr>
      </p:pic>
      <p:pic>
        <p:nvPicPr>
          <p:cNvPr id="17" name="图形 16">
            <a:extLst>
              <a:ext uri="{FF2B5EF4-FFF2-40B4-BE49-F238E27FC236}">
                <a16:creationId xmlns:a16="http://schemas.microsoft.com/office/drawing/2014/main" id="{653FD0B7-DB3C-4535-84F9-E97F45CFB1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9417" y="3297559"/>
            <a:ext cx="1248946" cy="2075713"/>
          </a:xfrm>
          <a:prstGeom prst="rect">
            <a:avLst/>
          </a:prstGeom>
        </p:spPr>
      </p:pic>
      <p:pic>
        <p:nvPicPr>
          <p:cNvPr id="18" name="图片 17">
            <a:extLst>
              <a:ext uri="{FF2B5EF4-FFF2-40B4-BE49-F238E27FC236}">
                <a16:creationId xmlns:a16="http://schemas.microsoft.com/office/drawing/2014/main" id="{62E076B9-AF76-4006-8738-2DEA532C9F84}"/>
              </a:ext>
            </a:extLst>
          </p:cNvPr>
          <p:cNvPicPr>
            <a:picLocks noChangeAspect="1"/>
          </p:cNvPicPr>
          <p:nvPr/>
        </p:nvPicPr>
        <p:blipFill>
          <a:blip r:embed="rId7"/>
          <a:stretch>
            <a:fillRect/>
          </a:stretch>
        </p:blipFill>
        <p:spPr>
          <a:xfrm>
            <a:off x="7159907" y="3434844"/>
            <a:ext cx="961186" cy="1638806"/>
          </a:xfrm>
          <a:prstGeom prst="rect">
            <a:avLst/>
          </a:prstGeom>
        </p:spPr>
      </p:pic>
      <p:pic>
        <p:nvPicPr>
          <p:cNvPr id="19" name="图片 18">
            <a:extLst>
              <a:ext uri="{FF2B5EF4-FFF2-40B4-BE49-F238E27FC236}">
                <a16:creationId xmlns:a16="http://schemas.microsoft.com/office/drawing/2014/main" id="{16B6EAC8-84B3-4124-BEFB-86F6FBAFAA55}"/>
              </a:ext>
            </a:extLst>
          </p:cNvPr>
          <p:cNvPicPr>
            <a:picLocks noChangeAspect="1"/>
          </p:cNvPicPr>
          <p:nvPr/>
        </p:nvPicPr>
        <p:blipFill>
          <a:blip r:embed="rId8"/>
          <a:stretch>
            <a:fillRect/>
          </a:stretch>
        </p:blipFill>
        <p:spPr>
          <a:xfrm>
            <a:off x="3715828" y="3821220"/>
            <a:ext cx="786140" cy="1137869"/>
          </a:xfrm>
          <a:prstGeom prst="rect">
            <a:avLst/>
          </a:prstGeom>
        </p:spPr>
      </p:pic>
      <p:sp>
        <p:nvSpPr>
          <p:cNvPr id="2" name="文本框 1">
            <a:extLst>
              <a:ext uri="{FF2B5EF4-FFF2-40B4-BE49-F238E27FC236}">
                <a16:creationId xmlns:a16="http://schemas.microsoft.com/office/drawing/2014/main" id="{969DCC4A-C1DD-462A-98B9-77B923A81990}"/>
              </a:ext>
            </a:extLst>
          </p:cNvPr>
          <p:cNvSpPr txBox="1"/>
          <p:nvPr/>
        </p:nvSpPr>
        <p:spPr>
          <a:xfrm>
            <a:off x="2069913" y="721753"/>
            <a:ext cx="8048998" cy="1323439"/>
          </a:xfrm>
          <a:prstGeom prst="rect">
            <a:avLst/>
          </a:prstGeom>
          <a:noFill/>
        </p:spPr>
        <p:txBody>
          <a:bodyPr wrap="none" rtlCol="0">
            <a:spAutoFit/>
          </a:bodyPr>
          <a:lstStyle/>
          <a:p>
            <a:r>
              <a:rPr lang="en-US" altLang="zh-CN" sz="8000" b="1">
                <a:solidFill>
                  <a:schemeClr val="bg1"/>
                </a:solidFill>
                <a:latin typeface="UTM Isadora" panose="02040603050506020204" pitchFamily="18" charset="0"/>
                <a:ea typeface="微软雅黑" panose="020B0503020204020204" pitchFamily="34" charset="-122"/>
              </a:rPr>
              <a:t>Tạm biệt các em!</a:t>
            </a:r>
            <a:endParaRPr lang="zh-CN" altLang="en-US" sz="8000" b="1" dirty="0">
              <a:solidFill>
                <a:schemeClr val="bg1"/>
              </a:solidFill>
              <a:latin typeface="UTM Isadora"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380845252"/>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6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100"/>
                            </p:stCondLst>
                            <p:childTnLst>
                              <p:par>
                                <p:cTn id="38" presetID="17" presetClass="entr" presetSubtype="10" fill="hold" grpId="0" nodeType="afterEffect">
                                  <p:stCondLst>
                                    <p:cond delay="0"/>
                                  </p:stCondLst>
                                  <p:iterate type="lt">
                                    <p:tmPct val="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strVal val="#ppt_h"/>
                                          </p:val>
                                        </p:tav>
                                        <p:tav tm="100000">
                                          <p:val>
                                            <p:strVal val="#ppt_h"/>
                                          </p:val>
                                        </p:tav>
                                      </p:tavLst>
                                    </p:anim>
                                  </p:childTnLst>
                                </p:cTn>
                              </p:par>
                            </p:childTnLst>
                          </p:cTn>
                        </p:par>
                        <p:par>
                          <p:cTn id="42" fill="hold">
                            <p:stCondLst>
                              <p:cond delay="2600"/>
                            </p:stCondLst>
                            <p:childTnLst>
                              <p:par>
                                <p:cTn id="43" presetID="22" presetClass="entr" presetSubtype="4" fill="hold" grpId="1" nodeType="afterEffect">
                                  <p:stCondLst>
                                    <p:cond delay="0"/>
                                  </p:stCondLst>
                                  <p:iterate type="lt">
                                    <p:tmPct val="10000"/>
                                  </p:iterate>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óng mát tâm hồn- Câu chuyện hai người nông dân nhân hậu">
            <a:hlinkClick r:id="" action="ppaction://media"/>
          </p:cNvPr>
          <p:cNvPicPr>
            <a:picLocks noChangeAspect="1"/>
          </p:cNvPicPr>
          <p:nvPr>
            <a:videoFile r:link="rId1"/>
            <p:extLst>
              <p:ext uri="{DAA4B4D4-6D71-4841-9C94-3DE7FCFB9230}">
                <p14:media xmlns:p14="http://schemas.microsoft.com/office/powerpoint/2010/main" r:embed="rId2">
                  <p14:trim st="44550" end="12064.218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0493459"/>
      </p:ext>
    </p:extLst>
  </p:cSld>
  <p:clrMapOvr>
    <a:masterClrMapping/>
  </p:clrMapOvr>
  <p:transition spd="med">
    <p:random/>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ounded Rectangle 1"/>
          <p:cNvSpPr/>
          <p:nvPr/>
        </p:nvSpPr>
        <p:spPr>
          <a:xfrm>
            <a:off x="335430" y="200850"/>
            <a:ext cx="11725940" cy="6388637"/>
          </a:xfrm>
          <a:custGeom>
            <a:avLst/>
            <a:gdLst>
              <a:gd name="connsiteX0" fmla="*/ 0 w 12017828"/>
              <a:gd name="connsiteY0" fmla="*/ 3113314 h 6226628"/>
              <a:gd name="connsiteX1" fmla="*/ 3113314 w 12017828"/>
              <a:gd name="connsiteY1" fmla="*/ 0 h 6226628"/>
              <a:gd name="connsiteX2" fmla="*/ 8904514 w 12017828"/>
              <a:gd name="connsiteY2" fmla="*/ 0 h 6226628"/>
              <a:gd name="connsiteX3" fmla="*/ 12017828 w 12017828"/>
              <a:gd name="connsiteY3" fmla="*/ 3113314 h 6226628"/>
              <a:gd name="connsiteX4" fmla="*/ 12017828 w 12017828"/>
              <a:gd name="connsiteY4" fmla="*/ 3113314 h 6226628"/>
              <a:gd name="connsiteX5" fmla="*/ 8904514 w 12017828"/>
              <a:gd name="connsiteY5" fmla="*/ 6226628 h 6226628"/>
              <a:gd name="connsiteX6" fmla="*/ 3113314 w 12017828"/>
              <a:gd name="connsiteY6" fmla="*/ 6226628 h 6226628"/>
              <a:gd name="connsiteX7" fmla="*/ 0 w 12017828"/>
              <a:gd name="connsiteY7" fmla="*/ 3113314 h 6226628"/>
              <a:gd name="connsiteX0" fmla="*/ 0 w 12017828"/>
              <a:gd name="connsiteY0" fmla="*/ 3113314 h 6226628"/>
              <a:gd name="connsiteX1" fmla="*/ 3113314 w 12017828"/>
              <a:gd name="connsiteY1" fmla="*/ 0 h 6226628"/>
              <a:gd name="connsiteX2" fmla="*/ 8802914 w 12017828"/>
              <a:gd name="connsiteY2" fmla="*/ 159657 h 6226628"/>
              <a:gd name="connsiteX3" fmla="*/ 12017828 w 12017828"/>
              <a:gd name="connsiteY3" fmla="*/ 3113314 h 6226628"/>
              <a:gd name="connsiteX4" fmla="*/ 12017828 w 12017828"/>
              <a:gd name="connsiteY4" fmla="*/ 3113314 h 6226628"/>
              <a:gd name="connsiteX5" fmla="*/ 8904514 w 12017828"/>
              <a:gd name="connsiteY5" fmla="*/ 6226628 h 6226628"/>
              <a:gd name="connsiteX6" fmla="*/ 3113314 w 12017828"/>
              <a:gd name="connsiteY6" fmla="*/ 6226628 h 6226628"/>
              <a:gd name="connsiteX7" fmla="*/ 0 w 12017828"/>
              <a:gd name="connsiteY7" fmla="*/ 3113314 h 6226628"/>
              <a:gd name="connsiteX0" fmla="*/ 0 w 11713028"/>
              <a:gd name="connsiteY0" fmla="*/ 3200400 h 6226628"/>
              <a:gd name="connsiteX1" fmla="*/ 2808514 w 11713028"/>
              <a:gd name="connsiteY1" fmla="*/ 0 h 6226628"/>
              <a:gd name="connsiteX2" fmla="*/ 8498114 w 11713028"/>
              <a:gd name="connsiteY2" fmla="*/ 159657 h 6226628"/>
              <a:gd name="connsiteX3" fmla="*/ 11713028 w 11713028"/>
              <a:gd name="connsiteY3" fmla="*/ 3113314 h 6226628"/>
              <a:gd name="connsiteX4" fmla="*/ 11713028 w 11713028"/>
              <a:gd name="connsiteY4" fmla="*/ 3113314 h 6226628"/>
              <a:gd name="connsiteX5" fmla="*/ 8599714 w 11713028"/>
              <a:gd name="connsiteY5" fmla="*/ 6226628 h 6226628"/>
              <a:gd name="connsiteX6" fmla="*/ 2808514 w 11713028"/>
              <a:gd name="connsiteY6" fmla="*/ 6226628 h 6226628"/>
              <a:gd name="connsiteX7" fmla="*/ 0 w 11713028"/>
              <a:gd name="connsiteY7" fmla="*/ 3200400 h 6226628"/>
              <a:gd name="connsiteX0" fmla="*/ 0 w 11713028"/>
              <a:gd name="connsiteY0" fmla="*/ 3200400 h 6342743"/>
              <a:gd name="connsiteX1" fmla="*/ 2808514 w 11713028"/>
              <a:gd name="connsiteY1" fmla="*/ 0 h 6342743"/>
              <a:gd name="connsiteX2" fmla="*/ 8498114 w 11713028"/>
              <a:gd name="connsiteY2" fmla="*/ 159657 h 6342743"/>
              <a:gd name="connsiteX3" fmla="*/ 11713028 w 11713028"/>
              <a:gd name="connsiteY3" fmla="*/ 3113314 h 6342743"/>
              <a:gd name="connsiteX4" fmla="*/ 11713028 w 11713028"/>
              <a:gd name="connsiteY4" fmla="*/ 3113314 h 6342743"/>
              <a:gd name="connsiteX5" fmla="*/ 9673771 w 11713028"/>
              <a:gd name="connsiteY5" fmla="*/ 6342743 h 6342743"/>
              <a:gd name="connsiteX6" fmla="*/ 2808514 w 11713028"/>
              <a:gd name="connsiteY6" fmla="*/ 6226628 h 6342743"/>
              <a:gd name="connsiteX7" fmla="*/ 0 w 11713028"/>
              <a:gd name="connsiteY7" fmla="*/ 3200400 h 6342743"/>
              <a:gd name="connsiteX0" fmla="*/ 277 w 11713305"/>
              <a:gd name="connsiteY0" fmla="*/ 3200400 h 6386286"/>
              <a:gd name="connsiteX1" fmla="*/ 2808791 w 11713305"/>
              <a:gd name="connsiteY1" fmla="*/ 0 h 6386286"/>
              <a:gd name="connsiteX2" fmla="*/ 8498391 w 11713305"/>
              <a:gd name="connsiteY2" fmla="*/ 159657 h 6386286"/>
              <a:gd name="connsiteX3" fmla="*/ 11713305 w 11713305"/>
              <a:gd name="connsiteY3" fmla="*/ 3113314 h 6386286"/>
              <a:gd name="connsiteX4" fmla="*/ 11713305 w 11713305"/>
              <a:gd name="connsiteY4" fmla="*/ 3113314 h 6386286"/>
              <a:gd name="connsiteX5" fmla="*/ 9674048 w 11713305"/>
              <a:gd name="connsiteY5" fmla="*/ 6342743 h 6386286"/>
              <a:gd name="connsiteX6" fmla="*/ 2692677 w 11713305"/>
              <a:gd name="connsiteY6" fmla="*/ 6386286 h 6386286"/>
              <a:gd name="connsiteX7" fmla="*/ 277 w 11713305"/>
              <a:gd name="connsiteY7" fmla="*/ 3200400 h 6386286"/>
              <a:gd name="connsiteX0" fmla="*/ 277 w 11713305"/>
              <a:gd name="connsiteY0" fmla="*/ 3200400 h 6386286"/>
              <a:gd name="connsiteX1" fmla="*/ 2808791 w 11713305"/>
              <a:gd name="connsiteY1" fmla="*/ 0 h 6386286"/>
              <a:gd name="connsiteX2" fmla="*/ 8512905 w 11713305"/>
              <a:gd name="connsiteY2" fmla="*/ 58057 h 6386286"/>
              <a:gd name="connsiteX3" fmla="*/ 11713305 w 11713305"/>
              <a:gd name="connsiteY3" fmla="*/ 3113314 h 6386286"/>
              <a:gd name="connsiteX4" fmla="*/ 11713305 w 11713305"/>
              <a:gd name="connsiteY4" fmla="*/ 3113314 h 6386286"/>
              <a:gd name="connsiteX5" fmla="*/ 9674048 w 11713305"/>
              <a:gd name="connsiteY5" fmla="*/ 6342743 h 6386286"/>
              <a:gd name="connsiteX6" fmla="*/ 2692677 w 11713305"/>
              <a:gd name="connsiteY6" fmla="*/ 6386286 h 6386286"/>
              <a:gd name="connsiteX7" fmla="*/ 277 w 11713305"/>
              <a:gd name="connsiteY7" fmla="*/ 3200400 h 6386286"/>
              <a:gd name="connsiteX0" fmla="*/ 277 w 11713305"/>
              <a:gd name="connsiteY0" fmla="*/ 3142343 h 6328229"/>
              <a:gd name="connsiteX1" fmla="*/ 2808791 w 11713305"/>
              <a:gd name="connsiteY1" fmla="*/ 87086 h 6328229"/>
              <a:gd name="connsiteX2" fmla="*/ 8512905 w 11713305"/>
              <a:gd name="connsiteY2" fmla="*/ 0 h 6328229"/>
              <a:gd name="connsiteX3" fmla="*/ 11713305 w 11713305"/>
              <a:gd name="connsiteY3" fmla="*/ 3055257 h 6328229"/>
              <a:gd name="connsiteX4" fmla="*/ 11713305 w 11713305"/>
              <a:gd name="connsiteY4" fmla="*/ 3055257 h 6328229"/>
              <a:gd name="connsiteX5" fmla="*/ 9674048 w 11713305"/>
              <a:gd name="connsiteY5" fmla="*/ 6284686 h 6328229"/>
              <a:gd name="connsiteX6" fmla="*/ 2692677 w 11713305"/>
              <a:gd name="connsiteY6" fmla="*/ 6328229 h 6328229"/>
              <a:gd name="connsiteX7" fmla="*/ 277 w 11713305"/>
              <a:gd name="connsiteY7" fmla="*/ 3142343 h 6328229"/>
              <a:gd name="connsiteX0" fmla="*/ 12407 w 11725435"/>
              <a:gd name="connsiteY0" fmla="*/ 3142343 h 6328229"/>
              <a:gd name="connsiteX1" fmla="*/ 2109721 w 11725435"/>
              <a:gd name="connsiteY1" fmla="*/ 14515 h 6328229"/>
              <a:gd name="connsiteX2" fmla="*/ 8525035 w 11725435"/>
              <a:gd name="connsiteY2" fmla="*/ 0 h 6328229"/>
              <a:gd name="connsiteX3" fmla="*/ 11725435 w 11725435"/>
              <a:gd name="connsiteY3" fmla="*/ 3055257 h 6328229"/>
              <a:gd name="connsiteX4" fmla="*/ 11725435 w 11725435"/>
              <a:gd name="connsiteY4" fmla="*/ 3055257 h 6328229"/>
              <a:gd name="connsiteX5" fmla="*/ 9686178 w 11725435"/>
              <a:gd name="connsiteY5" fmla="*/ 6284686 h 6328229"/>
              <a:gd name="connsiteX6" fmla="*/ 2704807 w 11725435"/>
              <a:gd name="connsiteY6" fmla="*/ 6328229 h 6328229"/>
              <a:gd name="connsiteX7" fmla="*/ 12407 w 11725435"/>
              <a:gd name="connsiteY7" fmla="*/ 3142343 h 6328229"/>
              <a:gd name="connsiteX0" fmla="*/ 12407 w 11725435"/>
              <a:gd name="connsiteY0" fmla="*/ 3127828 h 6313714"/>
              <a:gd name="connsiteX1" fmla="*/ 2109721 w 11725435"/>
              <a:gd name="connsiteY1" fmla="*/ 0 h 6313714"/>
              <a:gd name="connsiteX2" fmla="*/ 9279777 w 11725435"/>
              <a:gd name="connsiteY2" fmla="*/ 101599 h 6313714"/>
              <a:gd name="connsiteX3" fmla="*/ 11725435 w 11725435"/>
              <a:gd name="connsiteY3" fmla="*/ 3040742 h 6313714"/>
              <a:gd name="connsiteX4" fmla="*/ 11725435 w 11725435"/>
              <a:gd name="connsiteY4" fmla="*/ 3040742 h 6313714"/>
              <a:gd name="connsiteX5" fmla="*/ 9686178 w 11725435"/>
              <a:gd name="connsiteY5" fmla="*/ 6270171 h 6313714"/>
              <a:gd name="connsiteX6" fmla="*/ 2704807 w 11725435"/>
              <a:gd name="connsiteY6" fmla="*/ 6313714 h 6313714"/>
              <a:gd name="connsiteX7" fmla="*/ 12407 w 11725435"/>
              <a:gd name="connsiteY7" fmla="*/ 3127828 h 6313714"/>
              <a:gd name="connsiteX0" fmla="*/ 12407 w 11725435"/>
              <a:gd name="connsiteY0" fmla="*/ 3127828 h 6313714"/>
              <a:gd name="connsiteX1" fmla="*/ 2109721 w 11725435"/>
              <a:gd name="connsiteY1" fmla="*/ 0 h 6313714"/>
              <a:gd name="connsiteX2" fmla="*/ 9279777 w 11725435"/>
              <a:gd name="connsiteY2" fmla="*/ 101599 h 6313714"/>
              <a:gd name="connsiteX3" fmla="*/ 11725435 w 11725435"/>
              <a:gd name="connsiteY3" fmla="*/ 3040742 h 6313714"/>
              <a:gd name="connsiteX4" fmla="*/ 11725435 w 11725435"/>
              <a:gd name="connsiteY4" fmla="*/ 3040742 h 6313714"/>
              <a:gd name="connsiteX5" fmla="*/ 9686178 w 11725435"/>
              <a:gd name="connsiteY5" fmla="*/ 6270171 h 6313714"/>
              <a:gd name="connsiteX6" fmla="*/ 2704807 w 11725435"/>
              <a:gd name="connsiteY6" fmla="*/ 6313714 h 6313714"/>
              <a:gd name="connsiteX7" fmla="*/ 12407 w 11725435"/>
              <a:gd name="connsiteY7" fmla="*/ 3127828 h 6313714"/>
              <a:gd name="connsiteX0" fmla="*/ 12407 w 11725435"/>
              <a:gd name="connsiteY0" fmla="*/ 3127828 h 6313714"/>
              <a:gd name="connsiteX1" fmla="*/ 2109721 w 11725435"/>
              <a:gd name="connsiteY1" fmla="*/ 0 h 6313714"/>
              <a:gd name="connsiteX2" fmla="*/ 9279777 w 11725435"/>
              <a:gd name="connsiteY2" fmla="*/ 101599 h 6313714"/>
              <a:gd name="connsiteX3" fmla="*/ 11725435 w 11725435"/>
              <a:gd name="connsiteY3" fmla="*/ 3040742 h 6313714"/>
              <a:gd name="connsiteX4" fmla="*/ 11725435 w 11725435"/>
              <a:gd name="connsiteY4" fmla="*/ 3040742 h 6313714"/>
              <a:gd name="connsiteX5" fmla="*/ 9686178 w 11725435"/>
              <a:gd name="connsiteY5" fmla="*/ 6270171 h 6313714"/>
              <a:gd name="connsiteX6" fmla="*/ 2704807 w 11725435"/>
              <a:gd name="connsiteY6" fmla="*/ 6313714 h 6313714"/>
              <a:gd name="connsiteX7" fmla="*/ 12407 w 11725435"/>
              <a:gd name="connsiteY7" fmla="*/ 3127828 h 6313714"/>
              <a:gd name="connsiteX0" fmla="*/ 12407 w 11725435"/>
              <a:gd name="connsiteY0" fmla="*/ 3159208 h 6345094"/>
              <a:gd name="connsiteX1" fmla="*/ 2109721 w 11725435"/>
              <a:gd name="connsiteY1" fmla="*/ 31380 h 6345094"/>
              <a:gd name="connsiteX2" fmla="*/ 4119951 w 11725435"/>
              <a:gd name="connsiteY2" fmla="*/ 2349 h 6345094"/>
              <a:gd name="connsiteX3" fmla="*/ 9279777 w 11725435"/>
              <a:gd name="connsiteY3" fmla="*/ 132979 h 6345094"/>
              <a:gd name="connsiteX4" fmla="*/ 11725435 w 11725435"/>
              <a:gd name="connsiteY4" fmla="*/ 3072122 h 6345094"/>
              <a:gd name="connsiteX5" fmla="*/ 11725435 w 11725435"/>
              <a:gd name="connsiteY5" fmla="*/ 3072122 h 6345094"/>
              <a:gd name="connsiteX6" fmla="*/ 9686178 w 11725435"/>
              <a:gd name="connsiteY6" fmla="*/ 6301551 h 6345094"/>
              <a:gd name="connsiteX7" fmla="*/ 2704807 w 11725435"/>
              <a:gd name="connsiteY7" fmla="*/ 6345094 h 6345094"/>
              <a:gd name="connsiteX8" fmla="*/ 12407 w 11725435"/>
              <a:gd name="connsiteY8" fmla="*/ 3159208 h 6345094"/>
              <a:gd name="connsiteX0" fmla="*/ 12407 w 11725435"/>
              <a:gd name="connsiteY0" fmla="*/ 3159208 h 6301551"/>
              <a:gd name="connsiteX1" fmla="*/ 2109721 w 11725435"/>
              <a:gd name="connsiteY1" fmla="*/ 31380 h 6301551"/>
              <a:gd name="connsiteX2" fmla="*/ 4119951 w 11725435"/>
              <a:gd name="connsiteY2" fmla="*/ 2349 h 6301551"/>
              <a:gd name="connsiteX3" fmla="*/ 9279777 w 11725435"/>
              <a:gd name="connsiteY3" fmla="*/ 132979 h 6301551"/>
              <a:gd name="connsiteX4" fmla="*/ 11725435 w 11725435"/>
              <a:gd name="connsiteY4" fmla="*/ 3072122 h 6301551"/>
              <a:gd name="connsiteX5" fmla="*/ 11725435 w 11725435"/>
              <a:gd name="connsiteY5" fmla="*/ 3072122 h 6301551"/>
              <a:gd name="connsiteX6" fmla="*/ 9686178 w 11725435"/>
              <a:gd name="connsiteY6" fmla="*/ 6301551 h 6301551"/>
              <a:gd name="connsiteX7" fmla="*/ 2704807 w 11725435"/>
              <a:gd name="connsiteY7" fmla="*/ 6185437 h 6301551"/>
              <a:gd name="connsiteX8" fmla="*/ 12407 w 11725435"/>
              <a:gd name="connsiteY8" fmla="*/ 3159208 h 6301551"/>
              <a:gd name="connsiteX0" fmla="*/ 12912 w 11725940"/>
              <a:gd name="connsiteY0" fmla="*/ 3159208 h 6388637"/>
              <a:gd name="connsiteX1" fmla="*/ 2110226 w 11725940"/>
              <a:gd name="connsiteY1" fmla="*/ 31380 h 6388637"/>
              <a:gd name="connsiteX2" fmla="*/ 4120456 w 11725940"/>
              <a:gd name="connsiteY2" fmla="*/ 2349 h 6388637"/>
              <a:gd name="connsiteX3" fmla="*/ 9280282 w 11725940"/>
              <a:gd name="connsiteY3" fmla="*/ 132979 h 6388637"/>
              <a:gd name="connsiteX4" fmla="*/ 11725940 w 11725940"/>
              <a:gd name="connsiteY4" fmla="*/ 3072122 h 6388637"/>
              <a:gd name="connsiteX5" fmla="*/ 11725940 w 11725940"/>
              <a:gd name="connsiteY5" fmla="*/ 3072122 h 6388637"/>
              <a:gd name="connsiteX6" fmla="*/ 9686683 w 11725940"/>
              <a:gd name="connsiteY6" fmla="*/ 6301551 h 6388637"/>
              <a:gd name="connsiteX7" fmla="*/ 2719827 w 11725940"/>
              <a:gd name="connsiteY7" fmla="*/ 6388637 h 6388637"/>
              <a:gd name="connsiteX8" fmla="*/ 12912 w 11725940"/>
              <a:gd name="connsiteY8" fmla="*/ 3159208 h 6388637"/>
              <a:gd name="connsiteX0" fmla="*/ 12912 w 11725940"/>
              <a:gd name="connsiteY0" fmla="*/ 3159208 h 6388637"/>
              <a:gd name="connsiteX1" fmla="*/ 2110226 w 11725940"/>
              <a:gd name="connsiteY1" fmla="*/ 31380 h 6388637"/>
              <a:gd name="connsiteX2" fmla="*/ 4120456 w 11725940"/>
              <a:gd name="connsiteY2" fmla="*/ 2349 h 6388637"/>
              <a:gd name="connsiteX3" fmla="*/ 9280282 w 11725940"/>
              <a:gd name="connsiteY3" fmla="*/ 132979 h 6388637"/>
              <a:gd name="connsiteX4" fmla="*/ 11725940 w 11725940"/>
              <a:gd name="connsiteY4" fmla="*/ 3072122 h 6388637"/>
              <a:gd name="connsiteX5" fmla="*/ 11725940 w 11725940"/>
              <a:gd name="connsiteY5" fmla="*/ 3072122 h 6388637"/>
              <a:gd name="connsiteX6" fmla="*/ 9294797 w 11725940"/>
              <a:gd name="connsiteY6" fmla="*/ 6287036 h 6388637"/>
              <a:gd name="connsiteX7" fmla="*/ 2719827 w 11725940"/>
              <a:gd name="connsiteY7" fmla="*/ 6388637 h 6388637"/>
              <a:gd name="connsiteX8" fmla="*/ 12912 w 11725940"/>
              <a:gd name="connsiteY8" fmla="*/ 3159208 h 6388637"/>
              <a:gd name="connsiteX0" fmla="*/ 12912 w 11725940"/>
              <a:gd name="connsiteY0" fmla="*/ 3159208 h 6388637"/>
              <a:gd name="connsiteX1" fmla="*/ 2110226 w 11725940"/>
              <a:gd name="connsiteY1" fmla="*/ 31380 h 6388637"/>
              <a:gd name="connsiteX2" fmla="*/ 4120456 w 11725940"/>
              <a:gd name="connsiteY2" fmla="*/ 2349 h 6388637"/>
              <a:gd name="connsiteX3" fmla="*/ 9222225 w 11725940"/>
              <a:gd name="connsiteY3" fmla="*/ 220064 h 6388637"/>
              <a:gd name="connsiteX4" fmla="*/ 11725940 w 11725940"/>
              <a:gd name="connsiteY4" fmla="*/ 3072122 h 6388637"/>
              <a:gd name="connsiteX5" fmla="*/ 11725940 w 11725940"/>
              <a:gd name="connsiteY5" fmla="*/ 3072122 h 6388637"/>
              <a:gd name="connsiteX6" fmla="*/ 9294797 w 11725940"/>
              <a:gd name="connsiteY6" fmla="*/ 6287036 h 6388637"/>
              <a:gd name="connsiteX7" fmla="*/ 2719827 w 11725940"/>
              <a:gd name="connsiteY7" fmla="*/ 6388637 h 6388637"/>
              <a:gd name="connsiteX8" fmla="*/ 12912 w 11725940"/>
              <a:gd name="connsiteY8" fmla="*/ 3159208 h 638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940" h="6388637">
                <a:moveTo>
                  <a:pt x="12912" y="3159208"/>
                </a:moveTo>
                <a:cubicBezTo>
                  <a:pt x="-88688" y="2099665"/>
                  <a:pt x="390790" y="31380"/>
                  <a:pt x="2110226" y="31380"/>
                </a:cubicBezTo>
                <a:cubicBezTo>
                  <a:pt x="2765788" y="45893"/>
                  <a:pt x="3464894" y="-12164"/>
                  <a:pt x="4120456" y="2349"/>
                </a:cubicBezTo>
                <a:lnTo>
                  <a:pt x="9222225" y="220064"/>
                </a:lnTo>
                <a:cubicBezTo>
                  <a:pt x="10941661" y="220064"/>
                  <a:pt x="11725940" y="1352686"/>
                  <a:pt x="11725940" y="3072122"/>
                </a:cubicBezTo>
                <a:lnTo>
                  <a:pt x="11725940" y="3072122"/>
                </a:lnTo>
                <a:cubicBezTo>
                  <a:pt x="11725940" y="4791558"/>
                  <a:pt x="11014233" y="6287036"/>
                  <a:pt x="9294797" y="6287036"/>
                </a:cubicBezTo>
                <a:lnTo>
                  <a:pt x="2719827" y="6388637"/>
                </a:lnTo>
                <a:cubicBezTo>
                  <a:pt x="1000391" y="6388637"/>
                  <a:pt x="114512" y="4218751"/>
                  <a:pt x="12912" y="315920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1093141" y="618909"/>
            <a:ext cx="1459840" cy="1740100"/>
          </a:xfrm>
          <a:prstGeom prst="rect">
            <a:avLst/>
          </a:prstGeom>
        </p:spPr>
      </p:pic>
      <p:sp>
        <p:nvSpPr>
          <p:cNvPr id="4" name="Rounded Rectangle 3"/>
          <p:cNvSpPr/>
          <p:nvPr/>
        </p:nvSpPr>
        <p:spPr>
          <a:xfrm>
            <a:off x="2360738" y="1029529"/>
            <a:ext cx="8444941" cy="783193"/>
          </a:xfrm>
          <a:prstGeom prst="roundRect">
            <a:avLst/>
          </a:prstGeom>
          <a:noFill/>
          <a:ln w="28575">
            <a:solidFill>
              <a:srgbClr val="9ED8D8"/>
            </a:solidFill>
            <a:prstDash val="sysDash"/>
          </a:ln>
        </p:spPr>
        <p:txBody>
          <a:bodyPr wrap="none" lIns="91440" tIns="45720" rIns="91440" bIns="45720">
            <a:spAutoFit/>
          </a:bodyPr>
          <a:lstStyle/>
          <a:p>
            <a:pPr algn="ctr"/>
            <a:r>
              <a:rPr lang="en-US" sz="4000" b="1">
                <a:ln w="0"/>
                <a:solidFill>
                  <a:srgbClr val="41A3A1"/>
                </a:solidFill>
                <a:latin typeface="Times New Roman" panose="02020603050405020304" pitchFamily="18" charset="0"/>
                <a:cs typeface="Times New Roman" panose="02020603050405020304" pitchFamily="18" charset="0"/>
              </a:rPr>
              <a:t>Câu chuyện em vừa nghe có tên là gì?</a:t>
            </a:r>
            <a:endParaRPr lang="en-US" sz="4000" b="1" cap="none" spc="0">
              <a:ln w="0"/>
              <a:solidFill>
                <a:srgbClr val="41A3A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500993" y="830697"/>
            <a:ext cx="8675840" cy="1464231"/>
          </a:xfrm>
          <a:prstGeom prst="roundRect">
            <a:avLst/>
          </a:prstGeom>
          <a:noFill/>
          <a:ln w="28575">
            <a:solidFill>
              <a:srgbClr val="9ED8D8"/>
            </a:solidFill>
            <a:prstDash val="sysDash"/>
          </a:ln>
        </p:spPr>
        <p:txBody>
          <a:bodyPr wrap="none" lIns="91440" tIns="45720" rIns="91440" bIns="45720">
            <a:spAutoFit/>
          </a:bodyPr>
          <a:lstStyle/>
          <a:p>
            <a:pPr algn="ctr"/>
            <a:r>
              <a:rPr lang="en-US" sz="4000" b="1">
                <a:ln w="0"/>
                <a:solidFill>
                  <a:srgbClr val="41A3A1"/>
                </a:solidFill>
                <a:latin typeface="Times New Roman" panose="02020603050405020304" pitchFamily="18" charset="0"/>
                <a:cs typeface="Times New Roman" panose="02020603050405020304" pitchFamily="18" charset="0"/>
              </a:rPr>
              <a:t>Hai người nông dân trong câu chuyện </a:t>
            </a:r>
          </a:p>
          <a:p>
            <a:pPr algn="ctr"/>
            <a:r>
              <a:rPr lang="en-US" sz="4000" b="1">
                <a:ln w="0"/>
                <a:solidFill>
                  <a:srgbClr val="41A3A1"/>
                </a:solidFill>
                <a:latin typeface="Times New Roman" panose="02020603050405020304" pitchFamily="18" charset="0"/>
                <a:cs typeface="Times New Roman" panose="02020603050405020304" pitchFamily="18" charset="0"/>
              </a:rPr>
              <a:t>thể hiện lòng nhân hậu như thế nào?</a:t>
            </a:r>
          </a:p>
        </p:txBody>
      </p:sp>
      <p:sp>
        <p:nvSpPr>
          <p:cNvPr id="7" name="Flowchart: Process 6"/>
          <p:cNvSpPr/>
          <p:nvPr/>
        </p:nvSpPr>
        <p:spPr>
          <a:xfrm>
            <a:off x="6063580" y="3121589"/>
            <a:ext cx="4742099" cy="2123658"/>
          </a:xfrm>
          <a:prstGeom prst="flowChartProcess">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Nhường phần đồ nhiều hơn cho hàng xóm</a:t>
            </a:r>
          </a:p>
        </p:txBody>
      </p:sp>
      <p:sp>
        <p:nvSpPr>
          <p:cNvPr id="8" name="Rectangle 7"/>
          <p:cNvSpPr/>
          <p:nvPr/>
        </p:nvSpPr>
        <p:spPr>
          <a:xfrm>
            <a:off x="6749621" y="3150109"/>
            <a:ext cx="4334265" cy="1446550"/>
          </a:xfrm>
          <a:prstGeom prst="rect">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Trồng thêm cây giúp hàng xóm</a:t>
            </a:r>
          </a:p>
        </p:txBody>
      </p:sp>
      <p:sp>
        <p:nvSpPr>
          <p:cNvPr id="9" name="Rectangle 8"/>
          <p:cNvSpPr/>
          <p:nvPr/>
        </p:nvSpPr>
        <p:spPr>
          <a:xfrm>
            <a:off x="6559774" y="2981333"/>
            <a:ext cx="4713960" cy="1446550"/>
          </a:xfrm>
          <a:prstGeom prst="rect">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Nhường hoa màu cho hàng xóm</a:t>
            </a:r>
          </a:p>
        </p:txBody>
      </p:sp>
      <p:sp>
        <p:nvSpPr>
          <p:cNvPr id="10" name="Rectangle 9"/>
          <p:cNvSpPr/>
          <p:nvPr/>
        </p:nvSpPr>
        <p:spPr>
          <a:xfrm>
            <a:off x="2226942" y="1974289"/>
            <a:ext cx="8712531" cy="769441"/>
          </a:xfrm>
          <a:prstGeom prst="rect">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Hai người nông dân nhân hậu</a:t>
            </a:r>
          </a:p>
        </p:txBody>
      </p:sp>
      <p:grpSp>
        <p:nvGrpSpPr>
          <p:cNvPr id="14" name="Group 13"/>
          <p:cNvGrpSpPr/>
          <p:nvPr/>
        </p:nvGrpSpPr>
        <p:grpSpPr>
          <a:xfrm>
            <a:off x="3964133" y="2711495"/>
            <a:ext cx="5749560" cy="3315884"/>
            <a:chOff x="3607756" y="2824385"/>
            <a:chExt cx="5749560" cy="331588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756" y="2824385"/>
              <a:ext cx="5749560" cy="3315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8368305" y="2961209"/>
              <a:ext cx="864595" cy="433959"/>
            </a:xfrm>
            <a:prstGeom prst="rect">
              <a:avLst/>
            </a:prstGeom>
            <a:solidFill>
              <a:srgbClr val="DF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112" y="2551479"/>
            <a:ext cx="4672372" cy="3095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41"/>
          <p:cNvPicPr>
            <a:picLocks noChangeAspect="1"/>
          </p:cNvPicPr>
          <p:nvPr/>
        </p:nvPicPr>
        <p:blipFill>
          <a:blip r:embed="rId6"/>
          <a:stretch>
            <a:fillRect/>
          </a:stretch>
        </p:blipFill>
        <p:spPr>
          <a:xfrm>
            <a:off x="1814726" y="2507054"/>
            <a:ext cx="4533712" cy="3352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43"/>
          <p:cNvPicPr>
            <a:picLocks noChangeAspect="1"/>
          </p:cNvPicPr>
          <p:nvPr/>
        </p:nvPicPr>
        <p:blipFill>
          <a:blip r:embed="rId7"/>
          <a:stretch>
            <a:fillRect/>
          </a:stretch>
        </p:blipFill>
        <p:spPr>
          <a:xfrm>
            <a:off x="1445967" y="2526606"/>
            <a:ext cx="4966662" cy="3313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Rounded Rectangle 44"/>
          <p:cNvSpPr/>
          <p:nvPr/>
        </p:nvSpPr>
        <p:spPr>
          <a:xfrm>
            <a:off x="2360738" y="1153078"/>
            <a:ext cx="6777009" cy="783193"/>
          </a:xfrm>
          <a:prstGeom prst="roundRect">
            <a:avLst/>
          </a:prstGeom>
          <a:noFill/>
          <a:ln w="28575">
            <a:solidFill>
              <a:srgbClr val="9ED8D8"/>
            </a:solidFill>
            <a:prstDash val="sysDash"/>
          </a:ln>
        </p:spPr>
        <p:txBody>
          <a:bodyPr wrap="none" lIns="91440" tIns="45720" rIns="91440" bIns="45720">
            <a:spAutoFit/>
          </a:bodyPr>
          <a:lstStyle/>
          <a:p>
            <a:pPr algn="ctr"/>
            <a:r>
              <a:rPr lang="en-US" sz="4000" b="1">
                <a:ln w="0"/>
                <a:solidFill>
                  <a:srgbClr val="41A3A1"/>
                </a:solidFill>
                <a:latin typeface="Times New Roman" panose="02020603050405020304" pitchFamily="18" charset="0"/>
                <a:cs typeface="Times New Roman" panose="02020603050405020304" pitchFamily="18" charset="0"/>
              </a:rPr>
              <a:t>Ý nghĩa của câu chuyện là gì?</a:t>
            </a:r>
          </a:p>
        </p:txBody>
      </p:sp>
      <p:sp>
        <p:nvSpPr>
          <p:cNvPr id="46" name="Flowchart: Process 45"/>
          <p:cNvSpPr/>
          <p:nvPr/>
        </p:nvSpPr>
        <p:spPr>
          <a:xfrm>
            <a:off x="2919095" y="2905297"/>
            <a:ext cx="6560601" cy="1446550"/>
          </a:xfrm>
          <a:prstGeom prst="flowChartProcess">
            <a:avLst/>
          </a:prstGeom>
          <a:noFill/>
          <a:ln w="28575">
            <a:noFill/>
            <a:prstDash val="sysDash"/>
          </a:ln>
        </p:spPr>
        <p:txBody>
          <a:bodyPr wrap="square" lIns="91440" tIns="45720" rIns="91440" bIns="45720">
            <a:spAutoFit/>
          </a:bodyPr>
          <a:lstStyle/>
          <a:p>
            <a:pPr algn="ctr"/>
            <a:r>
              <a:rPr lang="en-US" sz="4400" b="1" i="1">
                <a:ln w="0"/>
                <a:solidFill>
                  <a:srgbClr val="FFC021"/>
                </a:solidFill>
                <a:latin typeface="Times New Roman" panose="02020603050405020304" pitchFamily="18" charset="0"/>
                <a:cs typeface="Times New Roman" panose="02020603050405020304" pitchFamily="18" charset="0"/>
              </a:rPr>
              <a:t>Sống hạnh phúc là khi biết yêu thương và chia sẻ.</a:t>
            </a:r>
          </a:p>
        </p:txBody>
      </p:sp>
      <p:sp>
        <p:nvSpPr>
          <p:cNvPr id="47" name="Rounded Rectangle 46"/>
          <p:cNvSpPr/>
          <p:nvPr/>
        </p:nvSpPr>
        <p:spPr>
          <a:xfrm>
            <a:off x="1022845" y="4578917"/>
            <a:ext cx="10567316" cy="783193"/>
          </a:xfrm>
          <a:prstGeom prst="roundRect">
            <a:avLst/>
          </a:prstGeom>
          <a:noFill/>
          <a:ln w="28575">
            <a:solidFill>
              <a:srgbClr val="9ED8D8"/>
            </a:solidFill>
            <a:prstDash val="sysDash"/>
          </a:ln>
        </p:spPr>
        <p:txBody>
          <a:bodyPr wrap="none" lIns="91440" tIns="45720" rIns="91440" bIns="45720">
            <a:spAutoFit/>
          </a:bodyPr>
          <a:lstStyle/>
          <a:p>
            <a:pPr algn="ctr"/>
            <a:r>
              <a:rPr lang="en-US" sz="4000">
                <a:ln w="0"/>
                <a:solidFill>
                  <a:srgbClr val="41A3A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câu chuyện </a:t>
            </a:r>
            <a:r>
              <a:rPr lang="en-US" sz="4000" b="1" i="1">
                <a:ln w="0"/>
                <a:solidFill>
                  <a:srgbClr val="41A3A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 người nông dân nhân hậu</a:t>
            </a:r>
          </a:p>
        </p:txBody>
      </p:sp>
    </p:spTree>
    <p:extLst>
      <p:ext uri="{BB962C8B-B14F-4D97-AF65-F5344CB8AC3E}">
        <p14:creationId xmlns:p14="http://schemas.microsoft.com/office/powerpoint/2010/main" val="1986143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14"/>
                                        </p:tgtEl>
                                        <p:attrNameLst>
                                          <p:attrName>ppt_w</p:attrName>
                                        </p:attrNameLst>
                                      </p:cBhvr>
                                      <p:tavLst>
                                        <p:tav tm="0">
                                          <p:val>
                                            <p:strVal val="ppt_w"/>
                                          </p:val>
                                        </p:tav>
                                        <p:tav tm="100000">
                                          <p:val>
                                            <p:fltVal val="0"/>
                                          </p:val>
                                        </p:tav>
                                      </p:tavLst>
                                    </p:anim>
                                    <p:anim calcmode="lin" valueType="num">
                                      <p:cBhvr>
                                        <p:cTn id="38" dur="500"/>
                                        <p:tgtEl>
                                          <p:spTgt spid="14"/>
                                        </p:tgtEl>
                                        <p:attrNameLst>
                                          <p:attrName>ppt_h</p:attrName>
                                        </p:attrNameLst>
                                      </p:cBhvr>
                                      <p:tavLst>
                                        <p:tav tm="0">
                                          <p:val>
                                            <p:strVal val="ppt_h"/>
                                          </p:val>
                                        </p:tav>
                                        <p:tav tm="100000">
                                          <p:val>
                                            <p:fltVal val="0"/>
                                          </p:val>
                                        </p:tav>
                                      </p:tavLst>
                                    </p:anim>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7"/>
                                        </p:tgtEl>
                                        <p:attrNameLst>
                                          <p:attrName>ppt_w</p:attrName>
                                        </p:attrNameLst>
                                      </p:cBhvr>
                                      <p:tavLst>
                                        <p:tav tm="0">
                                          <p:val>
                                            <p:strVal val="ppt_w"/>
                                          </p:val>
                                        </p:tav>
                                        <p:tav tm="100000">
                                          <p:val>
                                            <p:fltVal val="0"/>
                                          </p:val>
                                        </p:tav>
                                      </p:tavLst>
                                    </p:anim>
                                    <p:anim calcmode="lin" valueType="num">
                                      <p:cBhvr>
                                        <p:cTn id="62" dur="500"/>
                                        <p:tgtEl>
                                          <p:spTgt spid="7"/>
                                        </p:tgtEl>
                                        <p:attrNameLst>
                                          <p:attrName>ppt_h</p:attrName>
                                        </p:attrNameLst>
                                      </p:cBhvr>
                                      <p:tavLst>
                                        <p:tav tm="0">
                                          <p:val>
                                            <p:strVal val="ppt_h"/>
                                          </p:val>
                                        </p:tav>
                                        <p:tav tm="100000">
                                          <p:val>
                                            <p:fltVal val="0"/>
                                          </p:val>
                                        </p:tav>
                                      </p:tavLst>
                                    </p:anim>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15"/>
                                        </p:tgtEl>
                                        <p:attrNameLst>
                                          <p:attrName>ppt_w</p:attrName>
                                        </p:attrNameLst>
                                      </p:cBhvr>
                                      <p:tavLst>
                                        <p:tav tm="0">
                                          <p:val>
                                            <p:strVal val="ppt_w"/>
                                          </p:val>
                                        </p:tav>
                                        <p:tav tm="100000">
                                          <p:val>
                                            <p:fltVal val="0"/>
                                          </p:val>
                                        </p:tav>
                                      </p:tavLst>
                                    </p:anim>
                                    <p:anim calcmode="lin" valueType="num">
                                      <p:cBhvr>
                                        <p:cTn id="67" dur="500"/>
                                        <p:tgtEl>
                                          <p:spTgt spid="15"/>
                                        </p:tgtEl>
                                        <p:attrNameLst>
                                          <p:attrName>ppt_h</p:attrName>
                                        </p:attrNameLst>
                                      </p:cBhvr>
                                      <p:tavLst>
                                        <p:tav tm="0">
                                          <p:val>
                                            <p:strVal val="ppt_h"/>
                                          </p:val>
                                        </p:tav>
                                        <p:tav tm="100000">
                                          <p:val>
                                            <p:fltVal val="0"/>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par>
                          <p:cTn id="70" fill="hold">
                            <p:stCondLst>
                              <p:cond delay="500"/>
                            </p:stCondLst>
                            <p:childTnLst>
                              <p:par>
                                <p:cTn id="71" presetID="47" presetClass="entr" presetSubtype="0"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anim calcmode="lin" valueType="num">
                                      <p:cBhvr>
                                        <p:cTn id="74" dur="500" fill="hold"/>
                                        <p:tgtEl>
                                          <p:spTgt spid="8"/>
                                        </p:tgtEl>
                                        <p:attrNameLst>
                                          <p:attrName>ppt_x</p:attrName>
                                        </p:attrNameLst>
                                      </p:cBhvr>
                                      <p:tavLst>
                                        <p:tav tm="0">
                                          <p:val>
                                            <p:strVal val="#ppt_x"/>
                                          </p:val>
                                        </p:tav>
                                        <p:tav tm="100000">
                                          <p:val>
                                            <p:strVal val="#ppt_x"/>
                                          </p:val>
                                        </p:tav>
                                      </p:tavLst>
                                    </p:anim>
                                    <p:anim calcmode="lin" valueType="num">
                                      <p:cBhvr>
                                        <p:cTn id="75" dur="500" fill="hold"/>
                                        <p:tgtEl>
                                          <p:spTgt spid="8"/>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42"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anim calcmode="lin" valueType="num">
                                      <p:cBhvr>
                                        <p:cTn id="80" dur="500" fill="hold"/>
                                        <p:tgtEl>
                                          <p:spTgt spid="42"/>
                                        </p:tgtEl>
                                        <p:attrNameLst>
                                          <p:attrName>ppt_x</p:attrName>
                                        </p:attrNameLst>
                                      </p:cBhvr>
                                      <p:tavLst>
                                        <p:tav tm="0">
                                          <p:val>
                                            <p:strVal val="#ppt_x"/>
                                          </p:val>
                                        </p:tav>
                                        <p:tav tm="100000">
                                          <p:val>
                                            <p:strVal val="#ppt_x"/>
                                          </p:val>
                                        </p:tav>
                                      </p:tavLst>
                                    </p:anim>
                                    <p:anim calcmode="lin" valueType="num">
                                      <p:cBhvr>
                                        <p:cTn id="81"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8"/>
                                        </p:tgtEl>
                                        <p:attrNameLst>
                                          <p:attrName>ppt_w</p:attrName>
                                        </p:attrNameLst>
                                      </p:cBhvr>
                                      <p:tavLst>
                                        <p:tav tm="0">
                                          <p:val>
                                            <p:strVal val="ppt_w"/>
                                          </p:val>
                                        </p:tav>
                                        <p:tav tm="100000">
                                          <p:val>
                                            <p:fltVal val="0"/>
                                          </p:val>
                                        </p:tav>
                                      </p:tavLst>
                                    </p:anim>
                                    <p:anim calcmode="lin" valueType="num">
                                      <p:cBhvr>
                                        <p:cTn id="86" dur="500"/>
                                        <p:tgtEl>
                                          <p:spTgt spid="8"/>
                                        </p:tgtEl>
                                        <p:attrNameLst>
                                          <p:attrName>ppt_h</p:attrName>
                                        </p:attrNameLst>
                                      </p:cBhvr>
                                      <p:tavLst>
                                        <p:tav tm="0">
                                          <p:val>
                                            <p:strVal val="ppt_h"/>
                                          </p:val>
                                        </p:tav>
                                        <p:tav tm="100000">
                                          <p:val>
                                            <p:fltVal val="0"/>
                                          </p:val>
                                        </p:tav>
                                      </p:tavLst>
                                    </p:anim>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500"/>
                            </p:stCondLst>
                            <p:childTnLst>
                              <p:par>
                                <p:cTn id="95" presetID="47" presetClass="entr" presetSubtype="0"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500"/>
                                        <p:tgtEl>
                                          <p:spTgt spid="9"/>
                                        </p:tgtEl>
                                      </p:cBhvr>
                                    </p:animEffect>
                                    <p:anim calcmode="lin" valueType="num">
                                      <p:cBhvr>
                                        <p:cTn id="98" dur="500" fill="hold"/>
                                        <p:tgtEl>
                                          <p:spTgt spid="9"/>
                                        </p:tgtEl>
                                        <p:attrNameLst>
                                          <p:attrName>ppt_x</p:attrName>
                                        </p:attrNameLst>
                                      </p:cBhvr>
                                      <p:tavLst>
                                        <p:tav tm="0">
                                          <p:val>
                                            <p:strVal val="#ppt_x"/>
                                          </p:val>
                                        </p:tav>
                                        <p:tav tm="100000">
                                          <p:val>
                                            <p:strVal val="#ppt_x"/>
                                          </p:val>
                                        </p:tav>
                                      </p:tavLst>
                                    </p:anim>
                                    <p:anim calcmode="lin" valueType="num">
                                      <p:cBhvr>
                                        <p:cTn id="99" dur="500" fill="hold"/>
                                        <p:tgtEl>
                                          <p:spTgt spid="9"/>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anim calcmode="lin" valueType="num">
                                      <p:cBhvr>
                                        <p:cTn id="104" dur="500" fill="hold"/>
                                        <p:tgtEl>
                                          <p:spTgt spid="44"/>
                                        </p:tgtEl>
                                        <p:attrNameLst>
                                          <p:attrName>ppt_x</p:attrName>
                                        </p:attrNameLst>
                                      </p:cBhvr>
                                      <p:tavLst>
                                        <p:tav tm="0">
                                          <p:val>
                                            <p:strVal val="#ppt_x"/>
                                          </p:val>
                                        </p:tav>
                                        <p:tav tm="100000">
                                          <p:val>
                                            <p:strVal val="#ppt_x"/>
                                          </p:val>
                                        </p:tav>
                                      </p:tavLst>
                                    </p:anim>
                                    <p:anim calcmode="lin" valueType="num">
                                      <p:cBhvr>
                                        <p:cTn id="10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44"/>
                                        </p:tgtEl>
                                        <p:attrNameLst>
                                          <p:attrName>ppt_w</p:attrName>
                                        </p:attrNameLst>
                                      </p:cBhvr>
                                      <p:tavLst>
                                        <p:tav tm="0">
                                          <p:val>
                                            <p:strVal val="ppt_w"/>
                                          </p:val>
                                        </p:tav>
                                        <p:tav tm="100000">
                                          <p:val>
                                            <p:fltVal val="0"/>
                                          </p:val>
                                        </p:tav>
                                      </p:tavLst>
                                    </p:anim>
                                    <p:anim calcmode="lin" valueType="num">
                                      <p:cBhvr>
                                        <p:cTn id="115" dur="500"/>
                                        <p:tgtEl>
                                          <p:spTgt spid="44"/>
                                        </p:tgtEl>
                                        <p:attrNameLst>
                                          <p:attrName>ppt_h</p:attrName>
                                        </p:attrNameLst>
                                      </p:cBhvr>
                                      <p:tavLst>
                                        <p:tav tm="0">
                                          <p:val>
                                            <p:strVal val="ppt_h"/>
                                          </p:val>
                                        </p:tav>
                                        <p:tav tm="100000">
                                          <p:val>
                                            <p:fltVal val="0"/>
                                          </p:val>
                                        </p:tav>
                                      </p:tavLst>
                                    </p:anim>
                                    <p:animEffect transition="out" filter="fade">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5"/>
                                        </p:tgtEl>
                                        <p:attrNameLst>
                                          <p:attrName>ppt_w</p:attrName>
                                        </p:attrNameLst>
                                      </p:cBhvr>
                                      <p:tavLst>
                                        <p:tav tm="0">
                                          <p:val>
                                            <p:strVal val="ppt_w"/>
                                          </p:val>
                                        </p:tav>
                                        <p:tav tm="100000">
                                          <p:val>
                                            <p:fltVal val="0"/>
                                          </p:val>
                                        </p:tav>
                                      </p:tavLst>
                                    </p:anim>
                                    <p:anim calcmode="lin" valueType="num">
                                      <p:cBhvr>
                                        <p:cTn id="120" dur="500"/>
                                        <p:tgtEl>
                                          <p:spTgt spid="5"/>
                                        </p:tgtEl>
                                        <p:attrNameLst>
                                          <p:attrName>ppt_h</p:attrName>
                                        </p:attrNameLst>
                                      </p:cBhvr>
                                      <p:tavLst>
                                        <p:tav tm="0">
                                          <p:val>
                                            <p:strVal val="ppt_h"/>
                                          </p:val>
                                        </p:tav>
                                        <p:tav tm="100000">
                                          <p:val>
                                            <p:fltVal val="0"/>
                                          </p:val>
                                        </p:tav>
                                      </p:tavLst>
                                    </p:anim>
                                    <p:animEffect transition="out" filter="fade">
                                      <p:cBhvr>
                                        <p:cTn id="121" dur="500"/>
                                        <p:tgtEl>
                                          <p:spTgt spid="5"/>
                                        </p:tgtEl>
                                      </p:cBhvr>
                                    </p:animEffect>
                                    <p:set>
                                      <p:cBhvr>
                                        <p:cTn id="122" dur="1" fill="hold">
                                          <p:stCondLst>
                                            <p:cond delay="499"/>
                                          </p:stCondLst>
                                        </p:cTn>
                                        <p:tgtEl>
                                          <p:spTgt spid="5"/>
                                        </p:tgtEl>
                                        <p:attrNameLst>
                                          <p:attrName>style.visibility</p:attrName>
                                        </p:attrNameLst>
                                      </p:cBhvr>
                                      <p:to>
                                        <p:strVal val="hidden"/>
                                      </p:to>
                                    </p:set>
                                  </p:childTnLst>
                                </p:cTn>
                              </p:par>
                            </p:childTnLst>
                          </p:cTn>
                        </p:par>
                        <p:par>
                          <p:cTn id="123" fill="hold">
                            <p:stCondLst>
                              <p:cond delay="500"/>
                            </p:stCondLst>
                            <p:childTnLst>
                              <p:par>
                                <p:cTn id="124" presetID="22" presetClass="entr" presetSubtype="4" fill="hold" grpId="0"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wipe(down)">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grpId="0" nodeType="click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fade">
                                      <p:cBhvr>
                                        <p:cTn id="131" dur="500"/>
                                        <p:tgtEl>
                                          <p:spTgt spid="46"/>
                                        </p:tgtEl>
                                      </p:cBhvr>
                                    </p:animEffect>
                                    <p:anim calcmode="lin" valueType="num">
                                      <p:cBhvr>
                                        <p:cTn id="132" dur="500" fill="hold"/>
                                        <p:tgtEl>
                                          <p:spTgt spid="46"/>
                                        </p:tgtEl>
                                        <p:attrNameLst>
                                          <p:attrName>ppt_x</p:attrName>
                                        </p:attrNameLst>
                                      </p:cBhvr>
                                      <p:tavLst>
                                        <p:tav tm="0">
                                          <p:val>
                                            <p:strVal val="#ppt_x"/>
                                          </p:val>
                                        </p:tav>
                                        <p:tav tm="100000">
                                          <p:val>
                                            <p:strVal val="#ppt_x"/>
                                          </p:val>
                                        </p:tav>
                                      </p:tavLst>
                                    </p:anim>
                                    <p:anim calcmode="lin" valueType="num">
                                      <p:cBhvr>
                                        <p:cTn id="133"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down)">
                                      <p:cBhvr>
                                        <p:cTn id="1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p:bldP spid="7" grpId="1"/>
      <p:bldP spid="8" grpId="0"/>
      <p:bldP spid="8" grpId="1"/>
      <p:bldP spid="9" grpId="0"/>
      <p:bldP spid="9" grpId="1"/>
      <p:bldP spid="10" grpId="0"/>
      <p:bldP spid="10" grpId="1"/>
      <p:bldP spid="45" grpId="0" animBg="1"/>
      <p:bldP spid="46" grpId="0"/>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2">
            <a:extLst>
              <a:ext uri="{FF2B5EF4-FFF2-40B4-BE49-F238E27FC236}">
                <a16:creationId xmlns:a16="http://schemas.microsoft.com/office/drawing/2014/main" id="{327A7E9D-5697-4F1F-AAE0-1126F4FAA201}"/>
              </a:ext>
            </a:extLst>
          </p:cNvPr>
          <p:cNvSpPr/>
          <p:nvPr/>
        </p:nvSpPr>
        <p:spPr>
          <a:xfrm>
            <a:off x="3012799" y="-73503"/>
            <a:ext cx="5760000" cy="57600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27A7E9D-5697-4F1F-AAE0-1126F4FAA201}"/>
              </a:ext>
            </a:extLst>
          </p:cNvPr>
          <p:cNvSpPr/>
          <p:nvPr/>
        </p:nvSpPr>
        <p:spPr>
          <a:xfrm>
            <a:off x="3429000" y="361437"/>
            <a:ext cx="4927600" cy="49276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59ABD806-38E6-45AD-8E80-AD8D0198D04F}"/>
              </a:ext>
            </a:extLst>
          </p:cNvPr>
          <p:cNvPicPr>
            <a:picLocks noChangeAspect="1"/>
          </p:cNvPicPr>
          <p:nvPr/>
        </p:nvPicPr>
        <p:blipFill>
          <a:blip r:embed="rId3"/>
          <a:stretch>
            <a:fillRect/>
          </a:stretch>
        </p:blipFill>
        <p:spPr>
          <a:xfrm>
            <a:off x="-38100" y="6174022"/>
            <a:ext cx="12230100" cy="683978"/>
          </a:xfrm>
          <a:prstGeom prst="rect">
            <a:avLst/>
          </a:prstGeom>
        </p:spPr>
      </p:pic>
      <p:pic>
        <p:nvPicPr>
          <p:cNvPr id="7" name="图片 6">
            <a:extLst>
              <a:ext uri="{FF2B5EF4-FFF2-40B4-BE49-F238E27FC236}">
                <a16:creationId xmlns:a16="http://schemas.microsoft.com/office/drawing/2014/main" id="{0C41435B-5FC5-45B7-BDA8-C7F49184C4E1}"/>
              </a:ext>
            </a:extLst>
          </p:cNvPr>
          <p:cNvPicPr>
            <a:picLocks noChangeAspect="1"/>
          </p:cNvPicPr>
          <p:nvPr/>
        </p:nvPicPr>
        <p:blipFill>
          <a:blip r:embed="rId4"/>
          <a:stretch>
            <a:fillRect/>
          </a:stretch>
        </p:blipFill>
        <p:spPr>
          <a:xfrm>
            <a:off x="9334822" y="4799537"/>
            <a:ext cx="1234800" cy="489500"/>
          </a:xfrm>
          <a:prstGeom prst="rect">
            <a:avLst/>
          </a:prstGeom>
        </p:spPr>
      </p:pic>
      <p:pic>
        <p:nvPicPr>
          <p:cNvPr id="8" name="图片 7">
            <a:extLst>
              <a:ext uri="{FF2B5EF4-FFF2-40B4-BE49-F238E27FC236}">
                <a16:creationId xmlns:a16="http://schemas.microsoft.com/office/drawing/2014/main" id="{5D7787DB-E77E-41DC-82FA-3CF22D6A28DD}"/>
              </a:ext>
            </a:extLst>
          </p:cNvPr>
          <p:cNvPicPr>
            <a:picLocks noChangeAspect="1"/>
          </p:cNvPicPr>
          <p:nvPr/>
        </p:nvPicPr>
        <p:blipFill>
          <a:blip r:embed="rId4"/>
          <a:stretch>
            <a:fillRect/>
          </a:stretch>
        </p:blipFill>
        <p:spPr>
          <a:xfrm>
            <a:off x="1358234" y="3677102"/>
            <a:ext cx="1234800" cy="489500"/>
          </a:xfrm>
          <a:prstGeom prst="rect">
            <a:avLst/>
          </a:prstGeom>
        </p:spPr>
      </p:pic>
      <p:pic>
        <p:nvPicPr>
          <p:cNvPr id="9" name="图片 8">
            <a:extLst>
              <a:ext uri="{FF2B5EF4-FFF2-40B4-BE49-F238E27FC236}">
                <a16:creationId xmlns:a16="http://schemas.microsoft.com/office/drawing/2014/main" id="{102E2558-3E33-4415-8D70-18CC8DB3DBE9}"/>
              </a:ext>
            </a:extLst>
          </p:cNvPr>
          <p:cNvPicPr>
            <a:picLocks noChangeAspect="1"/>
          </p:cNvPicPr>
          <p:nvPr/>
        </p:nvPicPr>
        <p:blipFill>
          <a:blip r:embed="rId4"/>
          <a:stretch>
            <a:fillRect/>
          </a:stretch>
        </p:blipFill>
        <p:spPr>
          <a:xfrm>
            <a:off x="546422" y="4856174"/>
            <a:ext cx="1234800" cy="489500"/>
          </a:xfrm>
          <a:prstGeom prst="rect">
            <a:avLst/>
          </a:prstGeom>
        </p:spPr>
      </p:pic>
      <p:pic>
        <p:nvPicPr>
          <p:cNvPr id="11" name="图片 10">
            <a:extLst>
              <a:ext uri="{FF2B5EF4-FFF2-40B4-BE49-F238E27FC236}">
                <a16:creationId xmlns:a16="http://schemas.microsoft.com/office/drawing/2014/main" id="{4B6C0D58-C199-4AFB-8B6D-94BE0166AFB6}"/>
              </a:ext>
            </a:extLst>
          </p:cNvPr>
          <p:cNvPicPr>
            <a:picLocks noChangeAspect="1"/>
          </p:cNvPicPr>
          <p:nvPr/>
        </p:nvPicPr>
        <p:blipFill>
          <a:blip r:embed="rId5"/>
          <a:stretch>
            <a:fillRect/>
          </a:stretch>
        </p:blipFill>
        <p:spPr>
          <a:xfrm>
            <a:off x="9334822" y="3314102"/>
            <a:ext cx="716625" cy="726000"/>
          </a:xfrm>
          <a:prstGeom prst="rect">
            <a:avLst/>
          </a:prstGeom>
        </p:spPr>
      </p:pic>
      <p:pic>
        <p:nvPicPr>
          <p:cNvPr id="10" name="图片 9">
            <a:extLst>
              <a:ext uri="{FF2B5EF4-FFF2-40B4-BE49-F238E27FC236}">
                <a16:creationId xmlns:a16="http://schemas.microsoft.com/office/drawing/2014/main" id="{BC4188BD-926D-489E-AD64-2DD41B0630F2}"/>
              </a:ext>
            </a:extLst>
          </p:cNvPr>
          <p:cNvPicPr>
            <a:picLocks noChangeAspect="1"/>
          </p:cNvPicPr>
          <p:nvPr/>
        </p:nvPicPr>
        <p:blipFill>
          <a:blip r:embed="rId4"/>
          <a:stretch>
            <a:fillRect/>
          </a:stretch>
        </p:blipFill>
        <p:spPr>
          <a:xfrm>
            <a:off x="9435118" y="3645400"/>
            <a:ext cx="1234800" cy="489500"/>
          </a:xfrm>
          <a:prstGeom prst="rect">
            <a:avLst/>
          </a:prstGeom>
        </p:spPr>
      </p:pic>
      <p:sp>
        <p:nvSpPr>
          <p:cNvPr id="14" name="文本框 13">
            <a:extLst>
              <a:ext uri="{FF2B5EF4-FFF2-40B4-BE49-F238E27FC236}">
                <a16:creationId xmlns:a16="http://schemas.microsoft.com/office/drawing/2014/main" id="{AEF472D5-818C-4FD2-A11A-0FF44637BC59}"/>
              </a:ext>
            </a:extLst>
          </p:cNvPr>
          <p:cNvSpPr txBox="1"/>
          <p:nvPr/>
        </p:nvSpPr>
        <p:spPr>
          <a:xfrm>
            <a:off x="4023342" y="1948280"/>
            <a:ext cx="4107214" cy="2585323"/>
          </a:xfrm>
          <a:prstGeom prst="rect">
            <a:avLst/>
          </a:prstGeom>
          <a:noFill/>
        </p:spPr>
        <p:txBody>
          <a:bodyPr wrap="none" rtlCol="0">
            <a:spAutoFit/>
          </a:bodyPr>
          <a:lstStyle/>
          <a:p>
            <a:pPr algn="ctr"/>
            <a:r>
              <a:rPr lang="en-US" altLang="zh-CN" sz="5400" b="1">
                <a:solidFill>
                  <a:srgbClr val="46B3B0"/>
                </a:solidFill>
                <a:latin typeface="UTM Showcard" panose="02040603050506020204" pitchFamily="18" charset="0"/>
                <a:ea typeface="微软雅黑" panose="020B0503020204020204" pitchFamily="34" charset="-122"/>
              </a:rPr>
              <a:t>Kể chuyện </a:t>
            </a:r>
          </a:p>
          <a:p>
            <a:pPr algn="ctr"/>
            <a:r>
              <a:rPr lang="en-US" altLang="zh-CN" sz="5400" b="1">
                <a:solidFill>
                  <a:srgbClr val="46B3B0"/>
                </a:solidFill>
                <a:latin typeface="UTM Showcard" panose="02040603050506020204" pitchFamily="18" charset="0"/>
                <a:ea typeface="微软雅黑" panose="020B0503020204020204" pitchFamily="34" charset="-122"/>
              </a:rPr>
              <a:t>đã nghe, </a:t>
            </a:r>
          </a:p>
          <a:p>
            <a:pPr algn="ctr"/>
            <a:r>
              <a:rPr lang="en-US" altLang="zh-CN" sz="5400" b="1">
                <a:solidFill>
                  <a:srgbClr val="46B3B0"/>
                </a:solidFill>
                <a:latin typeface="UTM Showcard" panose="02040603050506020204" pitchFamily="18" charset="0"/>
                <a:ea typeface="微软雅黑" panose="020B0503020204020204" pitchFamily="34" charset="-122"/>
              </a:rPr>
              <a:t>đã đọc</a:t>
            </a:r>
            <a:endParaRPr lang="zh-CN" altLang="en-US" sz="5400" b="1" dirty="0">
              <a:solidFill>
                <a:srgbClr val="46B3B0"/>
              </a:solidFill>
              <a:latin typeface="UTM Showcard" panose="02040603050506020204" pitchFamily="18" charset="0"/>
              <a:ea typeface="微软雅黑" panose="020B0503020204020204" pitchFamily="34" charset="-122"/>
            </a:endParaRPr>
          </a:p>
        </p:txBody>
      </p:sp>
      <p:pic>
        <p:nvPicPr>
          <p:cNvPr id="6" name="图片 5">
            <a:extLst>
              <a:ext uri="{FF2B5EF4-FFF2-40B4-BE49-F238E27FC236}">
                <a16:creationId xmlns:a16="http://schemas.microsoft.com/office/drawing/2014/main" id="{45C8D36E-AA8E-48F3-8B68-12E36E4417BB}"/>
              </a:ext>
            </a:extLst>
          </p:cNvPr>
          <p:cNvPicPr>
            <a:picLocks noChangeAspect="1"/>
          </p:cNvPicPr>
          <p:nvPr/>
        </p:nvPicPr>
        <p:blipFill>
          <a:blip r:embed="rId6"/>
          <a:stretch>
            <a:fillRect/>
          </a:stretch>
        </p:blipFill>
        <p:spPr>
          <a:xfrm>
            <a:off x="1975634" y="4404051"/>
            <a:ext cx="7359188" cy="2216500"/>
          </a:xfrm>
          <a:prstGeom prst="rect">
            <a:avLst/>
          </a:prstGeom>
        </p:spPr>
      </p:pic>
      <p:sp>
        <p:nvSpPr>
          <p:cNvPr id="16" name="文本框 15">
            <a:extLst>
              <a:ext uri="{FF2B5EF4-FFF2-40B4-BE49-F238E27FC236}">
                <a16:creationId xmlns:a16="http://schemas.microsoft.com/office/drawing/2014/main" id="{B4427E3A-365F-4FEF-A1B6-811D389E3EC7}"/>
              </a:ext>
            </a:extLst>
          </p:cNvPr>
          <p:cNvSpPr txBox="1"/>
          <p:nvPr/>
        </p:nvSpPr>
        <p:spPr>
          <a:xfrm>
            <a:off x="4413066" y="629226"/>
            <a:ext cx="2959465"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7200" b="1">
                <a:solidFill>
                  <a:srgbClr val="FFDF8D"/>
                </a:solidFill>
                <a:latin typeface="UTM Zirkon" panose="02040603050506020204" pitchFamily="18" charset="0"/>
                <a:ea typeface="微软雅黑" panose="020B0503020204020204" pitchFamily="34" charset="-122"/>
              </a:rPr>
              <a:t>Kể chuyện</a:t>
            </a:r>
            <a:endParaRPr lang="zh-CN" altLang="en-US" sz="7200" b="1" dirty="0">
              <a:solidFill>
                <a:srgbClr val="FFDF8D"/>
              </a:solidFill>
              <a:latin typeface="UTM Zirkon"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49100092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anim calcmode="lin" valueType="num">
                                      <p:cBhvr>
                                        <p:cTn id="55" dur="500" fill="hold"/>
                                        <p:tgtEl>
                                          <p:spTgt spid="10"/>
                                        </p:tgtEl>
                                        <p:attrNameLst>
                                          <p:attrName>ppt_x</p:attrName>
                                        </p:attrNameLst>
                                      </p:cBhvr>
                                      <p:tavLst>
                                        <p:tav tm="0">
                                          <p:val>
                                            <p:strVal val="#ppt_x"/>
                                          </p:val>
                                        </p:tav>
                                        <p:tav tm="100000">
                                          <p:val>
                                            <p:strVal val="#ppt_x"/>
                                          </p:val>
                                        </p:tav>
                                      </p:tavLst>
                                    </p:anim>
                                    <p:anim calcmode="lin" valueType="num">
                                      <p:cBhvr>
                                        <p:cTn id="56" dur="500" fill="hold"/>
                                        <p:tgtEl>
                                          <p:spTgt spid="10"/>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53" presetClass="entr" presetSubtype="16"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par>
                          <p:cTn id="63" fill="hold">
                            <p:stCondLst>
                              <p:cond delay="4500"/>
                            </p:stCondLst>
                            <p:childTnLst>
                              <p:par>
                                <p:cTn id="64" presetID="56" presetClass="path" presetSubtype="0" accel="50000" decel="50000" fill="hold" nodeType="afterEffect">
                                  <p:stCondLst>
                                    <p:cond delay="0"/>
                                  </p:stCondLst>
                                  <p:childTnLst>
                                    <p:animMotion origin="layout" path="M 8.33333E-7 3.7037E-7 L 0.08333 -0.38125 " pathEditMode="relative" rAng="0" ptsTypes="AA">
                                      <p:cBhvr>
                                        <p:cTn id="65" dur="500" fill="hold"/>
                                        <p:tgtEl>
                                          <p:spTgt spid="10"/>
                                        </p:tgtEl>
                                        <p:attrNameLst>
                                          <p:attrName>ppt_x</p:attrName>
                                          <p:attrName>ppt_y</p:attrName>
                                        </p:attrNameLst>
                                      </p:cBhvr>
                                      <p:rCtr x="4167" y="-19074"/>
                                    </p:animMotion>
                                  </p:childTnLst>
                                </p:cTn>
                              </p:par>
                              <p:par>
                                <p:cTn id="66" presetID="56" presetClass="path" presetSubtype="0" accel="50000" decel="50000" fill="hold" nodeType="withEffect">
                                  <p:stCondLst>
                                    <p:cond delay="0"/>
                                  </p:stCondLst>
                                  <p:childTnLst>
                                    <p:animMotion origin="layout" path="M -2.08333E-6 -1.11111E-6 L 0.08828 -0.39722 " pathEditMode="relative" rAng="0" ptsTypes="AA">
                                      <p:cBhvr>
                                        <p:cTn id="67" dur="500" fill="hold"/>
                                        <p:tgtEl>
                                          <p:spTgt spid="11"/>
                                        </p:tgtEl>
                                        <p:attrNameLst>
                                          <p:attrName>ppt_x</p:attrName>
                                          <p:attrName>ppt_y</p:attrName>
                                        </p:attrNameLst>
                                      </p:cBhvr>
                                      <p:rCtr x="4414" y="-19861"/>
                                    </p:animMotion>
                                  </p:childTnLst>
                                </p:cTn>
                              </p:par>
                              <p:par>
                                <p:cTn id="68" presetID="26" presetClass="emph" presetSubtype="0" repeatCount="10000" fill="hold" grpId="1" nodeType="withEffect">
                                  <p:stCondLst>
                                    <p:cond delay="0"/>
                                  </p:stCondLst>
                                  <p:childTnLst>
                                    <p:animEffect transition="out" filter="fade">
                                      <p:cBhvr>
                                        <p:cTn id="69" dur="500" tmFilter="0, 0; .2, .5; .8, .5; 1, 0"/>
                                        <p:tgtEl>
                                          <p:spTgt spid="17"/>
                                        </p:tgtEl>
                                      </p:cBhvr>
                                    </p:animEffect>
                                    <p:animScale>
                                      <p:cBhvr>
                                        <p:cTn id="7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3" grpId="0" animBg="1"/>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371850" y="3524251"/>
            <a:ext cx="2133600" cy="68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70035" y="3524251"/>
            <a:ext cx="3169216" cy="6879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Rectangle 17"/>
          <p:cNvSpPr/>
          <p:nvPr/>
        </p:nvSpPr>
        <p:spPr>
          <a:xfrm>
            <a:off x="8286750" y="2663711"/>
            <a:ext cx="2552700" cy="67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H="1">
            <a:off x="152400" y="0"/>
            <a:ext cx="1905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332510" y="0"/>
            <a:ext cx="1905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12620" y="0"/>
            <a:ext cx="1905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582400" y="0"/>
            <a:ext cx="1905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762510" y="0"/>
            <a:ext cx="1905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942620" y="0"/>
            <a:ext cx="1905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椭圆 12">
            <a:extLst>
              <a:ext uri="{FF2B5EF4-FFF2-40B4-BE49-F238E27FC236}">
                <a16:creationId xmlns:a16="http://schemas.microsoft.com/office/drawing/2014/main" id="{327A7E9D-5697-4F1F-AAE0-1126F4FAA201}"/>
              </a:ext>
            </a:extLst>
          </p:cNvPr>
          <p:cNvSpPr/>
          <p:nvPr/>
        </p:nvSpPr>
        <p:spPr>
          <a:xfrm>
            <a:off x="953988" y="370312"/>
            <a:ext cx="1876299" cy="1876299"/>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2">
            <a:extLst>
              <a:ext uri="{FF2B5EF4-FFF2-40B4-BE49-F238E27FC236}">
                <a16:creationId xmlns:a16="http://schemas.microsoft.com/office/drawing/2014/main" id="{327A7E9D-5697-4F1F-AAE0-1126F4FAA201}"/>
              </a:ext>
            </a:extLst>
          </p:cNvPr>
          <p:cNvSpPr/>
          <p:nvPr/>
        </p:nvSpPr>
        <p:spPr>
          <a:xfrm>
            <a:off x="632137" y="48461"/>
            <a:ext cx="2520000" cy="25200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3">
            <a:extLst>
              <a:ext uri="{FF2B5EF4-FFF2-40B4-BE49-F238E27FC236}">
                <a16:creationId xmlns:a16="http://schemas.microsoft.com/office/drawing/2014/main" id="{696EB55C-CB3A-4532-8345-A53E4CEFBFCC}"/>
              </a:ext>
            </a:extLst>
          </p:cNvPr>
          <p:cNvPicPr>
            <a:picLocks noChangeAspect="1"/>
          </p:cNvPicPr>
          <p:nvPr/>
        </p:nvPicPr>
        <p:blipFill>
          <a:blip r:embed="rId2"/>
          <a:stretch>
            <a:fillRect/>
          </a:stretch>
        </p:blipFill>
        <p:spPr>
          <a:xfrm>
            <a:off x="0" y="4936253"/>
            <a:ext cx="12230100" cy="1966678"/>
          </a:xfrm>
          <a:prstGeom prst="rect">
            <a:avLst/>
          </a:prstGeom>
        </p:spPr>
      </p:pic>
      <p:pic>
        <p:nvPicPr>
          <p:cNvPr id="12" name="图片 7">
            <a:extLst>
              <a:ext uri="{FF2B5EF4-FFF2-40B4-BE49-F238E27FC236}">
                <a16:creationId xmlns:a16="http://schemas.microsoft.com/office/drawing/2014/main" id="{5D7787DB-E77E-41DC-82FA-3CF22D6A28DD}"/>
              </a:ext>
            </a:extLst>
          </p:cNvPr>
          <p:cNvPicPr>
            <a:picLocks noChangeAspect="1"/>
          </p:cNvPicPr>
          <p:nvPr/>
        </p:nvPicPr>
        <p:blipFill>
          <a:blip r:embed="rId3"/>
          <a:stretch>
            <a:fillRect/>
          </a:stretch>
        </p:blipFill>
        <p:spPr>
          <a:xfrm>
            <a:off x="5439635" y="370312"/>
            <a:ext cx="1234800" cy="489500"/>
          </a:xfrm>
          <a:prstGeom prst="rect">
            <a:avLst/>
          </a:prstGeom>
        </p:spPr>
      </p:pic>
      <p:pic>
        <p:nvPicPr>
          <p:cNvPr id="13" name="图片 8">
            <a:extLst>
              <a:ext uri="{FF2B5EF4-FFF2-40B4-BE49-F238E27FC236}">
                <a16:creationId xmlns:a16="http://schemas.microsoft.com/office/drawing/2014/main" id="{102E2558-3E33-4415-8D70-18CC8DB3DBE9}"/>
              </a:ext>
            </a:extLst>
          </p:cNvPr>
          <p:cNvPicPr>
            <a:picLocks noChangeAspect="1"/>
          </p:cNvPicPr>
          <p:nvPr/>
        </p:nvPicPr>
        <p:blipFill>
          <a:blip r:embed="rId3"/>
          <a:stretch>
            <a:fillRect/>
          </a:stretch>
        </p:blipFill>
        <p:spPr>
          <a:xfrm>
            <a:off x="10105478" y="141956"/>
            <a:ext cx="1234800" cy="489500"/>
          </a:xfrm>
          <a:prstGeom prst="rect">
            <a:avLst/>
          </a:prstGeom>
        </p:spPr>
      </p:pic>
      <p:sp>
        <p:nvSpPr>
          <p:cNvPr id="14" name="Rectangle 13"/>
          <p:cNvSpPr/>
          <p:nvPr/>
        </p:nvSpPr>
        <p:spPr>
          <a:xfrm>
            <a:off x="947341" y="848767"/>
            <a:ext cx="1858201" cy="769441"/>
          </a:xfrm>
          <a:prstGeom prst="rect">
            <a:avLst/>
          </a:prstGeom>
          <a:noFill/>
        </p:spPr>
        <p:txBody>
          <a:bodyPr wrap="none" lIns="91440" tIns="45720" rIns="91440" bIns="45720">
            <a:spAutoFit/>
          </a:bodyPr>
          <a:lstStyle/>
          <a:p>
            <a:pPr algn="ctr"/>
            <a:r>
              <a:rPr lang="en-US" sz="4400">
                <a:ln w="0"/>
                <a:solidFill>
                  <a:srgbClr val="41A3A1"/>
                </a:solidFill>
                <a:effectLst>
                  <a:outerShdw blurRad="38100" dist="19050" dir="2700000" algn="tl" rotWithShape="0">
                    <a:schemeClr val="dk1">
                      <a:alpha val="40000"/>
                    </a:schemeClr>
                  </a:outerShdw>
                </a:effectLst>
                <a:latin typeface="UTM Isadora" panose="02040603050506020204" pitchFamily="18" charset="0"/>
              </a:rPr>
              <a:t>Đề bài</a:t>
            </a:r>
            <a:endParaRPr lang="en-US" sz="4400" b="0" cap="none" spc="0">
              <a:ln w="0"/>
              <a:solidFill>
                <a:srgbClr val="41A3A1"/>
              </a:solidFill>
              <a:effectLst>
                <a:outerShdw blurRad="38100" dist="19050" dir="2700000" algn="tl" rotWithShape="0">
                  <a:schemeClr val="dk1">
                    <a:alpha val="40000"/>
                  </a:schemeClr>
                </a:outerShdw>
              </a:effectLst>
              <a:latin typeface="UTM Isadora" panose="02040603050506020204" pitchFamily="18" charset="0"/>
            </a:endParaRPr>
          </a:p>
        </p:txBody>
      </p:sp>
      <p:sp>
        <p:nvSpPr>
          <p:cNvPr id="15" name="Rectangle 14"/>
          <p:cNvSpPr/>
          <p:nvPr/>
        </p:nvSpPr>
        <p:spPr>
          <a:xfrm>
            <a:off x="1133511" y="2634999"/>
            <a:ext cx="10404729" cy="1631216"/>
          </a:xfrm>
          <a:prstGeom prst="rect">
            <a:avLst/>
          </a:prstGeom>
          <a:noFill/>
        </p:spPr>
        <p:txBody>
          <a:bodyPr wrap="square" lIns="91440" tIns="45720" rIns="91440" bIns="45720">
            <a:spAutoFit/>
          </a:bodyPr>
          <a:lstStyle/>
          <a:p>
            <a:pPr algn="ctr"/>
            <a:r>
              <a:rPr lang="en-US" sz="4000" b="1" i="1" cap="none" spc="0">
                <a:ln w="0"/>
                <a:solidFill>
                  <a:srgbClr val="41A3A1"/>
                </a:solidFill>
                <a:latin typeface="Times New Roman" panose="02020603050405020304" pitchFamily="18" charset="0"/>
                <a:cs typeface="Times New Roman" panose="02020603050405020304" pitchFamily="18" charset="0"/>
              </a:rPr>
              <a:t>Kể một câu chuyện mà em đã được nghe, </a:t>
            </a:r>
          </a:p>
          <a:p>
            <a:pPr algn="ctr">
              <a:lnSpc>
                <a:spcPct val="150000"/>
              </a:lnSpc>
            </a:pPr>
            <a:r>
              <a:rPr lang="en-US" sz="4000" b="1" i="1" cap="none" spc="0">
                <a:ln w="0"/>
                <a:solidFill>
                  <a:srgbClr val="41A3A1"/>
                </a:solidFill>
                <a:latin typeface="Times New Roman" panose="02020603050405020304" pitchFamily="18" charset="0"/>
                <a:cs typeface="Times New Roman" panose="02020603050405020304" pitchFamily="18" charset="0"/>
              </a:rPr>
              <a:t>được đọc về lòng nhân hậu</a:t>
            </a:r>
          </a:p>
        </p:txBody>
      </p:sp>
      <p:sp>
        <p:nvSpPr>
          <p:cNvPr id="21" name="Rectangle 20"/>
          <p:cNvSpPr/>
          <p:nvPr/>
        </p:nvSpPr>
        <p:spPr>
          <a:xfrm>
            <a:off x="5828747" y="1360248"/>
            <a:ext cx="5665333" cy="584775"/>
          </a:xfrm>
          <a:prstGeom prst="rect">
            <a:avLst/>
          </a:prstGeom>
          <a:noFill/>
        </p:spPr>
        <p:txBody>
          <a:bodyPr wrap="none" lIns="91440" tIns="45720" rIns="91440" bIns="45720">
            <a:spAutoFit/>
          </a:bodyPr>
          <a:lstStyle/>
          <a:p>
            <a:pPr algn="ctr"/>
            <a:r>
              <a:rPr lang="en-US" sz="3200" b="1">
                <a:ln w="0"/>
                <a:solidFill>
                  <a:srgbClr val="EAA700"/>
                </a:solidFill>
                <a:latin typeface="Times New Roman" panose="02020603050405020304" pitchFamily="18" charset="0"/>
                <a:cs typeface="Times New Roman" panose="02020603050405020304" pitchFamily="18" charset="0"/>
              </a:rPr>
              <a:t>Ông bà, cha mẹ hay ai đó kể lại</a:t>
            </a:r>
            <a:endParaRPr lang="en-US" sz="3200" b="1" cap="none" spc="0">
              <a:ln w="0"/>
              <a:solidFill>
                <a:srgbClr val="EAA7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747235" y="4835642"/>
            <a:ext cx="5927200" cy="584775"/>
          </a:xfrm>
          <a:prstGeom prst="rect">
            <a:avLst/>
          </a:prstGeom>
          <a:noFill/>
        </p:spPr>
        <p:txBody>
          <a:bodyPr wrap="none" lIns="91440" tIns="45720" rIns="91440" bIns="45720">
            <a:spAutoFit/>
          </a:bodyPr>
          <a:lstStyle/>
          <a:p>
            <a:pPr algn="ctr"/>
            <a:r>
              <a:rPr lang="en-US" sz="3200" b="1">
                <a:ln w="0">
                  <a:noFill/>
                </a:ln>
                <a:solidFill>
                  <a:srgbClr val="EAA700"/>
                </a:solidFill>
                <a:latin typeface="Times New Roman" panose="02020603050405020304" pitchFamily="18" charset="0"/>
                <a:cs typeface="Times New Roman" panose="02020603050405020304" pitchFamily="18" charset="0"/>
              </a:rPr>
              <a:t>Trong SGK hoặc em tự tìm được</a:t>
            </a:r>
            <a:endParaRPr lang="en-US" sz="3200" b="1" cap="none" spc="0">
              <a:ln w="0">
                <a:noFill/>
              </a:ln>
              <a:solidFill>
                <a:srgbClr val="EAA700"/>
              </a:solidFill>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rot="5400000" flipH="1" flipV="1">
            <a:off x="8525314" y="2072734"/>
            <a:ext cx="724755" cy="457200"/>
          </a:xfrm>
          <a:prstGeom prst="curvedConnector3">
            <a:avLst>
              <a:gd name="adj1" fmla="val 53823"/>
            </a:avLst>
          </a:prstGeom>
          <a:ln w="38100">
            <a:solidFill>
              <a:srgbClr val="FF0000"/>
            </a:solidFill>
            <a:prstDash val="sysDash"/>
            <a:tailEnd type="triangle"/>
          </a:ln>
        </p:spPr>
        <p:style>
          <a:lnRef idx="3">
            <a:schemeClr val="dk1"/>
          </a:lnRef>
          <a:fillRef idx="0">
            <a:schemeClr val="dk1"/>
          </a:fillRef>
          <a:effectRef idx="2">
            <a:schemeClr val="dk1"/>
          </a:effectRef>
          <a:fontRef idx="minor">
            <a:schemeClr val="tx1"/>
          </a:fontRef>
        </p:style>
      </p:cxnSp>
      <p:cxnSp>
        <p:nvCxnSpPr>
          <p:cNvPr id="24" name="Curved Connector 23"/>
          <p:cNvCxnSpPr/>
          <p:nvPr/>
        </p:nvCxnSpPr>
        <p:spPr>
          <a:xfrm rot="5400000">
            <a:off x="3521520" y="4394123"/>
            <a:ext cx="522819" cy="360219"/>
          </a:xfrm>
          <a:prstGeom prst="curvedConnector3">
            <a:avLst>
              <a:gd name="adj1" fmla="val 50000"/>
            </a:avLst>
          </a:prstGeom>
          <a:ln w="38100">
            <a:solidFill>
              <a:srgbClr val="FF0000"/>
            </a:solidFill>
            <a:prstDash val="sysDash"/>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5148905"/>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6" presetClass="emph" presetSubtype="0" repeatCount="10000" fill="hold" grpId="1" nodeType="with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6" presetClass="emph" presetSubtype="0" repeatCount="10000" fill="hold" grpId="1" nodeType="withEffect">
                                  <p:stCondLst>
                                    <p:cond delay="0"/>
                                  </p:stCondLst>
                                  <p:childTnLst>
                                    <p:animEffect transition="out" filter="fade">
                                      <p:cBhvr>
                                        <p:cTn id="19" dur="500" tmFilter="0, 0; .2, .5; .8, .5; 1, 0"/>
                                        <p:tgtEl>
                                          <p:spTgt spid="10"/>
                                        </p:tgtEl>
                                      </p:cBhvr>
                                    </p:animEffect>
                                    <p:animScale>
                                      <p:cBhvr>
                                        <p:cTn id="20" dur="250" autoRev="1" fill="hold"/>
                                        <p:tgtEl>
                                          <p:spTgt spid="10"/>
                                        </p:tgtEl>
                                      </p:cBhvr>
                                      <p:by x="105000" y="105000"/>
                                    </p:animScale>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iterate type="wd">
                                    <p:tmPct val="10000"/>
                                  </p:iterate>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6"/>
                                        </p:tgtEl>
                                        <p:attrNameLst>
                                          <p:attrName>ppt_w</p:attrName>
                                        </p:attrNameLst>
                                      </p:cBhvr>
                                      <p:tavLst>
                                        <p:tav tm="0">
                                          <p:val>
                                            <p:strVal val="ppt_w"/>
                                          </p:val>
                                        </p:tav>
                                        <p:tav tm="100000">
                                          <p:val>
                                            <p:fltVal val="0"/>
                                          </p:val>
                                        </p:tav>
                                      </p:tavLst>
                                    </p:anim>
                                    <p:anim calcmode="lin" valueType="num">
                                      <p:cBhvr>
                                        <p:cTn id="65" dur="500"/>
                                        <p:tgtEl>
                                          <p:spTgt spid="16"/>
                                        </p:tgtEl>
                                        <p:attrNameLst>
                                          <p:attrName>ppt_h</p:attrName>
                                        </p:attrNameLst>
                                      </p:cBhvr>
                                      <p:tavLst>
                                        <p:tav tm="0">
                                          <p:val>
                                            <p:strVal val="ppt_h"/>
                                          </p:val>
                                        </p:tav>
                                        <p:tav tm="100000">
                                          <p:val>
                                            <p:fltVal val="0"/>
                                          </p:val>
                                        </p:tav>
                                      </p:tavLst>
                                    </p:anim>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1"/>
                                        </p:tgtEl>
                                        <p:attrNameLst>
                                          <p:attrName>ppt_w</p:attrName>
                                        </p:attrNameLst>
                                      </p:cBhvr>
                                      <p:tavLst>
                                        <p:tav tm="0">
                                          <p:val>
                                            <p:strVal val="ppt_w"/>
                                          </p:val>
                                        </p:tav>
                                        <p:tav tm="100000">
                                          <p:val>
                                            <p:fltVal val="0"/>
                                          </p:val>
                                        </p:tav>
                                      </p:tavLst>
                                    </p:anim>
                                    <p:anim calcmode="lin" valueType="num">
                                      <p:cBhvr>
                                        <p:cTn id="70" dur="500"/>
                                        <p:tgtEl>
                                          <p:spTgt spid="21"/>
                                        </p:tgtEl>
                                        <p:attrNameLst>
                                          <p:attrName>ppt_h</p:attrName>
                                        </p:attrNameLst>
                                      </p:cBhvr>
                                      <p:tavLst>
                                        <p:tav tm="0">
                                          <p:val>
                                            <p:strVal val="ppt_h"/>
                                          </p:val>
                                        </p:tav>
                                        <p:tav tm="100000">
                                          <p:val>
                                            <p:fltVal val="0"/>
                                          </p:val>
                                        </p:tav>
                                      </p:tavLst>
                                    </p:anim>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7" presetClass="entr" presetSubtype="1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barn(inVertical)">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p:cTn id="86" dur="500" fill="hold"/>
                                        <p:tgtEl>
                                          <p:spTgt spid="22"/>
                                        </p:tgtEl>
                                        <p:attrNameLst>
                                          <p:attrName>ppt_w</p:attrName>
                                        </p:attrNameLst>
                                      </p:cBhvr>
                                      <p:tavLst>
                                        <p:tav tm="0">
                                          <p:val>
                                            <p:fltVal val="0"/>
                                          </p:val>
                                        </p:tav>
                                        <p:tav tm="100000">
                                          <p:val>
                                            <p:strVal val="#ppt_w"/>
                                          </p:val>
                                        </p:tav>
                                      </p:tavLst>
                                    </p:anim>
                                    <p:anim calcmode="lin" valueType="num">
                                      <p:cBhvr>
                                        <p:cTn id="8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24"/>
                                        </p:tgtEl>
                                        <p:attrNameLst>
                                          <p:attrName>ppt_w</p:attrName>
                                        </p:attrNameLst>
                                      </p:cBhvr>
                                      <p:tavLst>
                                        <p:tav tm="0">
                                          <p:val>
                                            <p:strVal val="ppt_w"/>
                                          </p:val>
                                        </p:tav>
                                        <p:tav tm="100000">
                                          <p:val>
                                            <p:fltVal val="0"/>
                                          </p:val>
                                        </p:tav>
                                      </p:tavLst>
                                    </p:anim>
                                    <p:anim calcmode="lin" valueType="num">
                                      <p:cBhvr>
                                        <p:cTn id="92" dur="500"/>
                                        <p:tgtEl>
                                          <p:spTgt spid="24"/>
                                        </p:tgtEl>
                                        <p:attrNameLst>
                                          <p:attrName>ppt_h</p:attrName>
                                        </p:attrNameLst>
                                      </p:cBhvr>
                                      <p:tavLst>
                                        <p:tav tm="0">
                                          <p:val>
                                            <p:strVal val="ppt_h"/>
                                          </p:val>
                                        </p:tav>
                                        <p:tav tm="100000">
                                          <p:val>
                                            <p:fltVal val="0"/>
                                          </p:val>
                                        </p:tav>
                                      </p:tavLst>
                                    </p:anim>
                                    <p:animEffect transition="out" filter="fade">
                                      <p:cBhvr>
                                        <p:cTn id="93" dur="500"/>
                                        <p:tgtEl>
                                          <p:spTgt spid="24"/>
                                        </p:tgtEl>
                                      </p:cBhvr>
                                    </p:animEffect>
                                    <p:set>
                                      <p:cBhvr>
                                        <p:cTn id="94" dur="1" fill="hold">
                                          <p:stCondLst>
                                            <p:cond delay="499"/>
                                          </p:stCondLst>
                                        </p:cTn>
                                        <p:tgtEl>
                                          <p:spTgt spid="24"/>
                                        </p:tgtEl>
                                        <p:attrNameLst>
                                          <p:attrName>style.visibility</p:attrName>
                                        </p:attrNameLst>
                                      </p:cBhvr>
                                      <p:to>
                                        <p:strVal val="hidden"/>
                                      </p:to>
                                    </p:set>
                                  </p:childTnLst>
                                </p:cTn>
                              </p:par>
                              <p:par>
                                <p:cTn id="95" presetID="53" presetClass="exit" presetSubtype="32" fill="hold" grpId="1"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7" presetClass="entr" presetSubtype="10"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P spid="9" grpId="0" animBg="1"/>
      <p:bldP spid="9" grpId="1" animBg="1"/>
      <p:bldP spid="10" grpId="0" animBg="1"/>
      <p:bldP spid="10" grpId="1" animBg="1"/>
      <p:bldP spid="14" grpId="0"/>
      <p:bldP spid="15" grpId="0"/>
      <p:bldP spid="21" grpId="0"/>
      <p:bldP spid="21" grpId="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57CD76-071A-4264-AB1E-DC82155B562E}"/>
              </a:ext>
            </a:extLst>
          </p:cNvPr>
          <p:cNvPicPr>
            <a:picLocks noChangeAspect="1"/>
          </p:cNvPicPr>
          <p:nvPr/>
        </p:nvPicPr>
        <p:blipFill>
          <a:blip r:embed="rId3"/>
          <a:stretch>
            <a:fillRect/>
          </a:stretch>
        </p:blipFill>
        <p:spPr>
          <a:xfrm>
            <a:off x="3773879" y="3702742"/>
            <a:ext cx="4551667" cy="1370908"/>
          </a:xfrm>
          <a:prstGeom prst="rect">
            <a:avLst/>
          </a:prstGeom>
        </p:spPr>
      </p:pic>
      <p:grpSp>
        <p:nvGrpSpPr>
          <p:cNvPr id="15" name="组合 14">
            <a:extLst>
              <a:ext uri="{FF2B5EF4-FFF2-40B4-BE49-F238E27FC236}">
                <a16:creationId xmlns:a16="http://schemas.microsoft.com/office/drawing/2014/main" id="{B4161210-7B7D-4AA2-8814-4542CDCD9F28}"/>
              </a:ext>
            </a:extLst>
          </p:cNvPr>
          <p:cNvGrpSpPr/>
          <p:nvPr/>
        </p:nvGrpSpPr>
        <p:grpSpPr>
          <a:xfrm>
            <a:off x="0" y="4452337"/>
            <a:ext cx="12332863" cy="2434449"/>
            <a:chOff x="-142451" y="3488378"/>
            <a:chExt cx="12332863" cy="2434449"/>
          </a:xfrm>
        </p:grpSpPr>
        <p:sp>
          <p:nvSpPr>
            <p:cNvPr id="8" name="任意多边形: 形状 7">
              <a:extLst>
                <a:ext uri="{FF2B5EF4-FFF2-40B4-BE49-F238E27FC236}">
                  <a16:creationId xmlns:a16="http://schemas.microsoft.com/office/drawing/2014/main" id="{C4AB880A-A42E-4E64-B923-4F9FA898F83E}"/>
                </a:ext>
              </a:extLst>
            </p:cNvPr>
            <p:cNvSpPr>
              <a:spLocks/>
            </p:cNvSpPr>
            <p:nvPr/>
          </p:nvSpPr>
          <p:spPr bwMode="auto">
            <a:xfrm>
              <a:off x="-142451" y="3488378"/>
              <a:ext cx="12193588" cy="2434449"/>
            </a:xfrm>
            <a:custGeom>
              <a:avLst/>
              <a:gdLst>
                <a:gd name="connsiteX0" fmla="*/ 10715179 w 12193588"/>
                <a:gd name="connsiteY0" fmla="*/ 506 h 2434449"/>
                <a:gd name="connsiteX1" fmla="*/ 12192000 w 12193588"/>
                <a:gd name="connsiteY1" fmla="*/ 256502 h 2434449"/>
                <a:gd name="connsiteX2" fmla="*/ 12192000 w 12193588"/>
                <a:gd name="connsiteY2" fmla="*/ 676516 h 2434449"/>
                <a:gd name="connsiteX3" fmla="*/ 12192000 w 12193588"/>
                <a:gd name="connsiteY3" fmla="*/ 770749 h 2434449"/>
                <a:gd name="connsiteX4" fmla="*/ 12193588 w 12193588"/>
                <a:gd name="connsiteY4" fmla="*/ 770749 h 2434449"/>
                <a:gd name="connsiteX5" fmla="*/ 12193588 w 12193588"/>
                <a:gd name="connsiteY5" fmla="*/ 2434449 h 2434449"/>
                <a:gd name="connsiteX6" fmla="*/ 0 w 12193588"/>
                <a:gd name="connsiteY6" fmla="*/ 2434449 h 2434449"/>
                <a:gd name="connsiteX7" fmla="*/ 0 w 12193588"/>
                <a:gd name="connsiteY7" fmla="*/ 883462 h 2434449"/>
                <a:gd name="connsiteX8" fmla="*/ 0 w 12193588"/>
                <a:gd name="connsiteY8" fmla="*/ 771877 h 2434449"/>
                <a:gd name="connsiteX9" fmla="*/ 0 w 12193588"/>
                <a:gd name="connsiteY9" fmla="*/ 770749 h 2434449"/>
                <a:gd name="connsiteX10" fmla="*/ 0 w 12193588"/>
                <a:gd name="connsiteY10" fmla="*/ 730396 h 2434449"/>
                <a:gd name="connsiteX11" fmla="*/ 0 w 12193588"/>
                <a:gd name="connsiteY11" fmla="*/ 256502 h 2434449"/>
                <a:gd name="connsiteX12" fmla="*/ 6043613 w 12193588"/>
                <a:gd name="connsiteY12" fmla="*/ 542930 h 2434449"/>
                <a:gd name="connsiteX13" fmla="*/ 10715179 w 12193588"/>
                <a:gd name="connsiteY13" fmla="*/ 506 h 24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588" h="2434449">
                  <a:moveTo>
                    <a:pt x="10715179" y="506"/>
                  </a:moveTo>
                  <a:cubicBezTo>
                    <a:pt x="11204774" y="7070"/>
                    <a:pt x="11693922" y="78279"/>
                    <a:pt x="12192000" y="256502"/>
                  </a:cubicBezTo>
                  <a:cubicBezTo>
                    <a:pt x="12192000" y="256502"/>
                    <a:pt x="12192000" y="256502"/>
                    <a:pt x="12192000" y="676516"/>
                  </a:cubicBezTo>
                  <a:lnTo>
                    <a:pt x="12192000" y="770749"/>
                  </a:lnTo>
                  <a:lnTo>
                    <a:pt x="12193588" y="770749"/>
                  </a:lnTo>
                  <a:lnTo>
                    <a:pt x="12193588" y="2434449"/>
                  </a:lnTo>
                  <a:lnTo>
                    <a:pt x="0" y="2434449"/>
                  </a:lnTo>
                  <a:lnTo>
                    <a:pt x="0" y="883462"/>
                  </a:lnTo>
                  <a:cubicBezTo>
                    <a:pt x="0" y="883462"/>
                    <a:pt x="0" y="883462"/>
                    <a:pt x="0" y="771877"/>
                  </a:cubicBezTo>
                  <a:lnTo>
                    <a:pt x="0" y="770749"/>
                  </a:lnTo>
                  <a:lnTo>
                    <a:pt x="0" y="730396"/>
                  </a:lnTo>
                  <a:cubicBezTo>
                    <a:pt x="0" y="638556"/>
                    <a:pt x="0" y="491612"/>
                    <a:pt x="0" y="256502"/>
                  </a:cubicBezTo>
                  <a:cubicBezTo>
                    <a:pt x="1974850" y="-454797"/>
                    <a:pt x="3736975" y="542930"/>
                    <a:pt x="6043613" y="542930"/>
                  </a:cubicBezTo>
                  <a:cubicBezTo>
                    <a:pt x="7773591" y="542930"/>
                    <a:pt x="9246394" y="-19186"/>
                    <a:pt x="10715179" y="506"/>
                  </a:cubicBez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 name="Freeform 6">
              <a:extLst>
                <a:ext uri="{FF2B5EF4-FFF2-40B4-BE49-F238E27FC236}">
                  <a16:creationId xmlns:a16="http://schemas.microsoft.com/office/drawing/2014/main" id="{2B05DB1E-D638-4EF9-B98E-02A06D69A2A3}"/>
                </a:ext>
              </a:extLst>
            </p:cNvPr>
            <p:cNvSpPr>
              <a:spLocks/>
            </p:cNvSpPr>
            <p:nvPr/>
          </p:nvSpPr>
          <p:spPr bwMode="auto">
            <a:xfrm>
              <a:off x="-1588" y="4422775"/>
              <a:ext cx="12192000" cy="650875"/>
            </a:xfrm>
            <a:custGeom>
              <a:avLst/>
              <a:gdLst>
                <a:gd name="T0" fmla="*/ 318 w 7680"/>
                <a:gd name="T1" fmla="*/ 232 h 409"/>
                <a:gd name="T2" fmla="*/ 1294 w 7680"/>
                <a:gd name="T3" fmla="*/ 118 h 409"/>
                <a:gd name="T4" fmla="*/ 1333 w 7680"/>
                <a:gd name="T5" fmla="*/ 118 h 409"/>
                <a:gd name="T6" fmla="*/ 1562 w 7680"/>
                <a:gd name="T7" fmla="*/ 129 h 409"/>
                <a:gd name="T8" fmla="*/ 2939 w 7680"/>
                <a:gd name="T9" fmla="*/ 336 h 409"/>
                <a:gd name="T10" fmla="*/ 3230 w 7680"/>
                <a:gd name="T11" fmla="*/ 372 h 409"/>
                <a:gd name="T12" fmla="*/ 4672 w 7680"/>
                <a:gd name="T13" fmla="*/ 372 h 409"/>
                <a:gd name="T14" fmla="*/ 5063 w 7680"/>
                <a:gd name="T15" fmla="*/ 325 h 409"/>
                <a:gd name="T16" fmla="*/ 6133 w 7680"/>
                <a:gd name="T17" fmla="*/ 137 h 409"/>
                <a:gd name="T18" fmla="*/ 6862 w 7680"/>
                <a:gd name="T19" fmla="*/ 126 h 409"/>
                <a:gd name="T20" fmla="*/ 7680 w 7680"/>
                <a:gd name="T21" fmla="*/ 233 h 409"/>
                <a:gd name="T22" fmla="*/ 7680 w 7680"/>
                <a:gd name="T23" fmla="*/ 162 h 409"/>
                <a:gd name="T24" fmla="*/ 6930 w 7680"/>
                <a:gd name="T25" fmla="*/ 9 h 409"/>
                <a:gd name="T26" fmla="*/ 6911 w 7680"/>
                <a:gd name="T27" fmla="*/ 7 h 409"/>
                <a:gd name="T28" fmla="*/ 6604 w 7680"/>
                <a:gd name="T29" fmla="*/ 2 h 409"/>
                <a:gd name="T30" fmla="*/ 6571 w 7680"/>
                <a:gd name="T31" fmla="*/ 3 h 409"/>
                <a:gd name="T32" fmla="*/ 6243 w 7680"/>
                <a:gd name="T33" fmla="*/ 27 h 409"/>
                <a:gd name="T34" fmla="*/ 6224 w 7680"/>
                <a:gd name="T35" fmla="*/ 29 h 409"/>
                <a:gd name="T36" fmla="*/ 5920 w 7680"/>
                <a:gd name="T37" fmla="*/ 68 h 409"/>
                <a:gd name="T38" fmla="*/ 5884 w 7680"/>
                <a:gd name="T39" fmla="*/ 74 h 409"/>
                <a:gd name="T40" fmla="*/ 5773 w 7680"/>
                <a:gd name="T41" fmla="*/ 91 h 409"/>
                <a:gd name="T42" fmla="*/ 5630 w 7680"/>
                <a:gd name="T43" fmla="*/ 116 h 409"/>
                <a:gd name="T44" fmla="*/ 5608 w 7680"/>
                <a:gd name="T45" fmla="*/ 119 h 409"/>
                <a:gd name="T46" fmla="*/ 5111 w 7680"/>
                <a:gd name="T47" fmla="*/ 208 h 409"/>
                <a:gd name="T48" fmla="*/ 5075 w 7680"/>
                <a:gd name="T49" fmla="*/ 214 h 409"/>
                <a:gd name="T50" fmla="*/ 3807 w 7680"/>
                <a:gd name="T51" fmla="*/ 342 h 409"/>
                <a:gd name="T52" fmla="*/ 3480 w 7680"/>
                <a:gd name="T53" fmla="*/ 332 h 409"/>
                <a:gd name="T54" fmla="*/ 3442 w 7680"/>
                <a:gd name="T55" fmla="*/ 330 h 409"/>
                <a:gd name="T56" fmla="*/ 1916 w 7680"/>
                <a:gd name="T57" fmla="*/ 100 h 409"/>
                <a:gd name="T58" fmla="*/ 1897 w 7680"/>
                <a:gd name="T59" fmla="*/ 96 h 409"/>
                <a:gd name="T60" fmla="*/ 1868 w 7680"/>
                <a:gd name="T61" fmla="*/ 91 h 409"/>
                <a:gd name="T62" fmla="*/ 1608 w 7680"/>
                <a:gd name="T63" fmla="*/ 51 h 409"/>
                <a:gd name="T64" fmla="*/ 1588 w 7680"/>
                <a:gd name="T65" fmla="*/ 48 h 409"/>
                <a:gd name="T66" fmla="*/ 1332 w 7680"/>
                <a:gd name="T67" fmla="*/ 19 h 409"/>
                <a:gd name="T68" fmla="*/ 1298 w 7680"/>
                <a:gd name="T69" fmla="*/ 16 h 409"/>
                <a:gd name="T70" fmla="*/ 1034 w 7680"/>
                <a:gd name="T71" fmla="*/ 2 h 409"/>
                <a:gd name="T72" fmla="*/ 1018 w 7680"/>
                <a:gd name="T73" fmla="*/ 1 h 409"/>
                <a:gd name="T74" fmla="*/ 1008 w 7680"/>
                <a:gd name="T75" fmla="*/ 1 h 409"/>
                <a:gd name="T76" fmla="*/ 864 w 7680"/>
                <a:gd name="T77" fmla="*/ 2 h 409"/>
                <a:gd name="T78" fmla="*/ 0 w 7680"/>
                <a:gd name="T79" fmla="*/ 162 h 409"/>
                <a:gd name="T80" fmla="*/ 0 w 7680"/>
                <a:gd name="T81" fmla="*/ 305 h 409"/>
                <a:gd name="T82" fmla="*/ 318 w 7680"/>
                <a:gd name="T83" fmla="*/ 23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80" h="409">
                  <a:moveTo>
                    <a:pt x="318" y="232"/>
                  </a:moveTo>
                  <a:cubicBezTo>
                    <a:pt x="701" y="150"/>
                    <a:pt x="993" y="115"/>
                    <a:pt x="1294" y="118"/>
                  </a:cubicBezTo>
                  <a:cubicBezTo>
                    <a:pt x="1307" y="118"/>
                    <a:pt x="1320" y="118"/>
                    <a:pt x="1333" y="118"/>
                  </a:cubicBezTo>
                  <a:cubicBezTo>
                    <a:pt x="1408" y="119"/>
                    <a:pt x="1484" y="123"/>
                    <a:pt x="1562" y="129"/>
                  </a:cubicBezTo>
                  <a:cubicBezTo>
                    <a:pt x="1922" y="156"/>
                    <a:pt x="2331" y="230"/>
                    <a:pt x="2939" y="336"/>
                  </a:cubicBezTo>
                  <a:cubicBezTo>
                    <a:pt x="3022" y="351"/>
                    <a:pt x="3121" y="363"/>
                    <a:pt x="3230" y="372"/>
                  </a:cubicBezTo>
                  <a:cubicBezTo>
                    <a:pt x="3657" y="409"/>
                    <a:pt x="4239" y="406"/>
                    <a:pt x="4672" y="372"/>
                  </a:cubicBezTo>
                  <a:cubicBezTo>
                    <a:pt x="4826" y="361"/>
                    <a:pt x="4961" y="345"/>
                    <a:pt x="5063" y="325"/>
                  </a:cubicBezTo>
                  <a:cubicBezTo>
                    <a:pt x="5361" y="270"/>
                    <a:pt x="5721" y="179"/>
                    <a:pt x="6133" y="137"/>
                  </a:cubicBezTo>
                  <a:cubicBezTo>
                    <a:pt x="6360" y="113"/>
                    <a:pt x="6604" y="105"/>
                    <a:pt x="6862" y="126"/>
                  </a:cubicBezTo>
                  <a:cubicBezTo>
                    <a:pt x="7230" y="157"/>
                    <a:pt x="7502" y="199"/>
                    <a:pt x="7680" y="233"/>
                  </a:cubicBezTo>
                  <a:cubicBezTo>
                    <a:pt x="7680" y="162"/>
                    <a:pt x="7680" y="162"/>
                    <a:pt x="7680" y="162"/>
                  </a:cubicBezTo>
                  <a:cubicBezTo>
                    <a:pt x="7428" y="72"/>
                    <a:pt x="7178" y="25"/>
                    <a:pt x="6930" y="9"/>
                  </a:cubicBezTo>
                  <a:cubicBezTo>
                    <a:pt x="6924" y="8"/>
                    <a:pt x="6917" y="8"/>
                    <a:pt x="6911" y="7"/>
                  </a:cubicBezTo>
                  <a:cubicBezTo>
                    <a:pt x="6809" y="1"/>
                    <a:pt x="6707" y="0"/>
                    <a:pt x="6604" y="2"/>
                  </a:cubicBezTo>
                  <a:cubicBezTo>
                    <a:pt x="6593" y="3"/>
                    <a:pt x="6582" y="3"/>
                    <a:pt x="6571" y="3"/>
                  </a:cubicBezTo>
                  <a:cubicBezTo>
                    <a:pt x="6462" y="7"/>
                    <a:pt x="6352" y="15"/>
                    <a:pt x="6243" y="27"/>
                  </a:cubicBezTo>
                  <a:cubicBezTo>
                    <a:pt x="6237" y="27"/>
                    <a:pt x="6230" y="28"/>
                    <a:pt x="6224" y="29"/>
                  </a:cubicBezTo>
                  <a:cubicBezTo>
                    <a:pt x="6123" y="39"/>
                    <a:pt x="6022" y="53"/>
                    <a:pt x="5920" y="68"/>
                  </a:cubicBezTo>
                  <a:cubicBezTo>
                    <a:pt x="5908" y="70"/>
                    <a:pt x="5896" y="72"/>
                    <a:pt x="5884" y="74"/>
                  </a:cubicBezTo>
                  <a:cubicBezTo>
                    <a:pt x="5847" y="80"/>
                    <a:pt x="5810" y="85"/>
                    <a:pt x="5773" y="91"/>
                  </a:cubicBezTo>
                  <a:cubicBezTo>
                    <a:pt x="5725" y="99"/>
                    <a:pt x="5678" y="107"/>
                    <a:pt x="5630" y="116"/>
                  </a:cubicBezTo>
                  <a:cubicBezTo>
                    <a:pt x="5623" y="117"/>
                    <a:pt x="5615" y="118"/>
                    <a:pt x="5608" y="119"/>
                  </a:cubicBezTo>
                  <a:cubicBezTo>
                    <a:pt x="5445" y="148"/>
                    <a:pt x="5279" y="179"/>
                    <a:pt x="5111" y="208"/>
                  </a:cubicBezTo>
                  <a:cubicBezTo>
                    <a:pt x="5099" y="210"/>
                    <a:pt x="5087" y="212"/>
                    <a:pt x="5075" y="214"/>
                  </a:cubicBezTo>
                  <a:cubicBezTo>
                    <a:pt x="4672" y="283"/>
                    <a:pt x="4253" y="342"/>
                    <a:pt x="3807" y="342"/>
                  </a:cubicBezTo>
                  <a:cubicBezTo>
                    <a:pt x="3696" y="342"/>
                    <a:pt x="3587" y="339"/>
                    <a:pt x="3480" y="332"/>
                  </a:cubicBezTo>
                  <a:cubicBezTo>
                    <a:pt x="3467" y="331"/>
                    <a:pt x="3454" y="330"/>
                    <a:pt x="3442" y="330"/>
                  </a:cubicBezTo>
                  <a:cubicBezTo>
                    <a:pt x="2897" y="293"/>
                    <a:pt x="2397" y="182"/>
                    <a:pt x="1916" y="100"/>
                  </a:cubicBezTo>
                  <a:cubicBezTo>
                    <a:pt x="1909" y="98"/>
                    <a:pt x="1903" y="97"/>
                    <a:pt x="1897" y="96"/>
                  </a:cubicBezTo>
                  <a:cubicBezTo>
                    <a:pt x="1887" y="95"/>
                    <a:pt x="1878" y="93"/>
                    <a:pt x="1868" y="91"/>
                  </a:cubicBezTo>
                  <a:cubicBezTo>
                    <a:pt x="1781" y="77"/>
                    <a:pt x="1694" y="63"/>
                    <a:pt x="1608" y="51"/>
                  </a:cubicBezTo>
                  <a:cubicBezTo>
                    <a:pt x="1601" y="50"/>
                    <a:pt x="1595" y="49"/>
                    <a:pt x="1588" y="48"/>
                  </a:cubicBezTo>
                  <a:cubicBezTo>
                    <a:pt x="1502" y="37"/>
                    <a:pt x="1417" y="27"/>
                    <a:pt x="1332" y="19"/>
                  </a:cubicBezTo>
                  <a:cubicBezTo>
                    <a:pt x="1320" y="18"/>
                    <a:pt x="1309" y="17"/>
                    <a:pt x="1298" y="16"/>
                  </a:cubicBezTo>
                  <a:cubicBezTo>
                    <a:pt x="1210" y="8"/>
                    <a:pt x="1122" y="4"/>
                    <a:pt x="1034" y="2"/>
                  </a:cubicBezTo>
                  <a:cubicBezTo>
                    <a:pt x="1029" y="2"/>
                    <a:pt x="1023" y="2"/>
                    <a:pt x="1018" y="1"/>
                  </a:cubicBezTo>
                  <a:cubicBezTo>
                    <a:pt x="1015" y="1"/>
                    <a:pt x="1011" y="1"/>
                    <a:pt x="1008" y="1"/>
                  </a:cubicBezTo>
                  <a:cubicBezTo>
                    <a:pt x="960" y="1"/>
                    <a:pt x="912" y="1"/>
                    <a:pt x="864" y="2"/>
                  </a:cubicBezTo>
                  <a:cubicBezTo>
                    <a:pt x="579" y="11"/>
                    <a:pt x="293" y="56"/>
                    <a:pt x="0" y="162"/>
                  </a:cubicBezTo>
                  <a:cubicBezTo>
                    <a:pt x="0" y="305"/>
                    <a:pt x="0" y="305"/>
                    <a:pt x="0" y="305"/>
                  </a:cubicBezTo>
                  <a:cubicBezTo>
                    <a:pt x="113" y="278"/>
                    <a:pt x="219" y="253"/>
                    <a:pt x="318"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1" name="图片 10">
            <a:extLst>
              <a:ext uri="{FF2B5EF4-FFF2-40B4-BE49-F238E27FC236}">
                <a16:creationId xmlns:a16="http://schemas.microsoft.com/office/drawing/2014/main" id="{C934549A-48C9-4DF3-A6F2-7A91CBEB2A44}"/>
              </a:ext>
            </a:extLst>
          </p:cNvPr>
          <p:cNvPicPr>
            <a:picLocks noChangeAspect="1"/>
          </p:cNvPicPr>
          <p:nvPr/>
        </p:nvPicPr>
        <p:blipFill>
          <a:blip r:embed="rId4"/>
          <a:stretch>
            <a:fillRect/>
          </a:stretch>
        </p:blipFill>
        <p:spPr>
          <a:xfrm>
            <a:off x="7023100" y="2004096"/>
            <a:ext cx="1234800" cy="489500"/>
          </a:xfrm>
          <a:prstGeom prst="rect">
            <a:avLst/>
          </a:prstGeom>
        </p:spPr>
      </p:pic>
      <p:pic>
        <p:nvPicPr>
          <p:cNvPr id="12" name="图片 11">
            <a:extLst>
              <a:ext uri="{FF2B5EF4-FFF2-40B4-BE49-F238E27FC236}">
                <a16:creationId xmlns:a16="http://schemas.microsoft.com/office/drawing/2014/main" id="{DEC645E1-64B2-4571-9F54-BA884E7E37A2}"/>
              </a:ext>
            </a:extLst>
          </p:cNvPr>
          <p:cNvPicPr>
            <a:picLocks noChangeAspect="1"/>
          </p:cNvPicPr>
          <p:nvPr/>
        </p:nvPicPr>
        <p:blipFill>
          <a:blip r:embed="rId4"/>
          <a:stretch>
            <a:fillRect/>
          </a:stretch>
        </p:blipFill>
        <p:spPr>
          <a:xfrm>
            <a:off x="3390234" y="1400106"/>
            <a:ext cx="1234800" cy="489500"/>
          </a:xfrm>
          <a:prstGeom prst="rect">
            <a:avLst/>
          </a:prstGeom>
        </p:spPr>
      </p:pic>
      <p:sp>
        <p:nvSpPr>
          <p:cNvPr id="2" name="Rectangle 1"/>
          <p:cNvSpPr/>
          <p:nvPr/>
        </p:nvSpPr>
        <p:spPr>
          <a:xfrm>
            <a:off x="3128674" y="2853565"/>
            <a:ext cx="5936240" cy="923330"/>
          </a:xfrm>
          <a:prstGeom prst="rect">
            <a:avLst/>
          </a:prstGeom>
          <a:noFill/>
        </p:spPr>
        <p:txBody>
          <a:bodyPr wrap="none" lIns="91440" tIns="45720" rIns="91440" bIns="45720">
            <a:spAutoFit/>
          </a:bodyPr>
          <a:lstStyle/>
          <a:p>
            <a:pPr algn="ctr"/>
            <a:r>
              <a:rPr lang="en-US" sz="5400">
                <a:ln w="0"/>
                <a:solidFill>
                  <a:srgbClr val="41A3A1"/>
                </a:solidFill>
                <a:latin typeface="UTM Showcard" panose="02040603050506020204" pitchFamily="18" charset="0"/>
              </a:rPr>
              <a:t>Gợi ý kể chuyện</a:t>
            </a:r>
            <a:endParaRPr lang="en-US" sz="5400" b="0" cap="none" spc="0">
              <a:ln w="0"/>
              <a:solidFill>
                <a:srgbClr val="41A3A1"/>
              </a:solidFill>
              <a:latin typeface="UTM Showcard" panose="02040603050506020204" pitchFamily="18" charset="0"/>
            </a:endParaRPr>
          </a:p>
        </p:txBody>
      </p:sp>
    </p:spTree>
    <p:extLst>
      <p:ext uri="{BB962C8B-B14F-4D97-AF65-F5344CB8AC3E}">
        <p14:creationId xmlns:p14="http://schemas.microsoft.com/office/powerpoint/2010/main" val="1070401909"/>
      </p:ext>
    </p:extLst>
  </p:cSld>
  <p:clrMapOvr>
    <a:masterClrMapping/>
  </p:clrMapOvr>
  <mc:AlternateContent xmlns:mc="http://schemas.openxmlformats.org/markup-compatibility/2006" xmlns:p14="http://schemas.microsoft.com/office/powerpoint/2010/main">
    <mc:Choice Requires="p14">
      <p:transition spd="med">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31"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 calcmode="lin" valueType="num">
                                      <p:cBhvr>
                                        <p:cTn id="29" dur="500" fill="hold"/>
                                        <p:tgtEl>
                                          <p:spTgt spid="2"/>
                                        </p:tgtEl>
                                        <p:attrNameLst>
                                          <p:attrName>style.rotation</p:attrName>
                                        </p:attrNameLst>
                                      </p:cBhvr>
                                      <p:tavLst>
                                        <p:tav tm="0">
                                          <p:val>
                                            <p:fltVal val="90"/>
                                          </p:val>
                                        </p:tav>
                                        <p:tav tm="100000">
                                          <p:val>
                                            <p:fltVal val="0"/>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4" name="图片 10">
            <a:extLst>
              <a:ext uri="{FF2B5EF4-FFF2-40B4-BE49-F238E27FC236}">
                <a16:creationId xmlns:a16="http://schemas.microsoft.com/office/drawing/2014/main" id="{4B6C0D58-C199-4AFB-8B6D-94BE0166AFB6}"/>
              </a:ext>
            </a:extLst>
          </p:cNvPr>
          <p:cNvPicPr>
            <a:picLocks noChangeAspect="1"/>
          </p:cNvPicPr>
          <p:nvPr/>
        </p:nvPicPr>
        <p:blipFill>
          <a:blip r:embed="rId2"/>
          <a:stretch>
            <a:fillRect/>
          </a:stretch>
        </p:blipFill>
        <p:spPr>
          <a:xfrm>
            <a:off x="1414978" y="1200834"/>
            <a:ext cx="776208" cy="786362"/>
          </a:xfrm>
          <a:prstGeom prst="rect">
            <a:avLst/>
          </a:prstGeom>
        </p:spPr>
      </p:pic>
      <p:sp>
        <p:nvSpPr>
          <p:cNvPr id="8" name="Rectangle 7"/>
          <p:cNvSpPr/>
          <p:nvPr/>
        </p:nvSpPr>
        <p:spPr>
          <a:xfrm>
            <a:off x="2604449" y="2034112"/>
            <a:ext cx="7919826" cy="523220"/>
          </a:xfrm>
          <a:prstGeom prst="rect">
            <a:avLst/>
          </a:prstGeom>
        </p:spPr>
        <p:txBody>
          <a:bodyPr wrap="square">
            <a:spAutoFit/>
          </a:bodyPr>
          <a:lstStyle/>
          <a:p>
            <a:r>
              <a:rPr lang="vi-VN" sz="2800" b="1">
                <a:solidFill>
                  <a:srgbClr val="41A3A1"/>
                </a:solidFill>
                <a:latin typeface="+mj-lt"/>
              </a:rPr>
              <a:t>Thương yêu, quý trọng, quan tâm đến mọi người</a:t>
            </a:r>
            <a:endParaRPr lang="en-US" sz="2800" b="1">
              <a:solidFill>
                <a:srgbClr val="41A3A1"/>
              </a:solidFill>
              <a:latin typeface="+mj-lt"/>
            </a:endParaRP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3"/>
          <a:stretch>
            <a:fillRect/>
          </a:stretch>
        </p:blipFill>
        <p:spPr>
          <a:xfrm>
            <a:off x="2124150" y="1863672"/>
            <a:ext cx="581940" cy="6936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978" y="2907733"/>
            <a:ext cx="5921830" cy="2979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p:cNvGrpSpPr/>
          <p:nvPr/>
        </p:nvGrpSpPr>
        <p:grpSpPr>
          <a:xfrm>
            <a:off x="7578340" y="2845952"/>
            <a:ext cx="3879637" cy="1385888"/>
            <a:chOff x="7520544" y="3386137"/>
            <a:chExt cx="3879637" cy="1796783"/>
          </a:xfrm>
        </p:grpSpPr>
        <p:sp>
          <p:nvSpPr>
            <p:cNvPr id="12" name="Rounded Rectangle 11"/>
            <p:cNvSpPr/>
            <p:nvPr/>
          </p:nvSpPr>
          <p:spPr>
            <a:xfrm>
              <a:off x="7520544" y="3386137"/>
              <a:ext cx="3879637" cy="1796783"/>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04748">
                  <a:moveTo>
                    <a:pt x="21835" y="316931"/>
                  </a:moveTo>
                  <a:cubicBezTo>
                    <a:pt x="21835" y="141895"/>
                    <a:pt x="22820" y="0"/>
                    <a:pt x="197856" y="0"/>
                  </a:cubicBezTo>
                  <a:cubicBezTo>
                    <a:pt x="1234797" y="0"/>
                    <a:pt x="718880" y="72571"/>
                    <a:pt x="1755821" y="72571"/>
                  </a:cubicBezTo>
                  <a:cubicBezTo>
                    <a:pt x="2279096" y="112335"/>
                    <a:pt x="2833300" y="45460"/>
                    <a:pt x="3140234" y="49901"/>
                  </a:cubicBezTo>
                  <a:cubicBezTo>
                    <a:pt x="3447168" y="54342"/>
                    <a:pt x="3726890" y="73240"/>
                    <a:pt x="3766521" y="316931"/>
                  </a:cubicBezTo>
                  <a:cubicBezTo>
                    <a:pt x="3683991" y="812064"/>
                    <a:pt x="3855103" y="1205597"/>
                    <a:pt x="3518932" y="1802330"/>
                  </a:cubicBezTo>
                  <a:cubicBezTo>
                    <a:pt x="3518932" y="1977366"/>
                    <a:pt x="1975372" y="1887034"/>
                    <a:pt x="1800336" y="1887034"/>
                  </a:cubicBezTo>
                  <a:lnTo>
                    <a:pt x="496307" y="2104748"/>
                  </a:lnTo>
                  <a:cubicBezTo>
                    <a:pt x="321271" y="2104748"/>
                    <a:pt x="0" y="1599995"/>
                    <a:pt x="0" y="1424959"/>
                  </a:cubicBezTo>
                  <a:lnTo>
                    <a:pt x="21835" y="316931"/>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1" name="Rectangle 10"/>
            <p:cNvSpPr/>
            <p:nvPr/>
          </p:nvSpPr>
          <p:spPr>
            <a:xfrm>
              <a:off x="7520544" y="3552848"/>
              <a:ext cx="3857146" cy="1071317"/>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Mẹ ốm </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(Trần Đăng Khoa)</a:t>
              </a:r>
            </a:p>
          </p:txBody>
        </p:sp>
      </p:grpSp>
      <p:sp>
        <p:nvSpPr>
          <p:cNvPr id="13" name="Rectangle 12"/>
          <p:cNvSpPr/>
          <p:nvPr/>
        </p:nvSpPr>
        <p:spPr>
          <a:xfrm>
            <a:off x="9219652" y="4566048"/>
            <a:ext cx="1967205"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nhỏ</a:t>
            </a:r>
          </a:p>
        </p:txBody>
      </p:sp>
      <p:cxnSp>
        <p:nvCxnSpPr>
          <p:cNvPr id="14" name="Curved Connector 13"/>
          <p:cNvCxnSpPr/>
          <p:nvPr/>
        </p:nvCxnSpPr>
        <p:spPr>
          <a:xfrm>
            <a:off x="10129838" y="4231840"/>
            <a:ext cx="962365" cy="503027"/>
          </a:xfrm>
          <a:prstGeom prst="curvedConnector3">
            <a:avLst>
              <a:gd name="adj1" fmla="val 150954"/>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828" t="40471" r="72839" b="2468"/>
          <a:stretch/>
        </p:blipFill>
        <p:spPr>
          <a:xfrm>
            <a:off x="1469223" y="4069884"/>
            <a:ext cx="1500187" cy="1700213"/>
          </a:xfrm>
          <a:prstGeom prst="rect">
            <a:avLst/>
          </a:prstGeom>
          <a:ln>
            <a:noFill/>
          </a:ln>
          <a:effectLst>
            <a:softEdge rad="112500"/>
          </a:effectLst>
        </p:spPr>
      </p:pic>
    </p:spTree>
    <p:extLst>
      <p:ext uri="{BB962C8B-B14F-4D97-AF65-F5344CB8AC3E}">
        <p14:creationId xmlns:p14="http://schemas.microsoft.com/office/powerpoint/2010/main" val="253398950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path" presetSubtype="0" accel="50000" decel="50000" fill="hold" nodeType="afterEffect">
                                  <p:stCondLst>
                                    <p:cond delay="0"/>
                                  </p:stCondLst>
                                  <p:childTnLst>
                                    <p:animMotion origin="layout" path="M 0.00234 2.59259E-6 L 0.71536 -0.1544 " pathEditMode="relative" rAng="0" ptsTypes="AA">
                                      <p:cBhvr>
                                        <p:cTn id="12" dur="500" fill="hold"/>
                                        <p:tgtEl>
                                          <p:spTgt spid="4"/>
                                        </p:tgtEl>
                                        <p:attrNameLst>
                                          <p:attrName>ppt_x</p:attrName>
                                          <p:attrName>ppt_y</p:attrName>
                                        </p:attrNameLst>
                                      </p:cBhvr>
                                      <p:rCtr x="35651" y="-7731"/>
                                    </p:animMotion>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 calcmode="lin" valueType="num">
                                      <p:cBhvr>
                                        <p:cTn id="43" dur="500" fill="hold"/>
                                        <p:tgtEl>
                                          <p:spTgt spid="14"/>
                                        </p:tgtEl>
                                        <p:attrNameLst>
                                          <p:attrName>style.rotation</p:attrName>
                                        </p:attrNameLst>
                                      </p:cBhvr>
                                      <p:tavLst>
                                        <p:tav tm="0">
                                          <p:val>
                                            <p:fltVal val="360"/>
                                          </p:val>
                                        </p:tav>
                                        <p:tav tm="100000">
                                          <p:val>
                                            <p:fltVal val="0"/>
                                          </p:val>
                                        </p:tav>
                                      </p:tavLst>
                                    </p:anim>
                                    <p:animEffect transition="in" filter="fade">
                                      <p:cBhvr>
                                        <p:cTn id="44" dur="500"/>
                                        <p:tgtEl>
                                          <p:spTgt spid="14"/>
                                        </p:tgtEl>
                                      </p:cBhvr>
                                    </p:animEffect>
                                  </p:childTnLst>
                                </p:cTn>
                              </p:par>
                              <p:par>
                                <p:cTn id="45" presetID="6"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500"/>
                                        <p:tgtEl>
                                          <p:spTgt spid="15"/>
                                        </p:tgtEl>
                                      </p:cBhvr>
                                    </p:animEffect>
                                  </p:child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04167E-6 -1.11111E-6 L 0.49427 0.03403 " pathEditMode="relative" rAng="0" ptsTypes="AA">
                                      <p:cBhvr>
                                        <p:cTn id="50" dur="500" fill="hold"/>
                                        <p:tgtEl>
                                          <p:spTgt spid="15"/>
                                        </p:tgtEl>
                                        <p:attrNameLst>
                                          <p:attrName>ppt_x</p:attrName>
                                          <p:attrName>ppt_y</p:attrName>
                                        </p:attrNameLst>
                                      </p:cBhvr>
                                      <p:rCtr x="24714" y="1690"/>
                                    </p:animMotion>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11031" y="1925321"/>
            <a:ext cx="10777022" cy="523220"/>
          </a:xfrm>
          <a:prstGeom prst="rect">
            <a:avLst/>
          </a:prstGeom>
        </p:spPr>
        <p:txBody>
          <a:bodyPr wrap="square">
            <a:spAutoFit/>
          </a:bodyPr>
          <a:lstStyle/>
          <a:p>
            <a:r>
              <a:rPr lang="en-US" sz="2800" b="1">
                <a:solidFill>
                  <a:srgbClr val="41A3A1"/>
                </a:solidFill>
                <a:latin typeface="Times New Roman" panose="02020603050405020304" pitchFamily="18" charset="0"/>
                <a:cs typeface="Times New Roman" panose="02020603050405020304" pitchFamily="18" charset="0"/>
              </a:rPr>
              <a:t>Cảm thông, sẵn sàng chia sẻ với những người có hoàn cảnh khó khăn</a:t>
            </a:r>
          </a:p>
        </p:txBody>
      </p:sp>
      <p:pic>
        <p:nvPicPr>
          <p:cNvPr id="9" name="图片 8">
            <a:extLst>
              <a:ext uri="{FF2B5EF4-FFF2-40B4-BE49-F238E27FC236}">
                <a16:creationId xmlns:a16="http://schemas.microsoft.com/office/drawing/2014/main" id="{25178BF8-E747-4E3C-8635-0FD87780560E}"/>
              </a:ext>
            </a:extLst>
          </p:cNvPr>
          <p:cNvPicPr>
            <a:picLocks noChangeAspect="1"/>
          </p:cNvPicPr>
          <p:nvPr/>
        </p:nvPicPr>
        <p:blipFill>
          <a:blip r:embed="rId2"/>
          <a:stretch>
            <a:fillRect/>
          </a:stretch>
        </p:blipFill>
        <p:spPr>
          <a:xfrm>
            <a:off x="529091" y="1840101"/>
            <a:ext cx="581940" cy="693660"/>
          </a:xfrm>
          <a:prstGeom prst="rect">
            <a:avLst/>
          </a:prstGeom>
        </p:spPr>
      </p:pic>
      <p:grpSp>
        <p:nvGrpSpPr>
          <p:cNvPr id="20" name="Group 19"/>
          <p:cNvGrpSpPr/>
          <p:nvPr/>
        </p:nvGrpSpPr>
        <p:grpSpPr>
          <a:xfrm>
            <a:off x="6499542" y="2577976"/>
            <a:ext cx="4561426" cy="1144320"/>
            <a:chOff x="1574150" y="5313630"/>
            <a:chExt cx="4561426" cy="1144320"/>
          </a:xfrm>
        </p:grpSpPr>
        <p:sp>
          <p:nvSpPr>
            <p:cNvPr id="12" name="Rounded Rectangle 11"/>
            <p:cNvSpPr/>
            <p:nvPr/>
          </p:nvSpPr>
          <p:spPr>
            <a:xfrm>
              <a:off x="1574150" y="5313630"/>
              <a:ext cx="4561426" cy="1144320"/>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rgbClr val="9ED8D8"/>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11" name="Rectangle 10"/>
            <p:cNvSpPr/>
            <p:nvPr/>
          </p:nvSpPr>
          <p:spPr>
            <a:xfrm>
              <a:off x="1803082" y="5313630"/>
              <a:ext cx="4001513" cy="954107"/>
            </a:xfrm>
            <a:prstGeom prst="rect">
              <a:avLst/>
            </a:prstGeom>
          </p:spPr>
          <p:txBody>
            <a:bodyPr wrap="square">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Các em nhỏ và cụ già</a:t>
              </a:r>
            </a:p>
            <a:p>
              <a:pPr algn="ctr"/>
              <a:r>
                <a:rPr lang="en-US" sz="2800" b="1" i="1">
                  <a:solidFill>
                    <a:schemeClr val="accent6">
                      <a:lumMod val="50000"/>
                    </a:schemeClr>
                  </a:solidFill>
                  <a:latin typeface="Times New Roman" panose="02020603050405020304" pitchFamily="18" charset="0"/>
                  <a:cs typeface="Times New Roman" panose="02020603050405020304" pitchFamily="18" charset="0"/>
                </a:rPr>
                <a:t>(Xu-khôm-lin-xki)</a:t>
              </a:r>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30" y="2644517"/>
            <a:ext cx="5425046" cy="305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a:off x="8686442" y="4240109"/>
            <a:ext cx="2807179" cy="707886"/>
          </a:xfrm>
          <a:prstGeom prst="rect">
            <a:avLst/>
          </a:prstGeom>
          <a:noFill/>
        </p:spPr>
        <p:txBody>
          <a:bodyPr wrap="none" lIns="91440" tIns="45720" rIns="91440" bIns="45720">
            <a:spAutoFit/>
          </a:bodyPr>
          <a:lstStyle/>
          <a:p>
            <a:pPr algn="ctr"/>
            <a:r>
              <a:rPr lang="en-US" sz="4000" b="1" cap="none" spc="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bạn nhỏ</a:t>
            </a:r>
          </a:p>
        </p:txBody>
      </p:sp>
      <p:cxnSp>
        <p:nvCxnSpPr>
          <p:cNvPr id="23" name="Curved Connector 22"/>
          <p:cNvCxnSpPr/>
          <p:nvPr/>
        </p:nvCxnSpPr>
        <p:spPr>
          <a:xfrm>
            <a:off x="10090031" y="3722296"/>
            <a:ext cx="1143003" cy="558667"/>
          </a:xfrm>
          <a:prstGeom prst="curvedConnector3">
            <a:avLst>
              <a:gd name="adj1" fmla="val 126250"/>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8445" t="16000" r="54422" b="4405"/>
          <a:stretch/>
        </p:blipFill>
        <p:spPr>
          <a:xfrm>
            <a:off x="1414978" y="3150136"/>
            <a:ext cx="2014538" cy="2428876"/>
          </a:xfrm>
          <a:prstGeom prst="rect">
            <a:avLst/>
          </a:prstGeom>
          <a:ln>
            <a:noFill/>
          </a:ln>
          <a:effectLst>
            <a:softEdge rad="112500"/>
          </a:effectLst>
        </p:spPr>
      </p:pic>
      <p:sp>
        <p:nvSpPr>
          <p:cNvPr id="27" name="Rectangle 26"/>
          <p:cNvSpPr/>
          <p:nvPr/>
        </p:nvSpPr>
        <p:spPr>
          <a:xfrm>
            <a:off x="2219317" y="1332405"/>
            <a:ext cx="7140096" cy="523220"/>
          </a:xfrm>
          <a:prstGeom prst="rect">
            <a:avLst/>
          </a:prstGeom>
        </p:spPr>
        <p:txBody>
          <a:bodyPr wrap="none">
            <a:spAutoFit/>
          </a:bodyPr>
          <a:lstStyle/>
          <a:p>
            <a:r>
              <a:rPr lang="en-US" sz="2800">
                <a:solidFill>
                  <a:srgbClr val="EAA700"/>
                </a:solidFill>
                <a:latin typeface="UTM Androgyne" panose="02040603050506020204" pitchFamily="18" charset="0"/>
                <a:cs typeface="Times New Roman" panose="02020603050405020304" pitchFamily="18" charset="0"/>
              </a:rPr>
              <a:t>1. Nêu một số biểu hiện của lòng nhân hậu</a:t>
            </a:r>
          </a:p>
        </p:txBody>
      </p:sp>
      <p:pic>
        <p:nvPicPr>
          <p:cNvPr id="28" name="图片 10">
            <a:extLst>
              <a:ext uri="{FF2B5EF4-FFF2-40B4-BE49-F238E27FC236}">
                <a16:creationId xmlns:a16="http://schemas.microsoft.com/office/drawing/2014/main" id="{4B6C0D58-C199-4AFB-8B6D-94BE0166AFB6}"/>
              </a:ext>
            </a:extLst>
          </p:cNvPr>
          <p:cNvPicPr>
            <a:picLocks noChangeAspect="1"/>
          </p:cNvPicPr>
          <p:nvPr/>
        </p:nvPicPr>
        <p:blipFill>
          <a:blip r:embed="rId4"/>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425176398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6" presetClass="path" presetSubtype="0" accel="50000" decel="50000" fill="hold" nodeType="afterEffect">
                                  <p:stCondLst>
                                    <p:cond delay="0"/>
                                  </p:stCondLst>
                                  <p:childTnLst>
                                    <p:animMotion origin="layout" path="M 0.00234 2.59259E-6 L 0.71536 -0.1544 " pathEditMode="relative" rAng="0" ptsTypes="AA">
                                      <p:cBhvr>
                                        <p:cTn id="12" dur="500" fill="hold"/>
                                        <p:tgtEl>
                                          <p:spTgt spid="28"/>
                                        </p:tgtEl>
                                        <p:attrNameLst>
                                          <p:attrName>ppt_x</p:attrName>
                                          <p:attrName>ppt_y</p:attrName>
                                        </p:attrNameLst>
                                      </p:cBhvr>
                                      <p:rCtr x="35651" y="-7731"/>
                                    </p:animMotion>
                                  </p:childTnLst>
                                </p:cTn>
                              </p:par>
                              <p:par>
                                <p:cTn id="13" presetID="53"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000"/>
                            </p:stCondLst>
                            <p:childTnLst>
                              <p:par>
                                <p:cTn id="19" presetID="47"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par>
                                <p:cTn id="36" presetID="6"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style.rotation</p:attrName>
                                        </p:attrNameLst>
                                      </p:cBhvr>
                                      <p:tavLst>
                                        <p:tav tm="0">
                                          <p:val>
                                            <p:fltVal val="360"/>
                                          </p:val>
                                        </p:tav>
                                        <p:tav tm="100000">
                                          <p:val>
                                            <p:fltVal val="0"/>
                                          </p:val>
                                        </p:tav>
                                      </p:tavLst>
                                    </p:anim>
                                    <p:animEffect transition="in" filter="fade">
                                      <p:cBhvr>
                                        <p:cTn id="46" dur="500"/>
                                        <p:tgtEl>
                                          <p:spTgt spid="23"/>
                                        </p:tgtEl>
                                      </p:cBhvr>
                                    </p:animEffect>
                                  </p:childTnLst>
                                </p:cTn>
                              </p:par>
                              <p:par>
                                <p:cTn id="47" presetID="9"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childTnLst>
                          </p:cTn>
                        </p:par>
                        <p:par>
                          <p:cTn id="50" fill="hold">
                            <p:stCondLst>
                              <p:cond delay="500"/>
                            </p:stCondLst>
                            <p:childTnLst>
                              <p:par>
                                <p:cTn id="51" presetID="63" presetClass="path" presetSubtype="0" accel="50000" decel="50000" fill="hold" nodeType="afterEffect">
                                  <p:stCondLst>
                                    <p:cond delay="0"/>
                                  </p:stCondLst>
                                  <p:childTnLst>
                                    <p:animMotion origin="layout" path="M 2.29167E-6 -2.59259E-6 L 0.42942 0.08519 " pathEditMode="relative" rAng="0" ptsTypes="AA">
                                      <p:cBhvr>
                                        <p:cTn id="52" dur="500" fill="hold"/>
                                        <p:tgtEl>
                                          <p:spTgt spid="24"/>
                                        </p:tgtEl>
                                        <p:attrNameLst>
                                          <p:attrName>ppt_x</p:attrName>
                                          <p:attrName>ppt_y</p:attrName>
                                        </p:attrNameLst>
                                      </p:cBhvr>
                                      <p:rCtr x="21471" y="4259"/>
                                    </p:animMotion>
                                  </p:childTnLst>
                                </p:cTn>
                              </p:par>
                            </p:childTnLst>
                          </p:cTn>
                        </p:par>
                        <p:par>
                          <p:cTn id="53" fill="hold">
                            <p:stCondLst>
                              <p:cond delay="1000"/>
                            </p:stCondLst>
                            <p:childTnLst>
                              <p:par>
                                <p:cTn id="54" presetID="2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1560</TotalTime>
  <Words>885</Words>
  <Application>Microsoft Office PowerPoint</Application>
  <PresentationFormat>Widescreen</PresentationFormat>
  <Paragraphs>130</Paragraphs>
  <Slides>25</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Times New Roman</vt:lpstr>
      <vt:lpstr>UTM Isadora</vt:lpstr>
      <vt:lpstr>等线 Light</vt:lpstr>
      <vt:lpstr>UTM Zirkon</vt:lpstr>
      <vt:lpstr>等线</vt:lpstr>
      <vt:lpstr>UTM Showcard</vt:lpstr>
      <vt:lpstr>UTM Androgyne</vt:lpstr>
      <vt:lpstr>Arial</vt:lpstr>
      <vt:lpstr>UTM Neutra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ThyTho</cp:keywords>
  <dc:description>http://www.ypppt.com/</dc:description>
  <cp:lastModifiedBy>Nguyen Huu Hieu</cp:lastModifiedBy>
  <cp:revision>85</cp:revision>
  <dcterms:created xsi:type="dcterms:W3CDTF">2017-08-10T10:23:05Z</dcterms:created>
  <dcterms:modified xsi:type="dcterms:W3CDTF">2021-09-13T14:17:49Z</dcterms:modified>
</cp:coreProperties>
</file>