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16" r:id="rId2"/>
    <p:sldId id="295" r:id="rId3"/>
    <p:sldId id="321" r:id="rId4"/>
    <p:sldId id="410" r:id="rId5"/>
    <p:sldId id="318" r:id="rId6"/>
    <p:sldId id="322" r:id="rId7"/>
    <p:sldId id="325" r:id="rId8"/>
    <p:sldId id="323" r:id="rId9"/>
    <p:sldId id="398" r:id="rId10"/>
    <p:sldId id="401" r:id="rId11"/>
    <p:sldId id="300" r:id="rId12"/>
    <p:sldId id="414" r:id="rId13"/>
    <p:sldId id="312" r:id="rId14"/>
    <p:sldId id="415" r:id="rId15"/>
    <p:sldId id="319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828B3"/>
    <a:srgbClr val="F1E82F"/>
    <a:srgbClr val="663300"/>
    <a:srgbClr val="FF0000"/>
    <a:srgbClr val="0000FF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B4020D1-D596-454F-85B7-4884CD7F7856}" type="presOf" srcId="{5BE2D0CB-5BBD-4A03-A3CB-F48B34989FA3}" destId="{3059196D-AF0C-4463-A93E-812664631BA3}" srcOrd="0" destOrd="0" presId="urn:microsoft.com/office/officeart/2008/layout/VerticalCurvedList"/>
    <dgm:cxn modelId="{113C22EE-BC3A-4152-8E25-8F1875BAE802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5EF0697A-8D37-44B8-9C5A-E9ABB02F48C9}" type="presOf" srcId="{2539990F-C84A-42AC-88CF-45ED9AC1F08B}" destId="{DB69836F-FE00-4372-B69A-DF0D28029991}" srcOrd="0" destOrd="0" presId="urn:microsoft.com/office/officeart/2008/layout/VerticalCurvedList"/>
    <dgm:cxn modelId="{4737C3B0-9F32-414E-B98C-DA30F7986818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5F305256-E558-4ED3-B4EB-AD5C2EB2BD4E}" type="presOf" srcId="{C9CE7A57-E5A3-450C-8737-C72D44C4E0F3}" destId="{D0EDBA11-CE96-4FCC-BFE8-4DE9D160E032}" srcOrd="0" destOrd="0" presId="urn:microsoft.com/office/officeart/2008/layout/VerticalCurvedList"/>
    <dgm:cxn modelId="{A551B5EB-A301-488A-A467-7AE4BA4F79F9}" type="presParOf" srcId="{3059196D-AF0C-4463-A93E-812664631BA3}" destId="{558D9870-05E2-484E-9241-818D42D9FADA}" srcOrd="0" destOrd="0" presId="urn:microsoft.com/office/officeart/2008/layout/VerticalCurvedList"/>
    <dgm:cxn modelId="{AC8748CB-BD16-4B0B-B941-3300A2A2EFE4}" type="presParOf" srcId="{558D9870-05E2-484E-9241-818D42D9FADA}" destId="{39FD721C-A262-4C4E-B494-AC1732E6F3A0}" srcOrd="0" destOrd="0" presId="urn:microsoft.com/office/officeart/2008/layout/VerticalCurvedList"/>
    <dgm:cxn modelId="{08337BC2-BA00-4C0C-8B50-0395204F5F3C}" type="presParOf" srcId="{39FD721C-A262-4C4E-B494-AC1732E6F3A0}" destId="{849B6A22-FC21-4DC5-A1AF-CBADFA6E7F70}" srcOrd="0" destOrd="0" presId="urn:microsoft.com/office/officeart/2008/layout/VerticalCurvedList"/>
    <dgm:cxn modelId="{9E12F6B0-A98A-4162-B508-333B1768AEDF}" type="presParOf" srcId="{39FD721C-A262-4C4E-B494-AC1732E6F3A0}" destId="{D0EDBA11-CE96-4FCC-BFE8-4DE9D160E032}" srcOrd="1" destOrd="0" presId="urn:microsoft.com/office/officeart/2008/layout/VerticalCurvedList"/>
    <dgm:cxn modelId="{C14B68C2-D122-4E10-A951-B562DF68CB66}" type="presParOf" srcId="{39FD721C-A262-4C4E-B494-AC1732E6F3A0}" destId="{AF90F929-E81A-499C-8856-3125BD5771DB}" srcOrd="2" destOrd="0" presId="urn:microsoft.com/office/officeart/2008/layout/VerticalCurvedList"/>
    <dgm:cxn modelId="{ACDB63FD-C21B-4048-B7B7-13DD1A0E0D29}" type="presParOf" srcId="{39FD721C-A262-4C4E-B494-AC1732E6F3A0}" destId="{AC2B4F2C-FF8C-404D-92B0-C7C0A29210D1}" srcOrd="3" destOrd="0" presId="urn:microsoft.com/office/officeart/2008/layout/VerticalCurvedList"/>
    <dgm:cxn modelId="{8ABBBA47-8E7B-48D3-AA66-287C69D07408}" type="presParOf" srcId="{558D9870-05E2-484E-9241-818D42D9FADA}" destId="{16095D2C-57B4-48CA-953C-267BD9DD484B}" srcOrd="1" destOrd="0" presId="urn:microsoft.com/office/officeart/2008/layout/VerticalCurvedList"/>
    <dgm:cxn modelId="{35F0F5DF-F9F4-4926-9090-8546F11615F6}" type="presParOf" srcId="{558D9870-05E2-484E-9241-818D42D9FADA}" destId="{57F98E08-EB63-4773-8250-9B6C8F0D79DB}" srcOrd="2" destOrd="0" presId="urn:microsoft.com/office/officeart/2008/layout/VerticalCurvedList"/>
    <dgm:cxn modelId="{8379BBE9-3259-473A-9504-1601774283AE}" type="presParOf" srcId="{57F98E08-EB63-4773-8250-9B6C8F0D79DB}" destId="{73F439AE-4020-45C5-B27A-2DB6095092F8}" srcOrd="0" destOrd="0" presId="urn:microsoft.com/office/officeart/2008/layout/VerticalCurvedList"/>
    <dgm:cxn modelId="{C9C57F67-6A0D-4938-9C80-865B3F7324EA}" type="presParOf" srcId="{558D9870-05E2-484E-9241-818D42D9FADA}" destId="{DB69836F-FE00-4372-B69A-DF0D28029991}" srcOrd="3" destOrd="0" presId="urn:microsoft.com/office/officeart/2008/layout/VerticalCurvedList"/>
    <dgm:cxn modelId="{2ED4C82B-2C2F-4FB1-8C8A-E4DAF4B7C359}" type="presParOf" srcId="{558D9870-05E2-484E-9241-818D42D9FADA}" destId="{A23500C6-60B1-485B-9CAE-0E2BED65C988}" srcOrd="4" destOrd="0" presId="urn:microsoft.com/office/officeart/2008/layout/VerticalCurvedList"/>
    <dgm:cxn modelId="{6DA13AF7-E552-4DF8-91DB-C7FEDC3D1D95}" type="presParOf" srcId="{A23500C6-60B1-485B-9CAE-0E2BED65C988}" destId="{425517B2-2BDC-437A-9C2F-A102F25D4FDA}" srcOrd="0" destOrd="0" presId="urn:microsoft.com/office/officeart/2008/layout/VerticalCurvedList"/>
    <dgm:cxn modelId="{805DFA9F-AFC3-4FB9-A499-6BB2B9DFD84C}" type="presParOf" srcId="{558D9870-05E2-484E-9241-818D42D9FADA}" destId="{7A289A2F-41D2-4310-A18C-8347F89AA6B9}" srcOrd="5" destOrd="0" presId="urn:microsoft.com/office/officeart/2008/layout/VerticalCurvedList"/>
    <dgm:cxn modelId="{D8334002-9451-472C-BEB1-3C612D3C47B9}" type="presParOf" srcId="{558D9870-05E2-484E-9241-818D42D9FADA}" destId="{9E66E6D6-CB41-453D-81E8-440C0CD6FAC5}" srcOrd="6" destOrd="0" presId="urn:microsoft.com/office/officeart/2008/layout/VerticalCurvedList"/>
    <dgm:cxn modelId="{EEBA151F-B63E-4DB6-A711-D732586004E5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76265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03112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031126" cy="817684"/>
      </dsp:txXfrm>
    </dsp:sp>
    <dsp:sp modelId="{73F439AE-4020-45C5-B27A-2DB6095092F8}">
      <dsp:nvSpPr>
        <dsp:cNvPr id="0" name=""/>
        <dsp:cNvSpPr/>
      </dsp:nvSpPr>
      <dsp:spPr>
        <a:xfrm>
          <a:off x="0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27786" y="1597027"/>
          <a:ext cx="6941908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786" y="1597027"/>
        <a:ext cx="6941908" cy="817684"/>
      </dsp:txXfrm>
    </dsp:sp>
    <dsp:sp modelId="{425517B2-2BDC-437A-9C2F-A102F25D4FDA}">
      <dsp:nvSpPr>
        <dsp:cNvPr id="0" name=""/>
        <dsp:cNvSpPr/>
      </dsp:nvSpPr>
      <dsp:spPr>
        <a:xfrm>
          <a:off x="300198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22460" y="2823554"/>
          <a:ext cx="7248318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0" y="2823554"/>
        <a:ext cx="7248318" cy="817684"/>
      </dsp:txXfrm>
    </dsp:sp>
    <dsp:sp modelId="{EF00C9D1-86B1-44BB-AAE8-BD1D1EE09133}">
      <dsp:nvSpPr>
        <dsp:cNvPr id="0" name=""/>
        <dsp:cNvSpPr/>
      </dsp:nvSpPr>
      <dsp:spPr>
        <a:xfrm>
          <a:off x="2970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0C61-2C8E-4A63-805E-38705B160059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D8A9-683C-4721-9FF4-C5617676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E239DEF-64D8-421B-BB1C-580639169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2F6F25B-85FF-45CD-A2E5-25EC74660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DA79B8F-203E-491C-AE48-25554986E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1B42E-62AE-45F9-9390-D0153F51C7FE}" type="slidenum">
              <a:rPr lang="en-US" altLang="en-US" smtClean="0">
                <a:cs typeface="Arial" panose="020B0604020202020204" pitchFamily="34" charset="0"/>
              </a:rPr>
              <a:pPr/>
              <a:t>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015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176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10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21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571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54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798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0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98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47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81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85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56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77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8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942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62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383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12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01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28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1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012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57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067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491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084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57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88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17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56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43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79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31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32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110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43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322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208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5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7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9EF08-AFB5-47C6-BD27-3B7D2A4AAD18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9B19-FFCE-4781-A1AE-EF0CAFD83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3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AAE64-2A7C-4699-AB73-3DEE4B3713D7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0EC-BE85-434D-92F2-451AE862F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496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067F9-BB3A-46BE-9DBE-9CB207CDCE50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BE991-239E-49C7-BC46-FC8B5F6F5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805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7F8FF-C8D6-48B4-A891-23BBD37DE313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CCDDA-DD28-4CC4-A5E0-ECC357982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736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5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863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61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70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987D0-DE0E-4E0D-B4A7-D17E6E8C5ABF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606C-2502-4900-BAB9-85AD2A988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10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E2F14-9E5E-4B48-AFC4-051E8472D26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AEBF-C7C1-4F82-8B3B-DE991C97A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07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569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7373B-7542-4D56-8E64-AF0D4768472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2D0DC-3BE4-46DB-80F4-0E7F2D2F3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157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E53B0-390A-4D6F-ACA1-8A6C59A6C2E8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113B-CDF5-4644-BA53-4F238E2C2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907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80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89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494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8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374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9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970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10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1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59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DEE5E3-D81D-426D-A57A-A29DF867C8B7}" type="datetimeFigureOut">
              <a:rPr lang="en-US"/>
              <a:pPr/>
              <a:t>26/11/2021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AB9FF4-DF39-4D0E-98AC-90EAEE2B61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2" r:id="rId2"/>
    <p:sldLayoutId id="2147483653" r:id="rId3"/>
    <p:sldLayoutId id="2147483718" r:id="rId4"/>
    <p:sldLayoutId id="2147483717" r:id="rId5"/>
    <p:sldLayoutId id="2147483715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1" r:id="rId18"/>
    <p:sldLayoutId id="2147483700" r:id="rId19"/>
    <p:sldLayoutId id="2147483699" r:id="rId20"/>
    <p:sldLayoutId id="2147483698" r:id="rId21"/>
    <p:sldLayoutId id="2147483697" r:id="rId22"/>
    <p:sldLayoutId id="2147483696" r:id="rId23"/>
    <p:sldLayoutId id="2147483695" r:id="rId24"/>
    <p:sldLayoutId id="2147483694" r:id="rId25"/>
    <p:sldLayoutId id="2147483693" r:id="rId26"/>
    <p:sldLayoutId id="2147483692" r:id="rId27"/>
    <p:sldLayoutId id="2147483691" r:id="rId28"/>
    <p:sldLayoutId id="2147483690" r:id="rId29"/>
    <p:sldLayoutId id="2147483689" r:id="rId30"/>
    <p:sldLayoutId id="2147483688" r:id="rId31"/>
    <p:sldLayoutId id="2147483687" r:id="rId32"/>
    <p:sldLayoutId id="2147483686" r:id="rId33"/>
    <p:sldLayoutId id="2147483685" r:id="rId34"/>
    <p:sldLayoutId id="2147483684" r:id="rId35"/>
    <p:sldLayoutId id="2147483683" r:id="rId36"/>
    <p:sldLayoutId id="2147483682" r:id="rId37"/>
    <p:sldLayoutId id="2147483679" r:id="rId38"/>
    <p:sldLayoutId id="2147483677" r:id="rId39"/>
    <p:sldLayoutId id="2147483676" r:id="rId40"/>
    <p:sldLayoutId id="2147483675" r:id="rId41"/>
    <p:sldLayoutId id="2147483674" r:id="rId42"/>
    <p:sldLayoutId id="2147483673" r:id="rId43"/>
    <p:sldLayoutId id="2147483670" r:id="rId44"/>
    <p:sldLayoutId id="2147483668" r:id="rId45"/>
    <p:sldLayoutId id="2147483667" r:id="rId46"/>
    <p:sldLayoutId id="2147483666" r:id="rId47"/>
    <p:sldLayoutId id="2147483665" r:id="rId48"/>
    <p:sldLayoutId id="2147483664" r:id="rId49"/>
    <p:sldLayoutId id="2147483654" r:id="rId50"/>
    <p:sldLayoutId id="2147483655" r:id="rId51"/>
    <p:sldLayoutId id="2147483656" r:id="rId52"/>
    <p:sldLayoutId id="2147483657" r:id="rId53"/>
    <p:sldLayoutId id="2147483658" r:id="rId54"/>
    <p:sldLayoutId id="2147483719" r:id="rId55"/>
    <p:sldLayoutId id="2147483678" r:id="rId56"/>
    <p:sldLayoutId id="2147483669" r:id="rId57"/>
    <p:sldLayoutId id="2147483659" r:id="rId58"/>
    <p:sldLayoutId id="2147483660" r:id="rId59"/>
    <p:sldLayoutId id="2147483661" r:id="rId60"/>
    <p:sldLayoutId id="2147483662" r:id="rId61"/>
    <p:sldLayoutId id="2147483663" r:id="rId62"/>
    <p:sldLayoutId id="2147483716" r:id="rId63"/>
    <p:sldLayoutId id="2147483714" r:id="rId64"/>
    <p:sldLayoutId id="2147483681" r:id="rId65"/>
    <p:sldLayoutId id="2147483680" r:id="rId66"/>
    <p:sldLayoutId id="2147483672" r:id="rId67"/>
    <p:sldLayoutId id="2147483671" r:id="rId68"/>
  </p:sldLayoutIdLst>
  <p:transition spd="slow">
    <p:checker dir="vert"/>
    <p:sndAc>
      <p:stSnd>
        <p:snd r:embed="rId70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800" y="1752600"/>
            <a:ext cx="4953000" cy="2854811"/>
            <a:chOff x="-2983426" y="1826455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3426" y="1826455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-2027245" y="3126400"/>
              <a:ext cx="252890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>
            <a:extLst>
              <a:ext uri="{FF2B5EF4-FFF2-40B4-BE49-F238E27FC236}">
                <a16:creationId xmlns:a16="http://schemas.microsoft.com/office/drawing/2014/main" id="{4071E732-D55D-4525-BB8E-6F5E3F23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98612"/>
            <a:ext cx="6781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74B4A95B-E008-482F-AD9E-F2769DEC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362200"/>
            <a:ext cx="838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8DB3FF6B-B51E-4123-9587-88C7EDAE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582988"/>
            <a:ext cx="2209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88FB846B-210F-45CD-9A72-989A5645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58298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A060D8CA-28E0-42C4-9012-C271E7CB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362200"/>
            <a:ext cx="533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F7E908A9-4897-42E1-9E39-6160EC8A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582988"/>
            <a:ext cx="10826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557F7D20-027B-4E72-AAA6-C1CD41A9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506788"/>
            <a:ext cx="1447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C3B77A0B-C876-4E90-A644-3A27549A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362200"/>
            <a:ext cx="1981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8F5C334C-75F0-4A1A-92F8-9C3DC4EB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286000"/>
            <a:ext cx="1066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729FEBA8-7B09-4C44-A09F-2F41F6D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5562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108 000 lần 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C7433AA4-2035-4220-AC8E-FEFD640F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286000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01C6794D-CBE8-4D91-8C4B-0C6F7A25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8458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56BC9981-E351-4B40-A5F4-D4A0D39AE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3506788"/>
            <a:ext cx="457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49C1455-EAD6-4C39-97ED-24D57EEB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3540125"/>
            <a:ext cx="152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29DA3B6-2536-4451-A9C4-E1845870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0"/>
            <a:ext cx="152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(phút)</a:t>
            </a:r>
          </a:p>
        </p:txBody>
      </p:sp>
      <p:sp>
        <p:nvSpPr>
          <p:cNvPr id="8209" name="TextBox 16">
            <a:extLst>
              <a:ext uri="{FF2B5EF4-FFF2-40B4-BE49-F238E27FC236}">
                <a16:creationId xmlns:a16="http://schemas.microsoft.com/office/drawing/2014/main" id="{500ADCCC-46B4-47E9-BF10-57635DBD6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/>
      <p:bldP spid="63495" grpId="0"/>
      <p:bldP spid="63496" grpId="0"/>
      <p:bldP spid="63497" grpId="0"/>
      <p:bldP spid="63498" grpId="0"/>
      <p:bldP spid="63499" grpId="0"/>
      <p:bldP spid="63500" grpId="0"/>
      <p:bldP spid="63501" grpId="0"/>
      <p:bldP spid="63502" grpId="0"/>
      <p:bldP spid="63503" grpId="0"/>
      <p:bldP spid="6350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.VnTime" panose="020B7200000000000000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15" y="23368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101" y="2948682"/>
            <a:ext cx="4663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kg:……….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kg : 5 200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kg:……….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kg: 5 500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7059" y="2405390"/>
            <a:ext cx="43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764290"/>
            <a:ext cx="152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D3E83CC-D854-4E4C-83B6-9A47B0F5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991600" cy="1815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5 200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5 500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52B1BB1F-E945-4159-BC2B-B3EF1694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6934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5654710B-D311-4007-AF4B-5B0D858F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2169502"/>
            <a:ext cx="55022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 x 13 = 67 600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ABED66B2-6B8E-472A-9ADB-8BFE9896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30490"/>
            <a:ext cx="6706454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0F1B8DEB-B302-4D2D-9DD4-37EFE2B8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854" y="3429000"/>
            <a:ext cx="57150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5500 x 18 = 99 000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1D03601-5E4A-4707-88C3-CCA72B02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0" y="4099535"/>
            <a:ext cx="63246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67 600 + 99 000 = 166 600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9AA89426-2EF5-4E8A-A9D4-2816B49A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49300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49CFA4EB-EB41-498B-81C8-D29D4C5F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59801"/>
            <a:ext cx="632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166 600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30" grpId="0"/>
      <p:bldP spid="60435" grpId="0"/>
      <p:bldP spid="1537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90600" y="30480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286" y="2269434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HS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:….HS?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HS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:……HS?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:…..HS?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2059833"/>
            <a:ext cx="3733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829" y="3557051"/>
            <a:ext cx="45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2DCD0653-D4DF-4A41-AB09-977A1A85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471612"/>
            <a:ext cx="9144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1DAA196-ADA2-4A79-B3FF-D48DE21A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990725"/>
            <a:ext cx="55022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12= 360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3A326396-C4E0-4670-9EBB-1CE41C0E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93853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4B5211D8-16B4-4BAB-ABE0-5C1554FC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87675"/>
            <a:ext cx="57150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6 = 210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82BBA1E-2E39-460B-91A6-793F7802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544888"/>
            <a:ext cx="63246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360+ 210= 570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1A4A43ED-B1FA-4A43-AFCE-5081F09C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5637"/>
            <a:ext cx="17526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9" name="Picture 3" descr="j0232133">
            <a:extLst>
              <a:ext uri="{FF2B5EF4-FFF2-40B4-BE49-F238E27FC236}">
                <a16:creationId xmlns:a16="http://schemas.microsoft.com/office/drawing/2014/main" id="{5B130C53-2FC2-4189-B040-013048F1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29088"/>
            <a:ext cx="1333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9">
            <a:extLst>
              <a:ext uri="{FF2B5EF4-FFF2-40B4-BE49-F238E27FC236}">
                <a16:creationId xmlns:a16="http://schemas.microsoft.com/office/drawing/2014/main" id="{FA2F77F7-D5F4-4337-A504-D86B24B2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523921"/>
            <a:ext cx="397827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570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3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3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3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30" grpId="0"/>
      <p:bldP spid="60435" grpId="0"/>
      <p:bldP spid="1537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11283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276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0600" y="2438400"/>
            <a:ext cx="4343400" cy="42672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1. Ôn lại các tính chất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của phép nhân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2. Chuẩn bị: Nhân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nhẩm số có hai chữ số</a:t>
            </a:r>
          </a:p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 với 11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181600" y="1295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441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nhân với số có 2 chữ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041" y="2356824"/>
            <a:ext cx="68580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nhân: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lần 1: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tích riêng thứ 1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lần 2: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được tích riêng thứ 2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2 tích riêng: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92" y="990600"/>
            <a:ext cx="8229600" cy="1143000"/>
          </a:xfrm>
        </p:spPr>
        <p:txBody>
          <a:bodyPr/>
          <a:lstStyle/>
          <a:p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69)</a:t>
            </a:r>
          </a:p>
        </p:txBody>
      </p:sp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3788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elated image">
            <a:extLst>
              <a:ext uri="{FF2B5EF4-FFF2-40B4-BE49-F238E27FC236}">
                <a16:creationId xmlns:a16="http://schemas.microsoft.com/office/drawing/2014/main" id="{BE28ACCD-1976-415A-BB87-E6C93EAB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857250"/>
            <a:ext cx="8054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itle 1">
            <a:extLst>
              <a:ext uri="{FF2B5EF4-FFF2-40B4-BE49-F238E27FC236}">
                <a16:creationId xmlns:a16="http://schemas.microsoft.com/office/drawing/2014/main" id="{9742EABD-8434-4AC3-8C9D-18B79000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082675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8196" name="Picture 2" descr="Káº¿t quáº£ hÃ¬nh áº£nh cho clipart GOAL">
            <a:extLst>
              <a:ext uri="{FF2B5EF4-FFF2-40B4-BE49-F238E27FC236}">
                <a16:creationId xmlns:a16="http://schemas.microsoft.com/office/drawing/2014/main" id="{A84FFBED-668B-460A-B866-011435B8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919163"/>
            <a:ext cx="1574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698F9D-98ED-4DE8-B335-B9BB33249C9F}"/>
              </a:ext>
            </a:extLst>
          </p:cNvPr>
          <p:cNvGraphicFramePr/>
          <p:nvPr/>
        </p:nvGraphicFramePr>
        <p:xfrm>
          <a:off x="1200150" y="1569427"/>
          <a:ext cx="765502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490CD56-FF84-4EE6-B44A-4AD880225AD3}"/>
              </a:ext>
            </a:extLst>
          </p:cNvPr>
          <p:cNvSpPr/>
          <p:nvPr/>
        </p:nvSpPr>
        <p:spPr>
          <a:xfrm>
            <a:off x="1123950" y="1785938"/>
            <a:ext cx="1085850" cy="10572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506BAE-1347-42A9-A6F6-47718BCD9933}"/>
              </a:ext>
            </a:extLst>
          </p:cNvPr>
          <p:cNvSpPr/>
          <p:nvPr/>
        </p:nvSpPr>
        <p:spPr>
          <a:xfrm>
            <a:off x="1200150" y="3014663"/>
            <a:ext cx="1085850" cy="114300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05AA5-413B-4AE0-88DD-E2872726A593}"/>
              </a:ext>
            </a:extLst>
          </p:cNvPr>
          <p:cNvSpPr/>
          <p:nvPr/>
        </p:nvSpPr>
        <p:spPr>
          <a:xfrm>
            <a:off x="2303511" y="3148248"/>
            <a:ext cx="65341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02418-8B88-4DC3-90C4-1BB5142F2748}"/>
              </a:ext>
            </a:extLst>
          </p:cNvPr>
          <p:cNvSpPr/>
          <p:nvPr/>
        </p:nvSpPr>
        <p:spPr>
          <a:xfrm>
            <a:off x="2321021" y="1996075"/>
            <a:ext cx="642292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D3C003-9D6A-49D9-B3C9-95869C43E5D3}"/>
              </a:ext>
            </a:extLst>
          </p:cNvPr>
          <p:cNvSpPr/>
          <p:nvPr/>
        </p:nvSpPr>
        <p:spPr>
          <a:xfrm>
            <a:off x="1200150" y="4329113"/>
            <a:ext cx="1028700" cy="1025525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47687-7A19-4A2B-8C5F-271F269BF1B9}"/>
              </a:ext>
            </a:extLst>
          </p:cNvPr>
          <p:cNvSpPr/>
          <p:nvPr/>
        </p:nvSpPr>
        <p:spPr>
          <a:xfrm>
            <a:off x="2432425" y="4314954"/>
            <a:ext cx="5568575" cy="5078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-16821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5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876800" cy="822960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tính rồi tính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609" y="1926722"/>
            <a:ext cx="9144000" cy="58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17 x 86            b, 428 x 39          c, 2057 x 23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570079"/>
            <a:ext cx="7010400" cy="822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Nêu ý nghĩa của phép nhân ở phần a.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4987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17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091" y="2896849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26091" y="373277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982" y="3728770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555" y="4185462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2082" y="4781378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7991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4351" y="2647256"/>
            <a:ext cx="279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428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8043" y="2894235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8043" y="3730161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4782" y="3767836"/>
            <a:ext cx="219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3852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1495" y="4205344"/>
            <a:ext cx="199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1284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34034" y="4778764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47765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26692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6630" y="2564087"/>
            <a:ext cx="272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2057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0321" y="2811066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609212" y="364130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50498" y="3595896"/>
            <a:ext cx="22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6171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7288" y="4065680"/>
            <a:ext cx="227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4114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266312" y="469559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71629" y="4620356"/>
            <a:ext cx="30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47311</a:t>
            </a:r>
          </a:p>
        </p:txBody>
      </p:sp>
    </p:spTree>
    <p:extLst>
      <p:ext uri="{BB962C8B-B14F-4D97-AF65-F5344CB8AC3E}">
        <p14:creationId xmlns:p14="http://schemas.microsoft.com/office/powerpoint/2010/main" val="1002255076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9" grpId="0"/>
      <p:bldP spid="10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9372600" cy="82296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32286"/>
              </p:ext>
            </p:extLst>
          </p:nvPr>
        </p:nvGraphicFramePr>
        <p:xfrm>
          <a:off x="381000" y="1127760"/>
          <a:ext cx="8305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x 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1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1794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63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17940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527" y="3429000"/>
            <a:ext cx="226780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778" y="4648200"/>
            <a:ext cx="840702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này,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7357049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4" y="304800"/>
            <a:ext cx="8412708" cy="1463040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Tim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874520"/>
            <a:ext cx="8229600" cy="6400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227" y="2514600"/>
            <a:ext cx="3745173" cy="9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7767" y="1924505"/>
            <a:ext cx="5145205" cy="8839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81567" y="2965090"/>
            <a:ext cx="5145205" cy="61579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38400" y="3880026"/>
            <a:ext cx="6858000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880026"/>
            <a:ext cx="374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24=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334" y="4763946"/>
            <a:ext cx="430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936590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EF0B032B-CDBB-4A60-892E-89505511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4325"/>
            <a:ext cx="914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F8CD56FC-92BA-435C-A90E-7BEC5001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043113"/>
            <a:ext cx="990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8E3FCCCE-64C7-443B-9576-84E1EF8A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3963"/>
            <a:ext cx="9448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lần tim người đó đập trong 24 giờ là: 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837D566F-ECAD-4956-8F36-14350BE45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43113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54F2666B-B26D-49E4-B761-E3C7F2C2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43113"/>
            <a:ext cx="1295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4C0C58FD-228E-4536-BCFC-CBB3EF7A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2723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6748FC79-7F55-4F39-9FFE-9336CFE9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043113"/>
            <a:ext cx="2209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B1CE0F04-285A-49B7-9976-5980B979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992313"/>
            <a:ext cx="1219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206689E0-0869-4FF2-A5CD-BE1FF0F1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4038"/>
            <a:ext cx="914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A2ED452F-ABB2-475F-AEDD-DEC04718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33713"/>
            <a:ext cx="1600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EF6F6B93-F6C3-4569-B006-3F30B149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9403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8C530480-14FC-4302-9C52-5B3E29F18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68625"/>
            <a:ext cx="1447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81A78A32-0280-46E1-89DE-1D6706C0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33713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EC075B4B-4148-43BC-9861-ED558300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17838"/>
            <a:ext cx="2743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86F9579C-786A-44F3-88BC-96E100F2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9138"/>
            <a:ext cx="6324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108 000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9B6AF574-9CC0-4CEB-B173-B09EDD5F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87" name="Picture 3" descr="j0232133">
            <a:extLst>
              <a:ext uri="{FF2B5EF4-FFF2-40B4-BE49-F238E27FC236}">
                <a16:creationId xmlns:a16="http://schemas.microsoft.com/office/drawing/2014/main" id="{A3DE334D-1F15-4E81-9380-53CE5BF2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44094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89" decel="100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89" decel="100000"/>
                                        <p:tgtEl>
                                          <p:spTgt spid="60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289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289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60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0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89" decel="100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89" decel="100000"/>
                                        <p:tgtEl>
                                          <p:spTgt spid="60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289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289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0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85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85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85" decel="100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85" decel="100000"/>
                                        <p:tgtEl>
                                          <p:spTgt spid="604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385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60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85" decel="100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85" decel="100000"/>
                                        <p:tgtEl>
                                          <p:spTgt spid="60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385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385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24" grpId="0"/>
      <p:bldP spid="60425" grpId="0"/>
      <p:bldP spid="60426" grpId="0"/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  <p:bldP spid="153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55723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825</Words>
  <Application>Microsoft Office PowerPoint</Application>
  <PresentationFormat>On-screen Show (4:3)</PresentationFormat>
  <Paragraphs>156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Microsoft YaHei</vt:lpstr>
      <vt:lpstr>SimSun</vt:lpstr>
      <vt:lpstr>.VnTime</vt:lpstr>
      <vt:lpstr>Arial</vt:lpstr>
      <vt:lpstr>Calibri</vt:lpstr>
      <vt:lpstr>Times New Roman</vt:lpstr>
      <vt:lpstr>方正卡通简体</vt:lpstr>
      <vt:lpstr>Default Design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Bài 3: Tim một người khỏe mạnh bình thường mỗi phút đập khoảng 75 lần. Hãy tính số lần đập của tim người đó trong 24 giờ.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MTC</cp:lastModifiedBy>
  <cp:revision>106</cp:revision>
  <dcterms:created xsi:type="dcterms:W3CDTF">2009-11-26T03:11:28Z</dcterms:created>
  <dcterms:modified xsi:type="dcterms:W3CDTF">2021-11-26T01:40:18Z</dcterms:modified>
</cp:coreProperties>
</file>