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6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076A1-4317-4ED4-902E-591F2333F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B317B-0975-4542-9A24-866CBDE1A1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DBECA-213D-4C15-BFF0-7A39889C8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AF1B0-4B82-42AC-859F-718308CCC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812FA-A182-4DCB-8A71-1CFFCDB63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4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73F9D-4861-446C-B38E-95D8397B2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0DA5A-C205-445C-B49C-1BAF9BF34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262E5-9AD1-4DA7-901C-3F0591A8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20F97-151E-41B9-AA69-9F23EE4C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4B333-A95D-45F5-A953-0D210D33C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6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10A6D8-4CDE-4F03-B2A7-D6CF2E0FB7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5207F-5F91-4BEF-BB93-EBAE90460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52C16-8930-49A4-BEAE-F56B5FFCE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D8984-7B3B-4E42-A0B7-CE4DE2AB0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523A6-BABC-4334-992D-018552337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2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C6D22-F27E-4985-B28E-2633E79D7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AD953-5CC9-4087-A524-EDDF58075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4DB1-0CF9-43D6-886B-BD27FE574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FB82A-89E4-450C-93B2-2828222CF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DC553-B9BE-4C94-A661-126C28A26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37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2BE36-C027-41E0-9782-046D14663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89BC4-F484-4C48-B1C8-E26FC42DA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B5B68-5492-4EB0-97F5-B8F64A7F0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F53A4-A40E-43B7-B91A-6165A7BD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DEC02-FDD7-436A-84C8-62C4727DF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8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2596C-F44A-499D-9260-70C66E2BA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51B15-C5F5-4EDD-8E30-4B93E45AD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C8E447-3314-4C05-B7DF-9C33D997B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08B54-8CA5-45B5-A439-6CCD0A31E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B15A9-6184-4466-A153-89F30005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B801D5-BFB3-4252-A806-FFE72E97B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2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29D89-98F7-4051-A754-8914BAD17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B5673-FDF2-406C-AD8B-604F9F24D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FE476-D58A-4565-9139-996F01D96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27A884-FB06-482D-A2DB-12145FA4E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2CC26-6E2C-48AC-8865-3423294F7A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5361B8-2CBF-4E8F-9EA9-624B6287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02FF1-30AE-43E3-B9DF-8E1CA4CBD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DD899B-A946-4FB3-9187-697BAA6F4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9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68180-685F-4BB4-A2FD-AFF521F0B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E4B29-A145-4BED-AEA3-BCE3BF18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60A4DA-2BAA-4C2C-B43A-64A83FB36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B5FC2D-EBC2-4E9D-B0C5-414B0A5F1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2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82416A-DC5E-410A-B7D9-B7338B609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4BB552-0D56-4304-8E65-D77A4F395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CA120-FDD1-4376-82E4-05E29023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9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1D638-F4D4-46FE-92EC-23ED54FE7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01D55-F581-49B8-9CFF-666EE2518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9C9AE-9555-4D5E-8798-6B0A79476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B3873-F8C8-4F67-AF42-13E753FC3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4DA94-F23A-4BFB-98CD-1739E782F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21434E-93B7-4563-9EA8-5C4A08B45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1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C7733-74A8-4EC0-89FE-FDC711541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6243C3-0290-4A34-B37A-5567F44B4A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4D3CFC-6C21-45E6-8D18-8543DE0D0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1B1761-5E41-4215-AA4D-541D61436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8D6BF4-8449-4DED-9819-EC33E7DEB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83B25-DCCC-40A2-917D-762778820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7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07A0F5-E954-4FB2-B8C6-D867BD26E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D0CCE-9EAE-442B-800A-E6A2A74B2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F3695-56C8-4BCB-BE19-3EF5CD6DD6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07D48-2BA7-4FAF-B42F-BBC13BE878DF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61D93-5FD4-4689-B992-5F57057B21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C9069-DBC6-4022-91AE-6315039B7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6DF35-36C8-47EF-9793-7306B7787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3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524000" y="22860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   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24000" y="144780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 b="1">
                <a:solidFill>
                  <a:srgbClr val="0066FF"/>
                </a:solidFill>
                <a:latin typeface="Arial" charset="0"/>
              </a:rPr>
              <a:t>TẬP VIẾT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2819400" y="2438400"/>
            <a:ext cx="67056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Ôn chữ hoa 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819400" y="1981200"/>
            <a:ext cx="66294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66FFFF"/>
              </a:extrusionClr>
            </a:sp3d>
          </a:bodyPr>
          <a:lstStyle/>
          <a:p>
            <a:pPr algn="ctr"/>
            <a:r>
              <a:rPr lang="en-US" sz="3600" i="1" kern="10">
                <a:ln w="9525">
                  <a:round/>
                  <a:headEnd/>
                  <a:tailEnd/>
                </a:ln>
                <a:solidFill>
                  <a:srgbClr val="66FFFF"/>
                </a:solidFill>
                <a:latin typeface="Arial"/>
                <a:cs typeface="Arial"/>
              </a:rPr>
              <a:t>Ôn chữ hoa 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524000" y="2286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Arial" charset="0"/>
              </a:rPr>
              <a:t>a) Luyện viết chữ hoa :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524000" y="28194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latin typeface="Arial" charset="0"/>
              </a:rPr>
              <a:t>    </a:t>
            </a:r>
            <a:endParaRPr lang="en-US" sz="5400" b="1" u="sng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3810000" y="4038600"/>
            <a:ext cx="48768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M    M    M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524000" y="2286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Arial" charset="0"/>
              </a:rPr>
              <a:t>                     </a:t>
            </a:r>
            <a:r>
              <a:rPr lang="en-US" sz="5400">
                <a:solidFill>
                  <a:srgbClr val="FF0066"/>
                </a:solidFill>
                <a:latin typeface="Arial" charset="0"/>
              </a:rPr>
              <a:t>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524000" y="2286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Arial" charset="0"/>
              </a:rPr>
              <a:t>b) Luyện viết</a:t>
            </a:r>
            <a:r>
              <a:rPr lang="en-US" sz="5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>
                <a:latin typeface="Arial" charset="0"/>
                <a:cs typeface="Times New Roman" pitchFamily="18" charset="0"/>
              </a:rPr>
              <a:t>tên riêng</a:t>
            </a:r>
            <a:r>
              <a:rPr lang="en-US" sz="5400">
                <a:latin typeface="Arial" charset="0"/>
              </a:rPr>
              <a:t>: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505200" y="1843088"/>
            <a:ext cx="4724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0066FF"/>
                </a:solidFill>
                <a:latin typeface="Arial" charset="0"/>
                <a:cs typeface="Times New Roman" pitchFamily="18" charset="0"/>
              </a:rPr>
              <a:t>Mạc Thị Bưởi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524000" y="28194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latin typeface="Arial" charset="0"/>
              </a:rPr>
              <a:t>    </a:t>
            </a:r>
            <a:endParaRPr lang="en-US" sz="5400" b="1" u="sng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 c) Viết câu ứng dụng :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2667000" y="1066800"/>
            <a:ext cx="7162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66"/>
                </a:solidFill>
                <a:latin typeface="Arial" charset="0"/>
                <a:cs typeface="Times New Roman" pitchFamily="18" charset="0"/>
              </a:rPr>
              <a:t>Một cây làm chẳng nên non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1524000" y="4579939"/>
            <a:ext cx="91440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0066FF"/>
                </a:solidFill>
                <a:latin typeface="Arial" charset="0"/>
              </a:rPr>
              <a:t> * </a:t>
            </a:r>
            <a:r>
              <a:rPr lang="en-US" sz="4400" u="sng">
                <a:solidFill>
                  <a:srgbClr val="0066FF"/>
                </a:solidFill>
                <a:latin typeface="Arial" charset="0"/>
              </a:rPr>
              <a:t>Giải thích</a:t>
            </a:r>
            <a:r>
              <a:rPr lang="en-US" sz="4400">
                <a:solidFill>
                  <a:srgbClr val="0066FF"/>
                </a:solidFill>
                <a:latin typeface="Arial" charset="0"/>
              </a:rPr>
              <a:t>: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2133600" y="1760539"/>
            <a:ext cx="83820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66"/>
                </a:solidFill>
                <a:latin typeface="Arial" charset="0"/>
                <a:cs typeface="Times New Roman" pitchFamily="18" charset="0"/>
              </a:rPr>
              <a:t>Ba cây chụm lại nên hòn núi cao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524000" y="304800"/>
            <a:ext cx="914400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0066FF"/>
                </a:solidFill>
                <a:latin typeface="Arial" charset="0"/>
              </a:rPr>
              <a:t>*</a:t>
            </a:r>
            <a:r>
              <a:rPr lang="en-US" u="sng">
                <a:solidFill>
                  <a:srgbClr val="0066FF"/>
                </a:solidFill>
                <a:latin typeface="Arial" charset="0"/>
              </a:rPr>
              <a:t>Yêu cầu viết</a:t>
            </a:r>
            <a:r>
              <a:rPr lang="en-US">
                <a:solidFill>
                  <a:srgbClr val="0066FF"/>
                </a:solidFill>
                <a:latin typeface="Arial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  <a:latin typeface="Arial" charset="0"/>
              </a:rPr>
              <a:t>  + 1 dòng chữ M, cỡ nhỏ</a:t>
            </a:r>
            <a:br>
              <a:rPr lang="en-US">
                <a:solidFill>
                  <a:srgbClr val="0066FF"/>
                </a:solidFill>
                <a:latin typeface="Arial" charset="0"/>
              </a:rPr>
            </a:br>
            <a:r>
              <a:rPr lang="en-US">
                <a:solidFill>
                  <a:srgbClr val="0066FF"/>
                </a:solidFill>
                <a:latin typeface="Arial" charset="0"/>
              </a:rPr>
              <a:t> + 1 dòng </a:t>
            </a:r>
            <a:r>
              <a:rPr lang="en-US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solidFill>
                  <a:srgbClr val="0066FF"/>
                </a:solidFill>
                <a:latin typeface="Arial" charset="0"/>
                <a:cs typeface="Times New Roman" pitchFamily="18" charset="0"/>
              </a:rPr>
              <a:t>ạc Thị Bưởi </a:t>
            </a:r>
            <a:r>
              <a:rPr lang="en-US">
                <a:solidFill>
                  <a:srgbClr val="0066FF"/>
                </a:solidFill>
                <a:latin typeface="Arial" charset="0"/>
              </a:rPr>
              <a:t>cỡ nhỏ.</a:t>
            </a:r>
            <a:br>
              <a:rPr lang="en-US">
                <a:solidFill>
                  <a:srgbClr val="0066FF"/>
                </a:solidFill>
                <a:latin typeface="Arial" charset="0"/>
              </a:rPr>
            </a:br>
            <a:r>
              <a:rPr lang="en-US">
                <a:solidFill>
                  <a:srgbClr val="0066FF"/>
                </a:solidFill>
                <a:latin typeface="Arial" charset="0"/>
              </a:rPr>
              <a:t>  + 1 dòng câu ứng dụng, cỡ nhỏ.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524000" y="3429000"/>
            <a:ext cx="9144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 * </a:t>
            </a:r>
            <a:r>
              <a:rPr lang="en-US" sz="4400">
                <a:solidFill>
                  <a:srgbClr val="0066FF"/>
                </a:solidFill>
                <a:latin typeface="Arial" charset="0"/>
              </a:rPr>
              <a:t>Dặn dò</a:t>
            </a:r>
            <a:r>
              <a:rPr lang="en-US" sz="4400">
                <a:latin typeface="Arial" charset="0"/>
              </a:rPr>
              <a:t> : </a:t>
            </a:r>
            <a:r>
              <a:rPr lang="en-US" sz="4400">
                <a:solidFill>
                  <a:srgbClr val="FF0066"/>
                </a:solidFill>
                <a:latin typeface="Arial" charset="0"/>
              </a:rPr>
              <a:t>Yêu cầu về nhà hoàn thành bài viết trong vở Tiếng Việt 3, tập một và học thuộc lòng câu ứng dụng.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524000" y="53340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 * </a:t>
            </a:r>
            <a:r>
              <a:rPr lang="en-US" sz="4400">
                <a:solidFill>
                  <a:srgbClr val="0066FF"/>
                </a:solidFill>
                <a:latin typeface="Arial" charset="0"/>
              </a:rPr>
              <a:t>Củng cố</a:t>
            </a:r>
            <a:r>
              <a:rPr lang="en-US" sz="4400">
                <a:latin typeface="Arial" charset="0"/>
              </a:rPr>
              <a:t> 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3886200" y="1066800"/>
            <a:ext cx="4343400" cy="3276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HÁT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2020-12-20T09:31:24Z</dcterms:created>
  <dcterms:modified xsi:type="dcterms:W3CDTF">2020-12-20T09:31:39Z</dcterms:modified>
</cp:coreProperties>
</file>