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5" r:id="rId3"/>
    <p:sldId id="276" r:id="rId4"/>
    <p:sldId id="286" r:id="rId5"/>
    <p:sldId id="280" r:id="rId6"/>
    <p:sldId id="281" r:id="rId7"/>
    <p:sldId id="285" r:id="rId8"/>
    <p:sldId id="273" r:id="rId9"/>
    <p:sldId id="27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BA3F2-9E9B-480D-B809-4CB0CA2CD5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C57DE1-60B4-4C60-8C9D-4C7298CDC5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06A43-7C9F-4CF8-8071-FF6F1804F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379-658F-444E-BE1D-7E858FFDF1FA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7BB4B-2D79-4497-872E-92F71A631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470F6-E295-46C8-BEEB-1532188C3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EAEFE-05DF-4E0D-8672-9BB05220D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367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0B0A3-FA87-4954-9F93-09F8A5D2C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14AF47-C69D-4A32-AF8E-97D0296B6E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06E904-18E7-45C2-97AB-7B5017187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379-658F-444E-BE1D-7E858FFDF1FA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B1F1E-E12F-4026-9D16-283BA3403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052C2-E720-4FF4-822B-DD6837B1E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EAEFE-05DF-4E0D-8672-9BB05220D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31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3DF21C-07A6-43FD-9A88-554BDEA99F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F9A6C6-365A-41DB-8FFA-789C0BAA1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167FD-DD44-4AC7-B67D-0C3C252BA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379-658F-444E-BE1D-7E858FFDF1FA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56E29-EDAD-4925-B2EF-C9B934618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93510-3928-46FC-93E6-A0F3E9B73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EAEFE-05DF-4E0D-8672-9BB05220D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175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A9FD0-5BFA-4A0A-A958-464CE44AA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C5D490-FD27-459A-A225-5A767FB5B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555D1-5BD3-4A5E-AC37-0EAD12259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379-658F-444E-BE1D-7E858FFDF1FA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BF4A3F-701F-4335-90F5-D87FC5E3D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591A0-CE52-402F-B95D-DAFF00444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EAEFE-05DF-4E0D-8672-9BB05220D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32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14AD-CE95-4A1A-BBB8-756DBD93E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DC10AC-7DA6-4FD4-9A7C-6C9D7C23BE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F298D0-8719-4FF2-8681-E3C09EDCD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379-658F-444E-BE1D-7E858FFDF1FA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C31F7-2928-4607-8DB3-81379C2E6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1EBDF1-DE2A-44A6-9D1E-B3238A5AD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EAEFE-05DF-4E0D-8672-9BB05220D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895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0C6C1-EF91-416A-8704-A27A6FFEB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D462E-C25E-4D4C-97AB-F8CC85956F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A6F63F-18EE-4ED3-BC92-0C0A55ABF7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F392CD-76F8-42E0-AC18-6744C0A36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379-658F-444E-BE1D-7E858FFDF1FA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52CCB8-E66A-45FF-8795-D6E1D456A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06569-D53F-4DC9-A263-7229721D2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EAEFE-05DF-4E0D-8672-9BB05220D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472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38A8F-550A-4D5F-9743-F327FA471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B3BB73-45B1-4B6F-AFD8-1DCC2CDEB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4CE468-14B4-4D58-AFCB-C398FC05C3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7FE75B-CE06-49F7-AB9E-C393A6493B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67D85A-D887-4496-A6ED-A2526890BD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74D647-9F7D-48FE-9457-6707E924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379-658F-444E-BE1D-7E858FFDF1FA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D6C00D-F521-44AA-A8ED-0117F573D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4B4BD3-AF92-4F30-96BB-E97E18286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EAEFE-05DF-4E0D-8672-9BB05220D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143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34346-1EBA-4532-A8E1-EA134E9AA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D8FAEF-0AB6-4481-B2FA-8BA2D1131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379-658F-444E-BE1D-7E858FFDF1FA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4B3D21-F3C1-43A8-89C5-EE22380DD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2D1161-9CC1-473C-B524-91E7C8506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EAEFE-05DF-4E0D-8672-9BB05220D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714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E74039-A69B-41A7-8EA1-E5C3D0A0E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379-658F-444E-BE1D-7E858FFDF1FA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783347-E27F-44CE-9C9E-D94C9885A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65F197-12E7-47EB-8E69-531E2CCFB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EAEFE-05DF-4E0D-8672-9BB05220D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603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00497-7629-4725-A331-D7DBF87D7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297A8-8810-4D25-891E-C917C02E5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E14CAD-5B87-470D-B37B-D9153ADBA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F39C6-FF16-4193-A843-A921E4B50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379-658F-444E-BE1D-7E858FFDF1FA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B00CE2-82A4-48BE-AF24-2A8EA55EF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0F7785-64EC-45CB-99FC-CECC53236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EAEFE-05DF-4E0D-8672-9BB05220D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711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8266B-07AD-4EF0-8BD1-A7FA546BC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30119B-3DF9-4F9A-BC45-CBEBAAB706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C461AC-6A68-4375-B96C-3AC1491855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77E7F1-4A17-4B19-A9CC-73126ACD5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379-658F-444E-BE1D-7E858FFDF1FA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576E9D-1D49-41A5-8082-500E6FEED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196C2C-C3EE-4623-A123-71404037A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EAEFE-05DF-4E0D-8672-9BB05220D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205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86C822-A18B-44C0-AB81-0A7FE9C8B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7AF3C2-25E8-4C15-8C73-4F7491D72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49B2B-64E6-4815-B72C-283630FBE0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07379-658F-444E-BE1D-7E858FFDF1FA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94A48-3FC4-43F0-9E5E-59B61A3660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47DCC3-6A53-427F-A3A3-95B65A13B8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EAEFE-05DF-4E0D-8672-9BB05220D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823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em_yeu_truong_em-thanh_lam.mp3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audio" Target="Nhung%20dieu%20thay%20chua%20ke%20-%20Doan%20Trang%20%5bNCT%202724632111%5d.mp3" TargetMode="Externa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J023">
            <a:extLst>
              <a:ext uri="{FF2B5EF4-FFF2-40B4-BE49-F238E27FC236}">
                <a16:creationId xmlns:a16="http://schemas.microsoft.com/office/drawing/2014/main" id="{F78417B5-8020-427D-8B33-A278D3905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34" t="5556" r="5833" b="3333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3">
            <a:extLst>
              <a:ext uri="{FF2B5EF4-FFF2-40B4-BE49-F238E27FC236}">
                <a16:creationId xmlns:a16="http://schemas.microsoft.com/office/drawing/2014/main" id="{4CC4EAD9-731D-4800-9A1C-D76C02DD03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0" y="1295400"/>
            <a:ext cx="6477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pic>
        <p:nvPicPr>
          <p:cNvPr id="2054" name="em_yeu_truong_em-thanh_lam.mp3">
            <a:hlinkClick r:id="" action="ppaction://media"/>
            <a:extLst>
              <a:ext uri="{FF2B5EF4-FFF2-40B4-BE49-F238E27FC236}">
                <a16:creationId xmlns:a16="http://schemas.microsoft.com/office/drawing/2014/main" id="{07C40910-6FF3-444C-ADD0-55C8595FA7DC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6705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WordArt 10">
            <a:extLst>
              <a:ext uri="{FF2B5EF4-FFF2-40B4-BE49-F238E27FC236}">
                <a16:creationId xmlns:a16="http://schemas.microsoft.com/office/drawing/2014/main" id="{83DFCD2B-7A72-481B-98F6-3971C59810A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55789" y="3005138"/>
            <a:ext cx="6169025" cy="1695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TÍNH GIÁ TRỊ BIỂU THỨC(T)</a:t>
            </a: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653" fill="hold"/>
                                        <p:tgtEl>
                                          <p:spTgt spid="205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A0DADD-384D-4CD1-BA0B-63592130F9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4" y="3886200"/>
            <a:ext cx="27892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268 – 68 + 17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3A8114-1C1E-46DE-B729-7B989CCE9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1264" y="3871914"/>
            <a:ext cx="230663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81 : 9  x  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FD515B-78DD-4F28-B77C-1D9312D67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1" y="4611689"/>
            <a:ext cx="27209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=    200   + 17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C7636B-2445-40E5-B33B-6C4EDBD1F0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3951" y="5343525"/>
            <a:ext cx="21177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=      </a:t>
            </a:r>
            <a:r>
              <a:rPr lang="en-US" altLang="en-US" sz="3200">
                <a:solidFill>
                  <a:srgbClr val="FF0000"/>
                </a:solidFill>
                <a:cs typeface="Arial" panose="020B0604020202020204" pitchFamily="34" charset="0"/>
              </a:rPr>
              <a:t>217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9E1682-37DC-4FCE-B7BE-294860D04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8376" y="4610100"/>
            <a:ext cx="25368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=    9    x  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F28917-4A44-432A-8F30-D11249EBD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5201" y="5253039"/>
            <a:ext cx="20542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=       </a:t>
            </a:r>
            <a:r>
              <a:rPr lang="en-US" altLang="en-US" sz="3200">
                <a:solidFill>
                  <a:srgbClr val="FF0000"/>
                </a:solidFill>
                <a:cs typeface="Arial" panose="020B0604020202020204" pitchFamily="34" charset="0"/>
              </a:rPr>
              <a:t> 63</a:t>
            </a:r>
          </a:p>
        </p:txBody>
      </p:sp>
      <p:sp>
        <p:nvSpPr>
          <p:cNvPr id="6156" name="TextBox 11">
            <a:extLst>
              <a:ext uri="{FF2B5EF4-FFF2-40B4-BE49-F238E27FC236}">
                <a16:creationId xmlns:a16="http://schemas.microsoft.com/office/drawing/2014/main" id="{C7BD2A8F-097E-41E9-B090-8119CE7AC3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0063" y="2852738"/>
            <a:ext cx="34401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giá trị biểu thức</a:t>
            </a:r>
          </a:p>
        </p:txBody>
      </p:sp>
      <p:sp>
        <p:nvSpPr>
          <p:cNvPr id="6160" name="WordArt 16">
            <a:extLst>
              <a:ext uri="{FF2B5EF4-FFF2-40B4-BE49-F238E27FC236}">
                <a16:creationId xmlns:a16="http://schemas.microsoft.com/office/drawing/2014/main" id="{8B4A1B37-810E-4336-911A-28016691472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06576" y="1446214"/>
            <a:ext cx="4329113" cy="8334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1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6">
            <a:extLst>
              <a:ext uri="{FF2B5EF4-FFF2-40B4-BE49-F238E27FC236}">
                <a16:creationId xmlns:a16="http://schemas.microsoft.com/office/drawing/2014/main" id="{3DF3FE9A-E2DC-4A53-9632-293A67EC96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03505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giá trị của biểu thức (tiếp theo)</a:t>
            </a:r>
          </a:p>
        </p:txBody>
      </p:sp>
      <p:sp>
        <p:nvSpPr>
          <p:cNvPr id="4103" name="Text Box 7">
            <a:extLst>
              <a:ext uri="{FF2B5EF4-FFF2-40B4-BE49-F238E27FC236}">
                <a16:creationId xmlns:a16="http://schemas.microsoft.com/office/drawing/2014/main" id="{774AF700-C875-499B-AAE6-35D5B9C60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860801"/>
            <a:ext cx="86868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u="sng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i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 nhớ</a:t>
            </a:r>
            <a:r>
              <a:rPr lang="en-US" altLang="en-US" sz="3200" i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altLang="en-US" sz="32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 trong biểu thức có các phép tính </a:t>
            </a:r>
            <a:r>
              <a:rPr lang="en-US" altLang="en-US" sz="3200" i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cộng, trừ, nhân, chia </a:t>
            </a:r>
            <a:r>
              <a:rPr lang="en-US" altLang="en-US" sz="32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 ta thực hiện các phép tính </a:t>
            </a:r>
            <a:r>
              <a:rPr lang="en-US" altLang="en-US" sz="3200" i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nhân, chia trước</a:t>
            </a:r>
            <a:r>
              <a:rPr lang="en-US" altLang="en-US" sz="32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rồi thực hiện các phép tính </a:t>
            </a:r>
            <a:r>
              <a:rPr lang="en-US" altLang="en-US" sz="3200" i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cộng, trừ </a:t>
            </a:r>
            <a:r>
              <a:rPr lang="en-US" altLang="en-US" sz="32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sau.</a:t>
            </a:r>
          </a:p>
        </p:txBody>
      </p:sp>
      <p:sp>
        <p:nvSpPr>
          <p:cNvPr id="7172" name="Text Box 8">
            <a:extLst>
              <a:ext uri="{FF2B5EF4-FFF2-40B4-BE49-F238E27FC236}">
                <a16:creationId xmlns:a16="http://schemas.microsoft.com/office/drawing/2014/main" id="{948D29B1-FBFE-4F59-BE66-511E5A37B7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276601"/>
            <a:ext cx="4267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/>
          </a:p>
        </p:txBody>
      </p:sp>
      <p:sp>
        <p:nvSpPr>
          <p:cNvPr id="2" name="Text Box 10">
            <a:extLst>
              <a:ext uri="{FF2B5EF4-FFF2-40B4-BE49-F238E27FC236}">
                <a16:creationId xmlns:a16="http://schemas.microsoft.com/office/drawing/2014/main" id="{2FAEB3A7-C9EC-43F9-9C5D-2B01E5F3B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124201"/>
            <a:ext cx="251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 b="0"/>
          </a:p>
        </p:txBody>
      </p:sp>
      <p:sp>
        <p:nvSpPr>
          <p:cNvPr id="4108" name="Text Box 12">
            <a:extLst>
              <a:ext uri="{FF2B5EF4-FFF2-40B4-BE49-F238E27FC236}">
                <a16:creationId xmlns:a16="http://schemas.microsoft.com/office/drawing/2014/main" id="{7FAD1258-54AD-4435-AD48-CA118AE21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1" y="1758950"/>
            <a:ext cx="28368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0000FF"/>
                </a:solidFill>
              </a:rPr>
              <a:t>60 + 35 : 5</a:t>
            </a:r>
          </a:p>
        </p:txBody>
      </p:sp>
      <p:sp>
        <p:nvSpPr>
          <p:cNvPr id="4110" name="Text Box 14">
            <a:extLst>
              <a:ext uri="{FF2B5EF4-FFF2-40B4-BE49-F238E27FC236}">
                <a16:creationId xmlns:a16="http://schemas.microsoft.com/office/drawing/2014/main" id="{964FE12C-CFDB-4E0B-8F6D-F3732C7F02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486025"/>
            <a:ext cx="7635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4111" name="Text Box 15">
            <a:extLst>
              <a:ext uri="{FF2B5EF4-FFF2-40B4-BE49-F238E27FC236}">
                <a16:creationId xmlns:a16="http://schemas.microsoft.com/office/drawing/2014/main" id="{7A21EFAA-B5D3-4BC2-85E0-5C7CC7F81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9301" y="3092450"/>
            <a:ext cx="44037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0000FF"/>
                </a:solidFill>
              </a:rPr>
              <a:t>= </a:t>
            </a:r>
            <a:r>
              <a:rPr lang="en-US" altLang="en-US" sz="3600"/>
              <a:t>       </a:t>
            </a:r>
            <a:r>
              <a:rPr lang="en-US" altLang="en-US" sz="3600">
                <a:solidFill>
                  <a:srgbClr val="C00000"/>
                </a:solidFill>
              </a:rPr>
              <a:t>67</a:t>
            </a:r>
          </a:p>
        </p:txBody>
      </p:sp>
      <p:sp>
        <p:nvSpPr>
          <p:cNvPr id="4112" name="Text Box 16">
            <a:extLst>
              <a:ext uri="{FF2B5EF4-FFF2-40B4-BE49-F238E27FC236}">
                <a16:creationId xmlns:a16="http://schemas.microsoft.com/office/drawing/2014/main" id="{1E4E7DBF-B06F-4352-8929-FFF7EA19E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1775" y="1773238"/>
            <a:ext cx="3352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0000FF"/>
                </a:solidFill>
              </a:rPr>
              <a:t>86 – 10 x 4</a:t>
            </a:r>
          </a:p>
        </p:txBody>
      </p:sp>
      <p:sp>
        <p:nvSpPr>
          <p:cNvPr id="4113" name="Text Box 17">
            <a:extLst>
              <a:ext uri="{FF2B5EF4-FFF2-40B4-BE49-F238E27FC236}">
                <a16:creationId xmlns:a16="http://schemas.microsoft.com/office/drawing/2014/main" id="{8BB6BDD4-A58F-4040-BFE4-EF48A1EEA6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5389" y="2486025"/>
            <a:ext cx="22129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0000FF"/>
                </a:solidFill>
              </a:rPr>
              <a:t>=  86   -      </a:t>
            </a:r>
          </a:p>
        </p:txBody>
      </p:sp>
      <p:sp>
        <p:nvSpPr>
          <p:cNvPr id="4114" name="Text Box 18">
            <a:extLst>
              <a:ext uri="{FF2B5EF4-FFF2-40B4-BE49-F238E27FC236}">
                <a16:creationId xmlns:a16="http://schemas.microsoft.com/office/drawing/2014/main" id="{A1FE9197-C962-4244-9F57-D225461A6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0701" y="2527300"/>
            <a:ext cx="10636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0000FF"/>
                </a:solidFill>
              </a:rPr>
              <a:t>40</a:t>
            </a:r>
          </a:p>
        </p:txBody>
      </p:sp>
      <p:sp>
        <p:nvSpPr>
          <p:cNvPr id="4115" name="Text Box 19">
            <a:extLst>
              <a:ext uri="{FF2B5EF4-FFF2-40B4-BE49-F238E27FC236}">
                <a16:creationId xmlns:a16="http://schemas.microsoft.com/office/drawing/2014/main" id="{50233D2E-94A8-4C80-84C7-50E59D7682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1738" y="3035300"/>
            <a:ext cx="38528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0000FF"/>
                </a:solidFill>
              </a:rPr>
              <a:t>= </a:t>
            </a:r>
            <a:r>
              <a:rPr lang="en-US" altLang="en-US" sz="3600"/>
              <a:t>       </a:t>
            </a:r>
            <a:r>
              <a:rPr lang="en-US" altLang="en-US" sz="3600">
                <a:solidFill>
                  <a:srgbClr val="C00000"/>
                </a:solidFill>
              </a:rPr>
              <a:t>46</a:t>
            </a:r>
          </a:p>
        </p:txBody>
      </p:sp>
      <p:sp>
        <p:nvSpPr>
          <p:cNvPr id="4116" name="Text Box 20">
            <a:extLst>
              <a:ext uri="{FF2B5EF4-FFF2-40B4-BE49-F238E27FC236}">
                <a16:creationId xmlns:a16="http://schemas.microsoft.com/office/drawing/2014/main" id="{157FDB0A-8026-4691-A96E-44F277623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864" y="2471738"/>
            <a:ext cx="18129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0000FF"/>
                </a:solidFill>
              </a:rPr>
              <a:t>=  60  +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4103" grpId="0"/>
      <p:bldP spid="4108" grpId="0"/>
      <p:bldP spid="4110" grpId="0"/>
      <p:bldP spid="4111" grpId="0"/>
      <p:bldP spid="4112" grpId="0"/>
      <p:bldP spid="4113" grpId="0"/>
      <p:bldP spid="4114" grpId="0"/>
      <p:bldP spid="4115" grpId="0"/>
      <p:bldP spid="41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7">
            <a:extLst>
              <a:ext uri="{FF2B5EF4-FFF2-40B4-BE49-F238E27FC236}">
                <a16:creationId xmlns:a16="http://schemas.microsoft.com/office/drawing/2014/main" id="{A2168E71-596A-4204-9DFD-8D770EB3A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8288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  </a:t>
            </a:r>
            <a:endParaRPr lang="en-US" altLang="en-US" b="0" i="1">
              <a:solidFill>
                <a:srgbClr val="0000FF"/>
              </a:solidFill>
            </a:endParaRPr>
          </a:p>
        </p:txBody>
      </p:sp>
      <p:sp>
        <p:nvSpPr>
          <p:cNvPr id="8195" name="Text Box 9">
            <a:extLst>
              <a:ext uri="{FF2B5EF4-FFF2-40B4-BE49-F238E27FC236}">
                <a16:creationId xmlns:a16="http://schemas.microsoft.com/office/drawing/2014/main" id="{DDDF437F-816F-413E-B584-C7BE32703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565526"/>
            <a:ext cx="4267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/>
          </a:p>
        </p:txBody>
      </p:sp>
      <p:sp>
        <p:nvSpPr>
          <p:cNvPr id="9227" name="TextBox 2">
            <a:extLst>
              <a:ext uri="{FF2B5EF4-FFF2-40B4-BE49-F238E27FC236}">
                <a16:creationId xmlns:a16="http://schemas.microsoft.com/office/drawing/2014/main" id="{A3509375-8046-4B44-B1A0-1038C8B9DC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97039"/>
            <a:ext cx="53863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Tính giá trị biểu thức: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423D21-799F-4447-9FFB-FE0537D64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2459039"/>
            <a:ext cx="37242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</a:rPr>
              <a:t>a)  253 + 10 x 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3EBD1A-297A-4A69-9C27-E3D30F46B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438" y="3063875"/>
            <a:ext cx="30972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</a:rPr>
              <a:t>  = 253 +    40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7B8BE7-FDC0-4826-98CA-AB9E0833D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3238" y="3690939"/>
            <a:ext cx="24812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</a:rPr>
              <a:t>=      293</a:t>
            </a:r>
          </a:p>
        </p:txBody>
      </p:sp>
      <p:sp>
        <p:nvSpPr>
          <p:cNvPr id="8212" name="TextBox 1">
            <a:extLst>
              <a:ext uri="{FF2B5EF4-FFF2-40B4-BE49-F238E27FC236}">
                <a16:creationId xmlns:a16="http://schemas.microsoft.com/office/drawing/2014/main" id="{4683CB5A-2C44-44A0-BA6A-E68927F33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7626" y="2454275"/>
            <a:ext cx="25384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 41 x 5 - 100</a:t>
            </a:r>
          </a:p>
        </p:txBody>
      </p:sp>
      <p:sp>
        <p:nvSpPr>
          <p:cNvPr id="8213" name="TextBox 2">
            <a:extLst>
              <a:ext uri="{FF2B5EF4-FFF2-40B4-BE49-F238E27FC236}">
                <a16:creationId xmlns:a16="http://schemas.microsoft.com/office/drawing/2014/main" id="{795549B2-25D5-4152-BD12-8C77B9A51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7625" y="3089275"/>
            <a:ext cx="23828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205 - 100</a:t>
            </a:r>
          </a:p>
        </p:txBody>
      </p:sp>
      <p:sp>
        <p:nvSpPr>
          <p:cNvPr id="8214" name="TextBox 3">
            <a:extLst>
              <a:ext uri="{FF2B5EF4-FFF2-40B4-BE49-F238E27FC236}">
                <a16:creationId xmlns:a16="http://schemas.microsoft.com/office/drawing/2014/main" id="{9D45E2AE-B76E-4782-A1BE-64FB0E095A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0326" y="3676650"/>
            <a:ext cx="17764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105</a:t>
            </a:r>
          </a:p>
        </p:txBody>
      </p:sp>
      <p:sp>
        <p:nvSpPr>
          <p:cNvPr id="8215" name="TextBox 4">
            <a:extLst>
              <a:ext uri="{FF2B5EF4-FFF2-40B4-BE49-F238E27FC236}">
                <a16:creationId xmlns:a16="http://schemas.microsoft.com/office/drawing/2014/main" id="{3E7DC8D3-3C6B-447C-9A71-569ECE54C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2326" y="2516189"/>
            <a:ext cx="22256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93 - 48 : 8</a:t>
            </a:r>
          </a:p>
        </p:txBody>
      </p:sp>
      <p:sp>
        <p:nvSpPr>
          <p:cNvPr id="8216" name="TextBox 5">
            <a:extLst>
              <a:ext uri="{FF2B5EF4-FFF2-40B4-BE49-F238E27FC236}">
                <a16:creationId xmlns:a16="http://schemas.microsoft.com/office/drawing/2014/main" id="{02BCE939-1686-401E-8017-F60580EF75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9126" y="3133725"/>
            <a:ext cx="22653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93 -    6</a:t>
            </a:r>
          </a:p>
        </p:txBody>
      </p:sp>
      <p:sp>
        <p:nvSpPr>
          <p:cNvPr id="8217" name="TextBox 7">
            <a:extLst>
              <a:ext uri="{FF2B5EF4-FFF2-40B4-BE49-F238E27FC236}">
                <a16:creationId xmlns:a16="http://schemas.microsoft.com/office/drawing/2014/main" id="{16C99586-EC53-4F48-A235-F6731BBDBB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1826" y="3683000"/>
            <a:ext cx="14462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87</a:t>
            </a:r>
          </a:p>
        </p:txBody>
      </p:sp>
      <p:sp>
        <p:nvSpPr>
          <p:cNvPr id="8218" name="TextBox 8">
            <a:extLst>
              <a:ext uri="{FF2B5EF4-FFF2-40B4-BE49-F238E27FC236}">
                <a16:creationId xmlns:a16="http://schemas.microsoft.com/office/drawing/2014/main" id="{A526F724-4E88-4EAA-B213-2D744665D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648200"/>
            <a:ext cx="29146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b) 500 + 6 x 7</a:t>
            </a:r>
          </a:p>
        </p:txBody>
      </p:sp>
      <p:sp>
        <p:nvSpPr>
          <p:cNvPr id="8219" name="TextBox 9">
            <a:extLst>
              <a:ext uri="{FF2B5EF4-FFF2-40B4-BE49-F238E27FC236}">
                <a16:creationId xmlns:a16="http://schemas.microsoft.com/office/drawing/2014/main" id="{233881F0-34AD-4DAC-85DA-D00BE2632C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345114"/>
            <a:ext cx="26733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500 +   42</a:t>
            </a:r>
          </a:p>
        </p:txBody>
      </p:sp>
      <p:sp>
        <p:nvSpPr>
          <p:cNvPr id="8220" name="TextBox 10">
            <a:extLst>
              <a:ext uri="{FF2B5EF4-FFF2-40B4-BE49-F238E27FC236}">
                <a16:creationId xmlns:a16="http://schemas.microsoft.com/office/drawing/2014/main" id="{7D0A8A6E-36AB-43DB-A327-51273D6A75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983289"/>
            <a:ext cx="20716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  542</a:t>
            </a:r>
          </a:p>
        </p:txBody>
      </p:sp>
      <p:sp>
        <p:nvSpPr>
          <p:cNvPr id="8221" name="TextBox 11">
            <a:extLst>
              <a:ext uri="{FF2B5EF4-FFF2-40B4-BE49-F238E27FC236}">
                <a16:creationId xmlns:a16="http://schemas.microsoft.com/office/drawing/2014/main" id="{C9F22FAC-A623-4E0E-BAEA-D04427272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9864" y="4699000"/>
            <a:ext cx="23780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30 x 8 + 50</a:t>
            </a:r>
          </a:p>
        </p:txBody>
      </p:sp>
      <p:sp>
        <p:nvSpPr>
          <p:cNvPr id="8222" name="TextBox 12">
            <a:extLst>
              <a:ext uri="{FF2B5EF4-FFF2-40B4-BE49-F238E27FC236}">
                <a16:creationId xmlns:a16="http://schemas.microsoft.com/office/drawing/2014/main" id="{7BF5168D-3D8F-43AA-9B55-1655618E4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9364" y="5397500"/>
            <a:ext cx="24860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240   + 50</a:t>
            </a:r>
          </a:p>
        </p:txBody>
      </p:sp>
      <p:sp>
        <p:nvSpPr>
          <p:cNvPr id="8223" name="TextBox 13">
            <a:extLst>
              <a:ext uri="{FF2B5EF4-FFF2-40B4-BE49-F238E27FC236}">
                <a16:creationId xmlns:a16="http://schemas.microsoft.com/office/drawing/2014/main" id="{57F11E83-8CE1-453A-AA2E-D9CAFABCF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1914" y="5983289"/>
            <a:ext cx="170973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290</a:t>
            </a:r>
          </a:p>
        </p:txBody>
      </p:sp>
      <p:sp>
        <p:nvSpPr>
          <p:cNvPr id="8224" name="TextBox 14">
            <a:extLst>
              <a:ext uri="{FF2B5EF4-FFF2-40B4-BE49-F238E27FC236}">
                <a16:creationId xmlns:a16="http://schemas.microsoft.com/office/drawing/2014/main" id="{19685978-3482-4BF8-98E2-883E47ED0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0238" y="4624389"/>
            <a:ext cx="24177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69 + 20 x 4</a:t>
            </a:r>
          </a:p>
        </p:txBody>
      </p:sp>
      <p:sp>
        <p:nvSpPr>
          <p:cNvPr id="8225" name="TextBox 15">
            <a:extLst>
              <a:ext uri="{FF2B5EF4-FFF2-40B4-BE49-F238E27FC236}">
                <a16:creationId xmlns:a16="http://schemas.microsoft.com/office/drawing/2014/main" id="{E4B9CD8D-B221-4AF7-8CDA-C98C108DBD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2414" y="5329239"/>
            <a:ext cx="27955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 = 69 +    80</a:t>
            </a:r>
          </a:p>
        </p:txBody>
      </p:sp>
      <p:sp>
        <p:nvSpPr>
          <p:cNvPr id="8226" name="TextBox 16">
            <a:extLst>
              <a:ext uri="{FF2B5EF4-FFF2-40B4-BE49-F238E27FC236}">
                <a16:creationId xmlns:a16="http://schemas.microsoft.com/office/drawing/2014/main" id="{0115AC44-BDCF-4E43-930F-9CDAB3323E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7038" y="5983289"/>
            <a:ext cx="17764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 =   149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/>
      <p:bldP spid="5" grpId="0"/>
      <p:bldP spid="6" grpId="0"/>
      <p:bldP spid="7" grpId="0"/>
      <p:bldP spid="8212" grpId="0"/>
      <p:bldP spid="8213" grpId="0"/>
      <p:bldP spid="8214" grpId="0"/>
      <p:bldP spid="8215" grpId="0"/>
      <p:bldP spid="8216" grpId="0"/>
      <p:bldP spid="8217" grpId="0"/>
      <p:bldP spid="8218" grpId="0"/>
      <p:bldP spid="8219" grpId="0"/>
      <p:bldP spid="8220" grpId="0"/>
      <p:bldP spid="8221" grpId="0"/>
      <p:bldP spid="8222" grpId="0"/>
      <p:bldP spid="8223" grpId="0"/>
      <p:bldP spid="8224" grpId="0"/>
      <p:bldP spid="8225" grpId="0"/>
      <p:bldP spid="82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9">
            <a:extLst>
              <a:ext uri="{FF2B5EF4-FFF2-40B4-BE49-F238E27FC236}">
                <a16:creationId xmlns:a16="http://schemas.microsoft.com/office/drawing/2014/main" id="{2F8B858C-0C78-41D4-B209-903EDE7FD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810001"/>
            <a:ext cx="4267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F899F2-84FA-4BCC-9878-768E9DA7B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1903414"/>
            <a:ext cx="51149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 Đúng ghi </a:t>
            </a: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sai ghi </a:t>
            </a: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10267" name="Text Box 27">
            <a:extLst>
              <a:ext uri="{FF2B5EF4-FFF2-40B4-BE49-F238E27FC236}">
                <a16:creationId xmlns:a16="http://schemas.microsoft.com/office/drawing/2014/main" id="{A0FA6527-10CD-4890-837C-48361CD6D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722563"/>
            <a:ext cx="914400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3333FF"/>
                </a:solidFill>
              </a:rPr>
              <a:t>a) 37 - 5 x 5 = 12              b)13 x 3 – 2  = 13</a:t>
            </a:r>
          </a:p>
          <a:p>
            <a:r>
              <a:rPr lang="en-US" altLang="en-US" sz="3200">
                <a:solidFill>
                  <a:srgbClr val="3333FF"/>
                </a:solidFill>
              </a:rPr>
              <a:t>        </a:t>
            </a:r>
          </a:p>
          <a:p>
            <a:r>
              <a:rPr lang="en-US" altLang="en-US" sz="3200">
                <a:solidFill>
                  <a:srgbClr val="3333FF"/>
                </a:solidFill>
              </a:rPr>
              <a:t>180 : 6 + 30 = 60                 180 + 30 : 6 = 35</a:t>
            </a:r>
          </a:p>
          <a:p>
            <a:endParaRPr lang="en-US" altLang="en-US" sz="3200">
              <a:solidFill>
                <a:srgbClr val="3333FF"/>
              </a:solidFill>
            </a:endParaRPr>
          </a:p>
          <a:p>
            <a:r>
              <a:rPr lang="en-US" altLang="en-US" sz="3200">
                <a:solidFill>
                  <a:srgbClr val="3333FF"/>
                </a:solidFill>
              </a:rPr>
              <a:t>30 + 60 x 2  = 150               30 + 60 x 2 = 180</a:t>
            </a:r>
          </a:p>
          <a:p>
            <a:endParaRPr lang="en-US" altLang="en-US" sz="3200">
              <a:solidFill>
                <a:srgbClr val="3333FF"/>
              </a:solidFill>
            </a:endParaRPr>
          </a:p>
          <a:p>
            <a:r>
              <a:rPr lang="en-US" altLang="en-US" sz="3200">
                <a:solidFill>
                  <a:srgbClr val="3333FF"/>
                </a:solidFill>
              </a:rPr>
              <a:t>282 - 100 : 2  = 91              282- 100 : 2 = 232</a:t>
            </a:r>
            <a:endParaRPr lang="en-US" altLang="en-US" sz="3200"/>
          </a:p>
        </p:txBody>
      </p:sp>
      <p:sp>
        <p:nvSpPr>
          <p:cNvPr id="6156" name="Rectangle 12">
            <a:extLst>
              <a:ext uri="{FF2B5EF4-FFF2-40B4-BE49-F238E27FC236}">
                <a16:creationId xmlns:a16="http://schemas.microsoft.com/office/drawing/2014/main" id="{87A94F03-DAC5-4A99-AB25-B44F3A9307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0" y="5648326"/>
            <a:ext cx="515938" cy="5699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57" name="Rectangle 13">
            <a:extLst>
              <a:ext uri="{FF2B5EF4-FFF2-40B4-BE49-F238E27FC236}">
                <a16:creationId xmlns:a16="http://schemas.microsoft.com/office/drawing/2014/main" id="{28A8F04A-9448-4FB1-A54F-680296E906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0" y="4675189"/>
            <a:ext cx="515938" cy="555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58" name="Rectangle 14">
            <a:extLst>
              <a:ext uri="{FF2B5EF4-FFF2-40B4-BE49-F238E27FC236}">
                <a16:creationId xmlns:a16="http://schemas.microsoft.com/office/drawing/2014/main" id="{D4CFBB1D-4D25-462E-8CE1-49148712FF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6650" y="2735263"/>
            <a:ext cx="515938" cy="5826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59" name="Rectangle 15">
            <a:extLst>
              <a:ext uri="{FF2B5EF4-FFF2-40B4-BE49-F238E27FC236}">
                <a16:creationId xmlns:a16="http://schemas.microsoft.com/office/drawing/2014/main" id="{D980D80B-7207-4E62-9997-F07B3F793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25" y="3652839"/>
            <a:ext cx="515938" cy="555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60" name="Rectangle 16">
            <a:extLst>
              <a:ext uri="{FF2B5EF4-FFF2-40B4-BE49-F238E27FC236}">
                <a16:creationId xmlns:a16="http://schemas.microsoft.com/office/drawing/2014/main" id="{360A2063-B2A2-4205-9115-6FB6A46E7C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7750" y="5602288"/>
            <a:ext cx="528638" cy="487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61" name="Rectangle 17">
            <a:extLst>
              <a:ext uri="{FF2B5EF4-FFF2-40B4-BE49-F238E27FC236}">
                <a16:creationId xmlns:a16="http://schemas.microsoft.com/office/drawing/2014/main" id="{48138A6F-8076-4DC2-98C2-FEB96F668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0600" y="4670426"/>
            <a:ext cx="528638" cy="487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62" name="Rectangle 18">
            <a:extLst>
              <a:ext uri="{FF2B5EF4-FFF2-40B4-BE49-F238E27FC236}">
                <a16:creationId xmlns:a16="http://schemas.microsoft.com/office/drawing/2014/main" id="{B8F22E49-618B-4E9A-ABC1-DD30CD339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625" y="3702051"/>
            <a:ext cx="528638" cy="487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63" name="Rectangle 19">
            <a:extLst>
              <a:ext uri="{FF2B5EF4-FFF2-40B4-BE49-F238E27FC236}">
                <a16:creationId xmlns:a16="http://schemas.microsoft.com/office/drawing/2014/main" id="{4E4798B7-1DF4-44A7-95DA-07ABB449B2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75814" y="2781301"/>
            <a:ext cx="528637" cy="487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" name="Octagon 25">
            <a:extLst>
              <a:ext uri="{FF2B5EF4-FFF2-40B4-BE49-F238E27FC236}">
                <a16:creationId xmlns:a16="http://schemas.microsoft.com/office/drawing/2014/main" id="{5F16E489-DA29-45AB-87FB-A9E1E1A86047}"/>
              </a:ext>
            </a:extLst>
          </p:cNvPr>
          <p:cNvSpPr/>
          <p:nvPr/>
        </p:nvSpPr>
        <p:spPr>
          <a:xfrm>
            <a:off x="4967289" y="3713164"/>
            <a:ext cx="490537" cy="428625"/>
          </a:xfrm>
          <a:prstGeom prst="oc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27" name="Octagon 26">
            <a:extLst>
              <a:ext uri="{FF2B5EF4-FFF2-40B4-BE49-F238E27FC236}">
                <a16:creationId xmlns:a16="http://schemas.microsoft.com/office/drawing/2014/main" id="{FA04114F-F0E8-4996-A900-66D750B19B0B}"/>
              </a:ext>
            </a:extLst>
          </p:cNvPr>
          <p:cNvSpPr/>
          <p:nvPr/>
        </p:nvSpPr>
        <p:spPr>
          <a:xfrm>
            <a:off x="5048251" y="4737101"/>
            <a:ext cx="492125" cy="428625"/>
          </a:xfrm>
          <a:prstGeom prst="oc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28" name="Octagon 27">
            <a:extLst>
              <a:ext uri="{FF2B5EF4-FFF2-40B4-BE49-F238E27FC236}">
                <a16:creationId xmlns:a16="http://schemas.microsoft.com/office/drawing/2014/main" id="{C497AF0F-998A-486F-BE87-6F01A68F4E37}"/>
              </a:ext>
            </a:extLst>
          </p:cNvPr>
          <p:cNvSpPr/>
          <p:nvPr/>
        </p:nvSpPr>
        <p:spPr>
          <a:xfrm>
            <a:off x="5076826" y="5694364"/>
            <a:ext cx="492125" cy="428625"/>
          </a:xfrm>
          <a:prstGeom prst="oc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29" name="Octagon 28">
            <a:extLst>
              <a:ext uri="{FF2B5EF4-FFF2-40B4-BE49-F238E27FC236}">
                <a16:creationId xmlns:a16="http://schemas.microsoft.com/office/drawing/2014/main" id="{59974F1B-99A6-4D1F-B8C2-A1F4EB4ED8F2}"/>
              </a:ext>
            </a:extLst>
          </p:cNvPr>
          <p:cNvSpPr/>
          <p:nvPr/>
        </p:nvSpPr>
        <p:spPr>
          <a:xfrm>
            <a:off x="9685338" y="2822575"/>
            <a:ext cx="525462" cy="388938"/>
          </a:xfrm>
          <a:prstGeom prst="oc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0" name="Octagon 29">
            <a:extLst>
              <a:ext uri="{FF2B5EF4-FFF2-40B4-BE49-F238E27FC236}">
                <a16:creationId xmlns:a16="http://schemas.microsoft.com/office/drawing/2014/main" id="{C75C2747-E8A1-415F-8D5E-F99428C52E32}"/>
              </a:ext>
            </a:extLst>
          </p:cNvPr>
          <p:cNvSpPr/>
          <p:nvPr/>
        </p:nvSpPr>
        <p:spPr>
          <a:xfrm>
            <a:off x="9863139" y="3700464"/>
            <a:ext cx="492125" cy="427037"/>
          </a:xfrm>
          <a:prstGeom prst="oc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1" name="Octagon 30">
            <a:extLst>
              <a:ext uri="{FF2B5EF4-FFF2-40B4-BE49-F238E27FC236}">
                <a16:creationId xmlns:a16="http://schemas.microsoft.com/office/drawing/2014/main" id="{9CD27C57-C72B-483B-9E80-21EED3B22740}"/>
              </a:ext>
            </a:extLst>
          </p:cNvPr>
          <p:cNvSpPr/>
          <p:nvPr/>
        </p:nvSpPr>
        <p:spPr>
          <a:xfrm>
            <a:off x="9886950" y="4662489"/>
            <a:ext cx="490538" cy="427037"/>
          </a:xfrm>
          <a:prstGeom prst="oc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2" name="Octagon 31">
            <a:extLst>
              <a:ext uri="{FF2B5EF4-FFF2-40B4-BE49-F238E27FC236}">
                <a16:creationId xmlns:a16="http://schemas.microsoft.com/office/drawing/2014/main" id="{5DB72598-A8E7-4A10-BB11-6FC01AA1D268}"/>
              </a:ext>
            </a:extLst>
          </p:cNvPr>
          <p:cNvSpPr/>
          <p:nvPr/>
        </p:nvSpPr>
        <p:spPr>
          <a:xfrm>
            <a:off x="4911725" y="2754314"/>
            <a:ext cx="490538" cy="427037"/>
          </a:xfrm>
          <a:prstGeom prst="oc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33" name="Octagon 32">
            <a:extLst>
              <a:ext uri="{FF2B5EF4-FFF2-40B4-BE49-F238E27FC236}">
                <a16:creationId xmlns:a16="http://schemas.microsoft.com/office/drawing/2014/main" id="{D11DDC3E-38C1-4885-9BC6-1D9E1655BFC5}"/>
              </a:ext>
            </a:extLst>
          </p:cNvPr>
          <p:cNvSpPr/>
          <p:nvPr/>
        </p:nvSpPr>
        <p:spPr>
          <a:xfrm>
            <a:off x="9971088" y="5649914"/>
            <a:ext cx="461962" cy="428625"/>
          </a:xfrm>
          <a:prstGeom prst="oc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rgbClr val="FF0000"/>
                </a:solidFill>
              </a:rPr>
              <a:t>Đ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267" grpId="0"/>
      <p:bldP spid="6156" grpId="0" animBg="1"/>
      <p:bldP spid="6157" grpId="0" animBg="1"/>
      <p:bldP spid="6158" grpId="0" animBg="1"/>
      <p:bldP spid="6159" grpId="0" animBg="1"/>
      <p:bldP spid="6160" grpId="0" animBg="1"/>
      <p:bldP spid="6161" grpId="0" animBg="1"/>
      <p:bldP spid="6162" grpId="0" animBg="1"/>
      <p:bldP spid="6163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7">
            <a:extLst>
              <a:ext uri="{FF2B5EF4-FFF2-40B4-BE49-F238E27FC236}">
                <a16:creationId xmlns:a16="http://schemas.microsoft.com/office/drawing/2014/main" id="{1E4877AA-449D-4DCA-B5BC-060EB2CE8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733801"/>
            <a:ext cx="4267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/>
          </a:p>
        </p:txBody>
      </p:sp>
      <p:sp>
        <p:nvSpPr>
          <p:cNvPr id="10243" name="Text Box 8">
            <a:extLst>
              <a:ext uri="{FF2B5EF4-FFF2-40B4-BE49-F238E27FC236}">
                <a16:creationId xmlns:a16="http://schemas.microsoft.com/office/drawing/2014/main" id="{09E431B7-86BF-4DD7-98E8-8B1E51A671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3581401"/>
            <a:ext cx="251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 b="0"/>
          </a:p>
        </p:txBody>
      </p:sp>
      <p:sp>
        <p:nvSpPr>
          <p:cNvPr id="7178" name="Text Box 10">
            <a:extLst>
              <a:ext uri="{FF2B5EF4-FFF2-40B4-BE49-F238E27FC236}">
                <a16:creationId xmlns:a16="http://schemas.microsoft.com/office/drawing/2014/main" id="{34A5F561-2CA1-433D-B1D5-667936D7A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787525"/>
            <a:ext cx="91440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Mẹ hái được 60 quả táo, chị hái được 35 quả táo. Số táo của cả mẹ và chị được xếp đều vào 5 hộp. Hỏi mỗi hộp có bao nhiêu quả táo?</a:t>
            </a:r>
          </a:p>
        </p:txBody>
      </p:sp>
      <p:sp>
        <p:nvSpPr>
          <p:cNvPr id="7179" name="Text Box 11">
            <a:extLst>
              <a:ext uri="{FF2B5EF4-FFF2-40B4-BE49-F238E27FC236}">
                <a16:creationId xmlns:a16="http://schemas.microsoft.com/office/drawing/2014/main" id="{B3B5F8D4-9CCF-4A7A-804C-26B714754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5475" y="3182938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</a:p>
        </p:txBody>
      </p:sp>
      <p:sp>
        <p:nvSpPr>
          <p:cNvPr id="7180" name="Text Box 12">
            <a:extLst>
              <a:ext uri="{FF2B5EF4-FFF2-40B4-BE49-F238E27FC236}">
                <a16:creationId xmlns:a16="http://schemas.microsoft.com/office/drawing/2014/main" id="{AAFF2455-76A5-42C3-A92B-D1032EFAE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675063"/>
            <a:ext cx="419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 hái   :  60 quả táo </a:t>
            </a:r>
          </a:p>
        </p:txBody>
      </p:sp>
      <p:sp>
        <p:nvSpPr>
          <p:cNvPr id="7181" name="Text Box 13">
            <a:extLst>
              <a:ext uri="{FF2B5EF4-FFF2-40B4-BE49-F238E27FC236}">
                <a16:creationId xmlns:a16="http://schemas.microsoft.com/office/drawing/2014/main" id="{689662CD-9841-4C9C-887F-EC8306A3D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106863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 hái   :  35 quả táo</a:t>
            </a:r>
          </a:p>
        </p:txBody>
      </p:sp>
      <p:sp>
        <p:nvSpPr>
          <p:cNvPr id="7182" name="Text Box 14">
            <a:extLst>
              <a:ext uri="{FF2B5EF4-FFF2-40B4-BE49-F238E27FC236}">
                <a16:creationId xmlns:a16="http://schemas.microsoft.com/office/drawing/2014/main" id="{F183C3A2-2C39-456E-B7EB-D0D10CFBA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632325"/>
            <a:ext cx="2757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quả    : 5 hộp     </a:t>
            </a:r>
          </a:p>
        </p:txBody>
      </p:sp>
      <p:sp>
        <p:nvSpPr>
          <p:cNvPr id="7183" name="Text Box 15">
            <a:extLst>
              <a:ext uri="{FF2B5EF4-FFF2-40B4-BE49-F238E27FC236}">
                <a16:creationId xmlns:a16="http://schemas.microsoft.com/office/drawing/2014/main" id="{6E286909-AE53-4F9E-8AA4-7AE2BA067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5199063"/>
            <a:ext cx="297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hộp : ….. quả táo ?</a:t>
            </a:r>
          </a:p>
        </p:txBody>
      </p:sp>
      <p:sp>
        <p:nvSpPr>
          <p:cNvPr id="11282" name="AutoShape 18">
            <a:extLst>
              <a:ext uri="{FF2B5EF4-FFF2-40B4-BE49-F238E27FC236}">
                <a16:creationId xmlns:a16="http://schemas.microsoft.com/office/drawing/2014/main" id="{174C0551-B63F-4BD4-99AD-B7515199FB79}"/>
              </a:ext>
            </a:extLst>
          </p:cNvPr>
          <p:cNvSpPr>
            <a:spLocks/>
          </p:cNvSpPr>
          <p:nvPr/>
        </p:nvSpPr>
        <p:spPr bwMode="auto">
          <a:xfrm>
            <a:off x="4483100" y="3724275"/>
            <a:ext cx="133350" cy="914400"/>
          </a:xfrm>
          <a:prstGeom prst="rightBrace">
            <a:avLst>
              <a:gd name="adj1" fmla="val 5714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1283" name="Text Box 19">
            <a:extLst>
              <a:ext uri="{FF2B5EF4-FFF2-40B4-BE49-F238E27FC236}">
                <a16:creationId xmlns:a16="http://schemas.microsoft.com/office/drawing/2014/main" id="{B742A2C6-E4EE-424E-A60A-BE1FCC7C5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7726" y="3979863"/>
            <a:ext cx="981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quả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0190E7-75B3-4613-B14E-4C72DBC1E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9138" y="3908425"/>
            <a:ext cx="1274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126A44-7984-4D56-839D-AE215B87F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5276" y="4522788"/>
            <a:ext cx="5343129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quả táo mẹ và chị hái được tất cả là:</a:t>
            </a:r>
          </a:p>
          <a:p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60 + 35 = 95 ( quả)</a:t>
            </a:r>
          </a:p>
          <a:p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táo có ở mỗi hộp là:</a:t>
            </a:r>
          </a:p>
          <a:p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95 : 5 = 19 (quả)</a:t>
            </a:r>
          </a:p>
          <a:p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Đáp số: 19 quả táo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/>
      <p:bldP spid="7179" grpId="0"/>
      <p:bldP spid="7180" grpId="0"/>
      <p:bldP spid="7181" grpId="0"/>
      <p:bldP spid="7182" grpId="0"/>
      <p:bldP spid="7183" grpId="0"/>
      <p:bldP spid="11282" grpId="0" animBg="1"/>
      <p:bldP spid="11283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0">
            <a:extLst>
              <a:ext uri="{FF2B5EF4-FFF2-40B4-BE49-F238E27FC236}">
                <a16:creationId xmlns:a16="http://schemas.microsoft.com/office/drawing/2014/main" id="{E19B5EEF-0D96-4CF6-9567-F0E6080C3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963738"/>
            <a:ext cx="9144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 trong biểu thức có các phép tính </a:t>
            </a:r>
            <a:r>
              <a:rPr lang="en-US" altLang="en-US" sz="3200" i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cộng, trừ, nhân, chia </a:t>
            </a:r>
            <a:r>
              <a:rPr lang="en-US" altLang="en-US" sz="32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 ta thực hiện các phép tính </a:t>
            </a:r>
            <a:r>
              <a:rPr lang="en-US" altLang="en-US" sz="3200" i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nhân, chia trước</a:t>
            </a:r>
            <a:r>
              <a:rPr lang="en-US" altLang="en-US" sz="32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rồi thực hiện các phép tính </a:t>
            </a:r>
            <a:r>
              <a:rPr lang="en-US" altLang="en-US" sz="3200" i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cộng, trừ </a:t>
            </a:r>
            <a:r>
              <a:rPr lang="en-US" alt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H4">
            <a:extLst>
              <a:ext uri="{FF2B5EF4-FFF2-40B4-BE49-F238E27FC236}">
                <a16:creationId xmlns:a16="http://schemas.microsoft.com/office/drawing/2014/main" id="{569F726B-33AA-4B93-81EC-DA3F1AE584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Nhung dieu thay chua ke - Doan Trang [NCT 2724632111].mp3">
            <a:hlinkClick r:id="" action="ppaction://media"/>
            <a:extLst>
              <a:ext uri="{FF2B5EF4-FFF2-40B4-BE49-F238E27FC236}">
                <a16:creationId xmlns:a16="http://schemas.microsoft.com/office/drawing/2014/main" id="{B13219A8-BB75-443F-9B0D-7E875EE14978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6172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WordArt 7">
            <a:extLst>
              <a:ext uri="{FF2B5EF4-FFF2-40B4-BE49-F238E27FC236}">
                <a16:creationId xmlns:a16="http://schemas.microsoft.com/office/drawing/2014/main" id="{95AADF5F-4E9D-4ACC-A26D-56565868DC1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46313" y="1658939"/>
            <a:ext cx="7404100" cy="33496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6394" fill="hold"/>
                                        <p:tgtEl>
                                          <p:spTgt spid="102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4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blinds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434</Words>
  <Application>Microsoft Office PowerPoint</Application>
  <PresentationFormat>Widescreen</PresentationFormat>
  <Paragraphs>71</Paragraphs>
  <Slides>9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Impact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2020-12-20T09:36:03Z</dcterms:created>
  <dcterms:modified xsi:type="dcterms:W3CDTF">2020-12-20T09:36:27Z</dcterms:modified>
</cp:coreProperties>
</file>