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60" r:id="rId3"/>
    <p:sldId id="261" r:id="rId4"/>
    <p:sldId id="262" r:id="rId5"/>
    <p:sldId id="275" r:id="rId6"/>
    <p:sldId id="263" r:id="rId7"/>
    <p:sldId id="271" r:id="rId8"/>
    <p:sldId id="264" r:id="rId9"/>
    <p:sldId id="266" r:id="rId10"/>
    <p:sldId id="272" r:id="rId11"/>
    <p:sldId id="274" r:id="rId12"/>
    <p:sldId id="267" r:id="rId13"/>
    <p:sldId id="269" r:id="rId14"/>
    <p:sldId id="268" r:id="rId15"/>
    <p:sldId id="270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46425D-2364-4E20-85B5-1BDEECFAB0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21B69F-0CCD-494A-B161-24A5CD01A7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DCD98C-A18F-4E16-9F05-B389C5D86A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AD9E9-D4F0-43BE-B4AA-DC283A1646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046999"/>
      </p:ext>
    </p:extLst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E3C5C2-A866-480D-9903-3FCC9084D1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9B4307-4379-472E-AFF4-914937428A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EC6AB1-B429-4E14-A2CE-413C2E894B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727330-BE82-43C6-9B19-49DABDB646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297603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64515C-C1CD-451F-B873-827756F86A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82D6EE-37E3-4E16-97AF-06742498A6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88681F-F9D2-400B-82C4-9EE0632672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45851D-F0F6-4B61-8590-D3506CCF6B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190289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36CB71-858A-4313-B573-5E465DB9BA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314FB1-07F4-45D6-8873-28A9226D80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32BF58-5B75-48BE-B174-0E42924F78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FA0BE-33ED-4572-A348-3E9F783F23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672118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EB5C05-3257-435A-81BF-F6A422347B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B75CC3-25C8-408C-AE7B-E329690206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A83319-5BF7-4827-B2B2-EB13A53ADE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E00A01-0484-49F9-892D-4D59F4F525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0547705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2B043D-2283-4F8E-8A71-BCBD49AC8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19F27F-5C5B-4859-BC62-A7A7F581BF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ACE7F6-06EA-4601-A4D7-2FBF841C5B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FB8AA7-47C6-4619-959B-BF82DF6C95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186433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842D396-32DE-46C4-B2F1-E98A5CE69F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602CD8A-3DC3-4518-86D3-E4DBDBDE21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B4D808A-1CCD-4E2F-99AA-5315C3D6BC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EC969F-CC5F-4D2F-910F-0C9362A247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497573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7B8A3D7-9A1E-4B70-BF5B-229D4FB62E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C1FD23F-16E2-4D32-BBBE-C0AE229472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A4F16F7-E735-495B-AE09-8CE39C79CF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DCFD97-2B9C-49B9-A7B7-338BC8939A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1477882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4528F6D-800C-4431-B99A-A330656DB4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05703DC-B3D9-40AA-A032-E4A392916D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ACCBF6-D3F4-4F47-AF25-E18671D8DF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B800-BB80-4158-8E5B-7EFF82548D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8323367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618E97-6A74-4F5F-A1BA-25031B9A24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F05F01-4ED8-4E8E-88FC-E57AEDFB9A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40BDA9-09D6-414E-A940-41B8B572CA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7373AC-13CD-41CC-A3D1-EFF3D9971D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8144310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9BF33E-2C18-42D6-A3C4-D54D8013C0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3859B48-6C0C-4D1B-AD9F-9C4390B216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A148EC-ECE7-4D09-93C4-001324139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BE946-B026-4152-ACDE-BB04823118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0612048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70AD961-1058-4E88-A8B3-48A786AF59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507FAF-144F-475A-8EEB-BB842AAC4E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FE4ECD-E2E0-41B3-B46A-06F2B749F49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E8F08B7-9CB0-4C63-844C-480C7A9ADBF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631C36D-8987-4D8F-9D32-F911769EBA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4CE10570-B930-4D1D-8E30-7E8436639A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710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blinds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1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6" name="Text Box 18">
            <a:extLst>
              <a:ext uri="{FF2B5EF4-FFF2-40B4-BE49-F238E27FC236}">
                <a16:creationId xmlns:a16="http://schemas.microsoft.com/office/drawing/2014/main" id="{C5E8A504-5882-4C81-B11A-8FE3EC34E4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0200" y="2641600"/>
            <a:ext cx="1212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246</a:t>
            </a:r>
          </a:p>
        </p:txBody>
      </p:sp>
      <p:sp>
        <p:nvSpPr>
          <p:cNvPr id="32789" name="Text Box 21">
            <a:extLst>
              <a:ext uri="{FF2B5EF4-FFF2-40B4-BE49-F238E27FC236}">
                <a16:creationId xmlns:a16="http://schemas.microsoft.com/office/drawing/2014/main" id="{9637C7BA-7C13-4609-950F-4432837D8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8325" y="26511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3</a:t>
            </a:r>
          </a:p>
        </p:txBody>
      </p:sp>
      <p:sp>
        <p:nvSpPr>
          <p:cNvPr id="32796" name="Line 28">
            <a:extLst>
              <a:ext uri="{FF2B5EF4-FFF2-40B4-BE49-F238E27FC236}">
                <a16:creationId xmlns:a16="http://schemas.microsoft.com/office/drawing/2014/main" id="{B0200792-BE47-4255-9640-E51860458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5763" y="2824163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2797" name="Line 29">
            <a:extLst>
              <a:ext uri="{FF2B5EF4-FFF2-40B4-BE49-F238E27FC236}">
                <a16:creationId xmlns:a16="http://schemas.microsoft.com/office/drawing/2014/main" id="{E1728F9E-E097-4415-A2E6-CC4222D5A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5763" y="3470275"/>
            <a:ext cx="989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2800" name="Text Box 32">
            <a:extLst>
              <a:ext uri="{FF2B5EF4-FFF2-40B4-BE49-F238E27FC236}">
                <a16:creationId xmlns:a16="http://schemas.microsoft.com/office/drawing/2014/main" id="{9CF4264C-115D-4B63-98CD-79F33E8B7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3" y="2670175"/>
            <a:ext cx="8699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82</a:t>
            </a:r>
          </a:p>
        </p:txBody>
      </p:sp>
      <p:sp>
        <p:nvSpPr>
          <p:cNvPr id="32801" name="Text Box 33">
            <a:extLst>
              <a:ext uri="{FF2B5EF4-FFF2-40B4-BE49-F238E27FC236}">
                <a16:creationId xmlns:a16="http://schemas.microsoft.com/office/drawing/2014/main" id="{312F0DD6-F273-4740-80D4-F74D7BD7E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2888" y="2679700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32802" name="Line 34">
            <a:extLst>
              <a:ext uri="{FF2B5EF4-FFF2-40B4-BE49-F238E27FC236}">
                <a16:creationId xmlns:a16="http://schemas.microsoft.com/office/drawing/2014/main" id="{05F7EE3D-7B43-4902-9B85-F980FBBA814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0325" y="281305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2803" name="Line 35">
            <a:extLst>
              <a:ext uri="{FF2B5EF4-FFF2-40B4-BE49-F238E27FC236}">
                <a16:creationId xmlns:a16="http://schemas.microsoft.com/office/drawing/2014/main" id="{ADAF6256-069D-4882-B9C8-51CAA1CDB1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0326" y="3498850"/>
            <a:ext cx="989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2804" name="Text Box 36">
            <a:extLst>
              <a:ext uri="{FF2B5EF4-FFF2-40B4-BE49-F238E27FC236}">
                <a16:creationId xmlns:a16="http://schemas.microsoft.com/office/drawing/2014/main" id="{079CC3DA-ED79-42FB-9AD4-C818903D4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1364" y="1277939"/>
            <a:ext cx="16017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3300"/>
                </a:solidFill>
              </a:rPr>
              <a:t>Tæ 1 + 2</a:t>
            </a:r>
          </a:p>
        </p:txBody>
      </p:sp>
      <p:sp>
        <p:nvSpPr>
          <p:cNvPr id="32805" name="Text Box 37">
            <a:extLst>
              <a:ext uri="{FF2B5EF4-FFF2-40B4-BE49-F238E27FC236}">
                <a16:creationId xmlns:a16="http://schemas.microsoft.com/office/drawing/2014/main" id="{C887D27D-0AAC-4F3B-B7E8-1F2AF9C9E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4814" y="1277939"/>
            <a:ext cx="16017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3300"/>
                </a:solidFill>
              </a:rPr>
              <a:t>Tæ 3 + 4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6" grpId="0"/>
      <p:bldP spid="32789" grpId="0"/>
      <p:bldP spid="32800" grpId="0"/>
      <p:bldP spid="32801" grpId="0"/>
      <p:bldP spid="32804" grpId="0"/>
      <p:bldP spid="3280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E5F578CA-E9B0-41EA-A844-EB4B3AAF7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1322388"/>
            <a:ext cx="2152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u="sng">
                <a:solidFill>
                  <a:srgbClr val="0033CC"/>
                </a:solidFill>
              </a:rPr>
              <a:t>Bµi gi¶i</a:t>
            </a:r>
          </a:p>
        </p:txBody>
      </p:sp>
      <p:sp>
        <p:nvSpPr>
          <p:cNvPr id="11267" name="Text Box 3">
            <a:extLst>
              <a:ext uri="{FF2B5EF4-FFF2-40B4-BE49-F238E27FC236}">
                <a16:creationId xmlns:a16="http://schemas.microsoft.com/office/drawing/2014/main" id="{8A41B30E-49CA-4BF4-B9F3-CC25331BA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6651" y="2995614"/>
            <a:ext cx="44545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 i="1">
                <a:solidFill>
                  <a:srgbClr val="0033CC"/>
                </a:solidFill>
              </a:rPr>
              <a:t>365 : 7 = 52 (d­ 1) 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B8CC91EC-88AF-4929-A1B3-D68790822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9" y="3802064"/>
            <a:ext cx="826928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VËy n¨m ®ã cã 52 tuÇn lÔ vµ 1 ngµy </a:t>
            </a: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F83BB337-CEAB-438F-A8DB-143A44DD6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2850" y="4686301"/>
            <a:ext cx="65293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§¸p sè: 52 tuÇn  lÔ vµ 1 ngµy </a:t>
            </a: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EF5C4D1F-E6FE-4941-93AC-9C5C0B4E0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9763" y="395288"/>
            <a:ext cx="2152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u="sng">
                <a:solidFill>
                  <a:srgbClr val="FF3300"/>
                </a:solidFill>
              </a:rPr>
              <a:t>C¸ch 2:</a:t>
            </a:r>
          </a:p>
        </p:txBody>
      </p:sp>
      <p:sp>
        <p:nvSpPr>
          <p:cNvPr id="11271" name="Text Box 7">
            <a:extLst>
              <a:ext uri="{FF2B5EF4-FFF2-40B4-BE49-F238E27FC236}">
                <a16:creationId xmlns:a16="http://schemas.microsoft.com/office/drawing/2014/main" id="{2FD98ECA-7EB8-4B1E-85AA-32EE9E4A4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2162176"/>
            <a:ext cx="7861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N¨m ®ã cã sè tuÇn lÔ vµ sè ngµy lµ: </a:t>
            </a:r>
          </a:p>
        </p:txBody>
      </p:sp>
    </p:spTree>
  </p:cSld>
  <p:clrMapOvr>
    <a:masterClrMapping/>
  </p:clrMapOvr>
  <p:transition>
    <p:blinds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C1A3D143-03AE-4192-A719-E4A29A731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9150" y="3475038"/>
            <a:ext cx="2152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u="sng">
                <a:solidFill>
                  <a:srgbClr val="0033CC"/>
                </a:solidFill>
              </a:rPr>
              <a:t>Bµi gi¶i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255BF8EF-1325-4E2A-97A6-BA8373B0C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001" y="4535489"/>
            <a:ext cx="44545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i="1">
                <a:solidFill>
                  <a:srgbClr val="0033CC"/>
                </a:solidFill>
              </a:rPr>
              <a:t>365 : 7 = 52 (d­ 1) </a:t>
            </a: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FFC3FD96-900E-4407-8084-1F16FAFDD0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8189" y="5033964"/>
            <a:ext cx="82692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33CC"/>
                </a:solidFill>
              </a:rPr>
              <a:t>VËy n¨m ®ã cã 52 tuÇn lÔ vµ 1 ngµy 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FF2616C8-A778-436E-B07F-2D0BA73F4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200" y="5534025"/>
            <a:ext cx="65293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33CC"/>
                </a:solidFill>
              </a:rPr>
              <a:t>§¸p sè: 52 tuÇn  lÔ vµ 1 ngµy </a:t>
            </a: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F57162A8-C757-4853-BAAA-80267D63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863" y="3236913"/>
            <a:ext cx="2152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u="sng">
                <a:solidFill>
                  <a:srgbClr val="FF3300"/>
                </a:solidFill>
              </a:rPr>
              <a:t>C¸ch 2: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D85618DC-2E84-4698-A1FA-F759EBC63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2188" y="4113214"/>
            <a:ext cx="78613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33CC"/>
                </a:solidFill>
              </a:rPr>
              <a:t>N¨m ®ã cã sè tuÇn lÔ vµ sè ngµy lµ: </a:t>
            </a: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C9B6BFA0-9D2F-476A-B895-93CFBF2C69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3900" y="203200"/>
            <a:ext cx="2152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u="sng">
                <a:solidFill>
                  <a:srgbClr val="FF3300"/>
                </a:solidFill>
              </a:rPr>
              <a:t>C¸ch 1: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AF7C6DAC-DF8C-4A6E-BEEA-A42833D4E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8050" y="203200"/>
            <a:ext cx="2152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u="sng">
                <a:solidFill>
                  <a:srgbClr val="0033CC"/>
                </a:solidFill>
              </a:rPr>
              <a:t>Bµi gi¶i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id="{BCF95EDF-112E-4429-BD03-8DD629D14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0538" y="893764"/>
            <a:ext cx="673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33CC"/>
                </a:solidFill>
              </a:rPr>
              <a:t>Ta cã:    </a:t>
            </a:r>
            <a:r>
              <a:rPr lang="en-US" altLang="en-US" sz="3200" b="1" i="1">
                <a:solidFill>
                  <a:srgbClr val="0033CC"/>
                </a:solidFill>
              </a:rPr>
              <a:t>365 : 7 = 52 (d­ 1) </a:t>
            </a:r>
          </a:p>
        </p:txBody>
      </p:sp>
      <p:sp>
        <p:nvSpPr>
          <p:cNvPr id="12299" name="Text Box 11">
            <a:extLst>
              <a:ext uri="{FF2B5EF4-FFF2-40B4-BE49-F238E27FC236}">
                <a16:creationId xmlns:a16="http://schemas.microsoft.com/office/drawing/2014/main" id="{4D225E20-D2F8-4E44-900C-3A8341660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26" y="1431925"/>
            <a:ext cx="84867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33CC"/>
                </a:solidFill>
              </a:rPr>
              <a:t>VËy n¨m ®ã cã 52 tuÇn lÔ vµ 1 ngµy </a:t>
            </a:r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id="{B5268BFC-8672-4868-B4B6-40EED1892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6988" y="2065339"/>
            <a:ext cx="64135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33CC"/>
                </a:solidFill>
              </a:rPr>
              <a:t>§¸p sè: 52 tuÇn lÔ vµ 1 ngµy </a:t>
            </a:r>
          </a:p>
        </p:txBody>
      </p:sp>
    </p:spTree>
  </p:cSld>
  <p:clrMapOvr>
    <a:masterClrMapping/>
  </p:clrMapOvr>
  <p:transition>
    <p:blinds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2" name="Oval 18">
            <a:hlinkClick r:id="" action="ppaction://noaction"/>
            <a:extLst>
              <a:ext uri="{FF2B5EF4-FFF2-40B4-BE49-F238E27FC236}">
                <a16:creationId xmlns:a16="http://schemas.microsoft.com/office/drawing/2014/main" id="{2F89C2E1-20E0-4D68-97A7-65EB04F86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2439" y="647701"/>
            <a:ext cx="852487" cy="96837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r>
              <a:rPr lang="en-US" altLang="en-US" sz="3600" b="1">
                <a:solidFill>
                  <a:srgbClr val="000000"/>
                </a:solidFill>
              </a:rPr>
              <a:t>3</a:t>
            </a:r>
          </a:p>
        </p:txBody>
      </p:sp>
      <p:grpSp>
        <p:nvGrpSpPr>
          <p:cNvPr id="13315" name="Group 31">
            <a:extLst>
              <a:ext uri="{FF2B5EF4-FFF2-40B4-BE49-F238E27FC236}">
                <a16:creationId xmlns:a16="http://schemas.microsoft.com/office/drawing/2014/main" id="{56E110BD-67A4-4B5F-A601-72DC5F2D16DB}"/>
              </a:ext>
            </a:extLst>
          </p:cNvPr>
          <p:cNvGrpSpPr>
            <a:grpSpLocks/>
          </p:cNvGrpSpPr>
          <p:nvPr/>
        </p:nvGrpSpPr>
        <p:grpSpPr bwMode="auto">
          <a:xfrm>
            <a:off x="1893888" y="1408113"/>
            <a:ext cx="8234362" cy="3079094"/>
            <a:chOff x="369888" y="3429000"/>
            <a:chExt cx="8234362" cy="3079095"/>
          </a:xfrm>
        </p:grpSpPr>
        <p:sp>
          <p:nvSpPr>
            <p:cNvPr id="13316" name="Rectangle 21">
              <a:extLst>
                <a:ext uri="{FF2B5EF4-FFF2-40B4-BE49-F238E27FC236}">
                  <a16:creationId xmlns:a16="http://schemas.microsoft.com/office/drawing/2014/main" id="{C91C74F0-C863-4FC3-B1C6-960EB7BBD5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888" y="4119563"/>
              <a:ext cx="525462" cy="153828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33CC"/>
                  </a:solidFill>
                </a:rPr>
                <a:t>§</a:t>
              </a:r>
            </a:p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33CC"/>
                  </a:solidFill>
                </a:rPr>
                <a:t>S</a:t>
              </a:r>
            </a:p>
          </p:txBody>
        </p:sp>
        <p:sp>
          <p:nvSpPr>
            <p:cNvPr id="13317" name="Text Box 22">
              <a:extLst>
                <a:ext uri="{FF2B5EF4-FFF2-40B4-BE49-F238E27FC236}">
                  <a16:creationId xmlns:a16="http://schemas.microsoft.com/office/drawing/2014/main" id="{50372C6E-8DB4-4CA0-8836-13B34B0558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1550" y="4483100"/>
              <a:ext cx="488950" cy="823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b="1">
                  <a:solidFill>
                    <a:srgbClr val="0033CC"/>
                  </a:solidFill>
                </a:rPr>
                <a:t>?</a:t>
              </a:r>
            </a:p>
          </p:txBody>
        </p:sp>
        <p:sp>
          <p:nvSpPr>
            <p:cNvPr id="13318" name="Text Box 23">
              <a:extLst>
                <a:ext uri="{FF2B5EF4-FFF2-40B4-BE49-F238E27FC236}">
                  <a16:creationId xmlns:a16="http://schemas.microsoft.com/office/drawing/2014/main" id="{017DE459-DB4A-44E1-AC06-07FB34BBAE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51038" y="3429000"/>
              <a:ext cx="1620957" cy="25545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>
                  <a:solidFill>
                    <a:srgbClr val="0033CC"/>
                  </a:solidFill>
                </a:rPr>
                <a:t>185    6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 u="sng">
                  <a:solidFill>
                    <a:srgbClr val="0033CC"/>
                  </a:solidFill>
                </a:rPr>
                <a:t>18   </a:t>
              </a:r>
              <a:r>
                <a:rPr lang="en-US" altLang="en-US" sz="3200" b="1">
                  <a:solidFill>
                    <a:srgbClr val="0033CC"/>
                  </a:solidFill>
                </a:rPr>
                <a:t>   30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>
                  <a:solidFill>
                    <a:srgbClr val="0033CC"/>
                  </a:solidFill>
                </a:rPr>
                <a:t>  05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 u="sng">
                  <a:solidFill>
                    <a:srgbClr val="0033CC"/>
                  </a:solidFill>
                </a:rPr>
                <a:t>    0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>
                  <a:solidFill>
                    <a:srgbClr val="0033CC"/>
                  </a:solidFill>
                </a:rPr>
                <a:t>    5</a:t>
              </a:r>
            </a:p>
          </p:txBody>
        </p:sp>
        <p:sp>
          <p:nvSpPr>
            <p:cNvPr id="13319" name="Line 24">
              <a:extLst>
                <a:ext uri="{FF2B5EF4-FFF2-40B4-BE49-F238E27FC236}">
                  <a16:creationId xmlns:a16="http://schemas.microsoft.com/office/drawing/2014/main" id="{411AA423-9DFB-45CA-AE09-C0C5F95B4D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8775" y="3557588"/>
              <a:ext cx="0" cy="8731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3320" name="Line 25">
              <a:extLst>
                <a:ext uri="{FF2B5EF4-FFF2-40B4-BE49-F238E27FC236}">
                  <a16:creationId xmlns:a16="http://schemas.microsoft.com/office/drawing/2014/main" id="{D3C53552-DCC3-421C-B6AE-4A20FB4DC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1950" y="3937000"/>
              <a:ext cx="882650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3321" name="Rectangle 26">
              <a:extLst>
                <a:ext uri="{FF2B5EF4-FFF2-40B4-BE49-F238E27FC236}">
                  <a16:creationId xmlns:a16="http://schemas.microsoft.com/office/drawing/2014/main" id="{19528C7F-C7F9-47D2-AB5C-C069538FD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3650" y="4162425"/>
              <a:ext cx="720725" cy="614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4400">
                <a:solidFill>
                  <a:srgbClr val="000000"/>
                </a:solidFill>
              </a:endParaRPr>
            </a:p>
          </p:txBody>
        </p:sp>
        <p:sp>
          <p:nvSpPr>
            <p:cNvPr id="13322" name="Text Box 27">
              <a:extLst>
                <a:ext uri="{FF2B5EF4-FFF2-40B4-BE49-F238E27FC236}">
                  <a16:creationId xmlns:a16="http://schemas.microsoft.com/office/drawing/2014/main" id="{87F0FB1A-66D1-47D1-B44E-A7CD00765B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8600" y="5984875"/>
              <a:ext cx="274626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33CC"/>
                  </a:solidFill>
                </a:rPr>
                <a:t>185 : 6 = 30 (d­ 5)</a:t>
              </a:r>
            </a:p>
          </p:txBody>
        </p:sp>
        <p:sp>
          <p:nvSpPr>
            <p:cNvPr id="13323" name="Text Box 28">
              <a:extLst>
                <a:ext uri="{FF2B5EF4-FFF2-40B4-BE49-F238E27FC236}">
                  <a16:creationId xmlns:a16="http://schemas.microsoft.com/office/drawing/2014/main" id="{665B8615-1CE5-4F9D-8610-406A952147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30913" y="3429000"/>
              <a:ext cx="1415772" cy="15696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>
                  <a:solidFill>
                    <a:srgbClr val="0033CC"/>
                  </a:solidFill>
                </a:rPr>
                <a:t>283    7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 u="sng">
                  <a:solidFill>
                    <a:srgbClr val="0033CC"/>
                  </a:solidFill>
                </a:rPr>
                <a:t>28   </a:t>
              </a:r>
              <a:r>
                <a:rPr lang="en-US" altLang="en-US" sz="3200" b="1">
                  <a:solidFill>
                    <a:srgbClr val="0033CC"/>
                  </a:solidFill>
                </a:rPr>
                <a:t>   4</a:t>
              </a:r>
            </a:p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200" b="1">
                  <a:solidFill>
                    <a:srgbClr val="0033CC"/>
                  </a:solidFill>
                </a:rPr>
                <a:t>  03</a:t>
              </a:r>
            </a:p>
          </p:txBody>
        </p:sp>
        <p:sp>
          <p:nvSpPr>
            <p:cNvPr id="13324" name="Line 29">
              <a:extLst>
                <a:ext uri="{FF2B5EF4-FFF2-40B4-BE49-F238E27FC236}">
                  <a16:creationId xmlns:a16="http://schemas.microsoft.com/office/drawing/2014/main" id="{EF8350EA-5F2B-44F5-8BE3-7317897020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78650" y="3557588"/>
              <a:ext cx="0" cy="8731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3325" name="Line 30">
              <a:extLst>
                <a:ext uri="{FF2B5EF4-FFF2-40B4-BE49-F238E27FC236}">
                  <a16:creationId xmlns:a16="http://schemas.microsoft.com/office/drawing/2014/main" id="{9657A859-B2EB-466A-AECF-0CC7ED5213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1825" y="3937000"/>
              <a:ext cx="882650" cy="15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13326" name="Rectangle 31">
              <a:extLst>
                <a:ext uri="{FF2B5EF4-FFF2-40B4-BE49-F238E27FC236}">
                  <a16:creationId xmlns:a16="http://schemas.microsoft.com/office/drawing/2014/main" id="{F960B3A6-E68C-41BE-B935-B89FC5C5D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3525" y="4162425"/>
              <a:ext cx="720725" cy="6143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vi-VN" altLang="en-US" sz="4400">
                <a:solidFill>
                  <a:srgbClr val="000000"/>
                </a:solidFill>
              </a:endParaRPr>
            </a:p>
          </p:txBody>
        </p:sp>
        <p:sp>
          <p:nvSpPr>
            <p:cNvPr id="13327" name="Text Box 32">
              <a:extLst>
                <a:ext uri="{FF2B5EF4-FFF2-40B4-BE49-F238E27FC236}">
                  <a16:creationId xmlns:a16="http://schemas.microsoft.com/office/drawing/2014/main" id="{49AB037D-95D4-40CA-A7DB-A3490E7B4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02275" y="5984875"/>
              <a:ext cx="256672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33CC"/>
                  </a:solidFill>
                </a:rPr>
                <a:t>283 : 7 = 4 (d­ 3)</a:t>
              </a: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7">
            <a:extLst>
              <a:ext uri="{FF2B5EF4-FFF2-40B4-BE49-F238E27FC236}">
                <a16:creationId xmlns:a16="http://schemas.microsoft.com/office/drawing/2014/main" id="{1E0F974E-3F09-422E-AC51-513C7001F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625" y="403225"/>
            <a:ext cx="1949450" cy="990600"/>
          </a:xfrm>
          <a:prstGeom prst="flowChartAlternateProcess">
            <a:avLst/>
          </a:prstGeom>
          <a:noFill/>
          <a:ln w="762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.VnArial" panose="020B7200000000000000" pitchFamily="34" charset="0"/>
              </a:rPr>
              <a:t>TIME</a:t>
            </a:r>
          </a:p>
        </p:txBody>
      </p:sp>
      <p:sp>
        <p:nvSpPr>
          <p:cNvPr id="21512" name="Text Box 8">
            <a:extLst>
              <a:ext uri="{FF2B5EF4-FFF2-40B4-BE49-F238E27FC236}">
                <a16:creationId xmlns:a16="http://schemas.microsoft.com/office/drawing/2014/main" id="{CB51A656-E87B-4553-A82C-16C906B824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8750" y="431800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0</a:t>
            </a:r>
          </a:p>
        </p:txBody>
      </p:sp>
      <p:sp>
        <p:nvSpPr>
          <p:cNvPr id="21513" name="Text Box 9">
            <a:extLst>
              <a:ext uri="{FF2B5EF4-FFF2-40B4-BE49-F238E27FC236}">
                <a16:creationId xmlns:a16="http://schemas.microsoft.com/office/drawing/2014/main" id="{E86223F8-5FFD-43B7-8631-4117BACB1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9389" y="450850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1</a:t>
            </a:r>
          </a:p>
        </p:txBody>
      </p:sp>
      <p:sp>
        <p:nvSpPr>
          <p:cNvPr id="21514" name="Text Box 10">
            <a:extLst>
              <a:ext uri="{FF2B5EF4-FFF2-40B4-BE49-F238E27FC236}">
                <a16:creationId xmlns:a16="http://schemas.microsoft.com/office/drawing/2014/main" id="{70459823-AE30-4CA2-A2C2-33EEE665C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5575" y="465138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2</a:t>
            </a:r>
          </a:p>
        </p:txBody>
      </p:sp>
      <p:sp>
        <p:nvSpPr>
          <p:cNvPr id="21515" name="Text Box 11">
            <a:extLst>
              <a:ext uri="{FF2B5EF4-FFF2-40B4-BE49-F238E27FC236}">
                <a16:creationId xmlns:a16="http://schemas.microsoft.com/office/drawing/2014/main" id="{68041FFB-7FCD-4046-88B9-870C1AE41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289" y="431800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3</a:t>
            </a:r>
          </a:p>
        </p:txBody>
      </p:sp>
      <p:sp>
        <p:nvSpPr>
          <p:cNvPr id="21516" name="Text Box 12">
            <a:extLst>
              <a:ext uri="{FF2B5EF4-FFF2-40B4-BE49-F238E27FC236}">
                <a16:creationId xmlns:a16="http://schemas.microsoft.com/office/drawing/2014/main" id="{803759A5-81BC-4D0F-94FB-203F5F858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0814" y="403225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4</a:t>
            </a:r>
          </a:p>
        </p:txBody>
      </p:sp>
      <p:sp>
        <p:nvSpPr>
          <p:cNvPr id="21517" name="Text Box 13">
            <a:extLst>
              <a:ext uri="{FF2B5EF4-FFF2-40B4-BE49-F238E27FC236}">
                <a16:creationId xmlns:a16="http://schemas.microsoft.com/office/drawing/2014/main" id="{CB11A356-F69C-4994-A74F-03313D995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0814" y="450850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5</a:t>
            </a:r>
          </a:p>
        </p:txBody>
      </p:sp>
      <p:pic>
        <p:nvPicPr>
          <p:cNvPr id="21518" name="Picture 14" descr="BELLS2~1">
            <a:extLst>
              <a:ext uri="{FF2B5EF4-FFF2-40B4-BE49-F238E27FC236}">
                <a16:creationId xmlns:a16="http://schemas.microsoft.com/office/drawing/2014/main" id="{0EF507FE-56AA-45CA-94EB-BB0F80C4AC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3489" y="417513"/>
            <a:ext cx="216693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9" name="Text Box 15">
            <a:extLst>
              <a:ext uri="{FF2B5EF4-FFF2-40B4-BE49-F238E27FC236}">
                <a16:creationId xmlns:a16="http://schemas.microsoft.com/office/drawing/2014/main" id="{7AA80821-CD67-4AE6-8B20-7B931E277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0814" y="465138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6</a:t>
            </a:r>
          </a:p>
        </p:txBody>
      </p:sp>
      <p:sp>
        <p:nvSpPr>
          <p:cNvPr id="21520" name="Text Box 16">
            <a:extLst>
              <a:ext uri="{FF2B5EF4-FFF2-40B4-BE49-F238E27FC236}">
                <a16:creationId xmlns:a16="http://schemas.microsoft.com/office/drawing/2014/main" id="{734F01BB-3E36-4084-BB06-A1EE708CB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5100" y="403225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7</a:t>
            </a:r>
          </a:p>
        </p:txBody>
      </p:sp>
      <p:sp>
        <p:nvSpPr>
          <p:cNvPr id="21521" name="Text Box 17">
            <a:extLst>
              <a:ext uri="{FF2B5EF4-FFF2-40B4-BE49-F238E27FC236}">
                <a16:creationId xmlns:a16="http://schemas.microsoft.com/office/drawing/2014/main" id="{D9D861C5-87C8-4D20-96C9-891E6361D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5575" y="403225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8</a:t>
            </a:r>
          </a:p>
        </p:txBody>
      </p:sp>
      <p:sp>
        <p:nvSpPr>
          <p:cNvPr id="21522" name="Text Box 18">
            <a:extLst>
              <a:ext uri="{FF2B5EF4-FFF2-40B4-BE49-F238E27FC236}">
                <a16:creationId xmlns:a16="http://schemas.microsoft.com/office/drawing/2014/main" id="{E34CFE69-CB26-4276-BEB8-5E2B3C6E0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675" y="465138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9</a:t>
            </a:r>
          </a:p>
        </p:txBody>
      </p:sp>
      <p:sp>
        <p:nvSpPr>
          <p:cNvPr id="21523" name="Text Box 19">
            <a:extLst>
              <a:ext uri="{FF2B5EF4-FFF2-40B4-BE49-F238E27FC236}">
                <a16:creationId xmlns:a16="http://schemas.microsoft.com/office/drawing/2014/main" id="{CABEDE7E-5BBD-4E7D-A9BD-3ADD251A4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0814" y="417513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10</a:t>
            </a:r>
          </a:p>
        </p:txBody>
      </p:sp>
      <p:sp>
        <p:nvSpPr>
          <p:cNvPr id="21525" name="Text Box 21">
            <a:extLst>
              <a:ext uri="{FF2B5EF4-FFF2-40B4-BE49-F238E27FC236}">
                <a16:creationId xmlns:a16="http://schemas.microsoft.com/office/drawing/2014/main" id="{C3C5A01E-5E02-480A-93F2-1A9DE2A897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9964" y="2097088"/>
            <a:ext cx="204628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6600">
                <a:solidFill>
                  <a:srgbClr val="000000"/>
                </a:solidFill>
              </a:rPr>
              <a:t>§óng</a:t>
            </a:r>
          </a:p>
        </p:txBody>
      </p:sp>
      <p:sp>
        <p:nvSpPr>
          <p:cNvPr id="21526" name="Text Box 22">
            <a:extLst>
              <a:ext uri="{FF2B5EF4-FFF2-40B4-BE49-F238E27FC236}">
                <a16:creationId xmlns:a16="http://schemas.microsoft.com/office/drawing/2014/main" id="{16303CF0-3FC0-475B-B9A0-1FFC21C89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426" y="4351338"/>
            <a:ext cx="1198563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6600">
                <a:solidFill>
                  <a:srgbClr val="000000"/>
                </a:solidFill>
              </a:rPr>
              <a:t>Sai</a:t>
            </a:r>
          </a:p>
        </p:txBody>
      </p:sp>
      <p:pic>
        <p:nvPicPr>
          <p:cNvPr id="14353" name="Picture 23" descr="hoa xanh">
            <a:extLst>
              <a:ext uri="{FF2B5EF4-FFF2-40B4-BE49-F238E27FC236}">
                <a16:creationId xmlns:a16="http://schemas.microsoft.com/office/drawing/2014/main" id="{C53D638A-5B13-4962-B0F3-6305951BD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2213" y="5962651"/>
            <a:ext cx="2238375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9" name="Picture 25" descr="hoa xanh">
            <a:extLst>
              <a:ext uri="{FF2B5EF4-FFF2-40B4-BE49-F238E27FC236}">
                <a16:creationId xmlns:a16="http://schemas.microsoft.com/office/drawing/2014/main" id="{6F59AB9F-0DF4-4F2C-BF21-AB848BD48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005264"/>
            <a:ext cx="1892300" cy="195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0" name="Picture 26" descr="hoa do">
            <a:extLst>
              <a:ext uri="{FF2B5EF4-FFF2-40B4-BE49-F238E27FC236}">
                <a16:creationId xmlns:a16="http://schemas.microsoft.com/office/drawing/2014/main" id="{B8D7B629-8E5A-4627-B64A-03C012236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138" y="1741489"/>
            <a:ext cx="1909762" cy="195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4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0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6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8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4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20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OOR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1000"/>
                                        <p:tgtEl>
                                          <p:spTgt spid="21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10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7" dur="1" fill="hold"/>
                                        <p:tgtEl>
                                          <p:spTgt spid="215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0" dur="1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3" grpId="0" animBg="1"/>
      <p:bldP spid="21513" grpId="1" animBg="1"/>
      <p:bldP spid="21514" grpId="0" animBg="1"/>
      <p:bldP spid="21514" grpId="1" animBg="1"/>
      <p:bldP spid="21515" grpId="0" animBg="1"/>
      <p:bldP spid="21515" grpId="1" animBg="1"/>
      <p:bldP spid="21516" grpId="0" animBg="1"/>
      <p:bldP spid="21516" grpId="1" animBg="1"/>
      <p:bldP spid="21517" grpId="0" animBg="1"/>
      <p:bldP spid="21517" grpId="1" animBg="1"/>
      <p:bldP spid="21519" grpId="0" animBg="1"/>
      <p:bldP spid="21519" grpId="1" animBg="1"/>
      <p:bldP spid="21520" grpId="0" animBg="1"/>
      <p:bldP spid="21520" grpId="1" animBg="1"/>
      <p:bldP spid="21521" grpId="0" animBg="1"/>
      <p:bldP spid="21521" grpId="1" animBg="1"/>
      <p:bldP spid="21522" grpId="0" animBg="1"/>
      <p:bldP spid="21522" grpId="1" animBg="1"/>
      <p:bldP spid="21523" grpId="0" animBg="1"/>
      <p:bldP spid="21523" grpId="1" animBg="1"/>
      <p:bldP spid="21525" grpId="0"/>
      <p:bldP spid="215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0">
            <a:extLst>
              <a:ext uri="{FF2B5EF4-FFF2-40B4-BE49-F238E27FC236}">
                <a16:creationId xmlns:a16="http://schemas.microsoft.com/office/drawing/2014/main" id="{B8951B71-BD7D-4A95-9A1A-A00007CBD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0" y="1355726"/>
            <a:ext cx="2159566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185    6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u="sng">
                <a:solidFill>
                  <a:srgbClr val="0033CC"/>
                </a:solidFill>
              </a:rPr>
              <a:t>18   </a:t>
            </a:r>
            <a:r>
              <a:rPr lang="en-US" altLang="en-US" sz="4400" b="1">
                <a:solidFill>
                  <a:srgbClr val="0033CC"/>
                </a:solidFill>
              </a:rPr>
              <a:t>   30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  05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u="sng">
                <a:solidFill>
                  <a:srgbClr val="0033CC"/>
                </a:solidFill>
              </a:rPr>
              <a:t>    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    5</a:t>
            </a:r>
          </a:p>
        </p:txBody>
      </p:sp>
      <p:sp>
        <p:nvSpPr>
          <p:cNvPr id="15363" name="Line 21">
            <a:extLst>
              <a:ext uri="{FF2B5EF4-FFF2-40B4-BE49-F238E27FC236}">
                <a16:creationId xmlns:a16="http://schemas.microsoft.com/office/drawing/2014/main" id="{C6171EFA-697C-47B7-A95A-DCBBF082131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3400" y="1527176"/>
            <a:ext cx="0" cy="1190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5364" name="Line 22">
            <a:extLst>
              <a:ext uri="{FF2B5EF4-FFF2-40B4-BE49-F238E27FC236}">
                <a16:creationId xmlns:a16="http://schemas.microsoft.com/office/drawing/2014/main" id="{FCB326E6-F245-4F1D-BBEB-8A93C3910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6576" y="2065338"/>
            <a:ext cx="1247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5365" name="Rectangle 23">
            <a:extLst>
              <a:ext uri="{FF2B5EF4-FFF2-40B4-BE49-F238E27FC236}">
                <a16:creationId xmlns:a16="http://schemas.microsoft.com/office/drawing/2014/main" id="{58A4AAB1-7425-483C-83BE-532A967B2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350" y="3140075"/>
            <a:ext cx="692150" cy="9096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6000">
              <a:solidFill>
                <a:srgbClr val="000000"/>
              </a:solidFill>
            </a:endParaRPr>
          </a:p>
        </p:txBody>
      </p:sp>
      <p:sp>
        <p:nvSpPr>
          <p:cNvPr id="15366" name="Text Box 24">
            <a:extLst>
              <a:ext uri="{FF2B5EF4-FFF2-40B4-BE49-F238E27FC236}">
                <a16:creationId xmlns:a16="http://schemas.microsoft.com/office/drawing/2014/main" id="{EA301D8F-88F7-43E0-B483-5AE8ACBDF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4750" y="5175250"/>
            <a:ext cx="38411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185 : 6 = 30 (d­ 5)</a:t>
            </a:r>
          </a:p>
        </p:txBody>
      </p:sp>
      <p:sp>
        <p:nvSpPr>
          <p:cNvPr id="15367" name="AutoShape 30">
            <a:extLst>
              <a:ext uri="{FF2B5EF4-FFF2-40B4-BE49-F238E27FC236}">
                <a16:creationId xmlns:a16="http://schemas.microsoft.com/office/drawing/2014/main" id="{45535DAF-0827-4C90-A181-7A6A87691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038" y="663575"/>
            <a:ext cx="1949450" cy="990600"/>
          </a:xfrm>
          <a:prstGeom prst="flowChartAlternateProcess">
            <a:avLst/>
          </a:prstGeom>
          <a:noFill/>
          <a:ln w="762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.VnArial" panose="020B7200000000000000" pitchFamily="34" charset="0"/>
              </a:rPr>
              <a:t>TIME</a:t>
            </a:r>
          </a:p>
        </p:txBody>
      </p:sp>
      <p:sp>
        <p:nvSpPr>
          <p:cNvPr id="17439" name="Text Box 31">
            <a:extLst>
              <a:ext uri="{FF2B5EF4-FFF2-40B4-BE49-F238E27FC236}">
                <a16:creationId xmlns:a16="http://schemas.microsoft.com/office/drawing/2014/main" id="{7C71A233-3936-4F0A-9ED4-ED3A9FA1A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4164" y="692150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0</a:t>
            </a:r>
          </a:p>
        </p:txBody>
      </p:sp>
      <p:sp>
        <p:nvSpPr>
          <p:cNvPr id="17440" name="Text Box 32">
            <a:extLst>
              <a:ext uri="{FF2B5EF4-FFF2-40B4-BE49-F238E27FC236}">
                <a16:creationId xmlns:a16="http://schemas.microsoft.com/office/drawing/2014/main" id="{FD197D44-F8B1-4C1B-A97D-54CF2BA96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711200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1</a:t>
            </a:r>
          </a:p>
        </p:txBody>
      </p:sp>
      <p:sp>
        <p:nvSpPr>
          <p:cNvPr id="17441" name="Text Box 33">
            <a:extLst>
              <a:ext uri="{FF2B5EF4-FFF2-40B4-BE49-F238E27FC236}">
                <a16:creationId xmlns:a16="http://schemas.microsoft.com/office/drawing/2014/main" id="{01F3765D-5CB4-4743-89D9-03E3ECDA9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0989" y="725488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2</a:t>
            </a:r>
          </a:p>
        </p:txBody>
      </p:sp>
      <p:sp>
        <p:nvSpPr>
          <p:cNvPr id="17442" name="Text Box 34">
            <a:extLst>
              <a:ext uri="{FF2B5EF4-FFF2-40B4-BE49-F238E27FC236}">
                <a16:creationId xmlns:a16="http://schemas.microsoft.com/office/drawing/2014/main" id="{917F7EFE-8649-4A2C-9A9B-99E0497F7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6700" y="692150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3</a:t>
            </a:r>
          </a:p>
        </p:txBody>
      </p:sp>
      <p:sp>
        <p:nvSpPr>
          <p:cNvPr id="17443" name="Text Box 35">
            <a:extLst>
              <a:ext uri="{FF2B5EF4-FFF2-40B4-BE49-F238E27FC236}">
                <a16:creationId xmlns:a16="http://schemas.microsoft.com/office/drawing/2014/main" id="{9672B310-20FB-484B-8710-B1B9AC031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663575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4</a:t>
            </a:r>
          </a:p>
        </p:txBody>
      </p:sp>
      <p:sp>
        <p:nvSpPr>
          <p:cNvPr id="17444" name="Text Box 36">
            <a:extLst>
              <a:ext uri="{FF2B5EF4-FFF2-40B4-BE49-F238E27FC236}">
                <a16:creationId xmlns:a16="http://schemas.microsoft.com/office/drawing/2014/main" id="{954A8CAE-3854-466F-A91C-295E615AA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711200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5</a:t>
            </a:r>
          </a:p>
        </p:txBody>
      </p:sp>
      <p:pic>
        <p:nvPicPr>
          <p:cNvPr id="17445" name="Picture 37" descr="BELLS2~1">
            <a:extLst>
              <a:ext uri="{FF2B5EF4-FFF2-40B4-BE49-F238E27FC236}">
                <a16:creationId xmlns:a16="http://schemas.microsoft.com/office/drawing/2014/main" id="{00D71A8A-3E6B-4AA1-B771-5DD2BBF734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900" y="677863"/>
            <a:ext cx="21669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46" name="Text Box 38">
            <a:extLst>
              <a:ext uri="{FF2B5EF4-FFF2-40B4-BE49-F238E27FC236}">
                <a16:creationId xmlns:a16="http://schemas.microsoft.com/office/drawing/2014/main" id="{2ACBC010-E264-4BD8-B3DC-FACBF19FC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725488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6</a:t>
            </a:r>
          </a:p>
        </p:txBody>
      </p:sp>
      <p:sp>
        <p:nvSpPr>
          <p:cNvPr id="17447" name="Text Box 39">
            <a:extLst>
              <a:ext uri="{FF2B5EF4-FFF2-40B4-BE49-F238E27FC236}">
                <a16:creationId xmlns:a16="http://schemas.microsoft.com/office/drawing/2014/main" id="{4CE97289-35CD-4669-B116-41B2E24D7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0514" y="663575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7</a:t>
            </a:r>
          </a:p>
        </p:txBody>
      </p:sp>
      <p:sp>
        <p:nvSpPr>
          <p:cNvPr id="17448" name="Text Box 40">
            <a:extLst>
              <a:ext uri="{FF2B5EF4-FFF2-40B4-BE49-F238E27FC236}">
                <a16:creationId xmlns:a16="http://schemas.microsoft.com/office/drawing/2014/main" id="{20618F14-5777-421B-917F-4230E7DD1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0989" y="663575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8</a:t>
            </a:r>
          </a:p>
        </p:txBody>
      </p:sp>
      <p:sp>
        <p:nvSpPr>
          <p:cNvPr id="17449" name="Text Box 41">
            <a:extLst>
              <a:ext uri="{FF2B5EF4-FFF2-40B4-BE49-F238E27FC236}">
                <a16:creationId xmlns:a16="http://schemas.microsoft.com/office/drawing/2014/main" id="{C956401F-A9C5-4CD9-9068-27A4F5985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9089" y="725488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9</a:t>
            </a:r>
          </a:p>
        </p:txBody>
      </p:sp>
      <p:sp>
        <p:nvSpPr>
          <p:cNvPr id="17450" name="Text Box 42">
            <a:extLst>
              <a:ext uri="{FF2B5EF4-FFF2-40B4-BE49-F238E27FC236}">
                <a16:creationId xmlns:a16="http://schemas.microsoft.com/office/drawing/2014/main" id="{5FBA7FCA-8496-4D7A-AFC9-FAF8AFD9E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677863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10</a:t>
            </a:r>
          </a:p>
        </p:txBody>
      </p:sp>
      <p:sp>
        <p:nvSpPr>
          <p:cNvPr id="17451" name="Text Box 43">
            <a:extLst>
              <a:ext uri="{FF2B5EF4-FFF2-40B4-BE49-F238E27FC236}">
                <a16:creationId xmlns:a16="http://schemas.microsoft.com/office/drawing/2014/main" id="{DBE421A6-DDF2-46F0-824F-6307E3AFF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2925" y="3181351"/>
            <a:ext cx="62388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3300"/>
                </a:solidFill>
              </a:rPr>
              <a:t>§</a:t>
            </a:r>
          </a:p>
        </p:txBody>
      </p:sp>
      <p:pic>
        <p:nvPicPr>
          <p:cNvPr id="17452" name="Picture 44" descr="hoa do">
            <a:extLst>
              <a:ext uri="{FF2B5EF4-FFF2-40B4-BE49-F238E27FC236}">
                <a16:creationId xmlns:a16="http://schemas.microsoft.com/office/drawing/2014/main" id="{4211E4AD-A52D-4CCF-BD5A-7DE3ECC4C6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9088" y="2928939"/>
            <a:ext cx="1363662" cy="139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0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2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17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8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7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4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17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6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2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OOR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10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9" grpId="0" animBg="1"/>
      <p:bldP spid="17440" grpId="0" animBg="1"/>
      <p:bldP spid="17440" grpId="1" animBg="1"/>
      <p:bldP spid="17441" grpId="0" animBg="1"/>
      <p:bldP spid="17441" grpId="1" animBg="1"/>
      <p:bldP spid="17442" grpId="0" animBg="1"/>
      <p:bldP spid="17442" grpId="1" animBg="1"/>
      <p:bldP spid="17443" grpId="0" animBg="1"/>
      <p:bldP spid="17443" grpId="1" animBg="1"/>
      <p:bldP spid="17444" grpId="0" animBg="1"/>
      <p:bldP spid="17444" grpId="1" animBg="1"/>
      <p:bldP spid="17446" grpId="0" animBg="1"/>
      <p:bldP spid="17446" grpId="1" animBg="1"/>
      <p:bldP spid="17447" grpId="0" animBg="1"/>
      <p:bldP spid="17447" grpId="1" animBg="1"/>
      <p:bldP spid="17448" grpId="0" animBg="1"/>
      <p:bldP spid="17448" grpId="1" animBg="1"/>
      <p:bldP spid="17449" grpId="0" animBg="1"/>
      <p:bldP spid="17449" grpId="1" animBg="1"/>
      <p:bldP spid="17450" grpId="0" animBg="1"/>
      <p:bldP spid="17450" grpId="1" animBg="1"/>
      <p:bldP spid="1745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DD6894C1-7272-4DD7-B696-271C7ABD0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8801" y="2017713"/>
            <a:ext cx="187743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283    7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u="sng">
                <a:solidFill>
                  <a:srgbClr val="0033CC"/>
                </a:solidFill>
              </a:rPr>
              <a:t>28   </a:t>
            </a:r>
            <a:r>
              <a:rPr lang="en-US" altLang="en-US" sz="4400" b="1">
                <a:solidFill>
                  <a:srgbClr val="0033CC"/>
                </a:solidFill>
              </a:rPr>
              <a:t>  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  03</a:t>
            </a:r>
          </a:p>
        </p:txBody>
      </p:sp>
      <p:sp>
        <p:nvSpPr>
          <p:cNvPr id="16387" name="Line 3">
            <a:extLst>
              <a:ext uri="{FF2B5EF4-FFF2-40B4-BE49-F238E27FC236}">
                <a16:creationId xmlns:a16="http://schemas.microsoft.com/office/drawing/2014/main" id="{BABFB415-BDAB-4216-B366-137E02B7E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3400" y="2084389"/>
            <a:ext cx="0" cy="1190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6388" name="Line 4">
            <a:extLst>
              <a:ext uri="{FF2B5EF4-FFF2-40B4-BE49-F238E27FC236}">
                <a16:creationId xmlns:a16="http://schemas.microsoft.com/office/drawing/2014/main" id="{D4E6A0D3-1B4A-44DA-8AAF-F6A171F06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6576" y="2651125"/>
            <a:ext cx="1247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4202331B-ACFD-42C5-8C51-0209E7A6B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638" y="3140075"/>
            <a:ext cx="692150" cy="9096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6000">
              <a:solidFill>
                <a:srgbClr val="000000"/>
              </a:solidFill>
            </a:endParaRP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B7D67724-0804-4183-A215-27AF87BDB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1288" y="4695825"/>
            <a:ext cx="35846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283 : 7 = 4 (d­ 3)</a:t>
            </a:r>
          </a:p>
        </p:txBody>
      </p:sp>
      <p:sp>
        <p:nvSpPr>
          <p:cNvPr id="16391" name="AutoShape 7">
            <a:extLst>
              <a:ext uri="{FF2B5EF4-FFF2-40B4-BE49-F238E27FC236}">
                <a16:creationId xmlns:a16="http://schemas.microsoft.com/office/drawing/2014/main" id="{0B6B701C-85EF-4A47-8D6B-BD7426754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038" y="663575"/>
            <a:ext cx="1949450" cy="990600"/>
          </a:xfrm>
          <a:prstGeom prst="flowChartAlternateProcess">
            <a:avLst/>
          </a:prstGeom>
          <a:noFill/>
          <a:ln w="762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  <a:latin typeface=".VnArial" panose="020B7200000000000000" pitchFamily="34" charset="0"/>
              </a:rPr>
              <a:t>TIME</a:t>
            </a:r>
          </a:p>
        </p:txBody>
      </p:sp>
      <p:sp>
        <p:nvSpPr>
          <p:cNvPr id="22536" name="Text Box 8">
            <a:extLst>
              <a:ext uri="{FF2B5EF4-FFF2-40B4-BE49-F238E27FC236}">
                <a16:creationId xmlns:a16="http://schemas.microsoft.com/office/drawing/2014/main" id="{A9DF5BA9-234B-4BAD-91A8-DEFA40EF0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4164" y="692150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0</a:t>
            </a:r>
          </a:p>
        </p:txBody>
      </p:sp>
      <p:sp>
        <p:nvSpPr>
          <p:cNvPr id="22537" name="Text Box 9">
            <a:extLst>
              <a:ext uri="{FF2B5EF4-FFF2-40B4-BE49-F238E27FC236}">
                <a16:creationId xmlns:a16="http://schemas.microsoft.com/office/drawing/2014/main" id="{94849EC3-3591-472E-B473-0EF96D7ED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711200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1</a:t>
            </a:r>
          </a:p>
        </p:txBody>
      </p:sp>
      <p:sp>
        <p:nvSpPr>
          <p:cNvPr id="22538" name="Text Box 10">
            <a:extLst>
              <a:ext uri="{FF2B5EF4-FFF2-40B4-BE49-F238E27FC236}">
                <a16:creationId xmlns:a16="http://schemas.microsoft.com/office/drawing/2014/main" id="{B7D70070-DC38-4C54-A597-D04C2DC9B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0989" y="725488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2</a:t>
            </a: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0161392C-F189-46C0-831E-B5FD4C59F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6700" y="692150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3</a:t>
            </a:r>
          </a:p>
        </p:txBody>
      </p:sp>
      <p:sp>
        <p:nvSpPr>
          <p:cNvPr id="22540" name="Text Box 12">
            <a:extLst>
              <a:ext uri="{FF2B5EF4-FFF2-40B4-BE49-F238E27FC236}">
                <a16:creationId xmlns:a16="http://schemas.microsoft.com/office/drawing/2014/main" id="{25B8C0E4-4C41-4916-8CDF-84FF50A3D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663575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4</a:t>
            </a:r>
          </a:p>
        </p:txBody>
      </p:sp>
      <p:sp>
        <p:nvSpPr>
          <p:cNvPr id="22541" name="Text Box 13">
            <a:extLst>
              <a:ext uri="{FF2B5EF4-FFF2-40B4-BE49-F238E27FC236}">
                <a16:creationId xmlns:a16="http://schemas.microsoft.com/office/drawing/2014/main" id="{072285C9-2B14-46F1-B01B-F0C76B5AB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711200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5</a:t>
            </a:r>
          </a:p>
        </p:txBody>
      </p:sp>
      <p:pic>
        <p:nvPicPr>
          <p:cNvPr id="22542" name="Picture 14" descr="BELLS2~1">
            <a:extLst>
              <a:ext uri="{FF2B5EF4-FFF2-40B4-BE49-F238E27FC236}">
                <a16:creationId xmlns:a16="http://schemas.microsoft.com/office/drawing/2014/main" id="{27F327DE-1E59-4E3C-ADAE-E230B887E0A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900" y="677863"/>
            <a:ext cx="21669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43" name="Text Box 15">
            <a:extLst>
              <a:ext uri="{FF2B5EF4-FFF2-40B4-BE49-F238E27FC236}">
                <a16:creationId xmlns:a16="http://schemas.microsoft.com/office/drawing/2014/main" id="{8010DCB3-1298-4766-89D3-E6CEED491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725488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6</a:t>
            </a:r>
          </a:p>
        </p:txBody>
      </p:sp>
      <p:sp>
        <p:nvSpPr>
          <p:cNvPr id="22544" name="Text Box 16">
            <a:extLst>
              <a:ext uri="{FF2B5EF4-FFF2-40B4-BE49-F238E27FC236}">
                <a16:creationId xmlns:a16="http://schemas.microsoft.com/office/drawing/2014/main" id="{4AEF6732-FE42-4997-9197-7193043CB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0514" y="663575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7</a:t>
            </a:r>
          </a:p>
        </p:txBody>
      </p:sp>
      <p:sp>
        <p:nvSpPr>
          <p:cNvPr id="22545" name="Text Box 17">
            <a:extLst>
              <a:ext uri="{FF2B5EF4-FFF2-40B4-BE49-F238E27FC236}">
                <a16:creationId xmlns:a16="http://schemas.microsoft.com/office/drawing/2014/main" id="{6A80710B-17CE-4A5D-AD21-2EC162A64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0989" y="663575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8</a:t>
            </a:r>
          </a:p>
        </p:txBody>
      </p:sp>
      <p:sp>
        <p:nvSpPr>
          <p:cNvPr id="22546" name="Text Box 18">
            <a:extLst>
              <a:ext uri="{FF2B5EF4-FFF2-40B4-BE49-F238E27FC236}">
                <a16:creationId xmlns:a16="http://schemas.microsoft.com/office/drawing/2014/main" id="{20A1BB8E-AA29-4EF5-B212-2765DD3F9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9089" y="725488"/>
            <a:ext cx="1728787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9</a:t>
            </a:r>
          </a:p>
        </p:txBody>
      </p:sp>
      <p:sp>
        <p:nvSpPr>
          <p:cNvPr id="22547" name="Text Box 19">
            <a:extLst>
              <a:ext uri="{FF2B5EF4-FFF2-40B4-BE49-F238E27FC236}">
                <a16:creationId xmlns:a16="http://schemas.microsoft.com/office/drawing/2014/main" id="{B3364339-A0B2-415B-BD5B-590F7B609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6225" y="677863"/>
            <a:ext cx="1728788" cy="9144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5400">
                <a:solidFill>
                  <a:srgbClr val="FF0066"/>
                </a:solidFill>
                <a:latin typeface=".VnTifani Heavy" panose="020B7200000000000000" pitchFamily="34" charset="0"/>
              </a:rPr>
              <a:t>10</a:t>
            </a:r>
          </a:p>
        </p:txBody>
      </p:sp>
      <p:sp>
        <p:nvSpPr>
          <p:cNvPr id="22548" name="Text Box 20">
            <a:extLst>
              <a:ext uri="{FF2B5EF4-FFF2-40B4-BE49-F238E27FC236}">
                <a16:creationId xmlns:a16="http://schemas.microsoft.com/office/drawing/2014/main" id="{B4F462A7-67E0-4026-A86A-79EF1E3FC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26" y="3181351"/>
            <a:ext cx="5238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3300"/>
                </a:solidFill>
              </a:rPr>
              <a:t>S</a:t>
            </a:r>
          </a:p>
        </p:txBody>
      </p:sp>
      <p:sp>
        <p:nvSpPr>
          <p:cNvPr id="16405" name="Text Box 21">
            <a:extLst>
              <a:ext uri="{FF2B5EF4-FFF2-40B4-BE49-F238E27FC236}">
                <a16:creationId xmlns:a16="http://schemas.microsoft.com/office/drawing/2014/main" id="{C25B7CB7-EF44-4F75-B154-8ADFA1BD96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9438" y="2705100"/>
            <a:ext cx="4635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pic>
        <p:nvPicPr>
          <p:cNvPr id="22558" name="Picture 30" descr="hoa xanh">
            <a:extLst>
              <a:ext uri="{FF2B5EF4-FFF2-40B4-BE49-F238E27FC236}">
                <a16:creationId xmlns:a16="http://schemas.microsoft.com/office/drawing/2014/main" id="{61BE6632-6719-40EF-9D49-1EB29160E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5626" y="2968626"/>
            <a:ext cx="1223963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2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10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0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2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8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4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10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16" presetID="55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22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OOR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225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6" dur="1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nimBg="1"/>
      <p:bldP spid="22537" grpId="0" animBg="1"/>
      <p:bldP spid="22537" grpId="1" animBg="1"/>
      <p:bldP spid="22538" grpId="0" animBg="1"/>
      <p:bldP spid="22538" grpId="1" animBg="1"/>
      <p:bldP spid="22539" grpId="0" animBg="1"/>
      <p:bldP spid="22539" grpId="1" animBg="1"/>
      <p:bldP spid="22540" grpId="0" animBg="1"/>
      <p:bldP spid="22540" grpId="1" animBg="1"/>
      <p:bldP spid="22541" grpId="0" animBg="1"/>
      <p:bldP spid="22541" grpId="1" animBg="1"/>
      <p:bldP spid="22543" grpId="0" animBg="1"/>
      <p:bldP spid="22543" grpId="1" animBg="1"/>
      <p:bldP spid="22544" grpId="0" animBg="1"/>
      <p:bldP spid="22544" grpId="1" animBg="1"/>
      <p:bldP spid="22545" grpId="0" animBg="1"/>
      <p:bldP spid="22545" grpId="1" animBg="1"/>
      <p:bldP spid="22546" grpId="0" animBg="1"/>
      <p:bldP spid="22546" grpId="1" animBg="1"/>
      <p:bldP spid="22547" grpId="0" animBg="1"/>
      <p:bldP spid="225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C1CF591D-1025-4B07-A8DB-FC6FD814F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5514" y="981075"/>
            <a:ext cx="1877437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283    7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u="sng">
                <a:solidFill>
                  <a:srgbClr val="0033CC"/>
                </a:solidFill>
              </a:rPr>
              <a:t>28   </a:t>
            </a:r>
            <a:r>
              <a:rPr lang="en-US" altLang="en-US" sz="4400" b="1">
                <a:solidFill>
                  <a:srgbClr val="0033CC"/>
                </a:solidFill>
              </a:rPr>
              <a:t>  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  0</a:t>
            </a:r>
          </a:p>
        </p:txBody>
      </p:sp>
      <p:sp>
        <p:nvSpPr>
          <p:cNvPr id="17411" name="Line 3">
            <a:extLst>
              <a:ext uri="{FF2B5EF4-FFF2-40B4-BE49-F238E27FC236}">
                <a16:creationId xmlns:a16="http://schemas.microsoft.com/office/drawing/2014/main" id="{FF6EAC24-AE16-4F0A-A8F0-1C21B1C8CC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0113" y="1123951"/>
            <a:ext cx="0" cy="1190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7412" name="Line 4">
            <a:extLst>
              <a:ext uri="{FF2B5EF4-FFF2-40B4-BE49-F238E27FC236}">
                <a16:creationId xmlns:a16="http://schemas.microsoft.com/office/drawing/2014/main" id="{EDF5B62B-1DEC-493B-8F8F-3FC3BA9F97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3289" y="1690688"/>
            <a:ext cx="1247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28678" name="Text Box 6">
            <a:extLst>
              <a:ext uri="{FF2B5EF4-FFF2-40B4-BE49-F238E27FC236}">
                <a16:creationId xmlns:a16="http://schemas.microsoft.com/office/drawing/2014/main" id="{A101A34E-B021-4B2A-A918-2F3818CBE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9900" y="4735513"/>
            <a:ext cx="35846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283 : 7 = 4 (d­ 3)</a:t>
            </a:r>
          </a:p>
        </p:txBody>
      </p:sp>
      <p:sp>
        <p:nvSpPr>
          <p:cNvPr id="17414" name="Text Box 21">
            <a:extLst>
              <a:ext uri="{FF2B5EF4-FFF2-40B4-BE49-F238E27FC236}">
                <a16:creationId xmlns:a16="http://schemas.microsoft.com/office/drawing/2014/main" id="{555CE3A6-2861-4B2D-8DE4-1C91E334A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26150" y="1668463"/>
            <a:ext cx="4635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28694" name="Text Box 22">
            <a:extLst>
              <a:ext uri="{FF2B5EF4-FFF2-40B4-BE49-F238E27FC236}">
                <a16:creationId xmlns:a16="http://schemas.microsoft.com/office/drawing/2014/main" id="{64ADE132-96CF-416D-9FD5-E1F9A8BCC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5" y="1658938"/>
            <a:ext cx="4635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28695" name="Text Box 23">
            <a:extLst>
              <a:ext uri="{FF2B5EF4-FFF2-40B4-BE49-F238E27FC236}">
                <a16:creationId xmlns:a16="http://schemas.microsoft.com/office/drawing/2014/main" id="{4C84ACB8-1439-4C1B-9595-EE15E3C0B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6013" y="2967038"/>
            <a:ext cx="1022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u="sng">
                <a:solidFill>
                  <a:srgbClr val="0033CC"/>
                </a:solidFill>
              </a:rPr>
              <a:t>   0 </a:t>
            </a:r>
          </a:p>
        </p:txBody>
      </p:sp>
      <p:sp>
        <p:nvSpPr>
          <p:cNvPr id="28696" name="Text Box 24">
            <a:extLst>
              <a:ext uri="{FF2B5EF4-FFF2-40B4-BE49-F238E27FC236}">
                <a16:creationId xmlns:a16="http://schemas.microsoft.com/office/drawing/2014/main" id="{1B17F962-42E7-47B5-938B-44F2A9289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4" y="3659188"/>
            <a:ext cx="6762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 3</a:t>
            </a:r>
            <a:r>
              <a:rPr lang="en-US" altLang="en-US" sz="4400" b="1" u="sng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8697" name="Text Box 25">
            <a:extLst>
              <a:ext uri="{FF2B5EF4-FFF2-40B4-BE49-F238E27FC236}">
                <a16:creationId xmlns:a16="http://schemas.microsoft.com/office/drawing/2014/main" id="{ACB960DE-5EDB-493A-92B2-9B6403E6D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3363" y="4735513"/>
            <a:ext cx="384111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283 : 7 = 40 (d­ 3)</a:t>
            </a:r>
          </a:p>
        </p:txBody>
      </p:sp>
      <p:sp>
        <p:nvSpPr>
          <p:cNvPr id="17419" name="Text Box 27">
            <a:extLst>
              <a:ext uri="{FF2B5EF4-FFF2-40B4-BE49-F238E27FC236}">
                <a16:creationId xmlns:a16="http://schemas.microsoft.com/office/drawing/2014/main" id="{11C83ADC-0F2A-4A38-A6A4-D13D22ECA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4" y="2320925"/>
            <a:ext cx="67627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 3</a:t>
            </a:r>
            <a:r>
              <a:rPr lang="en-US" altLang="en-US" sz="4400" b="1" u="sng">
                <a:solidFill>
                  <a:srgbClr val="0033CC"/>
                </a:solidFill>
              </a:rPr>
              <a:t> </a:t>
            </a:r>
          </a:p>
        </p:txBody>
      </p:sp>
      <p:sp>
        <p:nvSpPr>
          <p:cNvPr id="28700" name="Rectangle 28">
            <a:extLst>
              <a:ext uri="{FF2B5EF4-FFF2-40B4-BE49-F238E27FC236}">
                <a16:creationId xmlns:a16="http://schemas.microsoft.com/office/drawing/2014/main" id="{6DBA81BC-EC4B-4D5B-B3BB-E97CD3F33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88" y="2320925"/>
            <a:ext cx="4635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>
                <a:solidFill>
                  <a:srgbClr val="0033CC"/>
                </a:solidFill>
              </a:rPr>
              <a:t>3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8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86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94" grpId="0"/>
      <p:bldP spid="28695" grpId="0"/>
      <p:bldP spid="28696" grpId="0"/>
      <p:bldP spid="28697" grpId="0"/>
      <p:bldP spid="28700" grpId="0"/>
      <p:bldP spid="2870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>
            <a:extLst>
              <a:ext uri="{FF2B5EF4-FFF2-40B4-BE49-F238E27FC236}">
                <a16:creationId xmlns:a16="http://schemas.microsoft.com/office/drawing/2014/main" id="{0C3999D5-1DC4-4B9A-B3C3-D687F3EF9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762001"/>
            <a:ext cx="27971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560 : 8 = ?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BCD132C0-6CA7-41B8-BE85-BA9CA8D80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1990726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56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4617EAF8-CE02-4D7E-808C-6B484A569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0788" y="199072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B8D18B96-B698-4499-B5D7-76CA1D368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7863" y="2655889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56</a:t>
            </a: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37B7F601-F789-417E-97D3-9DF1B82E1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9450" y="200025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312CC834-B06C-44AD-8AA7-E1436BBBF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7688" y="263207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6155" name="Text Box 11">
            <a:extLst>
              <a:ext uri="{FF2B5EF4-FFF2-40B4-BE49-F238E27FC236}">
                <a16:creationId xmlns:a16="http://schemas.microsoft.com/office/drawing/2014/main" id="{B6FF095B-2F8D-4193-83A0-A04AA63CD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4088" y="321310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6156" name="Text Box 12">
            <a:extLst>
              <a:ext uri="{FF2B5EF4-FFF2-40B4-BE49-F238E27FC236}">
                <a16:creationId xmlns:a16="http://schemas.microsoft.com/office/drawing/2014/main" id="{1ECA351E-5910-4623-AD85-86D145E10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075" y="321310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6157" name="Text Box 13">
            <a:extLst>
              <a:ext uri="{FF2B5EF4-FFF2-40B4-BE49-F238E27FC236}">
                <a16:creationId xmlns:a16="http://schemas.microsoft.com/office/drawing/2014/main" id="{4EBC6C0A-60D1-4009-9D6E-58B9A1892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0425" y="263207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6158" name="Text Box 14">
            <a:extLst>
              <a:ext uri="{FF2B5EF4-FFF2-40B4-BE49-F238E27FC236}">
                <a16:creationId xmlns:a16="http://schemas.microsoft.com/office/drawing/2014/main" id="{3EB2478A-3A99-482D-B655-8D833272E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9838" y="3789364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6159" name="Text Box 15">
            <a:extLst>
              <a:ext uri="{FF2B5EF4-FFF2-40B4-BE49-F238E27FC236}">
                <a16:creationId xmlns:a16="http://schemas.microsoft.com/office/drawing/2014/main" id="{F7DE81CD-63C1-4709-8798-2884C09D9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0" y="4351339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6160" name="Line 16">
            <a:extLst>
              <a:ext uri="{FF2B5EF4-FFF2-40B4-BE49-F238E27FC236}">
                <a16:creationId xmlns:a16="http://schemas.microsoft.com/office/drawing/2014/main" id="{6AAB4392-7CE2-4D1B-85B7-875DE0060B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6888" y="21336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62" name="Line 18">
            <a:extLst>
              <a:ext uri="{FF2B5EF4-FFF2-40B4-BE49-F238E27FC236}">
                <a16:creationId xmlns:a16="http://schemas.microsoft.com/office/drawing/2014/main" id="{6634D601-A0DC-4B11-A453-5E7EC4014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36888" y="2654300"/>
            <a:ext cx="989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63" name="Text Box 19">
            <a:extLst>
              <a:ext uri="{FF2B5EF4-FFF2-40B4-BE49-F238E27FC236}">
                <a16:creationId xmlns:a16="http://schemas.microsoft.com/office/drawing/2014/main" id="{035DE72A-8519-4B75-91F6-9BC7EA203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2913" y="1973264"/>
            <a:ext cx="43815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4000">
                <a:solidFill>
                  <a:srgbClr val="000000"/>
                </a:solidFill>
              </a:rPr>
              <a:t> </a:t>
            </a:r>
            <a:r>
              <a:rPr lang="en-US" altLang="en-US" sz="3200">
                <a:solidFill>
                  <a:srgbClr val="000000"/>
                </a:solidFill>
              </a:rPr>
              <a:t>56 chia 8 ®­îc 7, viÕt 7.</a:t>
            </a:r>
          </a:p>
        </p:txBody>
      </p:sp>
      <p:sp>
        <p:nvSpPr>
          <p:cNvPr id="6164" name="Text Box 20">
            <a:extLst>
              <a:ext uri="{FF2B5EF4-FFF2-40B4-BE49-F238E27FC236}">
                <a16:creationId xmlns:a16="http://schemas.microsoft.com/office/drawing/2014/main" id="{67B3C1DD-0894-46FE-B719-47C14E97E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8314" y="3470275"/>
            <a:ext cx="50161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4000">
                <a:solidFill>
                  <a:srgbClr val="000000"/>
                </a:solidFill>
              </a:rPr>
              <a:t> </a:t>
            </a:r>
            <a:r>
              <a:rPr lang="en-US" altLang="en-US" sz="3200">
                <a:solidFill>
                  <a:srgbClr val="000000"/>
                </a:solidFill>
              </a:rPr>
              <a:t>H¹ 0; 0 chia 8 ®­îc 0, viÕt 0.</a:t>
            </a:r>
          </a:p>
        </p:txBody>
      </p:sp>
      <p:sp>
        <p:nvSpPr>
          <p:cNvPr id="6165" name="Text Box 21">
            <a:extLst>
              <a:ext uri="{FF2B5EF4-FFF2-40B4-BE49-F238E27FC236}">
                <a16:creationId xmlns:a16="http://schemas.microsoft.com/office/drawing/2014/main" id="{1E126FC5-0DDC-4C30-A2C0-28D81F496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5338" y="5175251"/>
            <a:ext cx="3173412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560 : 8 = 70</a:t>
            </a:r>
          </a:p>
        </p:txBody>
      </p:sp>
      <p:sp>
        <p:nvSpPr>
          <p:cNvPr id="6167" name="Line 23">
            <a:extLst>
              <a:ext uri="{FF2B5EF4-FFF2-40B4-BE49-F238E27FC236}">
                <a16:creationId xmlns:a16="http://schemas.microsoft.com/office/drawing/2014/main" id="{CE044ECC-DDD1-4563-B4C9-88FAD0047D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76438" y="3262313"/>
            <a:ext cx="952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68" name="Line 24">
            <a:extLst>
              <a:ext uri="{FF2B5EF4-FFF2-40B4-BE49-F238E27FC236}">
                <a16:creationId xmlns:a16="http://schemas.microsoft.com/office/drawing/2014/main" id="{5F08F472-1C67-4DF9-A2F0-1900EF7FFB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92351" y="4375150"/>
            <a:ext cx="5619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69" name="Text Box 25">
            <a:extLst>
              <a:ext uri="{FF2B5EF4-FFF2-40B4-BE49-F238E27FC236}">
                <a16:creationId xmlns:a16="http://schemas.microsoft.com/office/drawing/2014/main" id="{763D061D-DE56-4B80-89FB-CDAF04134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700" y="2625725"/>
            <a:ext cx="6065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</a:rPr>
              <a:t>7 nh©n 8 b»ng 56; 56 trõ 56 b»ng 0.</a:t>
            </a:r>
          </a:p>
        </p:txBody>
      </p:sp>
      <p:sp>
        <p:nvSpPr>
          <p:cNvPr id="6170" name="Text Box 26">
            <a:extLst>
              <a:ext uri="{FF2B5EF4-FFF2-40B4-BE49-F238E27FC236}">
                <a16:creationId xmlns:a16="http://schemas.microsoft.com/office/drawing/2014/main" id="{CF4D0505-604C-4267-B61B-92554FFEC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9300" y="4197350"/>
            <a:ext cx="54562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</a:rPr>
              <a:t>0 nh©n 8 b»ng 0; 0 trõ 0 b»ng 0.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36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6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6" dur="1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6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7" dur="8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8" dur="8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8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4" dur="80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5" dur="80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80"/>
                                        <p:tgtEl>
                                          <p:spTgt spid="6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6150" grpId="0"/>
      <p:bldP spid="6150" grpId="1"/>
      <p:bldP spid="6151" grpId="0"/>
      <p:bldP spid="6153" grpId="0"/>
      <p:bldP spid="6154" grpId="0"/>
      <p:bldP spid="6156" grpId="0"/>
      <p:bldP spid="6157" grpId="0"/>
      <p:bldP spid="6158" grpId="0"/>
      <p:bldP spid="6159" grpId="0"/>
      <p:bldP spid="6163" grpId="0"/>
      <p:bldP spid="6164" grpId="0"/>
      <p:bldP spid="6165" grpId="0"/>
      <p:bldP spid="6169" grpId="0"/>
      <p:bldP spid="6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737E8550-1B72-49AE-9D0F-97BBABB5A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685801"/>
            <a:ext cx="27971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632 : 7 = ?</a:t>
            </a:r>
          </a:p>
        </p:txBody>
      </p:sp>
      <p:sp>
        <p:nvSpPr>
          <p:cNvPr id="9231" name="Text Box 15">
            <a:extLst>
              <a:ext uri="{FF2B5EF4-FFF2-40B4-BE49-F238E27FC236}">
                <a16:creationId xmlns:a16="http://schemas.microsoft.com/office/drawing/2014/main" id="{46FDCD40-F2E9-44FD-A187-D88158D16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938" y="1973264"/>
            <a:ext cx="43815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4000">
                <a:solidFill>
                  <a:srgbClr val="000000"/>
                </a:solidFill>
              </a:rPr>
              <a:t> </a:t>
            </a:r>
            <a:r>
              <a:rPr lang="en-US" altLang="en-US" sz="3200">
                <a:solidFill>
                  <a:srgbClr val="000000"/>
                </a:solidFill>
              </a:rPr>
              <a:t>63 chia 7 ®­îc 9, viÕt 9.</a:t>
            </a:r>
          </a:p>
        </p:txBody>
      </p:sp>
      <p:sp>
        <p:nvSpPr>
          <p:cNvPr id="9232" name="Text Box 16">
            <a:extLst>
              <a:ext uri="{FF2B5EF4-FFF2-40B4-BE49-F238E27FC236}">
                <a16:creationId xmlns:a16="http://schemas.microsoft.com/office/drawing/2014/main" id="{BC8E0E4D-0E18-43E4-94A6-5E3F98867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26" y="3482975"/>
            <a:ext cx="50161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4000">
                <a:solidFill>
                  <a:srgbClr val="000000"/>
                </a:solidFill>
              </a:rPr>
              <a:t> </a:t>
            </a:r>
            <a:r>
              <a:rPr lang="en-US" altLang="en-US" sz="3200">
                <a:solidFill>
                  <a:srgbClr val="000000"/>
                </a:solidFill>
              </a:rPr>
              <a:t>H¹ 2; 2 chia 7 ®­îc 0, viÕt 0.</a:t>
            </a:r>
          </a:p>
        </p:txBody>
      </p:sp>
      <p:sp>
        <p:nvSpPr>
          <p:cNvPr id="9233" name="Text Box 17">
            <a:extLst>
              <a:ext uri="{FF2B5EF4-FFF2-40B4-BE49-F238E27FC236}">
                <a16:creationId xmlns:a16="http://schemas.microsoft.com/office/drawing/2014/main" id="{7AC0AF32-EA0A-486E-BAC3-D1C2CB467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9" y="5251451"/>
            <a:ext cx="457208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</a:rPr>
              <a:t>632 : 7 = 90 (d­ 2)</a:t>
            </a:r>
          </a:p>
        </p:txBody>
      </p:sp>
      <p:sp>
        <p:nvSpPr>
          <p:cNvPr id="9236" name="Text Box 20">
            <a:extLst>
              <a:ext uri="{FF2B5EF4-FFF2-40B4-BE49-F238E27FC236}">
                <a16:creationId xmlns:a16="http://schemas.microsoft.com/office/drawing/2014/main" id="{5177EEBE-2233-45B3-BBB9-DFAA01760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1990726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63</a:t>
            </a:r>
          </a:p>
        </p:txBody>
      </p:sp>
      <p:sp>
        <p:nvSpPr>
          <p:cNvPr id="9237" name="Text Box 21">
            <a:extLst>
              <a:ext uri="{FF2B5EF4-FFF2-40B4-BE49-F238E27FC236}">
                <a16:creationId xmlns:a16="http://schemas.microsoft.com/office/drawing/2014/main" id="{BC7FF0C1-069F-47C7-88DE-F4038EB03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1913" y="199072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9238" name="Text Box 22">
            <a:extLst>
              <a:ext uri="{FF2B5EF4-FFF2-40B4-BE49-F238E27FC236}">
                <a16:creationId xmlns:a16="http://schemas.microsoft.com/office/drawing/2014/main" id="{C3F0A7BA-F801-4A27-B329-9726637BA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8988" y="2655889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63</a:t>
            </a:r>
          </a:p>
        </p:txBody>
      </p:sp>
      <p:sp>
        <p:nvSpPr>
          <p:cNvPr id="9239" name="Text Box 23">
            <a:extLst>
              <a:ext uri="{FF2B5EF4-FFF2-40B4-BE49-F238E27FC236}">
                <a16:creationId xmlns:a16="http://schemas.microsoft.com/office/drawing/2014/main" id="{6FDEDC78-159A-4712-9892-C7C8ECBC5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0575" y="200025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9240" name="Text Box 24">
            <a:extLst>
              <a:ext uri="{FF2B5EF4-FFF2-40B4-BE49-F238E27FC236}">
                <a16:creationId xmlns:a16="http://schemas.microsoft.com/office/drawing/2014/main" id="{BC67CE31-A41F-4C0A-92DC-5604A2CB8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8813" y="263207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9241" name="Text Box 25">
            <a:extLst>
              <a:ext uri="{FF2B5EF4-FFF2-40B4-BE49-F238E27FC236}">
                <a16:creationId xmlns:a16="http://schemas.microsoft.com/office/drawing/2014/main" id="{B5F49149-CAF0-4009-8643-647908F72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213" y="321310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9242" name="Text Box 26">
            <a:extLst>
              <a:ext uri="{FF2B5EF4-FFF2-40B4-BE49-F238E27FC236}">
                <a16:creationId xmlns:a16="http://schemas.microsoft.com/office/drawing/2014/main" id="{B23251B6-9CCC-4B5B-B3C9-D0C31AA68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6200" y="321310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9243" name="Text Box 27">
            <a:extLst>
              <a:ext uri="{FF2B5EF4-FFF2-40B4-BE49-F238E27FC236}">
                <a16:creationId xmlns:a16="http://schemas.microsoft.com/office/drawing/2014/main" id="{B2234D85-8311-4B90-B2A7-C87B7C6F0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1550" y="263207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9244" name="Text Box 28">
            <a:extLst>
              <a:ext uri="{FF2B5EF4-FFF2-40B4-BE49-F238E27FC236}">
                <a16:creationId xmlns:a16="http://schemas.microsoft.com/office/drawing/2014/main" id="{22329EF4-3EDC-47D5-9CCE-6DBBF454F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963" y="3789364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9245" name="Text Box 29">
            <a:extLst>
              <a:ext uri="{FF2B5EF4-FFF2-40B4-BE49-F238E27FC236}">
                <a16:creationId xmlns:a16="http://schemas.microsoft.com/office/drawing/2014/main" id="{DC9E43E3-A3E1-48BE-9CF3-4D877869A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9375" y="4351339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9246" name="Line 30">
            <a:extLst>
              <a:ext uri="{FF2B5EF4-FFF2-40B4-BE49-F238E27FC236}">
                <a16:creationId xmlns:a16="http://schemas.microsoft.com/office/drawing/2014/main" id="{4CDB4288-3231-453F-8FDF-8B5A6D23B4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8013" y="21336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9247" name="Line 31">
            <a:extLst>
              <a:ext uri="{FF2B5EF4-FFF2-40B4-BE49-F238E27FC236}">
                <a16:creationId xmlns:a16="http://schemas.microsoft.com/office/drawing/2014/main" id="{6FF84B05-FF68-479D-8FB6-10E91CAA59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8013" y="2654300"/>
            <a:ext cx="989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9248" name="Line 32">
            <a:extLst>
              <a:ext uri="{FF2B5EF4-FFF2-40B4-BE49-F238E27FC236}">
                <a16:creationId xmlns:a16="http://schemas.microsoft.com/office/drawing/2014/main" id="{A810857B-9F44-4508-B000-FB5073946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87563" y="3262313"/>
            <a:ext cx="952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9249" name="Line 33">
            <a:extLst>
              <a:ext uri="{FF2B5EF4-FFF2-40B4-BE49-F238E27FC236}">
                <a16:creationId xmlns:a16="http://schemas.microsoft.com/office/drawing/2014/main" id="{363D11F7-AA7B-4DB0-AE13-69AF40EDA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3476" y="4375150"/>
            <a:ext cx="5619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9250" name="Text Box 34">
            <a:extLst>
              <a:ext uri="{FF2B5EF4-FFF2-40B4-BE49-F238E27FC236}">
                <a16:creationId xmlns:a16="http://schemas.microsoft.com/office/drawing/2014/main" id="{075D1342-52E6-48F8-9114-720AE0A55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9300" y="2660650"/>
            <a:ext cx="6065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</a:rPr>
              <a:t>9 nh©n 7 b»ng 63; 63 trõ 63 b»ng 0.</a:t>
            </a:r>
          </a:p>
        </p:txBody>
      </p:sp>
      <p:sp>
        <p:nvSpPr>
          <p:cNvPr id="9251" name="Text Box 35">
            <a:extLst>
              <a:ext uri="{FF2B5EF4-FFF2-40B4-BE49-F238E27FC236}">
                <a16:creationId xmlns:a16="http://schemas.microsoft.com/office/drawing/2014/main" id="{9FEA1127-AE93-44B6-83D8-DE149111B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2014" y="4200525"/>
            <a:ext cx="54562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200">
                <a:solidFill>
                  <a:srgbClr val="000000"/>
                </a:solidFill>
              </a:rPr>
              <a:t>0 nh©n 7 b»ng 0; 2 trõ 0 b»ng 2.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28" dur="2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9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9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8" dur="1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31" grpId="0"/>
      <p:bldP spid="9232" grpId="0"/>
      <p:bldP spid="9233" grpId="0"/>
      <p:bldP spid="9236" grpId="0"/>
      <p:bldP spid="9236" grpId="1"/>
      <p:bldP spid="9237" grpId="0"/>
      <p:bldP spid="9239" grpId="0"/>
      <p:bldP spid="9240" grpId="0"/>
      <p:bldP spid="9242" grpId="0"/>
      <p:bldP spid="9243" grpId="0"/>
      <p:bldP spid="9244" grpId="0"/>
      <p:bldP spid="9245" grpId="0"/>
      <p:bldP spid="9250" grpId="0"/>
      <p:bldP spid="92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>
            <a:extLst>
              <a:ext uri="{FF2B5EF4-FFF2-40B4-BE49-F238E27FC236}">
                <a16:creationId xmlns:a16="http://schemas.microsoft.com/office/drawing/2014/main" id="{C3704736-7043-4F0E-8833-3191BAE5A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1013" y="1057276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63</a:t>
            </a: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8C37A0F3-469A-4984-BDFE-85F1F6E6E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69175" y="105727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5124" name="Text Box 5">
            <a:extLst>
              <a:ext uri="{FF2B5EF4-FFF2-40B4-BE49-F238E27FC236}">
                <a16:creationId xmlns:a16="http://schemas.microsoft.com/office/drawing/2014/main" id="{A4E90701-54E5-4C1B-A069-FF253F430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6250" y="1722439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63</a:t>
            </a: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90A6F160-DABB-48E6-B979-793A8F830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6075" y="169862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5126" name="Text Box 8">
            <a:extLst>
              <a:ext uri="{FF2B5EF4-FFF2-40B4-BE49-F238E27FC236}">
                <a16:creationId xmlns:a16="http://schemas.microsoft.com/office/drawing/2014/main" id="{D65C3298-578D-4AC6-A156-28BA8248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2475" y="227965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10251" name="Text Box 11">
            <a:extLst>
              <a:ext uri="{FF2B5EF4-FFF2-40B4-BE49-F238E27FC236}">
                <a16:creationId xmlns:a16="http://schemas.microsoft.com/office/drawing/2014/main" id="{D7110322-57C8-4769-9C4E-92D33634B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5" y="2855914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B93BF2CA-FE17-4DE2-A138-5BC6DF436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6638" y="3417889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5129" name="Line 13">
            <a:extLst>
              <a:ext uri="{FF2B5EF4-FFF2-40B4-BE49-F238E27FC236}">
                <a16:creationId xmlns:a16="http://schemas.microsoft.com/office/drawing/2014/main" id="{2F01F835-3594-409A-8D44-773623D1B44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15275" y="120015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130" name="Line 14">
            <a:extLst>
              <a:ext uri="{FF2B5EF4-FFF2-40B4-BE49-F238E27FC236}">
                <a16:creationId xmlns:a16="http://schemas.microsoft.com/office/drawing/2014/main" id="{B1B38BAF-CE4E-4BC6-B619-B3BE04C15D1A}"/>
              </a:ext>
            </a:extLst>
          </p:cNvPr>
          <p:cNvSpPr>
            <a:spLocks noChangeShapeType="1"/>
          </p:cNvSpPr>
          <p:nvPr/>
        </p:nvSpPr>
        <p:spPr bwMode="auto">
          <a:xfrm>
            <a:off x="7915276" y="1720850"/>
            <a:ext cx="989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131" name="Line 18">
            <a:extLst>
              <a:ext uri="{FF2B5EF4-FFF2-40B4-BE49-F238E27FC236}">
                <a16:creationId xmlns:a16="http://schemas.microsoft.com/office/drawing/2014/main" id="{0BAC992C-159C-49FC-9E52-BE5CE32595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3401" y="2328863"/>
            <a:ext cx="8493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132" name="Line 19">
            <a:extLst>
              <a:ext uri="{FF2B5EF4-FFF2-40B4-BE49-F238E27FC236}">
                <a16:creationId xmlns:a16="http://schemas.microsoft.com/office/drawing/2014/main" id="{B8BCADE5-3DBA-4ADB-85D2-D258124C93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0739" y="3441700"/>
            <a:ext cx="5619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133" name="Text Box 20">
            <a:extLst>
              <a:ext uri="{FF2B5EF4-FFF2-40B4-BE49-F238E27FC236}">
                <a16:creationId xmlns:a16="http://schemas.microsoft.com/office/drawing/2014/main" id="{9E4CEFA6-357B-457A-AE51-881D68C29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6463" y="1062039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56</a:t>
            </a:r>
          </a:p>
        </p:txBody>
      </p:sp>
      <p:sp>
        <p:nvSpPr>
          <p:cNvPr id="10261" name="Text Box 21">
            <a:extLst>
              <a:ext uri="{FF2B5EF4-FFF2-40B4-BE49-F238E27FC236}">
                <a16:creationId xmlns:a16="http://schemas.microsoft.com/office/drawing/2014/main" id="{4EF28858-04CA-40E7-84EB-CD7295252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25" y="1062039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5135" name="Text Box 22">
            <a:extLst>
              <a:ext uri="{FF2B5EF4-FFF2-40B4-BE49-F238E27FC236}">
                <a16:creationId xmlns:a16="http://schemas.microsoft.com/office/drawing/2014/main" id="{098721FC-3D7C-460B-9730-19C3C2643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1700" y="1727201"/>
            <a:ext cx="692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56</a:t>
            </a:r>
          </a:p>
        </p:txBody>
      </p:sp>
      <p:sp>
        <p:nvSpPr>
          <p:cNvPr id="10264" name="Text Box 24">
            <a:extLst>
              <a:ext uri="{FF2B5EF4-FFF2-40B4-BE49-F238E27FC236}">
                <a16:creationId xmlns:a16="http://schemas.microsoft.com/office/drawing/2014/main" id="{38B079F5-E1BF-4C72-80CA-E84C681F38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1703389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5137" name="Text Box 25">
            <a:extLst>
              <a:ext uri="{FF2B5EF4-FFF2-40B4-BE49-F238E27FC236}">
                <a16:creationId xmlns:a16="http://schemas.microsoft.com/office/drawing/2014/main" id="{F35918ED-C349-4878-AAF1-E1C940998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2284414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10268" name="Text Box 28">
            <a:extLst>
              <a:ext uri="{FF2B5EF4-FFF2-40B4-BE49-F238E27FC236}">
                <a16:creationId xmlns:a16="http://schemas.microsoft.com/office/drawing/2014/main" id="{CBD09A53-A011-48FF-8CD0-978EB14E6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3675" y="286067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10269" name="Text Box 29">
            <a:extLst>
              <a:ext uri="{FF2B5EF4-FFF2-40B4-BE49-F238E27FC236}">
                <a16:creationId xmlns:a16="http://schemas.microsoft.com/office/drawing/2014/main" id="{06A86A22-430A-4BA9-9A0A-281DCCE0D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2088" y="342265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5140" name="Line 30">
            <a:extLst>
              <a:ext uri="{FF2B5EF4-FFF2-40B4-BE49-F238E27FC236}">
                <a16:creationId xmlns:a16="http://schemas.microsoft.com/office/drawing/2014/main" id="{077B0B4B-B677-4D54-9954-577849DAB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5" y="1204913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141" name="Line 31">
            <a:extLst>
              <a:ext uri="{FF2B5EF4-FFF2-40B4-BE49-F238E27FC236}">
                <a16:creationId xmlns:a16="http://schemas.microsoft.com/office/drawing/2014/main" id="{8F64A036-2E7F-490B-AF41-9C868EC76F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0726" y="1725613"/>
            <a:ext cx="9890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142" name="Line 32">
            <a:extLst>
              <a:ext uri="{FF2B5EF4-FFF2-40B4-BE49-F238E27FC236}">
                <a16:creationId xmlns:a16="http://schemas.microsoft.com/office/drawing/2014/main" id="{9A8A4422-DCC8-4547-B530-C29E0865435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8851" y="2333625"/>
            <a:ext cx="8493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5143" name="Line 33">
            <a:extLst>
              <a:ext uri="{FF2B5EF4-FFF2-40B4-BE49-F238E27FC236}">
                <a16:creationId xmlns:a16="http://schemas.microsoft.com/office/drawing/2014/main" id="{EA179D93-F029-4D1A-BD24-377858A67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6189" y="3446463"/>
            <a:ext cx="5619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0288" name="Text Box 48">
            <a:extLst>
              <a:ext uri="{FF2B5EF4-FFF2-40B4-BE49-F238E27FC236}">
                <a16:creationId xmlns:a16="http://schemas.microsoft.com/office/drawing/2014/main" id="{12C9D11A-5C78-49D4-8F32-0C33D5789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6075" y="4411664"/>
            <a:ext cx="90424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i="1">
                <a:solidFill>
                  <a:srgbClr val="FF3300"/>
                </a:solidFill>
                <a:latin typeface=".VnTimeH" panose="020B7200000000000000" pitchFamily="34" charset="0"/>
              </a:rPr>
              <a:t>ë</a:t>
            </a:r>
            <a:r>
              <a:rPr lang="en-US" altLang="en-US" sz="3600" i="1">
                <a:solidFill>
                  <a:srgbClr val="FF3300"/>
                </a:solidFill>
              </a:rPr>
              <a:t> lÇn chia thø hai, nÕu sè bÞ chia bÐ h¬n sè chia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i="1">
                <a:solidFill>
                  <a:srgbClr val="FF3300"/>
                </a:solidFill>
              </a:rPr>
              <a:t>th× ta viÕt </a:t>
            </a:r>
            <a:r>
              <a:rPr lang="en-US" altLang="en-US" b="1" i="1">
                <a:solidFill>
                  <a:srgbClr val="FF3300"/>
                </a:solidFill>
              </a:rPr>
              <a:t>0</a:t>
            </a:r>
            <a:r>
              <a:rPr lang="en-US" altLang="en-US" sz="3600" i="1">
                <a:solidFill>
                  <a:srgbClr val="FF3300"/>
                </a:solidFill>
              </a:rPr>
              <a:t> ë th­¬ng theo lÇn chia ®ã.</a:t>
            </a:r>
          </a:p>
        </p:txBody>
      </p:sp>
      <p:sp>
        <p:nvSpPr>
          <p:cNvPr id="10289" name="Text Box 49">
            <a:extLst>
              <a:ext uri="{FF2B5EF4-FFF2-40B4-BE49-F238E27FC236}">
                <a16:creationId xmlns:a16="http://schemas.microsoft.com/office/drawing/2014/main" id="{914C77B1-5752-4C59-B6AB-EDE3E2E13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07632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10290" name="Text Box 50">
            <a:extLst>
              <a:ext uri="{FF2B5EF4-FFF2-40B4-BE49-F238E27FC236}">
                <a16:creationId xmlns:a16="http://schemas.microsoft.com/office/drawing/2014/main" id="{3A337AB1-6D60-4EAB-9E24-7712CD69B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8225" y="2287589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0291" name="Text Box 51">
            <a:extLst>
              <a:ext uri="{FF2B5EF4-FFF2-40B4-BE49-F238E27FC236}">
                <a16:creationId xmlns:a16="http://schemas.microsoft.com/office/drawing/2014/main" id="{94BE67C3-51DC-45E9-97B4-34E247C72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6725" y="1052514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10292" name="Text Box 52">
            <a:extLst>
              <a:ext uri="{FF2B5EF4-FFF2-40B4-BE49-F238E27FC236}">
                <a16:creationId xmlns:a16="http://schemas.microsoft.com/office/drawing/2014/main" id="{F93C1681-3D53-4A5E-8884-CE7C078EA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3675" y="2290764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5149" name="Text Box 54">
            <a:extLst>
              <a:ext uri="{FF2B5EF4-FFF2-40B4-BE49-F238E27FC236}">
                <a16:creationId xmlns:a16="http://schemas.microsoft.com/office/drawing/2014/main" id="{E3AE38ED-3F80-4A60-B735-F2C2C196D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171450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5150" name="Text Box 55">
            <a:extLst>
              <a:ext uri="{FF2B5EF4-FFF2-40B4-BE49-F238E27FC236}">
                <a16:creationId xmlns:a16="http://schemas.microsoft.com/office/drawing/2014/main" id="{9A4D19B9-3675-4114-938C-F768C545F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0713" y="1700214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10300" name="Rectangle 60">
            <a:extLst>
              <a:ext uri="{FF2B5EF4-FFF2-40B4-BE49-F238E27FC236}">
                <a16:creationId xmlns:a16="http://schemas.microsoft.com/office/drawing/2014/main" id="{D05939D2-A98B-4B50-A09A-33BC582DC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6850" y="2287589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10301" name="Rectangle 61">
            <a:extLst>
              <a:ext uri="{FF2B5EF4-FFF2-40B4-BE49-F238E27FC236}">
                <a16:creationId xmlns:a16="http://schemas.microsoft.com/office/drawing/2014/main" id="{D9F46E00-0007-4C45-8302-DB931BBCF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1076326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8</a:t>
            </a:r>
          </a:p>
        </p:txBody>
      </p:sp>
      <p:sp>
        <p:nvSpPr>
          <p:cNvPr id="10302" name="Rectangle 62">
            <a:extLst>
              <a:ext uri="{FF2B5EF4-FFF2-40B4-BE49-F238E27FC236}">
                <a16:creationId xmlns:a16="http://schemas.microsoft.com/office/drawing/2014/main" id="{C1AA6777-AE39-4842-A279-372A48C54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163" y="2293939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10303" name="Rectangle 63">
            <a:extLst>
              <a:ext uri="{FF2B5EF4-FFF2-40B4-BE49-F238E27FC236}">
                <a16:creationId xmlns:a16="http://schemas.microsoft.com/office/drawing/2014/main" id="{FADDD542-7B01-4756-8E3A-A28096C04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6725" y="1052514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7</a:t>
            </a:r>
          </a:p>
        </p:txBody>
      </p:sp>
      <p:sp>
        <p:nvSpPr>
          <p:cNvPr id="10306" name="Rectangle 66">
            <a:extLst>
              <a:ext uri="{FF2B5EF4-FFF2-40B4-BE49-F238E27FC236}">
                <a16:creationId xmlns:a16="http://schemas.microsoft.com/office/drawing/2014/main" id="{A7EE1531-3B0A-4437-BD14-03957E23C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463" y="1714501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10307" name="Rectangle 67">
            <a:extLst>
              <a:ext uri="{FF2B5EF4-FFF2-40B4-BE49-F238E27FC236}">
                <a16:creationId xmlns:a16="http://schemas.microsoft.com/office/drawing/2014/main" id="{8241520F-58CE-407F-84D1-AC5DD27B6A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2775" y="1700214"/>
            <a:ext cx="43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0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26" dur="20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28" dur="20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30" dur="20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32" dur="20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34" dur="2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" presetClass="emph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36" dur="2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3" presetClass="emph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38" dur="2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40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1" presetID="3" presetClass="emph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42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3" presetClass="emph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44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9" dur="2000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7" dur="2000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65" dur="20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7" dur="5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5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3" dur="20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83" dur="2000"/>
                                        <p:tgtEl>
                                          <p:spTgt spid="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03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03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91" dur="2000"/>
                                        <p:tgtEl>
                                          <p:spTgt spid="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7" grpId="0"/>
      <p:bldP spid="10251" grpId="0"/>
      <p:bldP spid="10252" grpId="0"/>
      <p:bldP spid="10261" grpId="0"/>
      <p:bldP spid="10264" grpId="0"/>
      <p:bldP spid="10268" grpId="0"/>
      <p:bldP spid="10269" grpId="0"/>
      <p:bldP spid="10288" grpId="0"/>
      <p:bldP spid="10289" grpId="0"/>
      <p:bldP spid="10289" grpId="1"/>
      <p:bldP spid="10290" grpId="0"/>
      <p:bldP spid="10290" grpId="1"/>
      <p:bldP spid="10291" grpId="0"/>
      <p:bldP spid="10291" grpId="1"/>
      <p:bldP spid="10292" grpId="0"/>
      <p:bldP spid="10292" grpId="1"/>
      <p:bldP spid="10300" grpId="0"/>
      <p:bldP spid="10300" grpId="1"/>
      <p:bldP spid="10301" grpId="0"/>
      <p:bldP spid="10301" grpId="1"/>
      <p:bldP spid="10302" grpId="0"/>
      <p:bldP spid="10302" grpId="1"/>
      <p:bldP spid="10303" grpId="0"/>
      <p:bldP spid="10303" grpId="1"/>
      <p:bldP spid="10306" grpId="0"/>
      <p:bldP spid="10306" grpId="1"/>
      <p:bldP spid="10307" grpId="0"/>
      <p:bldP spid="1030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2A8205A5-DA91-487B-9EBE-8E140D8AA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94564" y="125413"/>
            <a:ext cx="1489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632 : 7 = ?</a:t>
            </a: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1E21D9A3-4587-4EEB-9A91-91403E63D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3938" y="544513"/>
            <a:ext cx="126188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</a:rPr>
              <a:t>63</a:t>
            </a:r>
            <a:r>
              <a:rPr lang="en-US" altLang="en-US" sz="2400" b="1">
                <a:solidFill>
                  <a:srgbClr val="FF3300"/>
                </a:solidFill>
              </a:rPr>
              <a:t>2</a:t>
            </a:r>
            <a:r>
              <a:rPr lang="en-US" altLang="en-US" sz="2400" b="1">
                <a:solidFill>
                  <a:srgbClr val="0033CC"/>
                </a:solidFill>
              </a:rPr>
              <a:t>   </a:t>
            </a:r>
            <a:r>
              <a:rPr lang="en-US" altLang="en-US" sz="2400" b="1">
                <a:solidFill>
                  <a:srgbClr val="FF3300"/>
                </a:solidFill>
              </a:rPr>
              <a:t>7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0033CC"/>
                </a:solidFill>
              </a:rPr>
              <a:t>63   </a:t>
            </a:r>
            <a:r>
              <a:rPr lang="en-US" altLang="en-US" sz="2400" b="1">
                <a:solidFill>
                  <a:srgbClr val="0033CC"/>
                </a:solidFill>
              </a:rPr>
              <a:t>   9</a:t>
            </a:r>
            <a:r>
              <a:rPr lang="en-US" altLang="en-US" sz="2400" b="1">
                <a:solidFill>
                  <a:srgbClr val="FF3300"/>
                </a:solidFill>
              </a:rPr>
              <a:t>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</a:rPr>
              <a:t>  0</a:t>
            </a:r>
            <a:r>
              <a:rPr lang="en-US" altLang="en-US" sz="2400" b="1">
                <a:solidFill>
                  <a:srgbClr val="FF3300"/>
                </a:solidFill>
              </a:rPr>
              <a:t>2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0033CC"/>
                </a:solidFill>
              </a:rPr>
              <a:t>    </a:t>
            </a:r>
            <a:r>
              <a:rPr lang="en-US" altLang="en-US" sz="2400" b="1" u="sng">
                <a:solidFill>
                  <a:srgbClr val="FF3300"/>
                </a:solidFill>
              </a:rPr>
              <a:t>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</a:rPr>
              <a:t>    </a:t>
            </a:r>
            <a:r>
              <a:rPr lang="en-US" altLang="en-US" sz="24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6148" name="Line 4">
            <a:extLst>
              <a:ext uri="{FF2B5EF4-FFF2-40B4-BE49-F238E27FC236}">
                <a16:creationId xmlns:a16="http://schemas.microsoft.com/office/drawing/2014/main" id="{88743F9D-039F-4A2F-8D05-6A7145783C6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2600" y="650876"/>
            <a:ext cx="0" cy="6334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49" name="Line 5">
            <a:extLst>
              <a:ext uri="{FF2B5EF4-FFF2-40B4-BE49-F238E27FC236}">
                <a16:creationId xmlns:a16="http://schemas.microsoft.com/office/drawing/2014/main" id="{021E0E3B-133A-459A-A4CA-2012122AE0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5776" y="947738"/>
            <a:ext cx="595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AF8D647B-9261-4998-BFB1-33D3EB2F9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76" y="606426"/>
            <a:ext cx="31273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63 chia 7 ®­îc 9, viÕt 9.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9 nh©n 7 b»ng 63 ; 63 trõ 63 b»ng 0.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A309DEC8-AACD-41F3-B7DF-71D71FC73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3489" y="1446214"/>
            <a:ext cx="28225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H¹ 2 ; 2 chia 7 ®­îc 0, viÕt 0.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0 nh©n 7 b»ng 0 ; 2 trõ 0 b»ng 2.</a:t>
            </a:r>
          </a:p>
        </p:txBody>
      </p:sp>
      <p:sp>
        <p:nvSpPr>
          <p:cNvPr id="6152" name="Text Box 8">
            <a:extLst>
              <a:ext uri="{FF2B5EF4-FFF2-40B4-BE49-F238E27FC236}">
                <a16:creationId xmlns:a16="http://schemas.microsoft.com/office/drawing/2014/main" id="{DDF23F29-FD0D-416C-AFDE-CF9AD640F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6275" y="2122489"/>
            <a:ext cx="23775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632 : 7 = 90 (d­ 2)</a:t>
            </a:r>
          </a:p>
        </p:txBody>
      </p:sp>
      <p:sp>
        <p:nvSpPr>
          <p:cNvPr id="6153" name="Text Box 9">
            <a:extLst>
              <a:ext uri="{FF2B5EF4-FFF2-40B4-BE49-F238E27FC236}">
                <a16:creationId xmlns:a16="http://schemas.microsoft.com/office/drawing/2014/main" id="{2726C923-88A8-4077-8A96-6020DDDD7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26" y="127000"/>
            <a:ext cx="1489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</a:rPr>
              <a:t>560 : 8 = ?</a:t>
            </a:r>
          </a:p>
        </p:txBody>
      </p:sp>
      <p:sp>
        <p:nvSpPr>
          <p:cNvPr id="6154" name="Text Box 10">
            <a:extLst>
              <a:ext uri="{FF2B5EF4-FFF2-40B4-BE49-F238E27FC236}">
                <a16:creationId xmlns:a16="http://schemas.microsoft.com/office/drawing/2014/main" id="{849A1AC6-9914-4A6A-B1E1-AB5A6E5DF3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546100"/>
            <a:ext cx="1261884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</a:rPr>
              <a:t>56</a:t>
            </a:r>
            <a:r>
              <a:rPr lang="en-US" altLang="en-US" sz="2400" b="1">
                <a:solidFill>
                  <a:srgbClr val="FF3300"/>
                </a:solidFill>
              </a:rPr>
              <a:t>0</a:t>
            </a:r>
            <a:r>
              <a:rPr lang="en-US" altLang="en-US" sz="2400" b="1">
                <a:solidFill>
                  <a:srgbClr val="0033CC"/>
                </a:solidFill>
              </a:rPr>
              <a:t>    </a:t>
            </a:r>
            <a:r>
              <a:rPr lang="en-US" altLang="en-US" sz="2400" b="1">
                <a:solidFill>
                  <a:srgbClr val="FF3300"/>
                </a:solidFill>
              </a:rPr>
              <a:t>8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0033CC"/>
                </a:solidFill>
              </a:rPr>
              <a:t>56   </a:t>
            </a:r>
            <a:r>
              <a:rPr lang="en-US" altLang="en-US" sz="2400" b="1">
                <a:solidFill>
                  <a:srgbClr val="0033CC"/>
                </a:solidFill>
              </a:rPr>
              <a:t>   7</a:t>
            </a:r>
            <a:r>
              <a:rPr lang="en-US" altLang="en-US" sz="2400" b="1">
                <a:solidFill>
                  <a:srgbClr val="FF3300"/>
                </a:solidFill>
              </a:rPr>
              <a:t>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</a:rPr>
              <a:t>  0</a:t>
            </a:r>
            <a:r>
              <a:rPr lang="en-US" altLang="en-US" sz="2400" b="1">
                <a:solidFill>
                  <a:srgbClr val="FF3300"/>
                </a:solidFill>
              </a:rPr>
              <a:t>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0033CC"/>
                </a:solidFill>
              </a:rPr>
              <a:t>    </a:t>
            </a:r>
            <a:r>
              <a:rPr lang="en-US" altLang="en-US" sz="2400" b="1" u="sng">
                <a:solidFill>
                  <a:srgbClr val="FF3300"/>
                </a:solidFill>
              </a:rPr>
              <a:t>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33CC"/>
                </a:solidFill>
              </a:rPr>
              <a:t>    </a:t>
            </a:r>
            <a:r>
              <a:rPr lang="en-US" altLang="en-US" sz="2400" b="1">
                <a:solidFill>
                  <a:srgbClr val="FF3300"/>
                </a:solidFill>
              </a:rPr>
              <a:t>0</a:t>
            </a:r>
          </a:p>
        </p:txBody>
      </p:sp>
      <p:sp>
        <p:nvSpPr>
          <p:cNvPr id="6155" name="Line 11">
            <a:extLst>
              <a:ext uri="{FF2B5EF4-FFF2-40B4-BE49-F238E27FC236}">
                <a16:creationId xmlns:a16="http://schemas.microsoft.com/office/drawing/2014/main" id="{B47CB5F6-F63B-4C34-8A12-686B78A49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652463"/>
            <a:ext cx="0" cy="6334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56" name="Line 12">
            <a:extLst>
              <a:ext uri="{FF2B5EF4-FFF2-40B4-BE49-F238E27FC236}">
                <a16:creationId xmlns:a16="http://schemas.microsoft.com/office/drawing/2014/main" id="{DF48D361-A80D-4F46-95FE-432DB3171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7276" y="949325"/>
            <a:ext cx="595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57" name="Text Box 13">
            <a:extLst>
              <a:ext uri="{FF2B5EF4-FFF2-40B4-BE49-F238E27FC236}">
                <a16:creationId xmlns:a16="http://schemas.microsoft.com/office/drawing/2014/main" id="{970651BA-0D00-48D6-86B3-CF3F6FF0C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26" y="608014"/>
            <a:ext cx="31273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56 chia 8 ®­îc 7, viÕt 7.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7 nh©n 8 b»ng 56 ; 56 trõ 56 b»ng 0.</a:t>
            </a:r>
          </a:p>
        </p:txBody>
      </p:sp>
      <p:sp>
        <p:nvSpPr>
          <p:cNvPr id="6158" name="Text Box 14">
            <a:extLst>
              <a:ext uri="{FF2B5EF4-FFF2-40B4-BE49-F238E27FC236}">
                <a16:creationId xmlns:a16="http://schemas.microsoft.com/office/drawing/2014/main" id="{3C1867FB-E81B-4553-9E6E-F657CCC99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6" y="1447801"/>
            <a:ext cx="28225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H¹ 0 ; 0 chia 8 ®­îc 0, viÕt 0.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0 nh©n 0 b»ng 0 ; 0 trõ 0 b»ng 0.</a:t>
            </a:r>
          </a:p>
        </p:txBody>
      </p:sp>
      <p:sp>
        <p:nvSpPr>
          <p:cNvPr id="6159" name="Text Box 15">
            <a:extLst>
              <a:ext uri="{FF2B5EF4-FFF2-40B4-BE49-F238E27FC236}">
                <a16:creationId xmlns:a16="http://schemas.microsoft.com/office/drawing/2014/main" id="{4C4B8519-F6AD-403D-8E05-51B994B92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925" y="2124075"/>
            <a:ext cx="1677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560 : 8 = 70</a:t>
            </a:r>
          </a:p>
        </p:txBody>
      </p:sp>
      <p:sp>
        <p:nvSpPr>
          <p:cNvPr id="6160" name="Line 16">
            <a:extLst>
              <a:ext uri="{FF2B5EF4-FFF2-40B4-BE49-F238E27FC236}">
                <a16:creationId xmlns:a16="http://schemas.microsoft.com/office/drawing/2014/main" id="{F4E17454-C5D2-473E-AD01-5AFE6BF78BD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1238" y="42863"/>
            <a:ext cx="0" cy="2463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741" name="Text Box 21">
            <a:extLst>
              <a:ext uri="{FF2B5EF4-FFF2-40B4-BE49-F238E27FC236}">
                <a16:creationId xmlns:a16="http://schemas.microsoft.com/office/drawing/2014/main" id="{39992F15-8D3D-4BBB-864B-041426738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2663" y="4670425"/>
            <a:ext cx="1441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33CC"/>
                </a:solidFill>
              </a:rPr>
              <a:t>350   7</a:t>
            </a:r>
            <a:endParaRPr lang="en-US" altLang="en-US" sz="2400" b="1">
              <a:solidFill>
                <a:srgbClr val="0033CC"/>
              </a:solidFill>
            </a:endParaRPr>
          </a:p>
        </p:txBody>
      </p:sp>
      <p:sp>
        <p:nvSpPr>
          <p:cNvPr id="30742" name="Line 22">
            <a:extLst>
              <a:ext uri="{FF2B5EF4-FFF2-40B4-BE49-F238E27FC236}">
                <a16:creationId xmlns:a16="http://schemas.microsoft.com/office/drawing/2014/main" id="{9615B1A3-43FD-4644-9C34-0AFEFE23BB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5950" y="4697414"/>
            <a:ext cx="0" cy="1112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743" name="Line 23">
            <a:extLst>
              <a:ext uri="{FF2B5EF4-FFF2-40B4-BE49-F238E27FC236}">
                <a16:creationId xmlns:a16="http://schemas.microsoft.com/office/drawing/2014/main" id="{52736B72-664A-4DE7-8F70-0105790962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9126" y="5243513"/>
            <a:ext cx="765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753" name="Text Box 33">
            <a:extLst>
              <a:ext uri="{FF2B5EF4-FFF2-40B4-BE49-F238E27FC236}">
                <a16:creationId xmlns:a16="http://schemas.microsoft.com/office/drawing/2014/main" id="{B494B55F-49CA-4600-BC22-FDD32E455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6113" y="4670425"/>
            <a:ext cx="1441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33CC"/>
                </a:solidFill>
              </a:rPr>
              <a:t>490   7</a:t>
            </a:r>
            <a:endParaRPr lang="en-US" altLang="en-US" sz="2400" b="1">
              <a:solidFill>
                <a:srgbClr val="0033CC"/>
              </a:solidFill>
            </a:endParaRPr>
          </a:p>
        </p:txBody>
      </p:sp>
      <p:sp>
        <p:nvSpPr>
          <p:cNvPr id="30754" name="Line 34">
            <a:extLst>
              <a:ext uri="{FF2B5EF4-FFF2-40B4-BE49-F238E27FC236}">
                <a16:creationId xmlns:a16="http://schemas.microsoft.com/office/drawing/2014/main" id="{F8D64BB7-DEF5-4975-89C4-166DDBBEBD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9400" y="4697414"/>
            <a:ext cx="0" cy="1112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755" name="Line 35">
            <a:extLst>
              <a:ext uri="{FF2B5EF4-FFF2-40B4-BE49-F238E27FC236}">
                <a16:creationId xmlns:a16="http://schemas.microsoft.com/office/drawing/2014/main" id="{5B94CD7D-288F-4EE1-BB19-F2C104EA5E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02576" y="5243513"/>
            <a:ext cx="7651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6167" name="Oval 45">
            <a:extLst>
              <a:ext uri="{FF2B5EF4-FFF2-40B4-BE49-F238E27FC236}">
                <a16:creationId xmlns:a16="http://schemas.microsoft.com/office/drawing/2014/main" id="{6625A5B7-C36D-4B4E-B5F9-96C01F0D1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1" y="779463"/>
            <a:ext cx="36513" cy="365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6168" name="Oval 46">
            <a:extLst>
              <a:ext uri="{FF2B5EF4-FFF2-40B4-BE49-F238E27FC236}">
                <a16:creationId xmlns:a16="http://schemas.microsoft.com/office/drawing/2014/main" id="{3BD61374-1526-4A43-8D56-1C2CAAC61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8313" y="1616076"/>
            <a:ext cx="36512" cy="36513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6169" name="Oval 47">
            <a:extLst>
              <a:ext uri="{FF2B5EF4-FFF2-40B4-BE49-F238E27FC236}">
                <a16:creationId xmlns:a16="http://schemas.microsoft.com/office/drawing/2014/main" id="{293C6876-0C26-4ACD-B3DF-AE0D98C6E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1" y="779463"/>
            <a:ext cx="36513" cy="365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6170" name="Oval 48">
            <a:extLst>
              <a:ext uri="{FF2B5EF4-FFF2-40B4-BE49-F238E27FC236}">
                <a16:creationId xmlns:a16="http://schemas.microsoft.com/office/drawing/2014/main" id="{C426D21B-4F8D-47FC-AFD7-02B5B0000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426" y="1601788"/>
            <a:ext cx="36513" cy="365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>
              <a:solidFill>
                <a:srgbClr val="000000"/>
              </a:solidFill>
            </a:endParaRPr>
          </a:p>
        </p:txBody>
      </p:sp>
      <p:sp>
        <p:nvSpPr>
          <p:cNvPr id="30769" name="Text Box 49">
            <a:extLst>
              <a:ext uri="{FF2B5EF4-FFF2-40B4-BE49-F238E27FC236}">
                <a16:creationId xmlns:a16="http://schemas.microsoft.com/office/drawing/2014/main" id="{BC95F008-647F-4532-A139-7A6F94E0C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05200"/>
            <a:ext cx="124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</a:rPr>
              <a:t>Tæ 1 + 2</a:t>
            </a:r>
          </a:p>
        </p:txBody>
      </p:sp>
      <p:sp>
        <p:nvSpPr>
          <p:cNvPr id="30770" name="Text Box 50">
            <a:extLst>
              <a:ext uri="{FF2B5EF4-FFF2-40B4-BE49-F238E27FC236}">
                <a16:creationId xmlns:a16="http://schemas.microsoft.com/office/drawing/2014/main" id="{2AB24BC9-8861-4960-9839-0A287CB7F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75" y="3505200"/>
            <a:ext cx="124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3300"/>
                </a:solidFill>
              </a:rPr>
              <a:t>Tæ 3 + 4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30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3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1" grpId="0"/>
      <p:bldP spid="30753" grpId="0"/>
      <p:bldP spid="30769" grpId="0"/>
      <p:bldP spid="307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6" name="Text Box 28">
            <a:extLst>
              <a:ext uri="{FF2B5EF4-FFF2-40B4-BE49-F238E27FC236}">
                <a16:creationId xmlns:a16="http://schemas.microsoft.com/office/drawing/2014/main" id="{2220E91B-828C-414B-8A0E-5DC25BF18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2538" y="800101"/>
            <a:ext cx="15033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TÝnh:</a:t>
            </a:r>
          </a:p>
        </p:txBody>
      </p:sp>
      <p:sp>
        <p:nvSpPr>
          <p:cNvPr id="12317" name="Oval 29">
            <a:hlinkClick r:id="" action="ppaction://noaction"/>
            <a:extLst>
              <a:ext uri="{FF2B5EF4-FFF2-40B4-BE49-F238E27FC236}">
                <a16:creationId xmlns:a16="http://schemas.microsoft.com/office/drawing/2014/main" id="{E91C923C-EC20-4CDC-963C-CC366CD44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0213" y="876301"/>
            <a:ext cx="609600" cy="6905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r>
              <a:rPr lang="en-US" altLang="en-US" sz="3600" b="1">
                <a:solidFill>
                  <a:srgbClr val="000000"/>
                </a:solidFill>
              </a:rPr>
              <a:t>1</a:t>
            </a:r>
          </a:p>
        </p:txBody>
      </p:sp>
      <p:grpSp>
        <p:nvGrpSpPr>
          <p:cNvPr id="7172" name="Group 50">
            <a:extLst>
              <a:ext uri="{FF2B5EF4-FFF2-40B4-BE49-F238E27FC236}">
                <a16:creationId xmlns:a16="http://schemas.microsoft.com/office/drawing/2014/main" id="{1F7F6F2F-01F1-402E-B006-D2970393009F}"/>
              </a:ext>
            </a:extLst>
          </p:cNvPr>
          <p:cNvGrpSpPr>
            <a:grpSpLocks/>
          </p:cNvGrpSpPr>
          <p:nvPr/>
        </p:nvGrpSpPr>
        <p:grpSpPr bwMode="auto">
          <a:xfrm>
            <a:off x="1682751" y="1984375"/>
            <a:ext cx="8670925" cy="2857500"/>
            <a:chOff x="231775" y="3702050"/>
            <a:chExt cx="8670925" cy="2857500"/>
          </a:xfrm>
        </p:grpSpPr>
        <p:sp>
          <p:nvSpPr>
            <p:cNvPr id="7173" name="Text Box 30">
              <a:extLst>
                <a:ext uri="{FF2B5EF4-FFF2-40B4-BE49-F238E27FC236}">
                  <a16:creationId xmlns:a16="http://schemas.microsoft.com/office/drawing/2014/main" id="{3E5426FE-C11C-4507-B33A-42AA8F7527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775" y="3848100"/>
              <a:ext cx="657225" cy="823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a)</a:t>
              </a:r>
            </a:p>
          </p:txBody>
        </p:sp>
        <p:sp>
          <p:nvSpPr>
            <p:cNvPr id="7174" name="Text Box 31">
              <a:extLst>
                <a:ext uri="{FF2B5EF4-FFF2-40B4-BE49-F238E27FC236}">
                  <a16:creationId xmlns:a16="http://schemas.microsoft.com/office/drawing/2014/main" id="{F8FB3846-2EEF-493A-8445-3255E6AE65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775" y="5213350"/>
              <a:ext cx="692150" cy="823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>
                  <a:solidFill>
                    <a:srgbClr val="000000"/>
                  </a:solidFill>
                </a:rPr>
                <a:t>b)</a:t>
              </a:r>
            </a:p>
          </p:txBody>
        </p:sp>
        <p:sp>
          <p:nvSpPr>
            <p:cNvPr id="7175" name="Text Box 32">
              <a:extLst>
                <a:ext uri="{FF2B5EF4-FFF2-40B4-BE49-F238E27FC236}">
                  <a16:creationId xmlns:a16="http://schemas.microsoft.com/office/drawing/2014/main" id="{661B6B5B-8BB9-4A88-9467-A1E2B29057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538" y="3765550"/>
              <a:ext cx="14414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>
                  <a:solidFill>
                    <a:srgbClr val="0033CC"/>
                  </a:solidFill>
                </a:rPr>
                <a:t>350   7</a:t>
              </a:r>
              <a:endParaRPr lang="en-US" altLang="en-US" sz="2400" b="1">
                <a:solidFill>
                  <a:srgbClr val="0033CC"/>
                </a:solidFill>
              </a:endParaRPr>
            </a:p>
          </p:txBody>
        </p:sp>
        <p:sp>
          <p:nvSpPr>
            <p:cNvPr id="7176" name="Line 33">
              <a:extLst>
                <a:ext uri="{FF2B5EF4-FFF2-40B4-BE49-F238E27FC236}">
                  <a16:creationId xmlns:a16="http://schemas.microsoft.com/office/drawing/2014/main" id="{4EE8334C-3F02-4A6C-9917-97E99B1C86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1825" y="3792538"/>
              <a:ext cx="0" cy="11128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77" name="Line 34">
              <a:extLst>
                <a:ext uri="{FF2B5EF4-FFF2-40B4-BE49-F238E27FC236}">
                  <a16:creationId xmlns:a16="http://schemas.microsoft.com/office/drawing/2014/main" id="{FED8A1CE-0E73-41CB-AE53-13C453B772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5000" y="4338638"/>
              <a:ext cx="7651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78" name="Text Box 38">
              <a:extLst>
                <a:ext uri="{FF2B5EF4-FFF2-40B4-BE49-F238E27FC236}">
                  <a16:creationId xmlns:a16="http://schemas.microsoft.com/office/drawing/2014/main" id="{7F4089BA-6127-455D-B22C-892D7D434B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2288" y="3741738"/>
              <a:ext cx="14414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>
                  <a:solidFill>
                    <a:srgbClr val="0033CC"/>
                  </a:solidFill>
                </a:rPr>
                <a:t>420   6</a:t>
              </a:r>
              <a:endParaRPr lang="en-US" altLang="en-US" sz="2400" b="1">
                <a:solidFill>
                  <a:srgbClr val="0033CC"/>
                </a:solidFill>
              </a:endParaRPr>
            </a:p>
          </p:txBody>
        </p:sp>
        <p:sp>
          <p:nvSpPr>
            <p:cNvPr id="7179" name="Line 39">
              <a:extLst>
                <a:ext uri="{FF2B5EF4-FFF2-40B4-BE49-F238E27FC236}">
                  <a16:creationId xmlns:a16="http://schemas.microsoft.com/office/drawing/2014/main" id="{B27F70C3-298A-4DC3-AAE8-6EFE359A4A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5575" y="3768725"/>
              <a:ext cx="0" cy="11128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80" name="Line 40">
              <a:extLst>
                <a:ext uri="{FF2B5EF4-FFF2-40B4-BE49-F238E27FC236}">
                  <a16:creationId xmlns:a16="http://schemas.microsoft.com/office/drawing/2014/main" id="{43718CB9-B77C-4DC7-8A78-EC41A864CF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8750" y="4314825"/>
              <a:ext cx="7651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81" name="Text Box 41">
              <a:extLst>
                <a:ext uri="{FF2B5EF4-FFF2-40B4-BE49-F238E27FC236}">
                  <a16:creationId xmlns:a16="http://schemas.microsoft.com/office/drawing/2014/main" id="{C199CC00-A706-4A1F-94F9-D601ED1C71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37150" y="3719513"/>
              <a:ext cx="14414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>
                  <a:solidFill>
                    <a:srgbClr val="0033CC"/>
                  </a:solidFill>
                </a:rPr>
                <a:t>260   2</a:t>
              </a:r>
              <a:endParaRPr lang="en-US" altLang="en-US" sz="2400" b="1">
                <a:solidFill>
                  <a:srgbClr val="0033CC"/>
                </a:solidFill>
              </a:endParaRPr>
            </a:p>
          </p:txBody>
        </p:sp>
        <p:sp>
          <p:nvSpPr>
            <p:cNvPr id="7182" name="Line 42">
              <a:extLst>
                <a:ext uri="{FF2B5EF4-FFF2-40B4-BE49-F238E27FC236}">
                  <a16:creationId xmlns:a16="http://schemas.microsoft.com/office/drawing/2014/main" id="{93A559C6-9DB1-4A81-A4FE-710F3C9C1D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0438" y="3746500"/>
              <a:ext cx="0" cy="11128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83" name="Line 43">
              <a:extLst>
                <a:ext uri="{FF2B5EF4-FFF2-40B4-BE49-F238E27FC236}">
                  <a16:creationId xmlns:a16="http://schemas.microsoft.com/office/drawing/2014/main" id="{480B9D51-10AC-4F42-951B-BBEC0EE3D8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43613" y="4292600"/>
              <a:ext cx="7651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84" name="Text Box 44">
              <a:extLst>
                <a:ext uri="{FF2B5EF4-FFF2-40B4-BE49-F238E27FC236}">
                  <a16:creationId xmlns:a16="http://schemas.microsoft.com/office/drawing/2014/main" id="{2DAD3EC5-65CD-4B12-8FF4-DD7B2C6700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8513" y="3702050"/>
              <a:ext cx="1555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>
                  <a:solidFill>
                    <a:srgbClr val="0033CC"/>
                  </a:solidFill>
                </a:rPr>
                <a:t>480    4</a:t>
              </a:r>
              <a:endParaRPr lang="en-US" altLang="en-US" sz="2400" b="1">
                <a:solidFill>
                  <a:srgbClr val="0033CC"/>
                </a:solidFill>
              </a:endParaRPr>
            </a:p>
          </p:txBody>
        </p:sp>
        <p:sp>
          <p:nvSpPr>
            <p:cNvPr id="7185" name="Line 45">
              <a:extLst>
                <a:ext uri="{FF2B5EF4-FFF2-40B4-BE49-F238E27FC236}">
                  <a16:creationId xmlns:a16="http://schemas.microsoft.com/office/drawing/2014/main" id="{9B7B016F-88D6-4059-8716-6D1E72EB7C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34350" y="3729038"/>
              <a:ext cx="0" cy="11128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86" name="Line 46">
              <a:extLst>
                <a:ext uri="{FF2B5EF4-FFF2-40B4-BE49-F238E27FC236}">
                  <a16:creationId xmlns:a16="http://schemas.microsoft.com/office/drawing/2014/main" id="{95442C89-E1C8-4370-9EF9-AA238BAA56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37525" y="4275138"/>
              <a:ext cx="7651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87" name="Text Box 47">
              <a:extLst>
                <a:ext uri="{FF2B5EF4-FFF2-40B4-BE49-F238E27FC236}">
                  <a16:creationId xmlns:a16="http://schemas.microsoft.com/office/drawing/2014/main" id="{A1694C7B-561A-4CA8-9228-718ED17EFB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9013" y="5419725"/>
              <a:ext cx="14414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>
                  <a:solidFill>
                    <a:srgbClr val="0033CC"/>
                  </a:solidFill>
                </a:rPr>
                <a:t>490   7</a:t>
              </a:r>
              <a:endParaRPr lang="en-US" altLang="en-US" sz="2400" b="1">
                <a:solidFill>
                  <a:srgbClr val="0033CC"/>
                </a:solidFill>
              </a:endParaRPr>
            </a:p>
          </p:txBody>
        </p:sp>
        <p:sp>
          <p:nvSpPr>
            <p:cNvPr id="7188" name="Line 48">
              <a:extLst>
                <a:ext uri="{FF2B5EF4-FFF2-40B4-BE49-F238E27FC236}">
                  <a16:creationId xmlns:a16="http://schemas.microsoft.com/office/drawing/2014/main" id="{B7FDABE1-CCE6-4585-B1E0-094D2F0702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2300" y="5446713"/>
              <a:ext cx="0" cy="11128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89" name="Line 49">
              <a:extLst>
                <a:ext uri="{FF2B5EF4-FFF2-40B4-BE49-F238E27FC236}">
                  <a16:creationId xmlns:a16="http://schemas.microsoft.com/office/drawing/2014/main" id="{AF8BD3B3-3815-492E-9FA9-F5DD9869CA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95475" y="5992813"/>
              <a:ext cx="7651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90" name="Text Box 50">
              <a:extLst>
                <a:ext uri="{FF2B5EF4-FFF2-40B4-BE49-F238E27FC236}">
                  <a16:creationId xmlns:a16="http://schemas.microsoft.com/office/drawing/2014/main" id="{76633B11-8358-4515-A609-5152F25D49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2763" y="5395913"/>
              <a:ext cx="14414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>
                  <a:solidFill>
                    <a:srgbClr val="0033CC"/>
                  </a:solidFill>
                </a:rPr>
                <a:t>400   5</a:t>
              </a:r>
              <a:endParaRPr lang="en-US" altLang="en-US" sz="2400" b="1">
                <a:solidFill>
                  <a:srgbClr val="0033CC"/>
                </a:solidFill>
              </a:endParaRPr>
            </a:p>
          </p:txBody>
        </p:sp>
        <p:sp>
          <p:nvSpPr>
            <p:cNvPr id="7191" name="Line 51">
              <a:extLst>
                <a:ext uri="{FF2B5EF4-FFF2-40B4-BE49-F238E27FC236}">
                  <a16:creationId xmlns:a16="http://schemas.microsoft.com/office/drawing/2014/main" id="{2BA76924-D4EE-4F03-A5A7-3A2986DA7E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6050" y="5422900"/>
              <a:ext cx="0" cy="11128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92" name="Line 52">
              <a:extLst>
                <a:ext uri="{FF2B5EF4-FFF2-40B4-BE49-F238E27FC236}">
                  <a16:creationId xmlns:a16="http://schemas.microsoft.com/office/drawing/2014/main" id="{496ABAAA-A524-47A2-BE49-E956B7CD40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9225" y="5969000"/>
              <a:ext cx="7651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93" name="Text Box 53">
              <a:extLst>
                <a:ext uri="{FF2B5EF4-FFF2-40B4-BE49-F238E27FC236}">
                  <a16:creationId xmlns:a16="http://schemas.microsoft.com/office/drawing/2014/main" id="{745963FB-D480-44DE-8F3B-D22E724BF6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7625" y="5373688"/>
              <a:ext cx="14414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>
                  <a:solidFill>
                    <a:srgbClr val="0033CC"/>
                  </a:solidFill>
                </a:rPr>
                <a:t>361   3</a:t>
              </a:r>
              <a:endParaRPr lang="en-US" altLang="en-US" sz="2400" b="1">
                <a:solidFill>
                  <a:srgbClr val="0033CC"/>
                </a:solidFill>
              </a:endParaRPr>
            </a:p>
          </p:txBody>
        </p:sp>
        <p:sp>
          <p:nvSpPr>
            <p:cNvPr id="7194" name="Line 54">
              <a:extLst>
                <a:ext uri="{FF2B5EF4-FFF2-40B4-BE49-F238E27FC236}">
                  <a16:creationId xmlns:a16="http://schemas.microsoft.com/office/drawing/2014/main" id="{F7D5405E-03B8-4D1A-9051-8D3AA7E1F8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30913" y="5400675"/>
              <a:ext cx="0" cy="11128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95" name="Line 55">
              <a:extLst>
                <a:ext uri="{FF2B5EF4-FFF2-40B4-BE49-F238E27FC236}">
                  <a16:creationId xmlns:a16="http://schemas.microsoft.com/office/drawing/2014/main" id="{70596E60-6EE8-4DB4-8A33-5445A178F8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34088" y="5946775"/>
              <a:ext cx="7651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96" name="Text Box 56">
              <a:extLst>
                <a:ext uri="{FF2B5EF4-FFF2-40B4-BE49-F238E27FC236}">
                  <a16:creationId xmlns:a16="http://schemas.microsoft.com/office/drawing/2014/main" id="{A0726788-6B00-4D1A-AA0E-FAE0DAC85C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38988" y="5356225"/>
              <a:ext cx="1555750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1pPr>
              <a:lvl2pPr marL="742950" indent="-28575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2pPr>
              <a:lvl3pPr marL="11430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3pPr>
              <a:lvl4pPr marL="16002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4pPr>
              <a:lvl5pPr marL="2057400" indent="-228600" eaLnBrk="0" hangingPunct="0"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800">
                  <a:solidFill>
                    <a:schemeClr val="tx1"/>
                  </a:solidFill>
                  <a:latin typeface=".VnTime" panose="020B7200000000000000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3600" b="1">
                  <a:solidFill>
                    <a:srgbClr val="0033CC"/>
                  </a:solidFill>
                </a:rPr>
                <a:t>725    6</a:t>
              </a:r>
              <a:endParaRPr lang="en-US" altLang="en-US" sz="2400" b="1">
                <a:solidFill>
                  <a:srgbClr val="0033CC"/>
                </a:solidFill>
              </a:endParaRPr>
            </a:p>
          </p:txBody>
        </p:sp>
        <p:sp>
          <p:nvSpPr>
            <p:cNvPr id="7197" name="Line 57">
              <a:extLst>
                <a:ext uri="{FF2B5EF4-FFF2-40B4-BE49-F238E27FC236}">
                  <a16:creationId xmlns:a16="http://schemas.microsoft.com/office/drawing/2014/main" id="{CB381752-93AB-4D05-9BFD-B068AA3A73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4825" y="5383213"/>
              <a:ext cx="0" cy="11128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  <p:sp>
          <p:nvSpPr>
            <p:cNvPr id="7198" name="Line 58">
              <a:extLst>
                <a:ext uri="{FF2B5EF4-FFF2-40B4-BE49-F238E27FC236}">
                  <a16:creationId xmlns:a16="http://schemas.microsoft.com/office/drawing/2014/main" id="{59DFADAE-C95E-488E-943D-67737D2395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28000" y="5929313"/>
              <a:ext cx="7651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4800">
                <a:solidFill>
                  <a:srgbClr val="000000"/>
                </a:solidFill>
                <a:latin typeface=".VnTime" panose="020B7200000000000000" pitchFamily="34" charset="0"/>
              </a:endParaRPr>
            </a:p>
          </p:txBody>
        </p:sp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6" grpId="0"/>
      <p:bldP spid="123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0">
            <a:extLst>
              <a:ext uri="{FF2B5EF4-FFF2-40B4-BE49-F238E27FC236}">
                <a16:creationId xmlns:a16="http://schemas.microsoft.com/office/drawing/2014/main" id="{6BEBBF01-FB31-4795-91BE-8D48F3E72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6213" y="433388"/>
            <a:ext cx="2957512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480   4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 u="sng">
                <a:solidFill>
                  <a:srgbClr val="0033CC"/>
                </a:solidFill>
              </a:rPr>
              <a:t>4    </a:t>
            </a:r>
            <a:r>
              <a:rPr lang="en-US" altLang="en-US" sz="5400" b="1">
                <a:solidFill>
                  <a:srgbClr val="0033CC"/>
                </a:solidFill>
              </a:rPr>
              <a:t>  120</a:t>
            </a:r>
            <a:r>
              <a:rPr lang="en-US" altLang="en-US" sz="5400" b="1" u="sng">
                <a:solidFill>
                  <a:srgbClr val="0033CC"/>
                </a:solidFill>
              </a:rPr>
              <a:t>       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08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  8</a:t>
            </a:r>
            <a:r>
              <a:rPr lang="en-US" altLang="en-US" sz="5400" b="1" u="sng">
                <a:solidFill>
                  <a:srgbClr val="0033CC"/>
                </a:solidFill>
              </a:rPr>
              <a:t>   </a:t>
            </a:r>
            <a:r>
              <a:rPr lang="en-US" altLang="en-US" sz="5400" b="1">
                <a:solidFill>
                  <a:srgbClr val="0033CC"/>
                </a:solidFill>
              </a:rPr>
              <a:t>  </a:t>
            </a:r>
            <a:endParaRPr lang="en-US" altLang="en-US" sz="5400" b="1" u="sng">
              <a:solidFill>
                <a:srgbClr val="0033CC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  00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    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    0</a:t>
            </a:r>
          </a:p>
        </p:txBody>
      </p:sp>
      <p:sp>
        <p:nvSpPr>
          <p:cNvPr id="8195" name="Line 31">
            <a:extLst>
              <a:ext uri="{FF2B5EF4-FFF2-40B4-BE49-F238E27FC236}">
                <a16:creationId xmlns:a16="http://schemas.microsoft.com/office/drawing/2014/main" id="{636EB6A4-35DC-427E-AC04-BACD8E6C78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989388" y="673101"/>
            <a:ext cx="0" cy="135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196" name="Line 32">
            <a:extLst>
              <a:ext uri="{FF2B5EF4-FFF2-40B4-BE49-F238E27FC236}">
                <a16:creationId xmlns:a16="http://schemas.microsoft.com/office/drawing/2014/main" id="{98A4BAAD-0D17-42CE-9311-FA014C1253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2564" y="1219200"/>
            <a:ext cx="148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197" name="Line 49">
            <a:extLst>
              <a:ext uri="{FF2B5EF4-FFF2-40B4-BE49-F238E27FC236}">
                <a16:creationId xmlns:a16="http://schemas.microsoft.com/office/drawing/2014/main" id="{B8310997-F8EF-4C15-8D3D-3C5FD5275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8289" y="3736975"/>
            <a:ext cx="1074737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198" name="Line 50">
            <a:extLst>
              <a:ext uri="{FF2B5EF4-FFF2-40B4-BE49-F238E27FC236}">
                <a16:creationId xmlns:a16="http://schemas.microsoft.com/office/drawing/2014/main" id="{3D88CB13-7C57-4FDC-8A23-CDE0FE239A9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1464" y="5426075"/>
            <a:ext cx="1074737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199" name="Text Box 51">
            <a:extLst>
              <a:ext uri="{FF2B5EF4-FFF2-40B4-BE49-F238E27FC236}">
                <a16:creationId xmlns:a16="http://schemas.microsoft.com/office/drawing/2014/main" id="{F2193EF1-8C1A-4511-91F1-35342678A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433388"/>
            <a:ext cx="2957512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725   6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 u="sng">
                <a:solidFill>
                  <a:srgbClr val="0033CC"/>
                </a:solidFill>
              </a:rPr>
              <a:t>6    </a:t>
            </a:r>
            <a:r>
              <a:rPr lang="en-US" altLang="en-US" sz="5400" b="1">
                <a:solidFill>
                  <a:srgbClr val="0033CC"/>
                </a:solidFill>
              </a:rPr>
              <a:t>  120</a:t>
            </a:r>
            <a:r>
              <a:rPr lang="en-US" altLang="en-US" sz="5400" b="1" u="sng">
                <a:solidFill>
                  <a:srgbClr val="0033CC"/>
                </a:solidFill>
              </a:rPr>
              <a:t>       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12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12</a:t>
            </a:r>
            <a:r>
              <a:rPr lang="en-US" altLang="en-US" sz="5400" b="1" u="sng">
                <a:solidFill>
                  <a:srgbClr val="0033CC"/>
                </a:solidFill>
              </a:rPr>
              <a:t>   </a:t>
            </a:r>
            <a:r>
              <a:rPr lang="en-US" altLang="en-US" sz="5400" b="1">
                <a:solidFill>
                  <a:srgbClr val="0033CC"/>
                </a:solidFill>
              </a:rPr>
              <a:t>  </a:t>
            </a:r>
            <a:endParaRPr lang="en-US" altLang="en-US" sz="5400" b="1" u="sng">
              <a:solidFill>
                <a:srgbClr val="0033CC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  05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    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    5</a:t>
            </a:r>
          </a:p>
        </p:txBody>
      </p:sp>
      <p:sp>
        <p:nvSpPr>
          <p:cNvPr id="8200" name="Line 52">
            <a:extLst>
              <a:ext uri="{FF2B5EF4-FFF2-40B4-BE49-F238E27FC236}">
                <a16:creationId xmlns:a16="http://schemas.microsoft.com/office/drawing/2014/main" id="{E74E4F65-6C00-4828-8FEC-5C856C3A97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1638" y="673101"/>
            <a:ext cx="0" cy="1355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201" name="Line 53">
            <a:extLst>
              <a:ext uri="{FF2B5EF4-FFF2-40B4-BE49-F238E27FC236}">
                <a16:creationId xmlns:a16="http://schemas.microsoft.com/office/drawing/2014/main" id="{F049900F-EE54-4247-BA07-97573C07A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24814" y="1219200"/>
            <a:ext cx="1489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202" name="Line 54">
            <a:extLst>
              <a:ext uri="{FF2B5EF4-FFF2-40B4-BE49-F238E27FC236}">
                <a16:creationId xmlns:a16="http://schemas.microsoft.com/office/drawing/2014/main" id="{EC0C688E-6AA2-425A-89B0-AAABCE613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4825" y="3736975"/>
            <a:ext cx="1074738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8203" name="Line 55">
            <a:extLst>
              <a:ext uri="{FF2B5EF4-FFF2-40B4-BE49-F238E27FC236}">
                <a16:creationId xmlns:a16="http://schemas.microsoft.com/office/drawing/2014/main" id="{08F93084-17B6-43E1-BC69-7899DE85A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3714" y="5426075"/>
            <a:ext cx="1074737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26680" name="Rectangle 56">
            <a:extLst>
              <a:ext uri="{FF2B5EF4-FFF2-40B4-BE49-F238E27FC236}">
                <a16:creationId xmlns:a16="http://schemas.microsoft.com/office/drawing/2014/main" id="{44D3CCAF-18DB-4D34-9A62-9400BF174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5188" y="3722688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26681" name="Rectangle 57">
            <a:extLst>
              <a:ext uri="{FF2B5EF4-FFF2-40B4-BE49-F238E27FC236}">
                <a16:creationId xmlns:a16="http://schemas.microsoft.com/office/drawing/2014/main" id="{A2FC2701-64C2-4AAC-BEC5-FE9DDE5A5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5188" y="433388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26682" name="Rectangle 58">
            <a:extLst>
              <a:ext uri="{FF2B5EF4-FFF2-40B4-BE49-F238E27FC236}">
                <a16:creationId xmlns:a16="http://schemas.microsoft.com/office/drawing/2014/main" id="{CCF5E0A0-ED47-497B-922D-BBF174C9D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0613" y="3722688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26683" name="Rectangle 59">
            <a:extLst>
              <a:ext uri="{FF2B5EF4-FFF2-40B4-BE49-F238E27FC236}">
                <a16:creationId xmlns:a16="http://schemas.microsoft.com/office/drawing/2014/main" id="{72128232-5C22-479C-84FF-FDB8071EC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94688" y="433388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6</a:t>
            </a:r>
          </a:p>
        </p:txBody>
      </p:sp>
      <p:sp>
        <p:nvSpPr>
          <p:cNvPr id="26692" name="Rectangle 68">
            <a:extLst>
              <a:ext uri="{FF2B5EF4-FFF2-40B4-BE49-F238E27FC236}">
                <a16:creationId xmlns:a16="http://schemas.microsoft.com/office/drawing/2014/main" id="{6E03858B-FBD1-49C9-9DE1-83BB339FB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5188" y="4551363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26693" name="Rectangle 69">
            <a:extLst>
              <a:ext uri="{FF2B5EF4-FFF2-40B4-BE49-F238E27FC236}">
                <a16:creationId xmlns:a16="http://schemas.microsoft.com/office/drawing/2014/main" id="{E61FB6D6-86E1-406A-BCE1-0521DC44C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75" y="4551363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26694" name="Rectangle 70">
            <a:extLst>
              <a:ext uri="{FF2B5EF4-FFF2-40B4-BE49-F238E27FC236}">
                <a16:creationId xmlns:a16="http://schemas.microsoft.com/office/drawing/2014/main" id="{2F77869E-D77D-4093-BE12-2FFFC289E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75" y="433388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26695" name="Rectangle 71">
            <a:extLst>
              <a:ext uri="{FF2B5EF4-FFF2-40B4-BE49-F238E27FC236}">
                <a16:creationId xmlns:a16="http://schemas.microsoft.com/office/drawing/2014/main" id="{DE921F3B-98F5-4BE2-AA38-2385B875C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9513" y="12541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26696" name="Rectangle 72">
            <a:extLst>
              <a:ext uri="{FF2B5EF4-FFF2-40B4-BE49-F238E27FC236}">
                <a16:creationId xmlns:a16="http://schemas.microsoft.com/office/drawing/2014/main" id="{DA928A7A-C3D1-4B61-A1A1-996F52396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5188" y="5373688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0</a:t>
            </a:r>
          </a:p>
        </p:txBody>
      </p:sp>
      <p:sp>
        <p:nvSpPr>
          <p:cNvPr id="26697" name="Rectangle 73">
            <a:extLst>
              <a:ext uri="{FF2B5EF4-FFF2-40B4-BE49-F238E27FC236}">
                <a16:creationId xmlns:a16="http://schemas.microsoft.com/office/drawing/2014/main" id="{8CF13C03-ECC8-4F88-BC93-E35B04572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4263" y="5373688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5</a:t>
            </a:r>
          </a:p>
        </p:txBody>
      </p:sp>
      <p:sp>
        <p:nvSpPr>
          <p:cNvPr id="26700" name="Rectangle 76">
            <a:extLst>
              <a:ext uri="{FF2B5EF4-FFF2-40B4-BE49-F238E27FC236}">
                <a16:creationId xmlns:a16="http://schemas.microsoft.com/office/drawing/2014/main" id="{51D656D7-5414-4FC8-BA48-27DBA37A9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33388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4</a:t>
            </a:r>
          </a:p>
        </p:txBody>
      </p:sp>
      <p:sp>
        <p:nvSpPr>
          <p:cNvPr id="26701" name="Rectangle 77">
            <a:extLst>
              <a:ext uri="{FF2B5EF4-FFF2-40B4-BE49-F238E27FC236}">
                <a16:creationId xmlns:a16="http://schemas.microsoft.com/office/drawing/2014/main" id="{2C833C02-C76E-47E9-A892-2B98C68D3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5675" y="1254125"/>
            <a:ext cx="527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>
                <a:solidFill>
                  <a:srgbClr val="0033CC"/>
                </a:solidFill>
              </a:rPr>
              <a:t>0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2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3" dur="2000"/>
                                        <p:tgtEl>
                                          <p:spTgt spid="2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26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6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1" dur="2000"/>
                                        <p:tgtEl>
                                          <p:spTgt spid="2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266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266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266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66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9" dur="2000"/>
                                        <p:tgtEl>
                                          <p:spTgt spid="2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266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26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266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26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7" dur="2000"/>
                                        <p:tgtEl>
                                          <p:spTgt spid="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266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266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66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266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55" dur="2000"/>
                                        <p:tgtEl>
                                          <p:spTgt spid="2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7" dur="500" fill="hold"/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500" fill="hold"/>
                                        <p:tgtEl>
                                          <p:spTgt spid="26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26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63" dur="2000"/>
                                        <p:tgtEl>
                                          <p:spTgt spid="2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266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266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2669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66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1" dur="2000"/>
                                        <p:tgtEl>
                                          <p:spTgt spid="2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3" dur="500" fill="hold"/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266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266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9" dur="2000"/>
                                        <p:tgtEl>
                                          <p:spTgt spid="26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266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266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266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266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87" dur="2000"/>
                                        <p:tgtEl>
                                          <p:spTgt spid="26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26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26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2670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26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95" dur="2000"/>
                                        <p:tgtEl>
                                          <p:spTgt spid="26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7" dur="500" fill="hold"/>
                                        <p:tgtEl>
                                          <p:spTgt spid="267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267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267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267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80" grpId="0"/>
      <p:bldP spid="26680" grpId="1"/>
      <p:bldP spid="26681" grpId="0"/>
      <p:bldP spid="26681" grpId="1"/>
      <p:bldP spid="26682" grpId="0"/>
      <p:bldP spid="26682" grpId="1"/>
      <p:bldP spid="26683" grpId="0"/>
      <p:bldP spid="26683" grpId="1"/>
      <p:bldP spid="26692" grpId="0"/>
      <p:bldP spid="26692" grpId="1"/>
      <p:bldP spid="26693" grpId="0"/>
      <p:bldP spid="26693" grpId="1"/>
      <p:bldP spid="26694" grpId="0"/>
      <p:bldP spid="26694" grpId="1"/>
      <p:bldP spid="26695" grpId="0"/>
      <p:bldP spid="26695" grpId="1"/>
      <p:bldP spid="26696" grpId="0"/>
      <p:bldP spid="26696" grpId="1"/>
      <p:bldP spid="26697" grpId="0"/>
      <p:bldP spid="26697" grpId="1"/>
      <p:bldP spid="26700" grpId="0"/>
      <p:bldP spid="26700" grpId="1"/>
      <p:bldP spid="26701" grpId="0"/>
      <p:bldP spid="2670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9" name="Text Box 17">
            <a:extLst>
              <a:ext uri="{FF2B5EF4-FFF2-40B4-BE49-F238E27FC236}">
                <a16:creationId xmlns:a16="http://schemas.microsoft.com/office/drawing/2014/main" id="{1B2BD0DB-CA54-4C61-AA8D-859D6737F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4726" y="495300"/>
            <a:ext cx="83343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  Mét n¨m cã 365 ngµy, mçi tuÇn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lÔ cã 7 ngµy. </a:t>
            </a:r>
          </a:p>
        </p:txBody>
      </p:sp>
      <p:sp>
        <p:nvSpPr>
          <p:cNvPr id="13330" name="Oval 18">
            <a:hlinkClick r:id="" action="ppaction://noaction"/>
            <a:extLst>
              <a:ext uri="{FF2B5EF4-FFF2-40B4-BE49-F238E27FC236}">
                <a16:creationId xmlns:a16="http://schemas.microsoft.com/office/drawing/2014/main" id="{77E8EED7-6B3A-4FC7-9F2F-4B6ABF8C5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38" y="647701"/>
            <a:ext cx="609600" cy="6905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12700" cap="sq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00"/>
                </a:solidFill>
              </a:rPr>
              <a:t> </a:t>
            </a:r>
            <a:r>
              <a:rPr lang="en-US" altLang="en-US" sz="3600" b="1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3358" name="Text Box 46">
            <a:extLst>
              <a:ext uri="{FF2B5EF4-FFF2-40B4-BE49-F238E27FC236}">
                <a16:creationId xmlns:a16="http://schemas.microsoft.com/office/drawing/2014/main" id="{EA3908E0-9B8F-40B8-A46F-9A5A5E1C2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2425" y="1227138"/>
            <a:ext cx="43497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Hái n¨m ®ã gåm </a:t>
            </a:r>
          </a:p>
        </p:txBody>
      </p:sp>
      <p:sp>
        <p:nvSpPr>
          <p:cNvPr id="13359" name="Text Box 47">
            <a:extLst>
              <a:ext uri="{FF2B5EF4-FFF2-40B4-BE49-F238E27FC236}">
                <a16:creationId xmlns:a16="http://schemas.microsoft.com/office/drawing/2014/main" id="{EBEEF9D5-3E07-4205-8A85-B742BDC40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626" y="2051051"/>
            <a:ext cx="81184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bao nhiªu tuÇn lÔ vµ mÊy ngµy ?</a:t>
            </a:r>
          </a:p>
        </p:txBody>
      </p:sp>
      <p:sp>
        <p:nvSpPr>
          <p:cNvPr id="13360" name="Line 48">
            <a:extLst>
              <a:ext uri="{FF2B5EF4-FFF2-40B4-BE49-F238E27FC236}">
                <a16:creationId xmlns:a16="http://schemas.microsoft.com/office/drawing/2014/main" id="{C03FA156-1FDC-4C18-9E90-8BECE2FC3A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0625" y="2874963"/>
            <a:ext cx="43005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13361" name="Line 49">
            <a:extLst>
              <a:ext uri="{FF2B5EF4-FFF2-40B4-BE49-F238E27FC236}">
                <a16:creationId xmlns:a16="http://schemas.microsoft.com/office/drawing/2014/main" id="{7E249662-C954-46C9-A223-24CFA807ED80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1" y="2874963"/>
            <a:ext cx="250666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cw">
                                      <p:cBhvr override="childStyle">
                                        <p:cTn id="28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13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9" grpId="0"/>
      <p:bldP spid="13329" grpId="1"/>
      <p:bldP spid="13330" grpId="0" animBg="1"/>
      <p:bldP spid="13358" grpId="0"/>
      <p:bldP spid="1335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>
            <a:extLst>
              <a:ext uri="{FF2B5EF4-FFF2-40B4-BE49-F238E27FC236}">
                <a16:creationId xmlns:a16="http://schemas.microsoft.com/office/drawing/2014/main" id="{E99B21D4-289F-4C86-A572-DE440ED284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1322388"/>
            <a:ext cx="2152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u="sng">
                <a:solidFill>
                  <a:srgbClr val="0033CC"/>
                </a:solidFill>
              </a:rPr>
              <a:t>Bµi gi¶i</a:t>
            </a:r>
          </a:p>
        </p:txBody>
      </p:sp>
      <p:sp>
        <p:nvSpPr>
          <p:cNvPr id="10243" name="Text Box 7">
            <a:extLst>
              <a:ext uri="{FF2B5EF4-FFF2-40B4-BE49-F238E27FC236}">
                <a16:creationId xmlns:a16="http://schemas.microsoft.com/office/drawing/2014/main" id="{853BEB3E-4A78-4255-B16A-4CB4EA9DC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2390776"/>
            <a:ext cx="673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Ta cã:    </a:t>
            </a:r>
            <a:r>
              <a:rPr lang="en-US" altLang="en-US" sz="4000" b="1" i="1">
                <a:solidFill>
                  <a:srgbClr val="0033CC"/>
                </a:solidFill>
              </a:rPr>
              <a:t>365 : 7 = 52 (d­ 1) </a:t>
            </a:r>
          </a:p>
        </p:txBody>
      </p:sp>
      <p:sp>
        <p:nvSpPr>
          <p:cNvPr id="10244" name="Text Box 8">
            <a:extLst>
              <a:ext uri="{FF2B5EF4-FFF2-40B4-BE49-F238E27FC236}">
                <a16:creationId xmlns:a16="http://schemas.microsoft.com/office/drawing/2014/main" id="{B9077212-48CD-48DC-8943-611B00198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5651" y="3313114"/>
            <a:ext cx="84867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VËy n¨m ®ã cã 52 tuÇn lÔ vµ 1 ngµy </a:t>
            </a:r>
          </a:p>
        </p:txBody>
      </p:sp>
      <p:sp>
        <p:nvSpPr>
          <p:cNvPr id="10245" name="Text Box 9">
            <a:extLst>
              <a:ext uri="{FF2B5EF4-FFF2-40B4-BE49-F238E27FC236}">
                <a16:creationId xmlns:a16="http://schemas.microsoft.com/office/drawing/2014/main" id="{A1044562-9C6C-4D8E-AB39-230619C79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8738" y="4186239"/>
            <a:ext cx="64135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0033CC"/>
                </a:solidFill>
              </a:rPr>
              <a:t>§¸p sè: 52 tuÇn lÔ vµ 1 ngµy </a:t>
            </a:r>
          </a:p>
        </p:txBody>
      </p:sp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854</Words>
  <Application>Microsoft Office PowerPoint</Application>
  <PresentationFormat>Widescreen</PresentationFormat>
  <Paragraphs>232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.VnArial</vt:lpstr>
      <vt:lpstr>.VnTifani Heavy</vt:lpstr>
      <vt:lpstr>.VnTime</vt:lpstr>
      <vt:lpstr>.VnTimeH</vt:lpstr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2020-12-12T11:09:24Z</dcterms:created>
  <dcterms:modified xsi:type="dcterms:W3CDTF">2020-12-12T11:09:40Z</dcterms:modified>
</cp:coreProperties>
</file>