
<file path=[Content_Types].xml><?xml version="1.0" encoding="utf-8"?>
<Types xmlns="http://schemas.openxmlformats.org/package/2006/content-types">
  <Default Extension="bin" ContentType="application/vnd.openxmlformats-officedocument.oleObject"/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av" ContentType="audio/x-wav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302" r:id="rId2"/>
    <p:sldId id="293" r:id="rId3"/>
    <p:sldId id="298" r:id="rId4"/>
    <p:sldId id="289" r:id="rId5"/>
    <p:sldId id="294" r:id="rId6"/>
    <p:sldId id="299" r:id="rId7"/>
    <p:sldId id="295" r:id="rId8"/>
    <p:sldId id="296" r:id="rId9"/>
    <p:sldId id="291" r:id="rId10"/>
    <p:sldId id="300" r:id="rId11"/>
    <p:sldId id="301" r:id="rId12"/>
    <p:sldId id="272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4" autoAdjust="0"/>
    <p:restoredTop sz="94660"/>
  </p:normalViewPr>
  <p:slideViewPr>
    <p:cSldViewPr snapToGrid="0">
      <p:cViewPr varScale="1">
        <p:scale>
          <a:sx n="55" d="100"/>
          <a:sy n="55" d="100"/>
        </p:scale>
        <p:origin x="758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C76B72D-C2C9-4F39-9A9F-B519DA4E51C9}" type="datetimeFigureOut">
              <a:rPr lang="en-US" smtClean="0"/>
              <a:t>12/7/2020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71266F6-D4E6-4EF9-9E54-580134D8C9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12899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>
            <a:extLst>
              <a:ext uri="{FF2B5EF4-FFF2-40B4-BE49-F238E27FC236}">
                <a16:creationId xmlns:a16="http://schemas.microsoft.com/office/drawing/2014/main" id="{6C75D814-A7F6-4348-9A73-63CBA3B6956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F25D53E4-03DD-4DC3-BF9A-F2B11F5689F7}" type="slidenum">
              <a:rPr lang="en-US" altLang="en-US" sz="1200">
                <a:latin typeface=".VnAvant" panose="020B7200000000000000" pitchFamily="34" charset="0"/>
              </a:rPr>
              <a:pPr/>
              <a:t>7</a:t>
            </a:fld>
            <a:endParaRPr lang="en-US" altLang="en-US" sz="1200">
              <a:latin typeface=".VnAvant" panose="020B7200000000000000" pitchFamily="34" charset="0"/>
            </a:endParaRPr>
          </a:p>
        </p:txBody>
      </p:sp>
      <p:sp>
        <p:nvSpPr>
          <p:cNvPr id="18435" name="Rectangle 2">
            <a:extLst>
              <a:ext uri="{FF2B5EF4-FFF2-40B4-BE49-F238E27FC236}">
                <a16:creationId xmlns:a16="http://schemas.microsoft.com/office/drawing/2014/main" id="{8114329F-64DE-45EE-B83C-5531446410F4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6" name="Rectangle 3">
            <a:extLst>
              <a:ext uri="{FF2B5EF4-FFF2-40B4-BE49-F238E27FC236}">
                <a16:creationId xmlns:a16="http://schemas.microsoft.com/office/drawing/2014/main" id="{F2D70332-E09F-4193-B6E6-5668F2937B6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>
            <a:extLst>
              <a:ext uri="{FF2B5EF4-FFF2-40B4-BE49-F238E27FC236}">
                <a16:creationId xmlns:a16="http://schemas.microsoft.com/office/drawing/2014/main" id="{2F24FDC5-A903-46BC-A5F7-564B249AD53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01C68E39-E376-4C77-A101-5F96385F3410}" type="slidenum">
              <a:rPr lang="en-US" altLang="en-US" sz="1200">
                <a:latin typeface=".VnAvant" panose="020B7200000000000000" pitchFamily="34" charset="0"/>
              </a:rPr>
              <a:pPr/>
              <a:t>12</a:t>
            </a:fld>
            <a:endParaRPr lang="en-US" altLang="en-US" sz="1200">
              <a:latin typeface=".VnAvant" panose="020B7200000000000000" pitchFamily="34" charset="0"/>
            </a:endParaRPr>
          </a:p>
        </p:txBody>
      </p:sp>
      <p:sp>
        <p:nvSpPr>
          <p:cNvPr id="19459" name="Rectangle 2">
            <a:extLst>
              <a:ext uri="{FF2B5EF4-FFF2-40B4-BE49-F238E27FC236}">
                <a16:creationId xmlns:a16="http://schemas.microsoft.com/office/drawing/2014/main" id="{B79BF8D0-4519-410C-A5A7-BA4346848D8A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60" name="Rectangle 3">
            <a:extLst>
              <a:ext uri="{FF2B5EF4-FFF2-40B4-BE49-F238E27FC236}">
                <a16:creationId xmlns:a16="http://schemas.microsoft.com/office/drawing/2014/main" id="{7F3FC0F0-CE3A-4D97-ABA2-C84C021845C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54D0E9-581B-4AFF-91F4-EA46AB3E91C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14FFA0A-1561-4174-9839-82E137101FF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94FE04B-E579-4667-AC35-64AF39905A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80FAA-2FF5-4CD1-B628-64C554D9500A}" type="datetimeFigureOut">
              <a:rPr lang="en-US" smtClean="0"/>
              <a:t>12/7/2020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ADE2E56-E06A-4A48-96BA-4F4896B30C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87ED2F-E3EE-4400-BC4C-122B32492B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743566-0CCC-45E0-BCAF-096DBA393E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72776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148F4A-EA31-4F23-BD6F-05F4B9DA4D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D883581-BDA2-42CF-99F7-B8121906444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27782A1-F3F7-49B0-A7F9-3D2715E006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80FAA-2FF5-4CD1-B628-64C554D9500A}" type="datetimeFigureOut">
              <a:rPr lang="en-US" smtClean="0"/>
              <a:t>12/7/2020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00F0CFB-43EC-4B78-9DC1-D9DD586BB7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4E997CE-1718-4636-BCC7-8F08B23B51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743566-0CCC-45E0-BCAF-096DBA393E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09222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21000A0-3912-4118-8020-6A6116F88AC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E0A3092-C27A-4EDE-B81A-6DD52BD6500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4D1FBB2-6956-41D5-AAEE-F1A50DD290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80FAA-2FF5-4CD1-B628-64C554D9500A}" type="datetimeFigureOut">
              <a:rPr lang="en-US" smtClean="0"/>
              <a:t>12/7/2020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1C57DE-1458-4B2D-A164-54E26D8E78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0642236-9D81-4A29-86FF-9EEEDDD412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743566-0CCC-45E0-BCAF-096DBA393E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596505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6197600" y="1600200"/>
            <a:ext cx="53848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6197600" y="3938589"/>
            <a:ext cx="53848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6" name="Nơi giữ chỗ cho Ngày tháng 3">
            <a:extLst>
              <a:ext uri="{FF2B5EF4-FFF2-40B4-BE49-F238E27FC236}">
                <a16:creationId xmlns:a16="http://schemas.microsoft.com/office/drawing/2014/main" id="{A32DBFE6-A2FE-49D5-94D2-A103CC2910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Nơi giữ chỗ cho Chân trang 4">
            <a:extLst>
              <a:ext uri="{FF2B5EF4-FFF2-40B4-BE49-F238E27FC236}">
                <a16:creationId xmlns:a16="http://schemas.microsoft.com/office/drawing/2014/main" id="{6EA43D07-DD0D-4AF9-AD76-F14B9DE23C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Nơi giữ chỗ cho Số hiệu Bản chiếu 5">
            <a:extLst>
              <a:ext uri="{FF2B5EF4-FFF2-40B4-BE49-F238E27FC236}">
                <a16:creationId xmlns:a16="http://schemas.microsoft.com/office/drawing/2014/main" id="{5236C7C1-631C-423D-AB9C-F71AE2835F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C8DA77C-81BF-44B5-BF54-6D3EF4299B3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6499689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6197600" y="1600200"/>
            <a:ext cx="53848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6197600" y="3938589"/>
            <a:ext cx="53848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6" name="Nơi giữ chỗ cho Ngày tháng 3">
            <a:extLst>
              <a:ext uri="{FF2B5EF4-FFF2-40B4-BE49-F238E27FC236}">
                <a16:creationId xmlns:a16="http://schemas.microsoft.com/office/drawing/2014/main" id="{57B5E8CF-7198-41F9-942F-C16986219C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Nơi giữ chỗ cho Chân trang 4">
            <a:extLst>
              <a:ext uri="{FF2B5EF4-FFF2-40B4-BE49-F238E27FC236}">
                <a16:creationId xmlns:a16="http://schemas.microsoft.com/office/drawing/2014/main" id="{7ED98ED4-8132-4AA8-860C-3313F65049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Nơi giữ chỗ cho Số hiệu Bản chiếu 5">
            <a:extLst>
              <a:ext uri="{FF2B5EF4-FFF2-40B4-BE49-F238E27FC236}">
                <a16:creationId xmlns:a16="http://schemas.microsoft.com/office/drawing/2014/main" id="{7D8C3D5D-0408-4CA7-9715-5ACF1894E3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F4BD7AD-542D-45B7-B5D1-33957065DDC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141449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0DC6FB-88B7-47FC-B068-ED63965200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D4F4B8-04CB-4AB5-9BED-6E64E2795F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1B41769-DF43-4E14-ACF2-9EA2D90227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80FAA-2FF5-4CD1-B628-64C554D9500A}" type="datetimeFigureOut">
              <a:rPr lang="en-US" smtClean="0"/>
              <a:t>12/7/2020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F7B5845-7407-42B9-BEF1-6A55A00522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6B8814E-86E5-4D81-B2F3-4FC6A09273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743566-0CCC-45E0-BCAF-096DBA393E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19807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C253F5-1DA2-483E-ABB4-298C9C1FA1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711C952-5FFB-488A-91C7-2C66147F419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E7C7349-B01C-492B-99B5-1BB5ECA534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80FAA-2FF5-4CD1-B628-64C554D9500A}" type="datetimeFigureOut">
              <a:rPr lang="en-US" smtClean="0"/>
              <a:t>12/7/2020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8CE0C6-85F4-4894-8DFD-2EBBB02CD0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651124F-3200-4CFE-AD16-DFBF1D6929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743566-0CCC-45E0-BCAF-096DBA393E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78594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7DCFED-7B6B-4575-9CCD-DE132AC81C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1A164D-08DC-40B2-B342-A179E2B5D72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6B86428-26DD-4879-8DAF-0AFF1DCF231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0674BD4-4678-4C3F-9E5E-F5B27C7D49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80FAA-2FF5-4CD1-B628-64C554D9500A}" type="datetimeFigureOut">
              <a:rPr lang="en-US" smtClean="0"/>
              <a:t>12/7/2020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835F493-DC1E-4403-BAE0-6F6A88AB3B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C3955DB-BA27-494E-94CC-5DBB1862D1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743566-0CCC-45E0-BCAF-096DBA393E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80960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50A8CA-B128-47EE-8CE0-826B9F0952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9D6D19F-83A1-4D5D-8601-F5E3C1F77B8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3444DF4-3ABA-42D6-A8CB-D6E19E87B59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90CC709-A1E4-428D-8E47-B93C7D3BD14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786BABF-5201-4BF2-B16F-DAB9A886A8A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D648954-FD70-4EC9-A0EA-76CE3D7E10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80FAA-2FF5-4CD1-B628-64C554D9500A}" type="datetimeFigureOut">
              <a:rPr lang="en-US" smtClean="0"/>
              <a:t>12/7/2020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70D16DF-1BB0-40DB-A9C0-6F32F7BDB8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B1A8E11-ED3B-4853-B19F-891734CD2B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743566-0CCC-45E0-BCAF-096DBA393E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00573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60457B-1DFB-41E2-91A2-13B1AB3A4D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4067255-8D0F-45B2-B263-30801E130E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80FAA-2FF5-4CD1-B628-64C554D9500A}" type="datetimeFigureOut">
              <a:rPr lang="en-US" smtClean="0"/>
              <a:t>12/7/2020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8BC4417-4778-44D4-98C7-742DE3CAE0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2ABBA10-554E-4AAD-AD8D-FBD0CE7A64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743566-0CCC-45E0-BCAF-096DBA393E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74066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A9DBB95-EF25-4123-A0EB-1472482639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80FAA-2FF5-4CD1-B628-64C554D9500A}" type="datetimeFigureOut">
              <a:rPr lang="en-US" smtClean="0"/>
              <a:t>12/7/2020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52BA0FF-A2B5-4F16-B042-DAEB864AD5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2C2048C-58B1-4DB1-9DCD-F4FAB7069D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743566-0CCC-45E0-BCAF-096DBA393E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39319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0F5C36-0CAE-4EC0-A7D1-FEA0972037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CB5CD9-94AF-4CA4-A345-905E54A4EC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58F241E-B172-461A-B9C2-9AE39739646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6C41265-623B-4D31-AF6A-C3B08799C6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80FAA-2FF5-4CD1-B628-64C554D9500A}" type="datetimeFigureOut">
              <a:rPr lang="en-US" smtClean="0"/>
              <a:t>12/7/2020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37E47F3-707B-4D5C-B41A-C07D37F4BB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21251B6-281C-496C-BC26-AE686822EE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743566-0CCC-45E0-BCAF-096DBA393E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74840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C0B5B0-46CD-4B75-8AFE-66E4785521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FB91CD2-8AC2-4D4D-8216-1BAE7510219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08F6EA4-BBFD-43CC-82F4-5748CEDFAE1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4E89861-7A49-4179-AD81-F4BF23B0DA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80FAA-2FF5-4CD1-B628-64C554D9500A}" type="datetimeFigureOut">
              <a:rPr lang="en-US" smtClean="0"/>
              <a:t>12/7/2020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E576D1C-6E7E-40DF-9BDE-61EEA0CA1B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BECFFA9-63B6-45CF-95B6-0A39743E9C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743566-0CCC-45E0-BCAF-096DBA393E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29233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023AFE3-63E1-4096-9AC9-01E0D13B86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C9F4EA2-D802-411F-A103-B45F3968876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4C8480E-3759-4398-96D9-3B6499E03E4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F80FAA-2FF5-4CD1-B628-64C554D9500A}" type="datetimeFigureOut">
              <a:rPr lang="en-US" smtClean="0"/>
              <a:t>12/7/2020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86F5172-703B-4722-BFDE-4F4956C9BC7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E6CF487-88E5-4BA4-808C-C12C913E44E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743566-0CCC-45E0-BCAF-096DBA393E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0329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3.bin"/><Relationship Id="rId5" Type="http://schemas.openxmlformats.org/officeDocument/2006/relationships/image" Target="../media/image5.wmf"/><Relationship Id="rId4" Type="http://schemas.openxmlformats.org/officeDocument/2006/relationships/oleObject" Target="../embeddings/oleObject2.bin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5.wmf"/><Relationship Id="rId4" Type="http://schemas.openxmlformats.org/officeDocument/2006/relationships/oleObject" Target="../embeddings/oleObject4.bin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png"/><Relationship Id="rId5" Type="http://schemas.openxmlformats.org/officeDocument/2006/relationships/image" Target="../media/image4.wmf"/><Relationship Id="rId4" Type="http://schemas.openxmlformats.org/officeDocument/2006/relationships/oleObject" Target="../embeddings/oleObject1.bin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êu đề 1">
            <a:extLst>
              <a:ext uri="{FF2B5EF4-FFF2-40B4-BE49-F238E27FC236}">
                <a16:creationId xmlns:a16="http://schemas.microsoft.com/office/drawing/2014/main" id="{C4EE6C07-C738-418F-8F6F-C822C4FFD96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123" name="Tiêu đề phụ 2">
            <a:extLst>
              <a:ext uri="{FF2B5EF4-FFF2-40B4-BE49-F238E27FC236}">
                <a16:creationId xmlns:a16="http://schemas.microsoft.com/office/drawing/2014/main" id="{388187DB-8558-431C-A77E-96B2364ED17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altLang="en-US"/>
          </a:p>
        </p:txBody>
      </p:sp>
      <p:pic>
        <p:nvPicPr>
          <p:cNvPr id="5124" name="Picture 4" descr="C:\Users\admin\Downloads\BÀI GIẢNG POI\23795613_1820585501565274_33704696530922641_n.jpg">
            <a:extLst>
              <a:ext uri="{FF2B5EF4-FFF2-40B4-BE49-F238E27FC236}">
                <a16:creationId xmlns:a16="http://schemas.microsoft.com/office/drawing/2014/main" id="{A9461A7A-F0AA-43CF-B52B-2A096482406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>
            <a:extLst>
              <a:ext uri="{FF2B5EF4-FFF2-40B4-BE49-F238E27FC236}">
                <a16:creationId xmlns:a16="http://schemas.microsoft.com/office/drawing/2014/main" id="{6C5EBABA-FEA0-4552-BDA1-F30B03EC768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981200" y="533400"/>
            <a:ext cx="8229600" cy="1295400"/>
          </a:xfrm>
        </p:spPr>
        <p:txBody>
          <a:bodyPr/>
          <a:lstStyle/>
          <a:p>
            <a:pPr algn="l" eaLnBrk="1" hangingPunct="1"/>
            <a:r>
              <a:rPr lang="en-US" altLang="en-US" sz="3200" b="1"/>
              <a:t>4/ Tìm       số ô vuông của mỗi hình:</a:t>
            </a:r>
          </a:p>
        </p:txBody>
      </p:sp>
      <p:sp>
        <p:nvSpPr>
          <p:cNvPr id="12291" name="Rectangle 3">
            <a:extLst>
              <a:ext uri="{FF2B5EF4-FFF2-40B4-BE49-F238E27FC236}">
                <a16:creationId xmlns:a16="http://schemas.microsoft.com/office/drawing/2014/main" id="{EB3C5138-B3FC-4843-B728-DA840F61195D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2286000" y="2286000"/>
            <a:ext cx="914400" cy="6858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altLang="en-US" sz="3600" b="1"/>
              <a:t>a/</a:t>
            </a:r>
            <a:r>
              <a:rPr lang="en-US" altLang="en-US" sz="3600"/>
              <a:t> </a:t>
            </a:r>
          </a:p>
        </p:txBody>
      </p:sp>
      <p:graphicFrame>
        <p:nvGraphicFramePr>
          <p:cNvPr id="12512" name="Group 224">
            <a:extLst>
              <a:ext uri="{FF2B5EF4-FFF2-40B4-BE49-F238E27FC236}">
                <a16:creationId xmlns:a16="http://schemas.microsoft.com/office/drawing/2014/main" id="{C4828C19-FB01-4076-9E60-D03873565868}"/>
              </a:ext>
            </a:extLst>
          </p:cNvPr>
          <p:cNvGraphicFramePr>
            <a:graphicFrameLocks noGrp="1"/>
          </p:cNvGraphicFramePr>
          <p:nvPr>
            <p:ph sz="quarter" idx="2"/>
          </p:nvPr>
        </p:nvGraphicFramePr>
        <p:xfrm>
          <a:off x="4114800" y="2667001"/>
          <a:ext cx="4038600" cy="2206625"/>
        </p:xfrm>
        <a:graphic>
          <a:graphicData uri="http://schemas.openxmlformats.org/drawingml/2006/table">
            <a:tbl>
              <a:tblPr/>
              <a:tblGrid>
                <a:gridCol w="6731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731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731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731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731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731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56178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04" marB="4570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04" marB="4570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04" marB="4570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04" marB="4570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04" marB="4570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04" marB="4570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6495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04" marB="4570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00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04" marB="4570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vi-V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vi-V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vi-V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04" marB="4570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6178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04" marB="4570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04" marB="4570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04" marB="4570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04" marB="4570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04" marB="4570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04" marB="4570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1810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04" marB="45704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04" marB="45704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04" marB="4570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04" marB="4570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04" marB="4570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04" marB="45704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12509" name="Group 221">
            <a:extLst>
              <a:ext uri="{FF2B5EF4-FFF2-40B4-BE49-F238E27FC236}">
                <a16:creationId xmlns:a16="http://schemas.microsoft.com/office/drawing/2014/main" id="{97F90C74-E6C2-4406-815F-BCA1D21C6928}"/>
              </a:ext>
            </a:extLst>
          </p:cNvPr>
          <p:cNvGraphicFramePr>
            <a:graphicFrameLocks noGrp="1"/>
          </p:cNvGraphicFramePr>
          <p:nvPr>
            <p:ph sz="quarter" idx="3"/>
          </p:nvPr>
        </p:nvGraphicFramePr>
        <p:xfrm>
          <a:off x="5486401" y="2057400"/>
          <a:ext cx="1330325" cy="609600"/>
        </p:xfrm>
        <a:graphic>
          <a:graphicData uri="http://schemas.openxmlformats.org/drawingml/2006/table">
            <a:tbl>
              <a:tblPr/>
              <a:tblGrid>
                <a:gridCol w="66516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6516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09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2428" name="Text Box 140">
            <a:extLst>
              <a:ext uri="{FF2B5EF4-FFF2-40B4-BE49-F238E27FC236}">
                <a16:creationId xmlns:a16="http://schemas.microsoft.com/office/drawing/2014/main" id="{A89A8458-9BC6-44C3-8FE8-EF34876820E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4953000"/>
            <a:ext cx="88392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3200" b="1">
                <a:solidFill>
                  <a:srgbClr val="FF6600"/>
                </a:solidFill>
              </a:rPr>
              <a:t>Đếm số ô vuông của hình a: 18 ô vuông </a:t>
            </a:r>
          </a:p>
        </p:txBody>
      </p:sp>
      <p:sp>
        <p:nvSpPr>
          <p:cNvPr id="12429" name="Text Box 141">
            <a:extLst>
              <a:ext uri="{FF2B5EF4-FFF2-40B4-BE49-F238E27FC236}">
                <a16:creationId xmlns:a16="http://schemas.microsoft.com/office/drawing/2014/main" id="{EFE0C2FF-2863-4107-B40B-12456F0DAA1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95600" y="5562601"/>
            <a:ext cx="39624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3600" b="1"/>
              <a:t>Tìm       số đó:</a:t>
            </a:r>
          </a:p>
        </p:txBody>
      </p:sp>
      <p:graphicFrame>
        <p:nvGraphicFramePr>
          <p:cNvPr id="12430" name="Object 142">
            <a:extLst>
              <a:ext uri="{FF2B5EF4-FFF2-40B4-BE49-F238E27FC236}">
                <a16:creationId xmlns:a16="http://schemas.microsoft.com/office/drawing/2014/main" id="{F7F918CF-0D95-4690-8D7F-35E12C75DB1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962400" y="5410200"/>
          <a:ext cx="6858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0" name="Equation" r:id="rId4" imgW="139639" imgH="393529" progId="Equation.DSMT4">
                  <p:embed/>
                </p:oleObj>
              </mc:Choice>
              <mc:Fallback>
                <p:oleObj name="Equation" r:id="rId4" imgW="139639" imgH="393529" progId="Equation.DSMT4">
                  <p:embed/>
                  <p:pic>
                    <p:nvPicPr>
                      <p:cNvPr id="12430" name="Object 142">
                        <a:extLst>
                          <a:ext uri="{FF2B5EF4-FFF2-40B4-BE49-F238E27FC236}">
                            <a16:creationId xmlns:a16="http://schemas.microsoft.com/office/drawing/2014/main" id="{F7F918CF-0D95-4690-8D7F-35E12C75DB1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62400" y="5410200"/>
                        <a:ext cx="6858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495" name="Object 207">
            <a:extLst>
              <a:ext uri="{FF2B5EF4-FFF2-40B4-BE49-F238E27FC236}">
                <a16:creationId xmlns:a16="http://schemas.microsoft.com/office/drawing/2014/main" id="{54CFAC89-84E0-4C7C-9281-AF595ACC7F3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276601" y="838200"/>
          <a:ext cx="455613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1" name="Equation" r:id="rId6" imgW="139639" imgH="393529" progId="Equation.DSMT4">
                  <p:embed/>
                </p:oleObj>
              </mc:Choice>
              <mc:Fallback>
                <p:oleObj name="Equation" r:id="rId6" imgW="139639" imgH="393529" progId="Equation.DSMT4">
                  <p:embed/>
                  <p:pic>
                    <p:nvPicPr>
                      <p:cNvPr id="12495" name="Object 207">
                        <a:extLst>
                          <a:ext uri="{FF2B5EF4-FFF2-40B4-BE49-F238E27FC236}">
                            <a16:creationId xmlns:a16="http://schemas.microsoft.com/office/drawing/2014/main" id="{54CFAC89-84E0-4C7C-9281-AF595ACC7F3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1" y="838200"/>
                        <a:ext cx="455613" cy="762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496" name="Text Box 208">
            <a:extLst>
              <a:ext uri="{FF2B5EF4-FFF2-40B4-BE49-F238E27FC236}">
                <a16:creationId xmlns:a16="http://schemas.microsoft.com/office/drawing/2014/main" id="{020B13E7-11EA-4E74-B49D-0AF34E0BEED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48400" y="5715000"/>
            <a:ext cx="44196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3200" b="1">
                <a:solidFill>
                  <a:srgbClr val="FF0000"/>
                </a:solidFill>
              </a:rPr>
              <a:t>18 : 9 = 2 (ô vuông )</a:t>
            </a:r>
          </a:p>
        </p:txBody>
      </p:sp>
      <p:sp>
        <p:nvSpPr>
          <p:cNvPr id="12520" name="AutoShape 232">
            <a:extLst>
              <a:ext uri="{FF2B5EF4-FFF2-40B4-BE49-F238E27FC236}">
                <a16:creationId xmlns:a16="http://schemas.microsoft.com/office/drawing/2014/main" id="{A17AAD61-127D-4D54-ADDC-6B236A936A6F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01000" y="381000"/>
            <a:ext cx="2209800" cy="1295400"/>
          </a:xfrm>
          <a:prstGeom prst="wedgeEllipseCallout">
            <a:avLst>
              <a:gd name="adj1" fmla="val -43750"/>
              <a:gd name="adj2" fmla="val 126472"/>
            </a:avLst>
          </a:prstGeom>
          <a:solidFill>
            <a:srgbClr val="E7C6B7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/>
            <a:r>
              <a:rPr lang="en-US" altLang="en-US" sz="2000"/>
              <a:t>Thảo luận nhóm</a:t>
            </a:r>
          </a:p>
        </p:txBody>
      </p:sp>
    </p:spTree>
  </p:cSld>
  <p:clrMapOvr>
    <a:masterClrMapping/>
  </p:clrMapOvr>
  <p:transition spd="slow">
    <p:split orient="vert"/>
    <p:sndAc>
      <p:stSnd>
        <p:snd r:embed="rId3" name="applause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2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2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24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4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125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500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9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5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5" dur="500"/>
                                        <p:tgtEl>
                                          <p:spTgt spid="124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0" dur="500"/>
                                        <p:tgtEl>
                                          <p:spTgt spid="124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2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4" dur="500"/>
                                        <p:tgtEl>
                                          <p:spTgt spid="124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4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4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0" grpId="0" autoUpdateAnimBg="0"/>
      <p:bldP spid="12291" grpId="0" build="p" autoUpdateAnimBg="0"/>
      <p:bldP spid="12428" grpId="0" autoUpdateAnimBg="0"/>
      <p:bldP spid="12429" grpId="0" autoUpdateAnimBg="0"/>
      <p:bldP spid="12496" grpId="0" autoUpdateAnimBg="0"/>
      <p:bldP spid="12520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>
            <a:extLst>
              <a:ext uri="{FF2B5EF4-FFF2-40B4-BE49-F238E27FC236}">
                <a16:creationId xmlns:a16="http://schemas.microsoft.com/office/drawing/2014/main" id="{A9F26D87-A491-48F2-8915-91EBA2CB510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133600" y="1447800"/>
            <a:ext cx="1600200" cy="914400"/>
          </a:xfrm>
        </p:spPr>
        <p:txBody>
          <a:bodyPr/>
          <a:lstStyle/>
          <a:p>
            <a:pPr algn="l" eaLnBrk="1" hangingPunct="1"/>
            <a:r>
              <a:rPr lang="en-US" altLang="en-US" sz="2400" b="1"/>
              <a:t>     b/</a:t>
            </a:r>
          </a:p>
        </p:txBody>
      </p:sp>
      <p:graphicFrame>
        <p:nvGraphicFramePr>
          <p:cNvPr id="14504" name="Group 168">
            <a:extLst>
              <a:ext uri="{FF2B5EF4-FFF2-40B4-BE49-F238E27FC236}">
                <a16:creationId xmlns:a16="http://schemas.microsoft.com/office/drawing/2014/main" id="{6CBC1736-E570-4F6C-BBB9-494B01EEE571}"/>
              </a:ext>
            </a:extLst>
          </p:cNvPr>
          <p:cNvGraphicFramePr>
            <a:graphicFrameLocks noGrp="1"/>
          </p:cNvGraphicFramePr>
          <p:nvPr>
            <p:ph sz="half" idx="1"/>
          </p:nvPr>
        </p:nvGraphicFramePr>
        <p:xfrm>
          <a:off x="4114800" y="1905000"/>
          <a:ext cx="4038600" cy="1981200"/>
        </p:xfrm>
        <a:graphic>
          <a:graphicData uri="http://schemas.openxmlformats.org/drawingml/2006/table">
            <a:tbl>
              <a:tblPr/>
              <a:tblGrid>
                <a:gridCol w="6731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731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731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731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731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731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660400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vi-V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3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3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3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3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60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3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3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3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3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3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3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60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3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3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3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3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3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3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14420" name="Object 84">
            <a:extLst>
              <a:ext uri="{FF2B5EF4-FFF2-40B4-BE49-F238E27FC236}">
                <a16:creationId xmlns:a16="http://schemas.microsoft.com/office/drawing/2014/main" id="{209121E0-0070-4AD6-96BD-CEBAAB34BD78}"/>
              </a:ext>
            </a:extLst>
          </p:cNvPr>
          <p:cNvGraphicFramePr>
            <a:graphicFrameLocks noChangeAspect="1"/>
          </p:cNvGraphicFramePr>
          <p:nvPr>
            <p:ph sz="quarter" idx="2"/>
          </p:nvPr>
        </p:nvGraphicFramePr>
        <p:xfrm>
          <a:off x="3279776" y="5029200"/>
          <a:ext cx="377825" cy="1066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4" name="Equation" r:id="rId4" imgW="139639" imgH="393529" progId="Equation.DSMT4">
                  <p:embed/>
                </p:oleObj>
              </mc:Choice>
              <mc:Fallback>
                <p:oleObj name="Equation" r:id="rId4" imgW="139639" imgH="393529" progId="Equation.DSMT4">
                  <p:embed/>
                  <p:pic>
                    <p:nvPicPr>
                      <p:cNvPr id="14420" name="Object 84">
                        <a:extLst>
                          <a:ext uri="{FF2B5EF4-FFF2-40B4-BE49-F238E27FC236}">
                            <a16:creationId xmlns:a16="http://schemas.microsoft.com/office/drawing/2014/main" id="{209121E0-0070-4AD6-96BD-CEBAAB34BD7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9776" y="5029200"/>
                        <a:ext cx="377825" cy="1066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461" name="Group 125">
            <a:extLst>
              <a:ext uri="{FF2B5EF4-FFF2-40B4-BE49-F238E27FC236}">
                <a16:creationId xmlns:a16="http://schemas.microsoft.com/office/drawing/2014/main" id="{3F4519AF-3D8A-44CB-8BB9-485DB1EF5353}"/>
              </a:ext>
            </a:extLst>
          </p:cNvPr>
          <p:cNvGraphicFramePr>
            <a:graphicFrameLocks noGrp="1"/>
          </p:cNvGraphicFramePr>
          <p:nvPr>
            <p:ph sz="quarter" idx="3"/>
          </p:nvPr>
        </p:nvGraphicFramePr>
        <p:xfrm>
          <a:off x="4114801" y="1905001"/>
          <a:ext cx="1350963" cy="671513"/>
        </p:xfrm>
        <a:graphic>
          <a:graphicData uri="http://schemas.openxmlformats.org/drawingml/2006/table">
            <a:tbl>
              <a:tblPr/>
              <a:tblGrid>
                <a:gridCol w="6651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715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3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3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4418" name="Text Box 82">
            <a:extLst>
              <a:ext uri="{FF2B5EF4-FFF2-40B4-BE49-F238E27FC236}">
                <a16:creationId xmlns:a16="http://schemas.microsoft.com/office/drawing/2014/main" id="{794FBCAA-6611-476B-8D0D-C3BE369BDEF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05000" y="4495800"/>
            <a:ext cx="76200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3200" b="1">
                <a:solidFill>
                  <a:srgbClr val="0000CC"/>
                </a:solidFill>
              </a:rPr>
              <a:t>Đếm số ô vuông của hình b:</a:t>
            </a:r>
            <a:r>
              <a:rPr lang="en-US" altLang="en-US" sz="3200" b="1"/>
              <a:t>  </a:t>
            </a:r>
          </a:p>
        </p:txBody>
      </p:sp>
      <p:sp>
        <p:nvSpPr>
          <p:cNvPr id="14419" name="Text Box 83">
            <a:extLst>
              <a:ext uri="{FF2B5EF4-FFF2-40B4-BE49-F238E27FC236}">
                <a16:creationId xmlns:a16="http://schemas.microsoft.com/office/drawing/2014/main" id="{B89DCA7D-65A0-4A70-B56B-024E1B1BCA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0" y="5105400"/>
            <a:ext cx="33528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3200" b="1">
                <a:solidFill>
                  <a:srgbClr val="FF6600"/>
                </a:solidFill>
              </a:rPr>
              <a:t>Tìm      số đó: </a:t>
            </a:r>
          </a:p>
        </p:txBody>
      </p:sp>
      <p:sp>
        <p:nvSpPr>
          <p:cNvPr id="14462" name="Text Box 126">
            <a:extLst>
              <a:ext uri="{FF2B5EF4-FFF2-40B4-BE49-F238E27FC236}">
                <a16:creationId xmlns:a16="http://schemas.microsoft.com/office/drawing/2014/main" id="{6A4105B1-BC36-40DE-A2D3-C2D36E38AAE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4419600"/>
            <a:ext cx="30480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3200" b="1">
                <a:solidFill>
                  <a:srgbClr val="FF33CC"/>
                </a:solidFill>
              </a:rPr>
              <a:t>18 ô vuông</a:t>
            </a:r>
          </a:p>
        </p:txBody>
      </p:sp>
      <p:sp>
        <p:nvSpPr>
          <p:cNvPr id="14463" name="Text Box 127">
            <a:extLst>
              <a:ext uri="{FF2B5EF4-FFF2-40B4-BE49-F238E27FC236}">
                <a16:creationId xmlns:a16="http://schemas.microsoft.com/office/drawing/2014/main" id="{9884F776-38CC-4ABB-97CC-08B5DF082A0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10200" y="5126038"/>
            <a:ext cx="4953000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3600" b="1">
                <a:solidFill>
                  <a:srgbClr val="00CC00"/>
                </a:solidFill>
              </a:rPr>
              <a:t>18 : 9 = 2 (ô vuông )  </a:t>
            </a:r>
          </a:p>
        </p:txBody>
      </p:sp>
      <p:sp>
        <p:nvSpPr>
          <p:cNvPr id="15405" name="Rectangle 181">
            <a:extLst>
              <a:ext uri="{FF2B5EF4-FFF2-40B4-BE49-F238E27FC236}">
                <a16:creationId xmlns:a16="http://schemas.microsoft.com/office/drawing/2014/main" id="{987977C1-CE8C-473A-9B7C-38841562D3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81200" y="457200"/>
            <a:ext cx="82296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altLang="en-US" sz="3600" b="1">
                <a:solidFill>
                  <a:schemeClr val="tx2"/>
                </a:solidFill>
              </a:rPr>
              <a:t>4/ Tìm  1/9  số ô vuông của mỗi hình:</a:t>
            </a:r>
            <a:br>
              <a:rPr lang="en-US" altLang="en-US" sz="3600" b="1">
                <a:solidFill>
                  <a:schemeClr val="tx2"/>
                </a:solidFill>
              </a:rPr>
            </a:br>
            <a:r>
              <a:rPr lang="en-US" altLang="en-US" sz="3600" b="1">
                <a:solidFill>
                  <a:schemeClr val="tx2"/>
                </a:solidFill>
              </a:rPr>
              <a:t>            </a:t>
            </a:r>
            <a:endParaRPr lang="en-US" altLang="en-US" sz="4400" b="1" baseline="30000">
              <a:solidFill>
                <a:schemeClr val="tx2"/>
              </a:solidFill>
            </a:endParaRPr>
          </a:p>
        </p:txBody>
      </p:sp>
      <p:sp>
        <p:nvSpPr>
          <p:cNvPr id="14528" name="AutoShape 192">
            <a:extLst>
              <a:ext uri="{FF2B5EF4-FFF2-40B4-BE49-F238E27FC236}">
                <a16:creationId xmlns:a16="http://schemas.microsoft.com/office/drawing/2014/main" id="{4206FCFE-94D6-4FB8-8D9F-EC57D549127D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53400" y="838200"/>
            <a:ext cx="2209800" cy="990600"/>
          </a:xfrm>
          <a:prstGeom prst="wedgeEllipseCallout">
            <a:avLst>
              <a:gd name="adj1" fmla="val -47569"/>
              <a:gd name="adj2" fmla="val 158046"/>
            </a:avLst>
          </a:prstGeom>
          <a:solidFill>
            <a:srgbClr val="E7C6B7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/>
            <a:r>
              <a:rPr lang="en-US" altLang="en-US" sz="2000"/>
              <a:t>Thảo luận nhóm</a:t>
            </a:r>
          </a:p>
        </p:txBody>
      </p:sp>
    </p:spTree>
  </p:cSld>
  <p:clrMapOvr>
    <a:masterClrMapping/>
  </p:clrMapOvr>
  <p:transition spd="slow">
    <p:split orient="vert"/>
    <p:sndAc>
      <p:stSnd>
        <p:snd r:embed="rId3" name="applause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45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43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145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0" dur="2000"/>
                                        <p:tgtEl>
                                          <p:spTgt spid="144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5" dur="1000"/>
                                        <p:tgtEl>
                                          <p:spTgt spid="144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0" dur="1000"/>
                                        <p:tgtEl>
                                          <p:spTgt spid="144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5" dur="1000"/>
                                        <p:tgtEl>
                                          <p:spTgt spid="144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8" dur="1000"/>
                                        <p:tgtEl>
                                          <p:spTgt spid="144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42" dur="5000" fill="hold"/>
                                        <p:tgtEl>
                                          <p:spTgt spid="1446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43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5" dur="3000"/>
                                        <p:tgtEl>
                                          <p:spTgt spid="144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8" grpId="0"/>
      <p:bldP spid="14418" grpId="0"/>
      <p:bldP spid="14419" grpId="0"/>
      <p:bldP spid="14462" grpId="0"/>
      <p:bldP spid="14463" grpId="0"/>
      <p:bldP spid="14528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3" name="WordArt 3">
            <a:extLst>
              <a:ext uri="{FF2B5EF4-FFF2-40B4-BE49-F238E27FC236}">
                <a16:creationId xmlns:a16="http://schemas.microsoft.com/office/drawing/2014/main" id="{1A8A3A27-E215-4E46-8D8D-3D784873FE01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3429000" y="1981200"/>
            <a:ext cx="5410200" cy="2590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49056"/>
              </a:avLst>
            </a:prstTxWarp>
          </a:bodyPr>
          <a:lstStyle/>
          <a:p>
            <a:pPr algn="ctr"/>
            <a:r>
              <a:rPr lang="en-US" sz="3600" b="1" kern="10">
                <a:ln w="12700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.VnTimeH" panose="020B7200000000000000" pitchFamily="34" charset="0"/>
              </a:rPr>
              <a:t>Ch©n thµnh c¶m ¬n </a:t>
            </a:r>
          </a:p>
          <a:p>
            <a:pPr algn="ctr"/>
            <a:r>
              <a:rPr lang="en-US" sz="3600" b="1" kern="10">
                <a:ln w="12700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.VnTimeH" panose="020B7200000000000000" pitchFamily="34" charset="0"/>
              </a:rPr>
              <a:t>CÁC EM HỌC SINH</a:t>
            </a:r>
          </a:p>
          <a:p>
            <a:pPr algn="ctr"/>
            <a:r>
              <a:rPr lang="en-US" sz="3600" b="1" kern="10">
                <a:ln w="12700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.VnTimeH" panose="020B7200000000000000" pitchFamily="34" charset="0"/>
              </a:rPr>
              <a:t> CHÀO TẠM BIỆT !</a:t>
            </a:r>
          </a:p>
        </p:txBody>
      </p:sp>
      <p:sp>
        <p:nvSpPr>
          <p:cNvPr id="16387" name="Text Box 6">
            <a:extLst>
              <a:ext uri="{FF2B5EF4-FFF2-40B4-BE49-F238E27FC236}">
                <a16:creationId xmlns:a16="http://schemas.microsoft.com/office/drawing/2014/main" id="{5217DE7F-1044-47FE-887A-7DF99F92427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29200" y="5181601"/>
            <a:ext cx="2286000" cy="131127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/>
            <a:endParaRPr lang="en-US" altLang="en-US" sz="4000" b="1">
              <a:solidFill>
                <a:srgbClr val="0000CC"/>
              </a:solidFill>
              <a:latin typeface=".VnAvant" panose="020B7200000000000000" pitchFamily="34" charset="0"/>
            </a:endParaRPr>
          </a:p>
          <a:p>
            <a:pPr algn="ctr" eaLnBrk="1" hangingPunct="1"/>
            <a:endParaRPr lang="en-US" altLang="en-US" sz="4000" b="1">
              <a:solidFill>
                <a:srgbClr val="0000CC"/>
              </a:solidFill>
              <a:latin typeface=".VnAvant" panose="020B7200000000000000" pitchFamily="34" charset="0"/>
            </a:endParaRPr>
          </a:p>
        </p:txBody>
      </p:sp>
      <p:pic>
        <p:nvPicPr>
          <p:cNvPr id="16388" name="Picture 11" descr="butterflies_flowers_md_wht">
            <a:extLst>
              <a:ext uri="{FF2B5EF4-FFF2-40B4-BE49-F238E27FC236}">
                <a16:creationId xmlns:a16="http://schemas.microsoft.com/office/drawing/2014/main" id="{EB221607-28C8-43E0-9BDC-B7D2B4BB3B9A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00600" y="4895851"/>
            <a:ext cx="2667000" cy="1838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58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58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58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WordArt 16">
            <a:extLst>
              <a:ext uri="{FF2B5EF4-FFF2-40B4-BE49-F238E27FC236}">
                <a16:creationId xmlns:a16="http://schemas.microsoft.com/office/drawing/2014/main" id="{10CB9857-013C-4EB9-9514-739FEAEC603C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743200" y="2895600"/>
            <a:ext cx="7010400" cy="2667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6000" b="1" kern="10">
                <a:ln w="19050">
                  <a:solidFill>
                    <a:srgbClr val="FFFF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Toán - Lớp 3</a:t>
            </a:r>
          </a:p>
          <a:p>
            <a:pPr algn="ctr"/>
            <a:r>
              <a:rPr lang="en-US" sz="6000" b="1" kern="10">
                <a:ln w="19050">
                  <a:solidFill>
                    <a:srgbClr val="FFFF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Luyện tập . ( tr.69)</a:t>
            </a:r>
          </a:p>
        </p:txBody>
      </p:sp>
      <p:pic>
        <p:nvPicPr>
          <p:cNvPr id="6147" name="Picture 52" descr="DSTARS-P">
            <a:extLst>
              <a:ext uri="{FF2B5EF4-FFF2-40B4-BE49-F238E27FC236}">
                <a16:creationId xmlns:a16="http://schemas.microsoft.com/office/drawing/2014/main" id="{79344E30-A619-49F6-A6F1-2A86ACE5E5B2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lum contrast="-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86800" y="76201"/>
            <a:ext cx="1957388" cy="1827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8" name="Picture 52" descr="DSTARS-P">
            <a:extLst>
              <a:ext uri="{FF2B5EF4-FFF2-40B4-BE49-F238E27FC236}">
                <a16:creationId xmlns:a16="http://schemas.microsoft.com/office/drawing/2014/main" id="{0E6D78D5-DE33-4948-91BB-5D291CC9DE5D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lum contrast="-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20200" y="914401"/>
            <a:ext cx="1957388" cy="1827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9" name="Picture 52" descr="DSTARS-P">
            <a:extLst>
              <a:ext uri="{FF2B5EF4-FFF2-40B4-BE49-F238E27FC236}">
                <a16:creationId xmlns:a16="http://schemas.microsoft.com/office/drawing/2014/main" id="{2932B6B1-A09E-4A14-A764-A276ED0430CC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lum contrast="-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1"/>
            <a:ext cx="1957388" cy="1827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0" name="Picture 52" descr="DSTARS-P">
            <a:extLst>
              <a:ext uri="{FF2B5EF4-FFF2-40B4-BE49-F238E27FC236}">
                <a16:creationId xmlns:a16="http://schemas.microsoft.com/office/drawing/2014/main" id="{28171D28-9AD4-4830-BDE8-CD2DDAAA28C5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lum contrast="-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6400" y="914401"/>
            <a:ext cx="1957388" cy="1827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1" name="Picture 52" descr="DSTARS-P">
            <a:extLst>
              <a:ext uri="{FF2B5EF4-FFF2-40B4-BE49-F238E27FC236}">
                <a16:creationId xmlns:a16="http://schemas.microsoft.com/office/drawing/2014/main" id="{AE6A1237-187E-4A2C-911C-6C85D061D6F3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lum contrast="-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01000" y="5030788"/>
            <a:ext cx="1957388" cy="1827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2" name="Picture 52" descr="DSTARS-P">
            <a:extLst>
              <a:ext uri="{FF2B5EF4-FFF2-40B4-BE49-F238E27FC236}">
                <a16:creationId xmlns:a16="http://schemas.microsoft.com/office/drawing/2014/main" id="{03255FC3-95F0-4E66-97CF-CE3450DD8FA4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lum contrast="-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72200" y="1"/>
            <a:ext cx="1957388" cy="1827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3" name="Picture 52" descr="DSTARS-P">
            <a:extLst>
              <a:ext uri="{FF2B5EF4-FFF2-40B4-BE49-F238E27FC236}">
                <a16:creationId xmlns:a16="http://schemas.microsoft.com/office/drawing/2014/main" id="{6BF7483F-408C-4718-9124-A4617F4AD5EF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lum contrast="-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0200" y="381001"/>
            <a:ext cx="1957388" cy="1827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4" name="Picture 52" descr="DSTARS-P">
            <a:extLst>
              <a:ext uri="{FF2B5EF4-FFF2-40B4-BE49-F238E27FC236}">
                <a16:creationId xmlns:a16="http://schemas.microsoft.com/office/drawing/2014/main" id="{AE7DC5DE-6AFB-4738-9670-482E9E5CB1AB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lum contrast="-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6400" y="5257801"/>
            <a:ext cx="1957388" cy="1827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5" name="Picture 2" descr="BAR01">
            <a:extLst>
              <a:ext uri="{FF2B5EF4-FFF2-40B4-BE49-F238E27FC236}">
                <a16:creationId xmlns:a16="http://schemas.microsoft.com/office/drawing/2014/main" id="{17CE332A-A6EB-4FBE-ACEA-E58A175BE27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5943600"/>
            <a:ext cx="9144000" cy="774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6" name="Picture 52" descr="DSTARS-P">
            <a:extLst>
              <a:ext uri="{FF2B5EF4-FFF2-40B4-BE49-F238E27FC236}">
                <a16:creationId xmlns:a16="http://schemas.microsoft.com/office/drawing/2014/main" id="{A9E40F15-58A9-453A-A61D-0C90071B4350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lum contrast="-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24600" y="457201"/>
            <a:ext cx="1957388" cy="1827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7" name="Rectangle 5">
            <a:extLst>
              <a:ext uri="{FF2B5EF4-FFF2-40B4-BE49-F238E27FC236}">
                <a16:creationId xmlns:a16="http://schemas.microsoft.com/office/drawing/2014/main" id="{FB78EA76-E40C-4639-AAED-B8ECC89DF47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62200" y="2438400"/>
            <a:ext cx="7924800" cy="2586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/>
            <a:r>
              <a:rPr lang="en-US" altLang="en-US" sz="5400" b="1"/>
              <a:t>Kiểm tra bài cũ</a:t>
            </a:r>
            <a:r>
              <a:rPr lang="en-US" altLang="en-US" sz="5400"/>
              <a:t> </a:t>
            </a:r>
          </a:p>
          <a:p>
            <a:pPr algn="ctr"/>
            <a:r>
              <a:rPr lang="en-US" altLang="en-US" sz="5400" b="1"/>
              <a:t>Đọc bảng nhân 9</a:t>
            </a:r>
          </a:p>
          <a:p>
            <a:pPr algn="ctr"/>
            <a:r>
              <a:rPr lang="en-US" altLang="en-US" sz="5400" b="1"/>
              <a:t>và chia 9.</a:t>
            </a:r>
          </a:p>
        </p:txBody>
      </p:sp>
      <p:pic>
        <p:nvPicPr>
          <p:cNvPr id="7171" name="Picture 2" descr="BAR01">
            <a:extLst>
              <a:ext uri="{FF2B5EF4-FFF2-40B4-BE49-F238E27FC236}">
                <a16:creationId xmlns:a16="http://schemas.microsoft.com/office/drawing/2014/main" id="{435D5864-8BD6-4846-8CCE-AB3F7A4560C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6172200"/>
            <a:ext cx="89916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2" name="Picture 2" descr="BAR01">
            <a:extLst>
              <a:ext uri="{FF2B5EF4-FFF2-40B4-BE49-F238E27FC236}">
                <a16:creationId xmlns:a16="http://schemas.microsoft.com/office/drawing/2014/main" id="{73D38C40-E77B-4992-A956-9E31B63A7B7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0"/>
            <a:ext cx="89916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0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41" name="Text Box 5">
            <a:extLst>
              <a:ext uri="{FF2B5EF4-FFF2-40B4-BE49-F238E27FC236}">
                <a16:creationId xmlns:a16="http://schemas.microsoft.com/office/drawing/2014/main" id="{64674A6B-CC66-4719-9D10-79445337241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57400" y="2057400"/>
            <a:ext cx="36576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600" u="sng">
                <a:solidFill>
                  <a:srgbClr val="000066"/>
                </a:solidFill>
                <a:latin typeface=".VnTime" panose="020B7200000000000000" pitchFamily="34" charset="0"/>
              </a:rPr>
              <a:t>Bµi 1</a:t>
            </a:r>
            <a:r>
              <a:rPr lang="en-US" altLang="en-US" sz="3600">
                <a:solidFill>
                  <a:srgbClr val="000066"/>
                </a:solidFill>
                <a:latin typeface=".VnTime" panose="020B7200000000000000" pitchFamily="34" charset="0"/>
              </a:rPr>
              <a:t>: TÝnh nhÈm</a:t>
            </a:r>
          </a:p>
        </p:txBody>
      </p:sp>
      <p:sp>
        <p:nvSpPr>
          <p:cNvPr id="65542" name="Text Box 6">
            <a:extLst>
              <a:ext uri="{FF2B5EF4-FFF2-40B4-BE49-F238E27FC236}">
                <a16:creationId xmlns:a16="http://schemas.microsoft.com/office/drawing/2014/main" id="{D1A5533C-190D-42DB-88C4-1D2A2448A42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52600" y="2971800"/>
            <a:ext cx="8763000" cy="287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600" b="1">
                <a:latin typeface="Times New Roman" panose="02020603050405020304" pitchFamily="18" charset="0"/>
              </a:rPr>
              <a:t>a)  9 x 6  =               9 x 7 =               9 x 8 =                9 x 9 =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2600" b="1">
                <a:latin typeface="Times New Roman" panose="02020603050405020304" pitchFamily="18" charset="0"/>
              </a:rPr>
              <a:t>     54 : 9  =              63 : 9 =              72 : 9 =              81 : 9 = </a:t>
            </a:r>
          </a:p>
          <a:p>
            <a:pPr eaLnBrk="1" hangingPunct="1">
              <a:spcBef>
                <a:spcPct val="50000"/>
              </a:spcBef>
            </a:pPr>
            <a:endParaRPr lang="en-US" altLang="en-US" sz="2600" b="1">
              <a:latin typeface="Times New Roman" panose="02020603050405020304" pitchFamily="18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en-US" altLang="en-US" sz="2600" b="1">
                <a:latin typeface="Times New Roman" panose="02020603050405020304" pitchFamily="18" charset="0"/>
              </a:rPr>
              <a:t>b) 18 : 9  =             27 : 9 =               36 : 9 =             45 : 9 =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2600" b="1">
                <a:latin typeface="Times New Roman" panose="02020603050405020304" pitchFamily="18" charset="0"/>
              </a:rPr>
              <a:t>     18 : 2  =             27 : 3 =              36 : 4 =              45 : 5 =</a:t>
            </a:r>
          </a:p>
        </p:txBody>
      </p:sp>
      <p:sp>
        <p:nvSpPr>
          <p:cNvPr id="8196" name="Text Box 48">
            <a:extLst>
              <a:ext uri="{FF2B5EF4-FFF2-40B4-BE49-F238E27FC236}">
                <a16:creationId xmlns:a16="http://schemas.microsoft.com/office/drawing/2014/main" id="{64956B4F-E35C-48DA-9DDD-350CD8CD947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65526" y="6178551"/>
            <a:ext cx="5492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endParaRPr lang="en-US" altLang="en-US" sz="2000"/>
          </a:p>
        </p:txBody>
      </p:sp>
      <p:sp>
        <p:nvSpPr>
          <p:cNvPr id="65586" name="Text Box 50">
            <a:extLst>
              <a:ext uri="{FF2B5EF4-FFF2-40B4-BE49-F238E27FC236}">
                <a16:creationId xmlns:a16="http://schemas.microsoft.com/office/drawing/2014/main" id="{E85E6BF5-7AA2-4EEA-824A-BB0616F2DF1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29000" y="2940050"/>
            <a:ext cx="762000" cy="488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600" b="1">
                <a:solidFill>
                  <a:srgbClr val="CC0000"/>
                </a:solidFill>
                <a:latin typeface="Times New Roman" panose="02020603050405020304" pitchFamily="18" charset="0"/>
              </a:rPr>
              <a:t>54</a:t>
            </a:r>
          </a:p>
        </p:txBody>
      </p:sp>
      <p:sp>
        <p:nvSpPr>
          <p:cNvPr id="65587" name="Text Box 51">
            <a:extLst>
              <a:ext uri="{FF2B5EF4-FFF2-40B4-BE49-F238E27FC236}">
                <a16:creationId xmlns:a16="http://schemas.microsoft.com/office/drawing/2014/main" id="{483349D4-926B-4BD9-9555-9DB57F90BEF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29000" y="3549650"/>
            <a:ext cx="762000" cy="488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600" b="1">
                <a:solidFill>
                  <a:srgbClr val="CC0000"/>
                </a:solidFill>
                <a:latin typeface="Times New Roman" panose="02020603050405020304" pitchFamily="18" charset="0"/>
              </a:rPr>
              <a:t>6</a:t>
            </a:r>
          </a:p>
        </p:txBody>
      </p:sp>
      <p:sp>
        <p:nvSpPr>
          <p:cNvPr id="65588" name="Text Box 52">
            <a:extLst>
              <a:ext uri="{FF2B5EF4-FFF2-40B4-BE49-F238E27FC236}">
                <a16:creationId xmlns:a16="http://schemas.microsoft.com/office/drawing/2014/main" id="{AA88EF06-832F-4D37-BF6D-63609B6CDD8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62600" y="2940050"/>
            <a:ext cx="762000" cy="488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600" b="1">
                <a:solidFill>
                  <a:srgbClr val="CC0000"/>
                </a:solidFill>
                <a:latin typeface="Times New Roman" panose="02020603050405020304" pitchFamily="18" charset="0"/>
              </a:rPr>
              <a:t>63</a:t>
            </a:r>
          </a:p>
        </p:txBody>
      </p:sp>
      <p:sp>
        <p:nvSpPr>
          <p:cNvPr id="65589" name="Text Box 53">
            <a:extLst>
              <a:ext uri="{FF2B5EF4-FFF2-40B4-BE49-F238E27FC236}">
                <a16:creationId xmlns:a16="http://schemas.microsoft.com/office/drawing/2014/main" id="{72BBD9A5-990E-4B9F-B734-A137167EA9B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62600" y="3549650"/>
            <a:ext cx="762000" cy="488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600" b="1">
                <a:solidFill>
                  <a:srgbClr val="CC0000"/>
                </a:solidFill>
                <a:latin typeface="Times New Roman" panose="02020603050405020304" pitchFamily="18" charset="0"/>
              </a:rPr>
              <a:t>7</a:t>
            </a:r>
          </a:p>
        </p:txBody>
      </p:sp>
      <p:sp>
        <p:nvSpPr>
          <p:cNvPr id="65590" name="Text Box 54">
            <a:extLst>
              <a:ext uri="{FF2B5EF4-FFF2-40B4-BE49-F238E27FC236}">
                <a16:creationId xmlns:a16="http://schemas.microsoft.com/office/drawing/2014/main" id="{25D0D39B-D979-489C-A21A-3DBCC7918BB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96200" y="2971800"/>
            <a:ext cx="762000" cy="488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600" b="1">
                <a:solidFill>
                  <a:srgbClr val="CC0000"/>
                </a:solidFill>
                <a:latin typeface="Times New Roman" panose="02020603050405020304" pitchFamily="18" charset="0"/>
              </a:rPr>
              <a:t>72</a:t>
            </a:r>
          </a:p>
        </p:txBody>
      </p:sp>
      <p:sp>
        <p:nvSpPr>
          <p:cNvPr id="65591" name="Text Box 55">
            <a:extLst>
              <a:ext uri="{FF2B5EF4-FFF2-40B4-BE49-F238E27FC236}">
                <a16:creationId xmlns:a16="http://schemas.microsoft.com/office/drawing/2014/main" id="{422F2480-9D99-4587-822E-2D711C4337E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72400" y="3549650"/>
            <a:ext cx="762000" cy="488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600" b="1">
                <a:solidFill>
                  <a:srgbClr val="CC0000"/>
                </a:solidFill>
                <a:latin typeface="Times New Roman" panose="02020603050405020304" pitchFamily="18" charset="0"/>
              </a:rPr>
              <a:t> 8</a:t>
            </a:r>
          </a:p>
        </p:txBody>
      </p:sp>
      <p:sp>
        <p:nvSpPr>
          <p:cNvPr id="65592" name="Text Box 56">
            <a:extLst>
              <a:ext uri="{FF2B5EF4-FFF2-40B4-BE49-F238E27FC236}">
                <a16:creationId xmlns:a16="http://schemas.microsoft.com/office/drawing/2014/main" id="{B0FF7A1C-86B6-42AB-89D3-00392B6B113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829800" y="2971800"/>
            <a:ext cx="762000" cy="488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600" b="1">
                <a:solidFill>
                  <a:srgbClr val="CC0000"/>
                </a:solidFill>
                <a:latin typeface="Times New Roman" panose="02020603050405020304" pitchFamily="18" charset="0"/>
              </a:rPr>
              <a:t> 81</a:t>
            </a:r>
          </a:p>
        </p:txBody>
      </p:sp>
      <p:sp>
        <p:nvSpPr>
          <p:cNvPr id="65593" name="Text Box 57">
            <a:extLst>
              <a:ext uri="{FF2B5EF4-FFF2-40B4-BE49-F238E27FC236}">
                <a16:creationId xmlns:a16="http://schemas.microsoft.com/office/drawing/2014/main" id="{EA04E11C-20C1-4259-8FBF-B7BD2D1F4E5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06000" y="3549650"/>
            <a:ext cx="762000" cy="488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600" b="1">
                <a:solidFill>
                  <a:srgbClr val="CC0000"/>
                </a:solidFill>
                <a:latin typeface="Times New Roman" panose="02020603050405020304" pitchFamily="18" charset="0"/>
              </a:rPr>
              <a:t> 9</a:t>
            </a:r>
          </a:p>
        </p:txBody>
      </p:sp>
      <p:sp>
        <p:nvSpPr>
          <p:cNvPr id="65594" name="Text Box 58">
            <a:extLst>
              <a:ext uri="{FF2B5EF4-FFF2-40B4-BE49-F238E27FC236}">
                <a16:creationId xmlns:a16="http://schemas.microsoft.com/office/drawing/2014/main" id="{51D2CBC4-8121-434C-A414-C4C8FD1B628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29000" y="4724400"/>
            <a:ext cx="762000" cy="488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600" b="1">
                <a:solidFill>
                  <a:srgbClr val="CC0000"/>
                </a:solidFill>
                <a:latin typeface="Times New Roman" panose="02020603050405020304" pitchFamily="18" charset="0"/>
              </a:rPr>
              <a:t>2</a:t>
            </a:r>
          </a:p>
        </p:txBody>
      </p:sp>
      <p:sp>
        <p:nvSpPr>
          <p:cNvPr id="65595" name="Text Box 59">
            <a:extLst>
              <a:ext uri="{FF2B5EF4-FFF2-40B4-BE49-F238E27FC236}">
                <a16:creationId xmlns:a16="http://schemas.microsoft.com/office/drawing/2014/main" id="{FB0ACFA6-A1D3-497D-ACDA-AF89D7B69B6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29000" y="5334000"/>
            <a:ext cx="762000" cy="488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600" b="1">
                <a:solidFill>
                  <a:srgbClr val="CC0000"/>
                </a:solidFill>
                <a:latin typeface="Times New Roman" panose="02020603050405020304" pitchFamily="18" charset="0"/>
              </a:rPr>
              <a:t>9</a:t>
            </a:r>
          </a:p>
        </p:txBody>
      </p:sp>
      <p:sp>
        <p:nvSpPr>
          <p:cNvPr id="65596" name="Text Box 60">
            <a:extLst>
              <a:ext uri="{FF2B5EF4-FFF2-40B4-BE49-F238E27FC236}">
                <a16:creationId xmlns:a16="http://schemas.microsoft.com/office/drawing/2014/main" id="{5BCFA744-42D9-4556-A2B6-F2D04802E77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86400" y="4724400"/>
            <a:ext cx="762000" cy="488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600" b="1">
                <a:solidFill>
                  <a:srgbClr val="CC0000"/>
                </a:solidFill>
                <a:latin typeface="Times New Roman" panose="02020603050405020304" pitchFamily="18" charset="0"/>
              </a:rPr>
              <a:t>3</a:t>
            </a:r>
          </a:p>
        </p:txBody>
      </p:sp>
      <p:sp>
        <p:nvSpPr>
          <p:cNvPr id="65597" name="Text Box 61">
            <a:extLst>
              <a:ext uri="{FF2B5EF4-FFF2-40B4-BE49-F238E27FC236}">
                <a16:creationId xmlns:a16="http://schemas.microsoft.com/office/drawing/2014/main" id="{FD051CF3-C415-4AB1-BC45-24850C333F0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62600" y="5340350"/>
            <a:ext cx="762000" cy="488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600" b="1">
                <a:solidFill>
                  <a:srgbClr val="CC0000"/>
                </a:solidFill>
                <a:latin typeface="Times New Roman" panose="02020603050405020304" pitchFamily="18" charset="0"/>
              </a:rPr>
              <a:t>9</a:t>
            </a:r>
          </a:p>
        </p:txBody>
      </p:sp>
      <p:sp>
        <p:nvSpPr>
          <p:cNvPr id="65598" name="Text Box 62">
            <a:extLst>
              <a:ext uri="{FF2B5EF4-FFF2-40B4-BE49-F238E27FC236}">
                <a16:creationId xmlns:a16="http://schemas.microsoft.com/office/drawing/2014/main" id="{C5724F82-249F-4576-B319-D680D94EBA9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72400" y="4724400"/>
            <a:ext cx="762000" cy="488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600" b="1">
                <a:solidFill>
                  <a:srgbClr val="CC0000"/>
                </a:solidFill>
                <a:latin typeface="Times New Roman" panose="02020603050405020304" pitchFamily="18" charset="0"/>
              </a:rPr>
              <a:t>4</a:t>
            </a:r>
          </a:p>
        </p:txBody>
      </p:sp>
      <p:sp>
        <p:nvSpPr>
          <p:cNvPr id="65599" name="Text Box 63">
            <a:extLst>
              <a:ext uri="{FF2B5EF4-FFF2-40B4-BE49-F238E27FC236}">
                <a16:creationId xmlns:a16="http://schemas.microsoft.com/office/drawing/2014/main" id="{0E944171-6ED1-4E60-8298-B4600E92A04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72400" y="5334000"/>
            <a:ext cx="762000" cy="488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600" b="1">
                <a:solidFill>
                  <a:srgbClr val="CC0000"/>
                </a:solidFill>
                <a:latin typeface="Times New Roman" panose="02020603050405020304" pitchFamily="18" charset="0"/>
              </a:rPr>
              <a:t>9</a:t>
            </a:r>
          </a:p>
        </p:txBody>
      </p:sp>
      <p:sp>
        <p:nvSpPr>
          <p:cNvPr id="65600" name="Text Box 64">
            <a:extLst>
              <a:ext uri="{FF2B5EF4-FFF2-40B4-BE49-F238E27FC236}">
                <a16:creationId xmlns:a16="http://schemas.microsoft.com/office/drawing/2014/main" id="{1780140D-A9B5-404C-9F68-F0CADF63930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06000" y="4724400"/>
            <a:ext cx="762000" cy="488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600" b="1">
                <a:solidFill>
                  <a:srgbClr val="CC0000"/>
                </a:solidFill>
                <a:latin typeface="Times New Roman" panose="02020603050405020304" pitchFamily="18" charset="0"/>
              </a:rPr>
              <a:t>5</a:t>
            </a:r>
          </a:p>
        </p:txBody>
      </p:sp>
      <p:sp>
        <p:nvSpPr>
          <p:cNvPr id="65601" name="Text Box 65">
            <a:extLst>
              <a:ext uri="{FF2B5EF4-FFF2-40B4-BE49-F238E27FC236}">
                <a16:creationId xmlns:a16="http://schemas.microsoft.com/office/drawing/2014/main" id="{E8B15842-EF3E-4EA3-A86A-FEF34B15474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06000" y="5308600"/>
            <a:ext cx="762000" cy="488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600" b="1">
                <a:solidFill>
                  <a:srgbClr val="CC0000"/>
                </a:solidFill>
                <a:latin typeface="Times New Roman" panose="02020603050405020304" pitchFamily="18" charset="0"/>
              </a:rPr>
              <a:t>9</a:t>
            </a:r>
          </a:p>
        </p:txBody>
      </p:sp>
      <p:pic>
        <p:nvPicPr>
          <p:cNvPr id="8213" name="Picture 2" descr="BAR01">
            <a:extLst>
              <a:ext uri="{FF2B5EF4-FFF2-40B4-BE49-F238E27FC236}">
                <a16:creationId xmlns:a16="http://schemas.microsoft.com/office/drawing/2014/main" id="{30851A29-44AB-439E-8974-8B11FF1798E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0"/>
            <a:ext cx="89916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214" name="Picture 2" descr="BAR01">
            <a:extLst>
              <a:ext uri="{FF2B5EF4-FFF2-40B4-BE49-F238E27FC236}">
                <a16:creationId xmlns:a16="http://schemas.microsoft.com/office/drawing/2014/main" id="{2D845E41-DD2F-4AD8-8D0A-975B5AD7179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6248400"/>
            <a:ext cx="89916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655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655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2000"/>
                                        <p:tgtEl>
                                          <p:spTgt spid="655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55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655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655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655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0" dur="1000"/>
                                        <p:tgtEl>
                                          <p:spTgt spid="655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655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655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1" dur="500"/>
                                        <p:tgtEl>
                                          <p:spTgt spid="655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655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655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 nodeType="clickPar">
                      <p:stCondLst>
                        <p:cond delay="indefinite"/>
                      </p:stCondLst>
                      <p:childTnLst>
                        <p:par>
                          <p:cTn id="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 nodeType="clickPar">
                      <p:stCondLst>
                        <p:cond delay="indefinite"/>
                      </p:stCondLst>
                      <p:childTnLst>
                        <p:par>
                          <p:cTn id="7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6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 nodeType="clickPar">
                      <p:stCondLst>
                        <p:cond delay="indefinite"/>
                      </p:stCondLst>
                      <p:childTnLst>
                        <p:par>
                          <p:cTn id="8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6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 nodeType="clickPar">
                      <p:stCondLst>
                        <p:cond delay="indefinite"/>
                      </p:stCondLst>
                      <p:childTnLst>
                        <p:par>
                          <p:cTn id="8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8" presetID="2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89" dur="500"/>
                                        <p:tgtEl>
                                          <p:spTgt spid="655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55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2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92" dur="500"/>
                                        <p:tgtEl>
                                          <p:spTgt spid="655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55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4" presetID="2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95" dur="500"/>
                                        <p:tgtEl>
                                          <p:spTgt spid="6558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55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2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98" dur="500"/>
                                        <p:tgtEl>
                                          <p:spTgt spid="6558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55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0" presetID="2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01" dur="500"/>
                                        <p:tgtEl>
                                          <p:spTgt spid="6559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55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2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04" dur="500"/>
                                        <p:tgtEl>
                                          <p:spTgt spid="6559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55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6" presetID="2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07" dur="500"/>
                                        <p:tgtEl>
                                          <p:spTgt spid="6559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55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2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10" dur="500"/>
                                        <p:tgtEl>
                                          <p:spTgt spid="6559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55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2" presetID="2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13" dur="500"/>
                                        <p:tgtEl>
                                          <p:spTgt spid="6559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55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2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16" dur="500"/>
                                        <p:tgtEl>
                                          <p:spTgt spid="6559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55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8" presetID="2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19" dur="500"/>
                                        <p:tgtEl>
                                          <p:spTgt spid="6559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55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" presetID="2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22" dur="500"/>
                                        <p:tgtEl>
                                          <p:spTgt spid="6559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55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4" presetID="2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25" dur="500"/>
                                        <p:tgtEl>
                                          <p:spTgt spid="6559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55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7" presetID="2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28" dur="500"/>
                                        <p:tgtEl>
                                          <p:spTgt spid="6559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55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0" presetID="2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31" dur="500"/>
                                        <p:tgtEl>
                                          <p:spTgt spid="6560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56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3" presetID="2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34" dur="500"/>
                                        <p:tgtEl>
                                          <p:spTgt spid="6560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56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 nodeType="clickPar">
                      <p:stCondLst>
                        <p:cond delay="indefinite"/>
                      </p:stCondLst>
                      <p:childTnLst>
                        <p:par>
                          <p:cTn id="1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8" presetID="16" presetClass="entr" presetSubtype="26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40" dur="500"/>
                                        <p:tgtEl>
                                          <p:spTgt spid="655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1" presetID="16" presetClass="entr" presetSubtype="2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43" dur="500"/>
                                        <p:tgtEl>
                                          <p:spTgt spid="655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4" presetID="16" presetClass="entr" presetSubtype="2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46" dur="500"/>
                                        <p:tgtEl>
                                          <p:spTgt spid="655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7" presetID="16" presetClass="entr" presetSubtype="2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49" dur="500"/>
                                        <p:tgtEl>
                                          <p:spTgt spid="655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0" presetID="16" presetClass="entr" presetSubtype="2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52" dur="500"/>
                                        <p:tgtEl>
                                          <p:spTgt spid="655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3" presetID="16" presetClass="entr" presetSubtype="2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55" dur="500"/>
                                        <p:tgtEl>
                                          <p:spTgt spid="655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6" presetID="16" presetClass="entr" presetSubtype="2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58" dur="500"/>
                                        <p:tgtEl>
                                          <p:spTgt spid="655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9" presetID="16" presetClass="entr" presetSubtype="2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61" dur="500"/>
                                        <p:tgtEl>
                                          <p:spTgt spid="655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2" fill="hold" nodeType="clickPar">
                      <p:stCondLst>
                        <p:cond delay="indefinite"/>
                      </p:stCondLst>
                      <p:childTnLst>
                        <p:par>
                          <p:cTn id="1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4" presetID="16" presetClass="entr" presetSubtype="26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66" dur="500"/>
                                        <p:tgtEl>
                                          <p:spTgt spid="655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7" presetID="16" presetClass="entr" presetSubtype="2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69" dur="500"/>
                                        <p:tgtEl>
                                          <p:spTgt spid="655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0" presetID="16" presetClass="entr" presetSubtype="2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72" dur="500"/>
                                        <p:tgtEl>
                                          <p:spTgt spid="655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3" presetID="16" presetClass="entr" presetSubtype="2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75" dur="500"/>
                                        <p:tgtEl>
                                          <p:spTgt spid="655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6" presetID="16" presetClass="entr" presetSubtype="2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78" dur="500"/>
                                        <p:tgtEl>
                                          <p:spTgt spid="655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9" presetID="16" presetClass="entr" presetSubtype="2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81" dur="500"/>
                                        <p:tgtEl>
                                          <p:spTgt spid="655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2" presetID="16" presetClass="entr" presetSubtype="2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6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84" dur="500"/>
                                        <p:tgtEl>
                                          <p:spTgt spid="656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5" presetID="16" presetClass="entr" presetSubtype="2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6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87" dur="500"/>
                                        <p:tgtEl>
                                          <p:spTgt spid="656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5541" grpId="0"/>
      <p:bldP spid="65542" grpId="0"/>
      <p:bldP spid="65586" grpId="0"/>
      <p:bldP spid="65586" grpId="1"/>
      <p:bldP spid="65586" grpId="2"/>
      <p:bldP spid="65587" grpId="0"/>
      <p:bldP spid="65587" grpId="1"/>
      <p:bldP spid="65587" grpId="2"/>
      <p:bldP spid="65588" grpId="0"/>
      <p:bldP spid="65588" grpId="1"/>
      <p:bldP spid="65588" grpId="2"/>
      <p:bldP spid="65589" grpId="0"/>
      <p:bldP spid="65589" grpId="1"/>
      <p:bldP spid="65589" grpId="2"/>
      <p:bldP spid="65590" grpId="0"/>
      <p:bldP spid="65590" grpId="1"/>
      <p:bldP spid="65590" grpId="2"/>
      <p:bldP spid="65591" grpId="0"/>
      <p:bldP spid="65591" grpId="1"/>
      <p:bldP spid="65591" grpId="2"/>
      <p:bldP spid="65592" grpId="0"/>
      <p:bldP spid="65592" grpId="1"/>
      <p:bldP spid="65592" grpId="2"/>
      <p:bldP spid="65593" grpId="0"/>
      <p:bldP spid="65593" grpId="1"/>
      <p:bldP spid="65593" grpId="2"/>
      <p:bldP spid="65594" grpId="0"/>
      <p:bldP spid="65594" grpId="1"/>
      <p:bldP spid="65594" grpId="2"/>
      <p:bldP spid="65595" grpId="0"/>
      <p:bldP spid="65595" grpId="1"/>
      <p:bldP spid="65595" grpId="2"/>
      <p:bldP spid="65596" grpId="0"/>
      <p:bldP spid="65596" grpId="1"/>
      <p:bldP spid="65596" grpId="2"/>
      <p:bldP spid="65597" grpId="0"/>
      <p:bldP spid="65597" grpId="1"/>
      <p:bldP spid="65597" grpId="2"/>
      <p:bldP spid="65598" grpId="0"/>
      <p:bldP spid="65598" grpId="1"/>
      <p:bldP spid="65598" grpId="2"/>
      <p:bldP spid="65599" grpId="0"/>
      <p:bldP spid="65599" grpId="1"/>
      <p:bldP spid="65599" grpId="2"/>
      <p:bldP spid="65600" grpId="0"/>
      <p:bldP spid="65600" grpId="1"/>
      <p:bldP spid="65600" grpId="2"/>
      <p:bldP spid="65601" grpId="0"/>
      <p:bldP spid="65601" grpId="1"/>
      <p:bldP spid="65601" grpId="2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7">
            <a:extLst>
              <a:ext uri="{FF2B5EF4-FFF2-40B4-BE49-F238E27FC236}">
                <a16:creationId xmlns:a16="http://schemas.microsoft.com/office/drawing/2014/main" id="{637A9B15-492A-4DBE-92A9-DFFB0093BD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65526" y="6178551"/>
            <a:ext cx="5492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endParaRPr lang="en-US" altLang="en-US" sz="2000"/>
          </a:p>
        </p:txBody>
      </p:sp>
      <p:graphicFrame>
        <p:nvGraphicFramePr>
          <p:cNvPr id="99354" name="Group 26">
            <a:extLst>
              <a:ext uri="{FF2B5EF4-FFF2-40B4-BE49-F238E27FC236}">
                <a16:creationId xmlns:a16="http://schemas.microsoft.com/office/drawing/2014/main" id="{F9E3387C-0705-432E-9221-5D9FC713F726}"/>
              </a:ext>
            </a:extLst>
          </p:cNvPr>
          <p:cNvGraphicFramePr>
            <a:graphicFrameLocks noGrp="1"/>
          </p:cNvGraphicFramePr>
          <p:nvPr/>
        </p:nvGraphicFramePr>
        <p:xfrm>
          <a:off x="1752600" y="3200400"/>
          <a:ext cx="8534400" cy="2514600"/>
        </p:xfrm>
        <a:graphic>
          <a:graphicData uri="http://schemas.openxmlformats.org/drawingml/2006/table">
            <a:tbl>
              <a:tblPr/>
              <a:tblGrid>
                <a:gridCol w="22383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255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3981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382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3822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03981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11442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8382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3200" b="1" i="0" u="none" strike="noStrike" cap="none" normalizeH="0" baseline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Times New Roman" pitchFamily="18" charset="0"/>
                        </a:rPr>
                        <a:t>Số bị chia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3200" b="1" i="0" u="none" strike="noStrike" cap="none" normalizeH="0" baseline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Times New Roman" pitchFamily="18" charset="0"/>
                        </a:rPr>
                        <a:t>27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3200" b="1" i="0" u="none" strike="noStrike" cap="none" normalizeH="0" baseline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Times New Roman" pitchFamily="18" charset="0"/>
                        </a:rPr>
                        <a:t>27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3200" b="1" i="0" u="none" strike="noStrike" cap="none" normalizeH="0" baseline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3200" b="1" i="0" u="none" strike="noStrike" cap="none" normalizeH="0" baseline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Times New Roman" pitchFamily="18" charset="0"/>
                        </a:rPr>
                        <a:t>63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3200" b="1" i="0" u="none" strike="noStrike" cap="none" normalizeH="0" baseline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3200" b="1" i="0" u="none" strike="noStrike" cap="none" normalizeH="0" baseline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Times New Roman" pitchFamily="18" charset="0"/>
                        </a:rPr>
                        <a:t>63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382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3200" b="1" i="0" u="none" strike="noStrike" cap="none" normalizeH="0" baseline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Times New Roman" pitchFamily="18" charset="0"/>
                        </a:rPr>
                        <a:t>Số chia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3200" b="1" i="0" u="none" strike="noStrike" cap="none" normalizeH="0" baseline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Times New Roman" pitchFamily="18" charset="0"/>
                        </a:rPr>
                        <a:t>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3200" b="1" i="0" u="none" strike="noStrike" cap="none" normalizeH="0" baseline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3200" b="1" i="0" u="none" strike="noStrike" cap="none" normalizeH="0" baseline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Times New Roman" pitchFamily="18" charset="0"/>
                        </a:rPr>
                        <a:t>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3200" b="1" i="0" u="none" strike="noStrike" cap="none" normalizeH="0" baseline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3200" b="1" i="0" u="none" strike="noStrike" cap="none" normalizeH="0" baseline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Times New Roman" pitchFamily="18" charset="0"/>
                        </a:rPr>
                        <a:t>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3200" b="1" i="0" u="none" strike="noStrike" cap="none" normalizeH="0" baseline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Times New Roman" pitchFamily="18" charset="0"/>
                        </a:rPr>
                        <a:t>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382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3200" b="1" i="0" u="none" strike="noStrike" cap="none" normalizeH="0" baseline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Times New Roman" pitchFamily="18" charset="0"/>
                        </a:rPr>
                        <a:t>Thương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3200" b="1" i="0" u="none" strike="noStrike" cap="none" normalizeH="0" baseline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3200" b="1" i="0" u="none" strike="noStrike" cap="none" normalizeH="0" baseline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Times New Roman" pitchFamily="18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3200" b="1" i="0" u="none" strike="noStrike" cap="none" normalizeH="0" baseline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Times New Roman" pitchFamily="18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3200" b="1" i="0" u="none" strike="noStrike" cap="none" normalizeH="0" baseline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Times New Roman" pitchFamily="18" charset="0"/>
                        </a:rPr>
                        <a:t>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3200" b="1" i="0" u="none" strike="noStrike" cap="none" normalizeH="0" baseline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Times New Roman" pitchFamily="18" charset="0"/>
                        </a:rPr>
                        <a:t>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3200" b="1" i="0" u="none" strike="noStrike" cap="none" normalizeH="0" baseline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pSp>
        <p:nvGrpSpPr>
          <p:cNvPr id="9253" name="Group 62">
            <a:extLst>
              <a:ext uri="{FF2B5EF4-FFF2-40B4-BE49-F238E27FC236}">
                <a16:creationId xmlns:a16="http://schemas.microsoft.com/office/drawing/2014/main" id="{EE60AEE6-A7E4-40E2-A43D-A3D723FD769F}"/>
              </a:ext>
            </a:extLst>
          </p:cNvPr>
          <p:cNvGrpSpPr>
            <a:grpSpLocks/>
          </p:cNvGrpSpPr>
          <p:nvPr/>
        </p:nvGrpSpPr>
        <p:grpSpPr bwMode="auto">
          <a:xfrm>
            <a:off x="2438400" y="1143001"/>
            <a:ext cx="3684588" cy="1203902"/>
            <a:chOff x="248" y="1337"/>
            <a:chExt cx="1878" cy="406"/>
          </a:xfrm>
        </p:grpSpPr>
        <p:sp>
          <p:nvSpPr>
            <p:cNvPr id="9262" name="Text Box 24">
              <a:extLst>
                <a:ext uri="{FF2B5EF4-FFF2-40B4-BE49-F238E27FC236}">
                  <a16:creationId xmlns:a16="http://schemas.microsoft.com/office/drawing/2014/main" id="{28E960B1-7D33-43DA-8967-2F158A58BAB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48" y="1440"/>
              <a:ext cx="1008" cy="2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 sz="1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 sz="1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 sz="1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 sz="1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4000" b="1">
                  <a:solidFill>
                    <a:srgbClr val="0066FF"/>
                  </a:solidFill>
                  <a:latin typeface=".VnTime" panose="020B7200000000000000" pitchFamily="34" charset="0"/>
                </a:rPr>
                <a:t>Bµi 2: </a:t>
              </a:r>
            </a:p>
          </p:txBody>
        </p:sp>
        <p:grpSp>
          <p:nvGrpSpPr>
            <p:cNvPr id="9263" name="Group 61">
              <a:extLst>
                <a:ext uri="{FF2B5EF4-FFF2-40B4-BE49-F238E27FC236}">
                  <a16:creationId xmlns:a16="http://schemas.microsoft.com/office/drawing/2014/main" id="{A16F223D-223B-40F3-A2C5-7D957A5136A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141" y="1337"/>
              <a:ext cx="985" cy="406"/>
              <a:chOff x="1141" y="1337"/>
              <a:chExt cx="985" cy="406"/>
            </a:xfrm>
          </p:grpSpPr>
          <p:sp>
            <p:nvSpPr>
              <p:cNvPr id="9264" name="Rectangle 25">
                <a:extLst>
                  <a:ext uri="{FF2B5EF4-FFF2-40B4-BE49-F238E27FC236}">
                    <a16:creationId xmlns:a16="http://schemas.microsoft.com/office/drawing/2014/main" id="{7A05CDFF-D1FE-4C5C-A6BA-FE5F2821E93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141" y="1440"/>
                <a:ext cx="539" cy="231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rgbClr val="0066FF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1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>
                  <a:defRPr sz="1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>
                  <a:defRPr sz="1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>
                  <a:defRPr sz="1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>
                  <a:defRPr sz="1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algn="ctr" eaLnBrk="1" hangingPunct="1"/>
                <a:r>
                  <a:rPr lang="en-US" altLang="en-US" sz="4400" b="1">
                    <a:solidFill>
                      <a:srgbClr val="0066FF"/>
                    </a:solidFill>
                    <a:latin typeface=".VnTime" panose="020B7200000000000000" pitchFamily="34" charset="0"/>
                  </a:rPr>
                  <a:t>Sè</a:t>
                </a:r>
              </a:p>
            </p:txBody>
          </p:sp>
          <p:sp>
            <p:nvSpPr>
              <p:cNvPr id="9265" name="Rectangle 60">
                <a:extLst>
                  <a:ext uri="{FF2B5EF4-FFF2-40B4-BE49-F238E27FC236}">
                    <a16:creationId xmlns:a16="http://schemas.microsoft.com/office/drawing/2014/main" id="{CDA3901B-8F74-4AD6-B2BB-2E25C434E00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646" y="1337"/>
                <a:ext cx="480" cy="40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>
                  <a:defRPr sz="1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>
                  <a:defRPr sz="1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>
                  <a:defRPr sz="1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>
                  <a:defRPr sz="1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algn="ctr" eaLnBrk="1" hangingPunct="1"/>
                <a:r>
                  <a:rPr lang="en-US" altLang="en-US" sz="4400" b="1">
                    <a:solidFill>
                      <a:srgbClr val="0066FF"/>
                    </a:solidFill>
                    <a:latin typeface=".VnTime" panose="020B7200000000000000" pitchFamily="34" charset="0"/>
                  </a:rPr>
                  <a:t>?</a:t>
                </a:r>
              </a:p>
            </p:txBody>
          </p:sp>
        </p:grpSp>
      </p:grpSp>
      <p:sp>
        <p:nvSpPr>
          <p:cNvPr id="99391" name="Rectangle 63">
            <a:extLst>
              <a:ext uri="{FF2B5EF4-FFF2-40B4-BE49-F238E27FC236}">
                <a16:creationId xmlns:a16="http://schemas.microsoft.com/office/drawing/2014/main" id="{FF9EBB94-79C2-46D5-9E4B-4257E62C207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67200" y="4953000"/>
            <a:ext cx="41275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r>
              <a:rPr lang="en-US" altLang="en-US" sz="3600" b="1">
                <a:solidFill>
                  <a:srgbClr val="FF3300"/>
                </a:solidFill>
                <a:latin typeface=".VnTime" panose="020B7200000000000000" pitchFamily="34" charset="0"/>
              </a:rPr>
              <a:t>3</a:t>
            </a:r>
          </a:p>
        </p:txBody>
      </p:sp>
      <p:sp>
        <p:nvSpPr>
          <p:cNvPr id="99392" name="Rectangle 64">
            <a:extLst>
              <a:ext uri="{FF2B5EF4-FFF2-40B4-BE49-F238E27FC236}">
                <a16:creationId xmlns:a16="http://schemas.microsoft.com/office/drawing/2014/main" id="{5B15BE0B-4D89-4F04-9747-56C52D6632E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34000" y="4114800"/>
            <a:ext cx="41275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/>
            <a:r>
              <a:rPr lang="en-US" altLang="en-US" sz="3600" b="1">
                <a:solidFill>
                  <a:srgbClr val="FF3300"/>
                </a:solidFill>
                <a:latin typeface=".VnTime" panose="020B7200000000000000" pitchFamily="34" charset="0"/>
              </a:rPr>
              <a:t>9</a:t>
            </a:r>
          </a:p>
        </p:txBody>
      </p:sp>
      <p:sp>
        <p:nvSpPr>
          <p:cNvPr id="99393" name="Rectangle 65">
            <a:extLst>
              <a:ext uri="{FF2B5EF4-FFF2-40B4-BE49-F238E27FC236}">
                <a16:creationId xmlns:a16="http://schemas.microsoft.com/office/drawing/2014/main" id="{9C17D27D-0BD3-4BE6-97FF-0BF9CDA5677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48400" y="3276600"/>
            <a:ext cx="64135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r>
              <a:rPr lang="en-US" altLang="en-US" sz="3600" b="1">
                <a:solidFill>
                  <a:srgbClr val="FF3300"/>
                </a:solidFill>
                <a:latin typeface=".VnTime" panose="020B7200000000000000" pitchFamily="34" charset="0"/>
              </a:rPr>
              <a:t>27</a:t>
            </a:r>
          </a:p>
        </p:txBody>
      </p:sp>
      <p:sp>
        <p:nvSpPr>
          <p:cNvPr id="99394" name="Rectangle 66">
            <a:extLst>
              <a:ext uri="{FF2B5EF4-FFF2-40B4-BE49-F238E27FC236}">
                <a16:creationId xmlns:a16="http://schemas.microsoft.com/office/drawing/2014/main" id="{B5FE8843-91AB-4C7B-8C52-05AF6080548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91400" y="4114800"/>
            <a:ext cx="41275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r>
              <a:rPr lang="en-US" altLang="en-US" sz="3600" b="1">
                <a:solidFill>
                  <a:srgbClr val="FF3300"/>
                </a:solidFill>
                <a:latin typeface=".VnTime" panose="020B7200000000000000" pitchFamily="34" charset="0"/>
              </a:rPr>
              <a:t>9</a:t>
            </a:r>
          </a:p>
        </p:txBody>
      </p:sp>
      <p:sp>
        <p:nvSpPr>
          <p:cNvPr id="99395" name="Rectangle 67">
            <a:extLst>
              <a:ext uri="{FF2B5EF4-FFF2-40B4-BE49-F238E27FC236}">
                <a16:creationId xmlns:a16="http://schemas.microsoft.com/office/drawing/2014/main" id="{8E3C742F-4E7F-4401-9174-1819E8E21C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82000" y="3276600"/>
            <a:ext cx="64135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r>
              <a:rPr lang="en-US" altLang="en-US" sz="3600" b="1">
                <a:solidFill>
                  <a:srgbClr val="FF3300"/>
                </a:solidFill>
                <a:latin typeface=".VnTime" panose="020B7200000000000000" pitchFamily="34" charset="0"/>
              </a:rPr>
              <a:t>63</a:t>
            </a:r>
          </a:p>
        </p:txBody>
      </p:sp>
      <p:sp>
        <p:nvSpPr>
          <p:cNvPr id="99396" name="Rectangle 68">
            <a:extLst>
              <a:ext uri="{FF2B5EF4-FFF2-40B4-BE49-F238E27FC236}">
                <a16:creationId xmlns:a16="http://schemas.microsoft.com/office/drawing/2014/main" id="{FF3974A2-852B-4F7B-B0E0-F239C4C81FF6}"/>
              </a:ext>
            </a:extLst>
          </p:cNvPr>
          <p:cNvSpPr>
            <a:spLocks noChangeArrowheads="1"/>
          </p:cNvSpPr>
          <p:nvPr/>
        </p:nvSpPr>
        <p:spPr bwMode="auto">
          <a:xfrm>
            <a:off x="9525000" y="4953000"/>
            <a:ext cx="41275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r>
              <a:rPr lang="en-US" altLang="en-US" sz="3600" b="1">
                <a:solidFill>
                  <a:srgbClr val="FF3300"/>
                </a:solidFill>
                <a:latin typeface=".VnTime" panose="020B7200000000000000" pitchFamily="34" charset="0"/>
              </a:rPr>
              <a:t>7</a:t>
            </a:r>
          </a:p>
        </p:txBody>
      </p:sp>
      <p:pic>
        <p:nvPicPr>
          <p:cNvPr id="9260" name="Picture 2" descr="BAR01">
            <a:extLst>
              <a:ext uri="{FF2B5EF4-FFF2-40B4-BE49-F238E27FC236}">
                <a16:creationId xmlns:a16="http://schemas.microsoft.com/office/drawing/2014/main" id="{6D746D06-3A4D-40B0-9037-C854750CE30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152400"/>
            <a:ext cx="89916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61" name="Picture 2" descr="BAR01">
            <a:extLst>
              <a:ext uri="{FF2B5EF4-FFF2-40B4-BE49-F238E27FC236}">
                <a16:creationId xmlns:a16="http://schemas.microsoft.com/office/drawing/2014/main" id="{505109F4-F4CE-43CE-8FFC-1F1AE400A2A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6096000"/>
            <a:ext cx="89916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939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93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993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993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9939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993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900" decel="100000" fill="hold"/>
                                        <p:tgtEl>
                                          <p:spTgt spid="993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993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9939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993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900" decel="100000" fill="hold"/>
                                        <p:tgtEl>
                                          <p:spTgt spid="993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993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9939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993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900" decel="100000" fill="hold"/>
                                        <p:tgtEl>
                                          <p:spTgt spid="993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993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9939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993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900" decel="100000" fill="hold"/>
                                        <p:tgtEl>
                                          <p:spTgt spid="993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993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9939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993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900" decel="100000" fill="hold"/>
                                        <p:tgtEl>
                                          <p:spTgt spid="993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993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9391" grpId="0"/>
      <p:bldP spid="99392" grpId="0"/>
      <p:bldP spid="99393" grpId="0"/>
      <p:bldP spid="99394" grpId="0"/>
      <p:bldP spid="99395" grpId="0"/>
      <p:bldP spid="9939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91">
            <a:extLst>
              <a:ext uri="{FF2B5EF4-FFF2-40B4-BE49-F238E27FC236}">
                <a16:creationId xmlns:a16="http://schemas.microsoft.com/office/drawing/2014/main" id="{B9804474-ED26-4ECD-BFCA-337BDDECDB2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33600" y="1752600"/>
            <a:ext cx="8077200" cy="1295400"/>
          </a:xfrm>
          <a:prstGeom prst="horizontalScroll">
            <a:avLst>
              <a:gd name="adj" fmla="val 12500"/>
            </a:avLst>
          </a:prstGeom>
          <a:solidFill>
            <a:srgbClr val="00FF00"/>
          </a:solidFill>
          <a:ln w="9525">
            <a:solidFill>
              <a:srgbClr val="6600FF"/>
            </a:solidFill>
            <a:round/>
            <a:headEnd/>
            <a:tailEnd/>
          </a:ln>
        </p:spPr>
        <p:txBody>
          <a:bodyPr wrap="none" anchor="ctr"/>
          <a:lstStyle>
            <a:lvl1pPr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/>
            <a:r>
              <a:rPr lang="en-US" altLang="en-US" sz="3200" b="1" i="1">
                <a:solidFill>
                  <a:srgbClr val="000099"/>
                </a:solidFill>
              </a:rPr>
              <a:t>Muốn tìm số chia ta lấy số bị chia, </a:t>
            </a:r>
          </a:p>
          <a:p>
            <a:pPr algn="ctr"/>
            <a:r>
              <a:rPr lang="en-US" altLang="en-US" sz="3200" b="1" i="1">
                <a:solidFill>
                  <a:srgbClr val="000099"/>
                </a:solidFill>
              </a:rPr>
              <a:t>chia cho thương số.</a:t>
            </a:r>
          </a:p>
        </p:txBody>
      </p:sp>
      <p:sp>
        <p:nvSpPr>
          <p:cNvPr id="3" name="AutoShape 92">
            <a:extLst>
              <a:ext uri="{FF2B5EF4-FFF2-40B4-BE49-F238E27FC236}">
                <a16:creationId xmlns:a16="http://schemas.microsoft.com/office/drawing/2014/main" id="{1B45CA16-C50E-4D52-B8D2-6587413F4E2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33600" y="4419600"/>
            <a:ext cx="8001000" cy="1447800"/>
          </a:xfrm>
          <a:prstGeom prst="horizontalScroll">
            <a:avLst>
              <a:gd name="adj" fmla="val 12500"/>
            </a:avLst>
          </a:prstGeom>
          <a:solidFill>
            <a:srgbClr val="E5B9DC"/>
          </a:solidFill>
          <a:ln w="9525">
            <a:solidFill>
              <a:srgbClr val="FF6600"/>
            </a:solidFill>
            <a:round/>
            <a:headEnd/>
            <a:tailEnd/>
          </a:ln>
        </p:spPr>
        <p:txBody>
          <a:bodyPr wrap="none" anchor="ctr"/>
          <a:lstStyle>
            <a:lvl1pPr marL="342900" indent="-342900"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/>
            <a:r>
              <a:rPr lang="en-US" altLang="en-US" sz="3600" b="1" i="1"/>
              <a:t>Muốn tìm số bị chia ta lấy </a:t>
            </a:r>
          </a:p>
          <a:p>
            <a:pPr algn="ctr"/>
            <a:r>
              <a:rPr lang="en-US" altLang="en-US" sz="3600" b="1" i="1"/>
              <a:t>thương nhân với số chia .</a:t>
            </a:r>
          </a:p>
        </p:txBody>
      </p:sp>
      <p:sp>
        <p:nvSpPr>
          <p:cNvPr id="4" name="Hình Chữ nhật 3">
            <a:extLst>
              <a:ext uri="{FF2B5EF4-FFF2-40B4-BE49-F238E27FC236}">
                <a16:creationId xmlns:a16="http://schemas.microsoft.com/office/drawing/2014/main" id="{284E3737-CAEC-49BA-B727-ED03925D6216}"/>
              </a:ext>
            </a:extLst>
          </p:cNvPr>
          <p:cNvSpPr/>
          <p:nvPr/>
        </p:nvSpPr>
        <p:spPr>
          <a:xfrm>
            <a:off x="2209800" y="914400"/>
            <a:ext cx="7543800" cy="584200"/>
          </a:xfrm>
          <a:prstGeom prst="rect">
            <a:avLst/>
          </a:prstGeom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en-US" sz="3200" dirty="0">
                <a:solidFill>
                  <a:srgbClr val="000066"/>
                </a:solidFill>
              </a:rPr>
              <a:t>*)</a:t>
            </a:r>
            <a:r>
              <a:rPr lang="en-US" sz="3200" dirty="0" err="1">
                <a:solidFill>
                  <a:srgbClr val="000066"/>
                </a:solidFill>
              </a:rPr>
              <a:t>Muốn</a:t>
            </a:r>
            <a:r>
              <a:rPr lang="en-US" sz="3200" dirty="0">
                <a:solidFill>
                  <a:srgbClr val="000066"/>
                </a:solidFill>
              </a:rPr>
              <a:t> </a:t>
            </a:r>
            <a:r>
              <a:rPr lang="en-US" sz="3200" dirty="0" err="1">
                <a:solidFill>
                  <a:srgbClr val="000066"/>
                </a:solidFill>
              </a:rPr>
              <a:t>tìm</a:t>
            </a:r>
            <a:r>
              <a:rPr lang="en-US" sz="3200" dirty="0">
                <a:solidFill>
                  <a:srgbClr val="000066"/>
                </a:solidFill>
              </a:rPr>
              <a:t> </a:t>
            </a:r>
            <a:r>
              <a:rPr lang="en-US" sz="3200" dirty="0" err="1">
                <a:solidFill>
                  <a:srgbClr val="000066"/>
                </a:solidFill>
              </a:rPr>
              <a:t>số</a:t>
            </a:r>
            <a:r>
              <a:rPr lang="en-US" sz="3200" dirty="0">
                <a:solidFill>
                  <a:srgbClr val="000066"/>
                </a:solidFill>
              </a:rPr>
              <a:t> </a:t>
            </a:r>
            <a:r>
              <a:rPr lang="en-US" sz="3200" dirty="0" err="1">
                <a:solidFill>
                  <a:srgbClr val="000066"/>
                </a:solidFill>
              </a:rPr>
              <a:t>chia</a:t>
            </a:r>
            <a:r>
              <a:rPr lang="en-US" sz="3200" dirty="0">
                <a:solidFill>
                  <a:srgbClr val="000066"/>
                </a:solidFill>
              </a:rPr>
              <a:t> </a:t>
            </a:r>
            <a:r>
              <a:rPr lang="en-US" sz="3200" dirty="0" err="1">
                <a:solidFill>
                  <a:srgbClr val="000066"/>
                </a:solidFill>
              </a:rPr>
              <a:t>ta</a:t>
            </a:r>
            <a:r>
              <a:rPr lang="en-US" sz="3200" dirty="0">
                <a:solidFill>
                  <a:srgbClr val="000066"/>
                </a:solidFill>
              </a:rPr>
              <a:t> </a:t>
            </a:r>
            <a:r>
              <a:rPr lang="en-US" sz="3200" dirty="0" err="1">
                <a:solidFill>
                  <a:srgbClr val="000066"/>
                </a:solidFill>
              </a:rPr>
              <a:t>làm</a:t>
            </a:r>
            <a:r>
              <a:rPr lang="en-US" sz="3200" dirty="0">
                <a:solidFill>
                  <a:srgbClr val="000066"/>
                </a:solidFill>
              </a:rPr>
              <a:t> </a:t>
            </a:r>
            <a:r>
              <a:rPr lang="en-US" sz="3200" dirty="0" err="1">
                <a:solidFill>
                  <a:srgbClr val="000066"/>
                </a:solidFill>
              </a:rPr>
              <a:t>như</a:t>
            </a:r>
            <a:r>
              <a:rPr lang="en-US" sz="3200" dirty="0">
                <a:solidFill>
                  <a:srgbClr val="000066"/>
                </a:solidFill>
              </a:rPr>
              <a:t> </a:t>
            </a:r>
            <a:r>
              <a:rPr lang="en-US" sz="3200" dirty="0" err="1">
                <a:solidFill>
                  <a:srgbClr val="000066"/>
                </a:solidFill>
              </a:rPr>
              <a:t>thế</a:t>
            </a:r>
            <a:r>
              <a:rPr lang="en-US" sz="3200" dirty="0">
                <a:solidFill>
                  <a:srgbClr val="000066"/>
                </a:solidFill>
              </a:rPr>
              <a:t> </a:t>
            </a:r>
            <a:r>
              <a:rPr lang="en-US" sz="3200" dirty="0" err="1">
                <a:solidFill>
                  <a:srgbClr val="000066"/>
                </a:solidFill>
              </a:rPr>
              <a:t>nào</a:t>
            </a:r>
            <a:r>
              <a:rPr lang="en-US" sz="3200" dirty="0">
                <a:solidFill>
                  <a:srgbClr val="000066"/>
                </a:solidFill>
              </a:rPr>
              <a:t> ?</a:t>
            </a:r>
          </a:p>
        </p:txBody>
      </p:sp>
      <p:sp>
        <p:nvSpPr>
          <p:cNvPr id="7" name="Hình Chữ nhật 6">
            <a:extLst>
              <a:ext uri="{FF2B5EF4-FFF2-40B4-BE49-F238E27FC236}">
                <a16:creationId xmlns:a16="http://schemas.microsoft.com/office/drawing/2014/main" id="{4F1DD94D-B006-4AEB-8549-50CB2FC1587B}"/>
              </a:ext>
            </a:extLst>
          </p:cNvPr>
          <p:cNvSpPr/>
          <p:nvPr/>
        </p:nvSpPr>
        <p:spPr>
          <a:xfrm>
            <a:off x="2057400" y="3429000"/>
            <a:ext cx="8001000" cy="584200"/>
          </a:xfrm>
          <a:prstGeom prst="rect">
            <a:avLst/>
          </a:prstGeom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en-US" sz="3200" dirty="0">
                <a:solidFill>
                  <a:srgbClr val="000066"/>
                </a:solidFill>
              </a:rPr>
              <a:t>*) </a:t>
            </a:r>
            <a:r>
              <a:rPr lang="en-US" sz="3200" dirty="0" err="1">
                <a:solidFill>
                  <a:srgbClr val="000066"/>
                </a:solidFill>
              </a:rPr>
              <a:t>Muốn</a:t>
            </a:r>
            <a:r>
              <a:rPr lang="en-US" sz="3200" dirty="0">
                <a:solidFill>
                  <a:srgbClr val="000066"/>
                </a:solidFill>
              </a:rPr>
              <a:t> </a:t>
            </a:r>
            <a:r>
              <a:rPr lang="en-US" sz="3200" dirty="0" err="1">
                <a:solidFill>
                  <a:srgbClr val="000066"/>
                </a:solidFill>
              </a:rPr>
              <a:t>tìm</a:t>
            </a:r>
            <a:r>
              <a:rPr lang="en-US" sz="3200" dirty="0">
                <a:solidFill>
                  <a:srgbClr val="000066"/>
                </a:solidFill>
              </a:rPr>
              <a:t> </a:t>
            </a:r>
            <a:r>
              <a:rPr lang="en-US" sz="3200" dirty="0" err="1">
                <a:solidFill>
                  <a:srgbClr val="000066"/>
                </a:solidFill>
              </a:rPr>
              <a:t>số</a:t>
            </a:r>
            <a:r>
              <a:rPr lang="en-US" sz="3200" dirty="0">
                <a:solidFill>
                  <a:srgbClr val="000066"/>
                </a:solidFill>
              </a:rPr>
              <a:t> </a:t>
            </a:r>
            <a:r>
              <a:rPr lang="en-US" sz="3200" dirty="0" err="1">
                <a:solidFill>
                  <a:srgbClr val="000066"/>
                </a:solidFill>
              </a:rPr>
              <a:t>bị</a:t>
            </a:r>
            <a:r>
              <a:rPr lang="en-US" sz="3200" dirty="0">
                <a:solidFill>
                  <a:srgbClr val="000066"/>
                </a:solidFill>
              </a:rPr>
              <a:t> </a:t>
            </a:r>
            <a:r>
              <a:rPr lang="en-US" sz="3200" dirty="0" err="1">
                <a:solidFill>
                  <a:srgbClr val="000066"/>
                </a:solidFill>
              </a:rPr>
              <a:t>chia</a:t>
            </a:r>
            <a:r>
              <a:rPr lang="en-US" sz="3200" dirty="0">
                <a:solidFill>
                  <a:srgbClr val="000066"/>
                </a:solidFill>
              </a:rPr>
              <a:t> </a:t>
            </a:r>
            <a:r>
              <a:rPr lang="en-US" sz="3200" dirty="0" err="1">
                <a:solidFill>
                  <a:srgbClr val="000066"/>
                </a:solidFill>
              </a:rPr>
              <a:t>ta</a:t>
            </a:r>
            <a:r>
              <a:rPr lang="en-US" sz="3200" dirty="0">
                <a:solidFill>
                  <a:srgbClr val="000066"/>
                </a:solidFill>
              </a:rPr>
              <a:t> </a:t>
            </a:r>
            <a:r>
              <a:rPr lang="en-US" sz="3200" dirty="0" err="1">
                <a:solidFill>
                  <a:srgbClr val="000066"/>
                </a:solidFill>
              </a:rPr>
              <a:t>làm</a:t>
            </a:r>
            <a:r>
              <a:rPr lang="en-US" sz="3200" dirty="0">
                <a:solidFill>
                  <a:srgbClr val="000066"/>
                </a:solidFill>
              </a:rPr>
              <a:t> </a:t>
            </a:r>
            <a:r>
              <a:rPr lang="en-US" sz="3200" dirty="0" err="1">
                <a:solidFill>
                  <a:srgbClr val="000066"/>
                </a:solidFill>
              </a:rPr>
              <a:t>như</a:t>
            </a:r>
            <a:r>
              <a:rPr lang="en-US" sz="3200" dirty="0">
                <a:solidFill>
                  <a:srgbClr val="000066"/>
                </a:solidFill>
              </a:rPr>
              <a:t> </a:t>
            </a:r>
            <a:r>
              <a:rPr lang="en-US" sz="3200" dirty="0" err="1">
                <a:solidFill>
                  <a:srgbClr val="000066"/>
                </a:solidFill>
              </a:rPr>
              <a:t>thế</a:t>
            </a:r>
            <a:r>
              <a:rPr lang="en-US" sz="3200" dirty="0">
                <a:solidFill>
                  <a:srgbClr val="000066"/>
                </a:solidFill>
              </a:rPr>
              <a:t> </a:t>
            </a:r>
            <a:r>
              <a:rPr lang="en-US" sz="3200" dirty="0" err="1">
                <a:solidFill>
                  <a:srgbClr val="000066"/>
                </a:solidFill>
              </a:rPr>
              <a:t>nào</a:t>
            </a:r>
            <a:r>
              <a:rPr lang="en-US" sz="3200" dirty="0">
                <a:solidFill>
                  <a:srgbClr val="000066"/>
                </a:solidFill>
              </a:rPr>
              <a:t>? </a:t>
            </a:r>
          </a:p>
        </p:txBody>
      </p:sp>
      <p:pic>
        <p:nvPicPr>
          <p:cNvPr id="10246" name="Picture 2" descr="BAR01">
            <a:extLst>
              <a:ext uri="{FF2B5EF4-FFF2-40B4-BE49-F238E27FC236}">
                <a16:creationId xmlns:a16="http://schemas.microsoft.com/office/drawing/2014/main" id="{2E31718B-08FE-4B9B-BB24-C63A9213D1A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0"/>
            <a:ext cx="8991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47" name="Picture 2" descr="BAR01">
            <a:extLst>
              <a:ext uri="{FF2B5EF4-FFF2-40B4-BE49-F238E27FC236}">
                <a16:creationId xmlns:a16="http://schemas.microsoft.com/office/drawing/2014/main" id="{A8A91B81-F11B-4957-99AB-B4CA86D0C11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0" y="6324600"/>
            <a:ext cx="92964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3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81" name="Text Box 5">
            <a:extLst>
              <a:ext uri="{FF2B5EF4-FFF2-40B4-BE49-F238E27FC236}">
                <a16:creationId xmlns:a16="http://schemas.microsoft.com/office/drawing/2014/main" id="{43F5F9E1-E403-4600-A2CD-77E4777960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65526" y="6178551"/>
            <a:ext cx="5492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endParaRPr lang="en-US" altLang="en-US" sz="2000"/>
          </a:p>
        </p:txBody>
      </p:sp>
      <p:graphicFrame>
        <p:nvGraphicFramePr>
          <p:cNvPr id="101550" name="Group 174">
            <a:extLst>
              <a:ext uri="{FF2B5EF4-FFF2-40B4-BE49-F238E27FC236}">
                <a16:creationId xmlns:a16="http://schemas.microsoft.com/office/drawing/2014/main" id="{E6585297-154C-4830-A4F4-063597CA25F3}"/>
              </a:ext>
            </a:extLst>
          </p:cNvPr>
          <p:cNvGraphicFramePr>
            <a:graphicFrameLocks noGrp="1"/>
          </p:cNvGraphicFramePr>
          <p:nvPr/>
        </p:nvGraphicFramePr>
        <p:xfrm>
          <a:off x="2971800" y="5334001"/>
          <a:ext cx="7315200" cy="441325"/>
        </p:xfrm>
        <a:graphic>
          <a:graphicData uri="http://schemas.openxmlformats.org/drawingml/2006/table">
            <a:tbl>
              <a:tblPr/>
              <a:tblGrid>
                <a:gridCol w="812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12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12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128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128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128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8128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81280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81280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22818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T="45636" marB="4563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T="45636" marB="4563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T="45636" marB="4563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T="45636" marB="4563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T="45636" marB="4563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T="45636" marB="4563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T="45636" marB="4563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T="45636" marB="4563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T="45636" marB="4563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1314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T="45636" marB="4563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T="45636" marB="4563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T="45636" marB="4563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T="45636" marB="4563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T="45636" marB="4563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T="45636" marB="4563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T="45636" marB="4563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T="45636" marB="4563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T="45636" marB="4563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01538" name="Text Box 162">
            <a:extLst>
              <a:ext uri="{FF2B5EF4-FFF2-40B4-BE49-F238E27FC236}">
                <a16:creationId xmlns:a16="http://schemas.microsoft.com/office/drawing/2014/main" id="{EEB984D4-DA15-4CF6-ADD3-CF1031A8AD2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5245101"/>
            <a:ext cx="15367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800" b="1">
                <a:solidFill>
                  <a:srgbClr val="008000"/>
                </a:solidFill>
                <a:latin typeface="Times New Roman" panose="02020603050405020304" pitchFamily="18" charset="0"/>
              </a:rPr>
              <a:t>Công ty:</a:t>
            </a:r>
          </a:p>
        </p:txBody>
      </p:sp>
      <p:sp>
        <p:nvSpPr>
          <p:cNvPr id="101539" name="AutoShape 163">
            <a:extLst>
              <a:ext uri="{FF2B5EF4-FFF2-40B4-BE49-F238E27FC236}">
                <a16:creationId xmlns:a16="http://schemas.microsoft.com/office/drawing/2014/main" id="{DC76D4D6-7B8B-4255-9E1F-AB77D3DAD366}"/>
              </a:ext>
            </a:extLst>
          </p:cNvPr>
          <p:cNvSpPr>
            <a:spLocks/>
          </p:cNvSpPr>
          <p:nvPr/>
        </p:nvSpPr>
        <p:spPr bwMode="auto">
          <a:xfrm rot="16200000">
            <a:off x="6286500" y="2413000"/>
            <a:ext cx="685800" cy="7315200"/>
          </a:xfrm>
          <a:prstGeom prst="leftBrace">
            <a:avLst>
              <a:gd name="adj1" fmla="val 88889"/>
              <a:gd name="adj2" fmla="val 48852"/>
            </a:avLst>
          </a:prstGeom>
          <a:noFill/>
          <a:ln w="9525">
            <a:solidFill>
              <a:srgbClr val="0000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101540" name="Text Box 164">
            <a:extLst>
              <a:ext uri="{FF2B5EF4-FFF2-40B4-BE49-F238E27FC236}">
                <a16:creationId xmlns:a16="http://schemas.microsoft.com/office/drawing/2014/main" id="{54BB2B42-2417-4DF7-BC61-7AF16E00E49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0" y="6400800"/>
            <a:ext cx="19812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50000"/>
              </a:spcBef>
            </a:pPr>
            <a:endParaRPr lang="en-US" altLang="en-US"/>
          </a:p>
        </p:txBody>
      </p:sp>
      <p:sp>
        <p:nvSpPr>
          <p:cNvPr id="101541" name="Text Box 165">
            <a:extLst>
              <a:ext uri="{FF2B5EF4-FFF2-40B4-BE49-F238E27FC236}">
                <a16:creationId xmlns:a16="http://schemas.microsoft.com/office/drawing/2014/main" id="{5B4CDAA3-A1A2-41DE-A253-C8F856E0294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38800" y="6262688"/>
            <a:ext cx="21336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800" b="1">
                <a:solidFill>
                  <a:srgbClr val="000099"/>
                </a:solidFill>
                <a:latin typeface="Times New Roman" panose="02020603050405020304" pitchFamily="18" charset="0"/>
              </a:rPr>
              <a:t>36 ngôi nhà</a:t>
            </a:r>
          </a:p>
        </p:txBody>
      </p:sp>
      <p:sp>
        <p:nvSpPr>
          <p:cNvPr id="101542" name="AutoShape 166">
            <a:extLst>
              <a:ext uri="{FF2B5EF4-FFF2-40B4-BE49-F238E27FC236}">
                <a16:creationId xmlns:a16="http://schemas.microsoft.com/office/drawing/2014/main" id="{1269EC94-51A4-4732-B44E-8E56034C76B8}"/>
              </a:ext>
            </a:extLst>
          </p:cNvPr>
          <p:cNvSpPr>
            <a:spLocks/>
          </p:cNvSpPr>
          <p:nvPr/>
        </p:nvSpPr>
        <p:spPr bwMode="auto">
          <a:xfrm rot="16200000">
            <a:off x="3238500" y="4762500"/>
            <a:ext cx="304800" cy="838200"/>
          </a:xfrm>
          <a:prstGeom prst="rightBrace">
            <a:avLst>
              <a:gd name="adj1" fmla="val 22917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eaVert" wrap="none" anchor="ctr"/>
          <a:lstStyle>
            <a:lvl1pPr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/>
            <a:endParaRPr lang="en-US" altLang="en-US" b="1"/>
          </a:p>
        </p:txBody>
      </p:sp>
      <p:sp>
        <p:nvSpPr>
          <p:cNvPr id="101543" name="Text Box 167">
            <a:extLst>
              <a:ext uri="{FF2B5EF4-FFF2-40B4-BE49-F238E27FC236}">
                <a16:creationId xmlns:a16="http://schemas.microsoft.com/office/drawing/2014/main" id="{76C03BF4-919D-45FD-B675-E6CA60BAD49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29000" y="4419600"/>
            <a:ext cx="12192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50000"/>
              </a:spcBef>
            </a:pPr>
            <a:endParaRPr lang="en-US" altLang="en-US"/>
          </a:p>
        </p:txBody>
      </p:sp>
      <p:graphicFrame>
        <p:nvGraphicFramePr>
          <p:cNvPr id="101544" name="Object 168">
            <a:extLst>
              <a:ext uri="{FF2B5EF4-FFF2-40B4-BE49-F238E27FC236}">
                <a16:creationId xmlns:a16="http://schemas.microsoft.com/office/drawing/2014/main" id="{7F759876-24F1-4C9C-BD8F-7B0AEBCB7DD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819400" y="4305300"/>
          <a:ext cx="4572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" name="Equation" r:id="rId4" imgW="139639" imgH="393529" progId="Equation.3">
                  <p:embed/>
                </p:oleObj>
              </mc:Choice>
              <mc:Fallback>
                <p:oleObj name="Equation" r:id="rId4" imgW="139639" imgH="393529" progId="Equation.3">
                  <p:embed/>
                  <p:pic>
                    <p:nvPicPr>
                      <p:cNvPr id="101544" name="Object 168">
                        <a:extLst>
                          <a:ext uri="{FF2B5EF4-FFF2-40B4-BE49-F238E27FC236}">
                            <a16:creationId xmlns:a16="http://schemas.microsoft.com/office/drawing/2014/main" id="{7F759876-24F1-4C9C-BD8F-7B0AEBCB7DD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9400" y="4305300"/>
                        <a:ext cx="4572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1545" name="Text Box 169">
            <a:extLst>
              <a:ext uri="{FF2B5EF4-FFF2-40B4-BE49-F238E27FC236}">
                <a16:creationId xmlns:a16="http://schemas.microsoft.com/office/drawing/2014/main" id="{EF174682-16D4-414C-A674-022B7180315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00400" y="4191000"/>
            <a:ext cx="762000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800" b="1">
                <a:latin typeface="Times New Roman" panose="02020603050405020304" pitchFamily="18" charset="0"/>
              </a:rPr>
              <a:t>số nhà</a:t>
            </a:r>
          </a:p>
        </p:txBody>
      </p:sp>
      <p:sp>
        <p:nvSpPr>
          <p:cNvPr id="101546" name="AutoShape 170">
            <a:extLst>
              <a:ext uri="{FF2B5EF4-FFF2-40B4-BE49-F238E27FC236}">
                <a16:creationId xmlns:a16="http://schemas.microsoft.com/office/drawing/2014/main" id="{3042E13E-B45B-4ACE-99B7-42383F9DDD08}"/>
              </a:ext>
            </a:extLst>
          </p:cNvPr>
          <p:cNvSpPr>
            <a:spLocks/>
          </p:cNvSpPr>
          <p:nvPr/>
        </p:nvSpPr>
        <p:spPr bwMode="auto">
          <a:xfrm rot="16200000">
            <a:off x="6826250" y="1911350"/>
            <a:ext cx="419100" cy="6502400"/>
          </a:xfrm>
          <a:prstGeom prst="rightBrace">
            <a:avLst>
              <a:gd name="adj1" fmla="val 129293"/>
              <a:gd name="adj2" fmla="val 50000"/>
            </a:avLst>
          </a:prstGeom>
          <a:noFill/>
          <a:ln w="9525">
            <a:solidFill>
              <a:srgbClr val="CC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eaVert" wrap="none" anchor="ctr"/>
          <a:lstStyle>
            <a:lvl1pPr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/>
            <a:endParaRPr lang="en-US" altLang="en-US">
              <a:solidFill>
                <a:srgbClr val="000099"/>
              </a:solidFill>
            </a:endParaRPr>
          </a:p>
        </p:txBody>
      </p:sp>
      <p:sp>
        <p:nvSpPr>
          <p:cNvPr id="101547" name="Text Box 171">
            <a:extLst>
              <a:ext uri="{FF2B5EF4-FFF2-40B4-BE49-F238E27FC236}">
                <a16:creationId xmlns:a16="http://schemas.microsoft.com/office/drawing/2014/main" id="{19A1FAF1-4D98-4FFC-B00B-E2A1BCBC16A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43600" y="4267201"/>
            <a:ext cx="25908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800" b="1">
                <a:solidFill>
                  <a:srgbClr val="CC0000"/>
                </a:solidFill>
                <a:latin typeface="Times New Roman" panose="02020603050405020304" pitchFamily="18" charset="0"/>
              </a:rPr>
              <a:t>? ngôi nhà </a:t>
            </a:r>
          </a:p>
        </p:txBody>
      </p:sp>
      <p:sp>
        <p:nvSpPr>
          <p:cNvPr id="101548" name="Text Box 172">
            <a:extLst>
              <a:ext uri="{FF2B5EF4-FFF2-40B4-BE49-F238E27FC236}">
                <a16:creationId xmlns:a16="http://schemas.microsoft.com/office/drawing/2014/main" id="{01AA83E6-F674-4EC4-89B2-A1CA73D275E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28800" y="3594101"/>
            <a:ext cx="21336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800" b="1">
                <a:latin typeface="Times New Roman" panose="02020603050405020304" pitchFamily="18" charset="0"/>
              </a:rPr>
              <a:t>Tóm tắt:</a:t>
            </a:r>
          </a:p>
        </p:txBody>
      </p:sp>
      <p:grpSp>
        <p:nvGrpSpPr>
          <p:cNvPr id="11308" name="Group 197">
            <a:extLst>
              <a:ext uri="{FF2B5EF4-FFF2-40B4-BE49-F238E27FC236}">
                <a16:creationId xmlns:a16="http://schemas.microsoft.com/office/drawing/2014/main" id="{0C254139-E10C-4CA5-8733-43382D98BB26}"/>
              </a:ext>
            </a:extLst>
          </p:cNvPr>
          <p:cNvGrpSpPr>
            <a:grpSpLocks/>
          </p:cNvGrpSpPr>
          <p:nvPr/>
        </p:nvGrpSpPr>
        <p:grpSpPr bwMode="auto">
          <a:xfrm>
            <a:off x="1752600" y="1905000"/>
            <a:ext cx="8915400" cy="1570038"/>
            <a:chOff x="144" y="1200"/>
            <a:chExt cx="5616" cy="989"/>
          </a:xfrm>
        </p:grpSpPr>
        <p:sp>
          <p:nvSpPr>
            <p:cNvPr id="11310" name="Text Box 51">
              <a:extLst>
                <a:ext uri="{FF2B5EF4-FFF2-40B4-BE49-F238E27FC236}">
                  <a16:creationId xmlns:a16="http://schemas.microsoft.com/office/drawing/2014/main" id="{A040B3DB-0896-48D9-9E35-0A53574C2B9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44" y="1200"/>
              <a:ext cx="5616" cy="9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 sz="1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 sz="1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 sz="1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 sz="1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3200">
                  <a:solidFill>
                    <a:srgbClr val="000099"/>
                  </a:solidFill>
                  <a:latin typeface="Times New Roman" panose="02020603050405020304" pitchFamily="18" charset="0"/>
                </a:rPr>
                <a:t>Bài 3: </a:t>
              </a:r>
              <a:r>
                <a:rPr lang="en-US" altLang="en-US" sz="3200">
                  <a:latin typeface="Times New Roman" panose="02020603050405020304" pitchFamily="18" charset="0"/>
                </a:rPr>
                <a:t>Một công ty dự định xây 36 ngôi nhà, đến nay đã xây được       số nhà đó.  Hỏi công ty còn phải xây tiếp bao nhiêu ngôi nhà nữa</a:t>
              </a:r>
              <a:r>
                <a:rPr lang="en-US" altLang="en-US" sz="2800">
                  <a:latin typeface="Times New Roman" panose="02020603050405020304" pitchFamily="18" charset="0"/>
                </a:rPr>
                <a:t>?</a:t>
              </a:r>
            </a:p>
          </p:txBody>
        </p:sp>
        <p:grpSp>
          <p:nvGrpSpPr>
            <p:cNvPr id="11311" name="Group 196">
              <a:extLst>
                <a:ext uri="{FF2B5EF4-FFF2-40B4-BE49-F238E27FC236}">
                  <a16:creationId xmlns:a16="http://schemas.microsoft.com/office/drawing/2014/main" id="{086D2B37-3FFD-4AF1-ABEA-CDDC161A43E5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536" y="1440"/>
              <a:ext cx="384" cy="605"/>
              <a:chOff x="1536" y="1440"/>
              <a:chExt cx="384" cy="605"/>
            </a:xfrm>
          </p:grpSpPr>
          <p:grpSp>
            <p:nvGrpSpPr>
              <p:cNvPr id="11312" name="Group 175">
                <a:extLst>
                  <a:ext uri="{FF2B5EF4-FFF2-40B4-BE49-F238E27FC236}">
                    <a16:creationId xmlns:a16="http://schemas.microsoft.com/office/drawing/2014/main" id="{2458D753-F348-4960-99B5-8E09C3C7BE9E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536" y="1440"/>
                <a:ext cx="384" cy="605"/>
                <a:chOff x="1728" y="1200"/>
                <a:chExt cx="384" cy="605"/>
              </a:xfrm>
            </p:grpSpPr>
            <p:sp>
              <p:nvSpPr>
                <p:cNvPr id="11314" name="Text Box 176">
                  <a:extLst>
                    <a:ext uri="{FF2B5EF4-FFF2-40B4-BE49-F238E27FC236}">
                      <a16:creationId xmlns:a16="http://schemas.microsoft.com/office/drawing/2014/main" id="{FE5EA833-87B9-4AB9-B93E-020700B251B9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1728" y="1200"/>
                  <a:ext cx="384" cy="36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>
                    <a:defRPr sz="1400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1pPr>
                  <a:lvl2pPr marL="742950" indent="-285750">
                    <a:defRPr sz="1400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2pPr>
                  <a:lvl3pPr marL="1143000" indent="-228600">
                    <a:defRPr sz="1400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3pPr>
                  <a:lvl4pPr marL="1600200" indent="-228600">
                    <a:defRPr sz="1400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4pPr>
                  <a:lvl5pPr marL="2057400" indent="-228600">
                    <a:defRPr sz="1400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</a:pPr>
                  <a:r>
                    <a:rPr lang="en-US" altLang="en-US" sz="3200">
                      <a:latin typeface=".VnTime" panose="020B7200000000000000" pitchFamily="34" charset="0"/>
                    </a:rPr>
                    <a:t>1</a:t>
                  </a:r>
                </a:p>
              </p:txBody>
            </p:sp>
            <p:sp>
              <p:nvSpPr>
                <p:cNvPr id="11315" name="Text Box 177">
                  <a:extLst>
                    <a:ext uri="{FF2B5EF4-FFF2-40B4-BE49-F238E27FC236}">
                      <a16:creationId xmlns:a16="http://schemas.microsoft.com/office/drawing/2014/main" id="{3ADCB97F-065C-4D12-9506-7C5B8F422428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1728" y="1440"/>
                  <a:ext cx="236" cy="36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>
                    <a:defRPr sz="1400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1pPr>
                  <a:lvl2pPr marL="742950" indent="-285750">
                    <a:defRPr sz="1400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2pPr>
                  <a:lvl3pPr marL="1143000" indent="-228600">
                    <a:defRPr sz="1400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3pPr>
                  <a:lvl4pPr marL="1600200" indent="-228600">
                    <a:defRPr sz="1400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4pPr>
                  <a:lvl5pPr marL="2057400" indent="-228600">
                    <a:defRPr sz="1400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</a:pPr>
                  <a:r>
                    <a:rPr lang="en-US" altLang="en-US" sz="3200">
                      <a:latin typeface=".VnTime" panose="020B7200000000000000" pitchFamily="34" charset="0"/>
                    </a:rPr>
                    <a:t>9</a:t>
                  </a:r>
                </a:p>
              </p:txBody>
            </p:sp>
          </p:grpSp>
          <p:sp>
            <p:nvSpPr>
              <p:cNvPr id="11313" name="Line 178">
                <a:extLst>
                  <a:ext uri="{FF2B5EF4-FFF2-40B4-BE49-F238E27FC236}">
                    <a16:creationId xmlns:a16="http://schemas.microsoft.com/office/drawing/2014/main" id="{D4523464-D0D7-4950-8658-73501835F21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536" y="1744"/>
                <a:ext cx="288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pic>
        <p:nvPicPr>
          <p:cNvPr id="11309" name="Picture 2" descr="BAR01">
            <a:extLst>
              <a:ext uri="{FF2B5EF4-FFF2-40B4-BE49-F238E27FC236}">
                <a16:creationId xmlns:a16="http://schemas.microsoft.com/office/drawing/2014/main" id="{0D295A39-8D78-411B-87F4-F389E832057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0"/>
            <a:ext cx="89916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5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3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9"/>
                                    </p:cond>
                                  </p:end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1013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013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0138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013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3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5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015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015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0155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015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5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015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015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0153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015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5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015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015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0153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015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31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33"/>
                                    </p:cond>
                                  </p:end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5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015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015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0154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1015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5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015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015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0154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1015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5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015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015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0154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1015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31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1"/>
                                    </p:cond>
                                  </p:end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5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015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015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0154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1015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3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5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1015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1015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10154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1015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5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1015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1015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10154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1015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5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1015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1015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10154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4" dur="1000"/>
                                        <p:tgtEl>
                                          <p:spTgt spid="1015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5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1015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1015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10154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0" dur="1000"/>
                                        <p:tgtEl>
                                          <p:spTgt spid="1015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1381" grpId="0"/>
      <p:bldP spid="101538" grpId="0"/>
      <p:bldP spid="101539" grpId="0" animBg="1"/>
      <p:bldP spid="101540" grpId="0"/>
      <p:bldP spid="101541" grpId="0"/>
      <p:bldP spid="101542" grpId="0" animBg="1"/>
      <p:bldP spid="101543" grpId="0"/>
      <p:bldP spid="101545" grpId="0"/>
      <p:bldP spid="101546" grpId="0" animBg="1"/>
      <p:bldP spid="101547" grpId="0"/>
      <p:bldP spid="10154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ext Box 6">
            <a:extLst>
              <a:ext uri="{FF2B5EF4-FFF2-40B4-BE49-F238E27FC236}">
                <a16:creationId xmlns:a16="http://schemas.microsoft.com/office/drawing/2014/main" id="{5679E7D2-1B1E-479D-9D28-CFA24F7DF79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65526" y="6178551"/>
            <a:ext cx="5492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endParaRPr lang="en-US" altLang="en-US" sz="2000"/>
          </a:p>
        </p:txBody>
      </p:sp>
      <p:sp>
        <p:nvSpPr>
          <p:cNvPr id="102411" name="Text Box 11">
            <a:extLst>
              <a:ext uri="{FF2B5EF4-FFF2-40B4-BE49-F238E27FC236}">
                <a16:creationId xmlns:a16="http://schemas.microsoft.com/office/drawing/2014/main" id="{3A4C81B8-EB68-41CF-BD83-B01E8F1E8E2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0" y="2286000"/>
            <a:ext cx="6324600" cy="35240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en-US" sz="2800" b="1" dirty="0" err="1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Số</a:t>
            </a:r>
            <a:r>
              <a:rPr lang="en-US" sz="2800" b="1" dirty="0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ngôi</a:t>
            </a:r>
            <a:r>
              <a:rPr lang="en-US" sz="2800" b="1" dirty="0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nhà</a:t>
            </a:r>
            <a:r>
              <a:rPr lang="en-US" sz="2800" b="1" dirty="0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công</a:t>
            </a:r>
            <a:r>
              <a:rPr lang="en-US" sz="2800" b="1" dirty="0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ty</a:t>
            </a:r>
            <a:r>
              <a:rPr lang="en-US" sz="2800" b="1" dirty="0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đã</a:t>
            </a:r>
            <a:r>
              <a:rPr lang="en-US" sz="2800" b="1" dirty="0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xây</a:t>
            </a:r>
            <a:r>
              <a:rPr lang="en-US" sz="2800" b="1" dirty="0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là</a:t>
            </a:r>
            <a:r>
              <a:rPr lang="en-US" sz="2800" b="1" dirty="0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:</a:t>
            </a:r>
          </a:p>
          <a:p>
            <a:pPr eaLnBrk="1" hangingPunct="1">
              <a:spcBef>
                <a:spcPct val="50000"/>
              </a:spcBef>
              <a:defRPr/>
            </a:pPr>
            <a:r>
              <a:rPr lang="en-US" sz="2800" b="1" dirty="0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        36 : 9 = 4 (</a:t>
            </a:r>
            <a:r>
              <a:rPr lang="en-US" sz="2800" b="1" dirty="0" err="1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ngôi</a:t>
            </a:r>
            <a:r>
              <a:rPr lang="en-US" sz="2800" b="1" dirty="0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nhà</a:t>
            </a:r>
            <a:r>
              <a:rPr lang="en-US" sz="2800" b="1" dirty="0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)</a:t>
            </a:r>
          </a:p>
          <a:p>
            <a:pPr eaLnBrk="1" hangingPunct="1">
              <a:spcBef>
                <a:spcPct val="50000"/>
              </a:spcBef>
              <a:defRPr/>
            </a:pPr>
            <a:r>
              <a:rPr lang="en-US" sz="2800" b="1" dirty="0" err="1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Số</a:t>
            </a:r>
            <a:r>
              <a:rPr lang="en-US" sz="2800" b="1" dirty="0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ngôi</a:t>
            </a:r>
            <a:r>
              <a:rPr lang="en-US" sz="2800" b="1" dirty="0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nhà</a:t>
            </a:r>
            <a:r>
              <a:rPr lang="en-US" sz="2800" b="1" dirty="0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công</a:t>
            </a:r>
            <a:r>
              <a:rPr lang="en-US" sz="2800" b="1" dirty="0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ty</a:t>
            </a:r>
            <a:r>
              <a:rPr lang="en-US" sz="2800" b="1" dirty="0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còn</a:t>
            </a:r>
            <a:r>
              <a:rPr lang="en-US" sz="2800" b="1" dirty="0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phải</a:t>
            </a:r>
            <a:r>
              <a:rPr lang="en-US" sz="2800" b="1" dirty="0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xây</a:t>
            </a:r>
            <a:r>
              <a:rPr lang="en-US" sz="2800" b="1" dirty="0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tiếp</a:t>
            </a:r>
            <a:r>
              <a:rPr lang="en-US" sz="2800" b="1" dirty="0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là</a:t>
            </a:r>
            <a:r>
              <a:rPr lang="en-US" sz="2800" b="1" dirty="0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:</a:t>
            </a:r>
          </a:p>
          <a:p>
            <a:pPr eaLnBrk="1" hangingPunct="1">
              <a:spcBef>
                <a:spcPct val="50000"/>
              </a:spcBef>
              <a:defRPr/>
            </a:pPr>
            <a:r>
              <a:rPr lang="en-US" sz="2800" b="1" dirty="0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       36 – 4 = 32 (</a:t>
            </a:r>
            <a:r>
              <a:rPr lang="en-US" sz="2800" b="1" dirty="0" err="1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ngôi</a:t>
            </a:r>
            <a:r>
              <a:rPr lang="en-US" sz="2800" b="1" dirty="0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nhà</a:t>
            </a:r>
            <a:r>
              <a:rPr lang="en-US" sz="2800" b="1" dirty="0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)</a:t>
            </a:r>
          </a:p>
          <a:p>
            <a:pPr eaLnBrk="1" hangingPunct="1">
              <a:spcBef>
                <a:spcPct val="50000"/>
              </a:spcBef>
              <a:defRPr/>
            </a:pPr>
            <a:r>
              <a:rPr lang="en-US" sz="2800" b="1" dirty="0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                  </a:t>
            </a:r>
            <a:r>
              <a:rPr lang="en-US" sz="2800" b="1" dirty="0" err="1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Đáp</a:t>
            </a:r>
            <a:r>
              <a:rPr lang="en-US" sz="2800" b="1" dirty="0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số</a:t>
            </a:r>
            <a:r>
              <a:rPr lang="en-US" sz="2800" b="1" dirty="0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: 32 </a:t>
            </a:r>
            <a:r>
              <a:rPr lang="en-US" sz="2800" b="1" dirty="0" err="1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ngôi</a:t>
            </a:r>
            <a:r>
              <a:rPr lang="en-US" sz="2800" b="1" dirty="0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nhà</a:t>
            </a:r>
            <a:endParaRPr lang="en-US" sz="2800" b="1" dirty="0">
              <a:solidFill>
                <a:srgbClr val="000066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</a:endParaRPr>
          </a:p>
          <a:p>
            <a:pPr eaLnBrk="1" hangingPunct="1">
              <a:spcBef>
                <a:spcPct val="50000"/>
              </a:spcBef>
              <a:defRPr/>
            </a:pPr>
            <a:endParaRPr lang="en-US" dirty="0">
              <a:solidFill>
                <a:srgbClr val="000066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.VnTime" pitchFamily="34" charset="0"/>
            </a:endParaRPr>
          </a:p>
        </p:txBody>
      </p:sp>
      <p:sp>
        <p:nvSpPr>
          <p:cNvPr id="102413" name="Text Box 13">
            <a:extLst>
              <a:ext uri="{FF2B5EF4-FFF2-40B4-BE49-F238E27FC236}">
                <a16:creationId xmlns:a16="http://schemas.microsoft.com/office/drawing/2014/main" id="{A569B8F5-18B4-4BD0-BF3D-B142E93F536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81600" y="1600200"/>
            <a:ext cx="1752600" cy="1169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en-US" sz="2800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Bài</a:t>
            </a:r>
            <a:r>
              <a:rPr lang="en-US" sz="28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</a:t>
            </a:r>
            <a:r>
              <a:rPr lang="en-US" sz="2800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giải</a:t>
            </a:r>
            <a:endParaRPr lang="en-US" sz="2800" b="1" dirty="0"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</a:endParaRPr>
          </a:p>
          <a:p>
            <a:pPr>
              <a:spcBef>
                <a:spcPct val="50000"/>
              </a:spcBef>
              <a:defRPr/>
            </a:pPr>
            <a:endParaRPr lang="en-US" sz="2800" dirty="0">
              <a:latin typeface="Times New Roman" pitchFamily="18" charset="0"/>
            </a:endParaRPr>
          </a:p>
        </p:txBody>
      </p:sp>
      <p:pic>
        <p:nvPicPr>
          <p:cNvPr id="12293" name="Picture 2" descr="BAR01">
            <a:extLst>
              <a:ext uri="{FF2B5EF4-FFF2-40B4-BE49-F238E27FC236}">
                <a16:creationId xmlns:a16="http://schemas.microsoft.com/office/drawing/2014/main" id="{AFC0171C-5BBE-4CC7-9B9F-0DDEB6FB22B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152400"/>
            <a:ext cx="89916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94" name="Picture 2" descr="BAR01">
            <a:extLst>
              <a:ext uri="{FF2B5EF4-FFF2-40B4-BE49-F238E27FC236}">
                <a16:creationId xmlns:a16="http://schemas.microsoft.com/office/drawing/2014/main" id="{B7084150-B5B6-48A6-A69D-00135F4BF1D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6096000"/>
            <a:ext cx="89916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1024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1000"/>
                                        <p:tgtEl>
                                          <p:spTgt spid="1024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11" grpId="0"/>
      <p:bldP spid="10241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Line 12">
            <a:extLst>
              <a:ext uri="{FF2B5EF4-FFF2-40B4-BE49-F238E27FC236}">
                <a16:creationId xmlns:a16="http://schemas.microsoft.com/office/drawing/2014/main" id="{E3D10794-4B85-4A08-95EA-3B29E19337E3}"/>
              </a:ext>
            </a:extLst>
          </p:cNvPr>
          <p:cNvSpPr>
            <a:spLocks noChangeShapeType="1"/>
          </p:cNvSpPr>
          <p:nvPr/>
        </p:nvSpPr>
        <p:spPr bwMode="auto">
          <a:xfrm>
            <a:off x="4267200" y="2362200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13315" name="Group 296">
            <a:extLst>
              <a:ext uri="{FF2B5EF4-FFF2-40B4-BE49-F238E27FC236}">
                <a16:creationId xmlns:a16="http://schemas.microsoft.com/office/drawing/2014/main" id="{69FF5332-E217-49CC-94A3-9B8B880F7285}"/>
              </a:ext>
            </a:extLst>
          </p:cNvPr>
          <p:cNvGrpSpPr>
            <a:grpSpLocks/>
          </p:cNvGrpSpPr>
          <p:nvPr/>
        </p:nvGrpSpPr>
        <p:grpSpPr bwMode="auto">
          <a:xfrm>
            <a:off x="1981200" y="1905000"/>
            <a:ext cx="8686800" cy="960438"/>
            <a:chOff x="288" y="1200"/>
            <a:chExt cx="5472" cy="605"/>
          </a:xfrm>
        </p:grpSpPr>
        <p:sp>
          <p:nvSpPr>
            <p:cNvPr id="13440" name="Text Box 11">
              <a:extLst>
                <a:ext uri="{FF2B5EF4-FFF2-40B4-BE49-F238E27FC236}">
                  <a16:creationId xmlns:a16="http://schemas.microsoft.com/office/drawing/2014/main" id="{4C7226DA-CECE-4842-BA55-1AAF1ABE552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8" y="1200"/>
              <a:ext cx="5472" cy="4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 sz="1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 sz="1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 sz="1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 sz="1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3600" u="sng">
                  <a:latin typeface=".VnTime" panose="020B7200000000000000" pitchFamily="34" charset="0"/>
                </a:rPr>
                <a:t>Bµi 4: </a:t>
              </a:r>
              <a:r>
                <a:rPr lang="en-US" altLang="en-US" sz="3600">
                  <a:latin typeface=".VnTime" panose="020B7200000000000000" pitchFamily="34" charset="0"/>
                </a:rPr>
                <a:t>T×m        sè h×nh vu«ng cña mçi h×nh:</a:t>
              </a:r>
              <a:endParaRPr lang="en-US" altLang="en-US" sz="3600" u="sng">
                <a:latin typeface=".VnTime" panose="020B7200000000000000" pitchFamily="34" charset="0"/>
              </a:endParaRPr>
            </a:p>
          </p:txBody>
        </p:sp>
        <p:grpSp>
          <p:nvGrpSpPr>
            <p:cNvPr id="13441" name="Group 295">
              <a:extLst>
                <a:ext uri="{FF2B5EF4-FFF2-40B4-BE49-F238E27FC236}">
                  <a16:creationId xmlns:a16="http://schemas.microsoft.com/office/drawing/2014/main" id="{DD20A43A-2993-4C86-88A9-AB62D49B211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728" y="1200"/>
              <a:ext cx="384" cy="605"/>
              <a:chOff x="1728" y="1200"/>
              <a:chExt cx="384" cy="605"/>
            </a:xfrm>
          </p:grpSpPr>
          <p:sp>
            <p:nvSpPr>
              <p:cNvPr id="13442" name="Text Box 13">
                <a:extLst>
                  <a:ext uri="{FF2B5EF4-FFF2-40B4-BE49-F238E27FC236}">
                    <a16:creationId xmlns:a16="http://schemas.microsoft.com/office/drawing/2014/main" id="{553B74E3-3228-4C9F-A958-9215DEF64D70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728" y="1200"/>
                <a:ext cx="384" cy="3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>
                  <a:defRPr sz="1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>
                  <a:defRPr sz="1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>
                  <a:defRPr sz="1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>
                  <a:defRPr sz="1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en-US" sz="3200">
                    <a:latin typeface=".VnTime" panose="020B7200000000000000" pitchFamily="34" charset="0"/>
                  </a:rPr>
                  <a:t>1</a:t>
                </a:r>
              </a:p>
            </p:txBody>
          </p:sp>
          <p:sp>
            <p:nvSpPr>
              <p:cNvPr id="13443" name="Text Box 14">
                <a:extLst>
                  <a:ext uri="{FF2B5EF4-FFF2-40B4-BE49-F238E27FC236}">
                    <a16:creationId xmlns:a16="http://schemas.microsoft.com/office/drawing/2014/main" id="{3B112831-583E-4E34-A367-73013F868391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728" y="1440"/>
                <a:ext cx="236" cy="3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>
                  <a:defRPr sz="1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>
                  <a:defRPr sz="1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>
                  <a:defRPr sz="1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>
                  <a:defRPr sz="1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en-US" sz="3200">
                    <a:latin typeface=".VnTime" panose="020B7200000000000000" pitchFamily="34" charset="0"/>
                  </a:rPr>
                  <a:t>9</a:t>
                </a:r>
              </a:p>
            </p:txBody>
          </p:sp>
        </p:grpSp>
      </p:grpSp>
      <p:graphicFrame>
        <p:nvGraphicFramePr>
          <p:cNvPr id="68724" name="Group 116">
            <a:extLst>
              <a:ext uri="{FF2B5EF4-FFF2-40B4-BE49-F238E27FC236}">
                <a16:creationId xmlns:a16="http://schemas.microsoft.com/office/drawing/2014/main" id="{8C4CB84D-AC06-4E6F-99F8-B59AA6A08C88}"/>
              </a:ext>
            </a:extLst>
          </p:cNvPr>
          <p:cNvGraphicFramePr>
            <a:graphicFrameLocks noGrp="1"/>
          </p:cNvGraphicFramePr>
          <p:nvPr/>
        </p:nvGraphicFramePr>
        <p:xfrm>
          <a:off x="1816100" y="3848100"/>
          <a:ext cx="3886200" cy="1676400"/>
        </p:xfrm>
        <a:graphic>
          <a:graphicData uri="http://schemas.openxmlformats.org/drawingml/2006/table">
            <a:tbl>
              <a:tblPr/>
              <a:tblGrid>
                <a:gridCol w="6477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477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477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477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477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477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558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58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58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68767" name="Group 159">
            <a:extLst>
              <a:ext uri="{FF2B5EF4-FFF2-40B4-BE49-F238E27FC236}">
                <a16:creationId xmlns:a16="http://schemas.microsoft.com/office/drawing/2014/main" id="{69DF2F49-F05D-4CED-A80E-17A5F1C251F5}"/>
              </a:ext>
            </a:extLst>
          </p:cNvPr>
          <p:cNvGraphicFramePr>
            <a:graphicFrameLocks noGrp="1"/>
          </p:cNvGraphicFramePr>
          <p:nvPr/>
        </p:nvGraphicFramePr>
        <p:xfrm>
          <a:off x="3111500" y="5524501"/>
          <a:ext cx="1295400" cy="576263"/>
        </p:xfrm>
        <a:graphic>
          <a:graphicData uri="http://schemas.openxmlformats.org/drawingml/2006/table">
            <a:tbl>
              <a:tblPr/>
              <a:tblGrid>
                <a:gridCol w="6477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477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762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68776" name="Group 168">
            <a:extLst>
              <a:ext uri="{FF2B5EF4-FFF2-40B4-BE49-F238E27FC236}">
                <a16:creationId xmlns:a16="http://schemas.microsoft.com/office/drawing/2014/main" id="{A8E55DBA-8DC1-437D-BC2D-BB706564415C}"/>
              </a:ext>
            </a:extLst>
          </p:cNvPr>
          <p:cNvGraphicFramePr>
            <a:graphicFrameLocks noGrp="1"/>
          </p:cNvGraphicFramePr>
          <p:nvPr/>
        </p:nvGraphicFramePr>
        <p:xfrm>
          <a:off x="3111500" y="3314700"/>
          <a:ext cx="1295400" cy="533400"/>
        </p:xfrm>
        <a:graphic>
          <a:graphicData uri="http://schemas.openxmlformats.org/drawingml/2006/table">
            <a:tbl>
              <a:tblPr/>
              <a:tblGrid>
                <a:gridCol w="6477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477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33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68815" name="Group 207">
            <a:extLst>
              <a:ext uri="{FF2B5EF4-FFF2-40B4-BE49-F238E27FC236}">
                <a16:creationId xmlns:a16="http://schemas.microsoft.com/office/drawing/2014/main" id="{86CAA1CF-2940-4626-9DC0-2C0B5979D3BC}"/>
              </a:ext>
            </a:extLst>
          </p:cNvPr>
          <p:cNvGraphicFramePr>
            <a:graphicFrameLocks noGrp="1"/>
          </p:cNvGraphicFramePr>
          <p:nvPr/>
        </p:nvGraphicFramePr>
        <p:xfrm>
          <a:off x="6489700" y="3848100"/>
          <a:ext cx="3886200" cy="1676400"/>
        </p:xfrm>
        <a:graphic>
          <a:graphicData uri="http://schemas.openxmlformats.org/drawingml/2006/table">
            <a:tbl>
              <a:tblPr/>
              <a:tblGrid>
                <a:gridCol w="6477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477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477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477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477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477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558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58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58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68825" name="Group 217">
            <a:extLst>
              <a:ext uri="{FF2B5EF4-FFF2-40B4-BE49-F238E27FC236}">
                <a16:creationId xmlns:a16="http://schemas.microsoft.com/office/drawing/2014/main" id="{DDE5BE00-EB55-4FCD-9D9F-2C00894B1D24}"/>
              </a:ext>
            </a:extLst>
          </p:cNvPr>
          <p:cNvGraphicFramePr>
            <a:graphicFrameLocks noGrp="1"/>
          </p:cNvGraphicFramePr>
          <p:nvPr/>
        </p:nvGraphicFramePr>
        <p:xfrm>
          <a:off x="3111500" y="3314700"/>
          <a:ext cx="1295400" cy="533400"/>
        </p:xfrm>
        <a:graphic>
          <a:graphicData uri="http://schemas.openxmlformats.org/drawingml/2006/table">
            <a:tbl>
              <a:tblPr/>
              <a:tblGrid>
                <a:gridCol w="6477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477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33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68846" name="Group 238">
            <a:extLst>
              <a:ext uri="{FF2B5EF4-FFF2-40B4-BE49-F238E27FC236}">
                <a16:creationId xmlns:a16="http://schemas.microsoft.com/office/drawing/2014/main" id="{1AED9D01-9645-403C-8D70-5E2F20635048}"/>
              </a:ext>
            </a:extLst>
          </p:cNvPr>
          <p:cNvGraphicFramePr>
            <a:graphicFrameLocks noGrp="1"/>
          </p:cNvGraphicFramePr>
          <p:nvPr/>
        </p:nvGraphicFramePr>
        <p:xfrm>
          <a:off x="5016500" y="4381500"/>
          <a:ext cx="685800" cy="1143000"/>
        </p:xfrm>
        <a:graphic>
          <a:graphicData uri="http://schemas.openxmlformats.org/drawingml/2006/table">
            <a:tbl>
              <a:tblPr/>
              <a:tblGrid>
                <a:gridCol w="685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58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84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68859" name="Group 251">
            <a:extLst>
              <a:ext uri="{FF2B5EF4-FFF2-40B4-BE49-F238E27FC236}">
                <a16:creationId xmlns:a16="http://schemas.microsoft.com/office/drawing/2014/main" id="{DCA068B8-490F-42C5-824D-3EF791898C17}"/>
              </a:ext>
            </a:extLst>
          </p:cNvPr>
          <p:cNvGraphicFramePr>
            <a:graphicFrameLocks noGrp="1"/>
          </p:cNvGraphicFramePr>
          <p:nvPr/>
        </p:nvGraphicFramePr>
        <p:xfrm>
          <a:off x="6489700" y="3848100"/>
          <a:ext cx="1295400" cy="558800"/>
        </p:xfrm>
        <a:graphic>
          <a:graphicData uri="http://schemas.openxmlformats.org/drawingml/2006/table">
            <a:tbl>
              <a:tblPr/>
              <a:tblGrid>
                <a:gridCol w="6477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477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58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68872" name="Group 264">
            <a:extLst>
              <a:ext uri="{FF2B5EF4-FFF2-40B4-BE49-F238E27FC236}">
                <a16:creationId xmlns:a16="http://schemas.microsoft.com/office/drawing/2014/main" id="{3F59DCF7-D6AA-421A-B9B1-4A25D315EEB5}"/>
              </a:ext>
            </a:extLst>
          </p:cNvPr>
          <p:cNvGraphicFramePr>
            <a:graphicFrameLocks noGrp="1"/>
          </p:cNvGraphicFramePr>
          <p:nvPr/>
        </p:nvGraphicFramePr>
        <p:xfrm>
          <a:off x="6489700" y="4381500"/>
          <a:ext cx="647700" cy="1143000"/>
        </p:xfrm>
        <a:graphic>
          <a:graphicData uri="http://schemas.openxmlformats.org/drawingml/2006/table">
            <a:tbl>
              <a:tblPr/>
              <a:tblGrid>
                <a:gridCol w="6477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715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715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68885" name="Group 277">
            <a:extLst>
              <a:ext uri="{FF2B5EF4-FFF2-40B4-BE49-F238E27FC236}">
                <a16:creationId xmlns:a16="http://schemas.microsoft.com/office/drawing/2014/main" id="{65E0A065-E23D-498C-9599-26136EDAD9FC}"/>
              </a:ext>
            </a:extLst>
          </p:cNvPr>
          <p:cNvGraphicFramePr>
            <a:graphicFrameLocks noGrp="1"/>
          </p:cNvGraphicFramePr>
          <p:nvPr/>
        </p:nvGraphicFramePr>
        <p:xfrm>
          <a:off x="1816100" y="3848100"/>
          <a:ext cx="1295400" cy="558800"/>
        </p:xfrm>
        <a:graphic>
          <a:graphicData uri="http://schemas.openxmlformats.org/drawingml/2006/table">
            <a:tbl>
              <a:tblPr/>
              <a:tblGrid>
                <a:gridCol w="6477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477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58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pSp>
        <p:nvGrpSpPr>
          <p:cNvPr id="4" name="Group 297">
            <a:extLst>
              <a:ext uri="{FF2B5EF4-FFF2-40B4-BE49-F238E27FC236}">
                <a16:creationId xmlns:a16="http://schemas.microsoft.com/office/drawing/2014/main" id="{49901067-BDB9-4D08-9002-85A910E068E6}"/>
              </a:ext>
            </a:extLst>
          </p:cNvPr>
          <p:cNvGrpSpPr>
            <a:grpSpLocks/>
          </p:cNvGrpSpPr>
          <p:nvPr/>
        </p:nvGrpSpPr>
        <p:grpSpPr bwMode="auto">
          <a:xfrm>
            <a:off x="1816100" y="2819401"/>
            <a:ext cx="4787900" cy="595313"/>
            <a:chOff x="184" y="1776"/>
            <a:chExt cx="3016" cy="375"/>
          </a:xfrm>
        </p:grpSpPr>
        <p:sp>
          <p:nvSpPr>
            <p:cNvPr id="13438" name="Text Box 293">
              <a:extLst>
                <a:ext uri="{FF2B5EF4-FFF2-40B4-BE49-F238E27FC236}">
                  <a16:creationId xmlns:a16="http://schemas.microsoft.com/office/drawing/2014/main" id="{B0CD6DE7-4078-4755-8A7F-F9D6F304C41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4" y="1776"/>
              <a:ext cx="336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 sz="1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 sz="1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 sz="1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 sz="1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altLang="en-US" sz="2800">
                  <a:latin typeface="Times New Roman" panose="02020603050405020304" pitchFamily="18" charset="0"/>
                </a:rPr>
                <a:t>a)</a:t>
              </a:r>
            </a:p>
          </p:txBody>
        </p:sp>
        <p:sp>
          <p:nvSpPr>
            <p:cNvPr id="13439" name="Text Box 294">
              <a:extLst>
                <a:ext uri="{FF2B5EF4-FFF2-40B4-BE49-F238E27FC236}">
                  <a16:creationId xmlns:a16="http://schemas.microsoft.com/office/drawing/2014/main" id="{D50A09A7-A2B8-4380-AC0A-9627EDDE181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64" y="1824"/>
              <a:ext cx="336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 sz="1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 sz="1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 sz="1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 sz="1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altLang="en-US" sz="2800">
                  <a:latin typeface="Times New Roman" panose="02020603050405020304" pitchFamily="18" charset="0"/>
                </a:rPr>
                <a:t>b)</a:t>
              </a:r>
            </a:p>
          </p:txBody>
        </p:sp>
      </p:grpSp>
      <p:pic>
        <p:nvPicPr>
          <p:cNvPr id="13436" name="Picture 2" descr="BAR01">
            <a:extLst>
              <a:ext uri="{FF2B5EF4-FFF2-40B4-BE49-F238E27FC236}">
                <a16:creationId xmlns:a16="http://schemas.microsoft.com/office/drawing/2014/main" id="{3AFA3ACA-E1D9-452C-82BA-45053ADAA61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0"/>
            <a:ext cx="89916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437" name="Picture 2" descr="BAR01">
            <a:extLst>
              <a:ext uri="{FF2B5EF4-FFF2-40B4-BE49-F238E27FC236}">
                <a16:creationId xmlns:a16="http://schemas.microsoft.com/office/drawing/2014/main" id="{AF06E589-B507-4912-ABBC-F6B5AF621B9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6324600"/>
            <a:ext cx="89916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7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2" dur="1000"/>
                                        <p:tgtEl>
                                          <p:spTgt spid="687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7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5" dur="1000"/>
                                        <p:tgtEl>
                                          <p:spTgt spid="687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6" presetClass="entr" presetSubtype="2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7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8" dur="1000"/>
                                        <p:tgtEl>
                                          <p:spTgt spid="687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0" presetID="16" presetClass="entr" presetSubtype="2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8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2" dur="1000"/>
                                        <p:tgtEl>
                                          <p:spTgt spid="688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8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7" dur="2000"/>
                                        <p:tgtEl>
                                          <p:spTgt spid="688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1" dur="500"/>
                                        <p:tgtEl>
                                          <p:spTgt spid="688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/>
                                        <p:tgtEl>
                                          <p:spTgt spid="688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88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5" presetID="21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8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7" dur="2000"/>
                                        <p:tgtEl>
                                          <p:spTgt spid="688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1" dur="500"/>
                                        <p:tgtEl>
                                          <p:spTgt spid="688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/>
                                        <p:tgtEl>
                                          <p:spTgt spid="688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88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5" presetID="21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8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47" dur="2000"/>
                                        <p:tgtEl>
                                          <p:spTgt spid="688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8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52" dur="2000"/>
                                        <p:tgtEl>
                                          <p:spTgt spid="688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2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6" dur="500"/>
                                        <p:tgtEl>
                                          <p:spTgt spid="688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/>
                                        <p:tgtEl>
                                          <p:spTgt spid="688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88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60" presetID="21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8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62" dur="2000"/>
                                        <p:tgtEl>
                                          <p:spTgt spid="688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425</Words>
  <Application>Microsoft Office PowerPoint</Application>
  <PresentationFormat>Widescreen</PresentationFormat>
  <Paragraphs>94</Paragraphs>
  <Slides>12</Slides>
  <Notes>2</Notes>
  <HiddenSlides>0</HiddenSlides>
  <MMClips>0</MMClips>
  <ScaleCrop>false</ScaleCrop>
  <HeadingPairs>
    <vt:vector size="8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12</vt:i4>
      </vt:variant>
    </vt:vector>
  </HeadingPairs>
  <TitlesOfParts>
    <vt:vector size="24" baseType="lpstr">
      <vt:lpstr>.VnAvant</vt:lpstr>
      <vt:lpstr>.VnTime</vt:lpstr>
      <vt:lpstr>.VnTimeH</vt:lpstr>
      <vt:lpstr>Arial</vt:lpstr>
      <vt:lpstr>Calibri</vt:lpstr>
      <vt:lpstr>Calibri Light</vt:lpstr>
      <vt:lpstr>Tahoma</vt:lpstr>
      <vt:lpstr>Times New Roman</vt:lpstr>
      <vt:lpstr>Wingdings</vt:lpstr>
      <vt:lpstr>Office Theme</vt:lpstr>
      <vt:lpstr>Microsoft Equation 3.0</vt:lpstr>
      <vt:lpstr>MathType 6.0 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4/ Tìm       số ô vuông của mỗi hình:</vt:lpstr>
      <vt:lpstr>     b/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OanhTu</dc:creator>
  <cp:lastModifiedBy>OanhTu</cp:lastModifiedBy>
  <cp:revision>1</cp:revision>
  <dcterms:created xsi:type="dcterms:W3CDTF">2020-12-07T12:33:15Z</dcterms:created>
  <dcterms:modified xsi:type="dcterms:W3CDTF">2020-12-07T12:33:49Z</dcterms:modified>
</cp:coreProperties>
</file>