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2" r:id="rId2"/>
    <p:sldId id="257" r:id="rId3"/>
    <p:sldId id="258" r:id="rId4"/>
    <p:sldId id="259" r:id="rId5"/>
    <p:sldId id="308" r:id="rId6"/>
    <p:sldId id="260" r:id="rId7"/>
    <p:sldId id="261" r:id="rId8"/>
    <p:sldId id="30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2AE7F-E176-4B28-9F04-B017C0EAB0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BD5BED-9F6A-499F-A94C-7485DED250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B2D0D5-9387-4D3C-B7FC-A28DEE26F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F8ADE-1D3B-43B1-BB59-52E2E52D1A6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94C9A6-345E-4836-BB28-8E8BA0FE5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400304-02CD-469B-BBFA-6743D18EE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0D25-41DA-49FC-8109-860D5DC83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75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7192D-786A-4A59-BB58-AD96B54B8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0D765F-B069-4298-8943-D3B249ABBA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45712D-C61E-445F-A4D4-6E92BA479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F8ADE-1D3B-43B1-BB59-52E2E52D1A6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DD0194-DF60-4B13-991B-804393D3E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B67B85-98F5-469B-89BA-C318AD331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0D25-41DA-49FC-8109-860D5DC83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846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A47528-8D1B-448E-AFA9-F95A9B9B86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BEE682-56EC-4E14-9107-8DE98013CA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203B03-8B1E-437E-A4C7-D4AF599C3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F8ADE-1D3B-43B1-BB59-52E2E52D1A6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18859-B465-4786-B581-64672B9B9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D154B4-4A56-47FD-A569-00A25007D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0D25-41DA-49FC-8109-860D5DC83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002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75F37-17D3-4B36-A859-958C2C34F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CB0123-8DD5-4074-93C8-F39F9055C5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CE945A-B174-43FF-B716-F81F2D6D4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F8ADE-1D3B-43B1-BB59-52E2E52D1A6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A866BA-60CB-4F02-9401-12AE93BFD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96073C-7628-43E1-BA9F-76B8B1381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0D25-41DA-49FC-8109-860D5DC83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427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CC34A-5F93-47DE-B8F6-9B1166809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BC9895-30B8-4469-8423-0F24FFD9AF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B7E4DE-F7E9-4F4B-960F-FF2F95E9E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F8ADE-1D3B-43B1-BB59-52E2E52D1A6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3162D3-1A33-40D1-8EF2-36905BBA2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685B8-5AD1-4F57-BB60-147DE0CF0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0D25-41DA-49FC-8109-860D5DC83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335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63EB9-06E4-454E-B5ED-5772A16B0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50E78B-EE7A-4ABC-8809-3B3B8B15CA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942FB7-D9A8-49AF-B1B5-8DDD69080B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E3A11A-C1AF-4DAA-BC1B-16446F7B6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F8ADE-1D3B-43B1-BB59-52E2E52D1A6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FB5D01-2BE5-48D1-B2E3-7D063BBD5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469E8A-EA30-4A79-B0C6-C3D005497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0D25-41DA-49FC-8109-860D5DC83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989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00C7B-5BAA-4D54-8868-26B836D77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F3CAC2-09A8-49AA-B369-B841870F8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988F0D-481B-412B-83B3-9D95103628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162433-D30F-4D5F-B14F-141AE81E4D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E0E36C-9804-454E-B9D6-1419D5DD82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B06F2E-72ED-46AA-AB8F-85567DE49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F8ADE-1D3B-43B1-BB59-52E2E52D1A6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FF73C4-BB45-40DC-AC05-89E339693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CE5204-82E3-4D16-ACEC-45E11318F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0D25-41DA-49FC-8109-860D5DC83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445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2BB93-A73F-46C1-8A83-855AAAE6D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E85925-B15D-4C38-A8AF-C1DEF9582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F8ADE-1D3B-43B1-BB59-52E2E52D1A6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F6D635-3C36-40F7-9823-391CFA207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903FA6-1764-4E0C-9BAE-6D4AB8C94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0D25-41DA-49FC-8109-860D5DC83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576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CB1B19-B989-4113-89FE-F77DBE298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F8ADE-1D3B-43B1-BB59-52E2E52D1A6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F44923-752A-4E95-AE5F-787BDD6F7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94E587-FB8B-47D6-8551-49DE6DCD7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0D25-41DA-49FC-8109-860D5DC83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544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038AB-B2D2-4943-B1BC-CF488BAEE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85601D-C6EB-40CC-BC64-BA4CCE9806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3BF5A7-E466-463F-A1E4-5AF9E613D7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E8A6BD-82C2-4E91-8113-AA4FF066A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F8ADE-1D3B-43B1-BB59-52E2E52D1A6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E7D2B5-FB6F-4AE1-8E86-E8F062195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CE8813-8A34-431A-AC44-AA0848AAB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0D25-41DA-49FC-8109-860D5DC83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85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2C006-25BF-42FB-9AA7-BBC18FFBF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6A119D-4207-4C9A-A41B-D08136E015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C337C9-8E7B-44DB-9C67-9393604B37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75A769-3F7B-4A82-B023-223893FEE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F8ADE-1D3B-43B1-BB59-52E2E52D1A6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3D7F63-09B5-4D41-9280-36AF0FCE7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B824FA-456C-436E-925A-807FF01DA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0D25-41DA-49FC-8109-860D5DC83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544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9613DD-177F-4AC9-B625-EB5912A39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4103BE-F2CD-46CB-A0AE-300DD54BD1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0A134C-EB92-4931-BD36-20E05CAEF1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F8ADE-1D3B-43B1-BB59-52E2E52D1A6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D439BE-4211-482F-9C61-16F5D21F5F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8C982D-46AB-4950-B84F-CFCB5864AC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E0D25-41DA-49FC-8109-860D5DC83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831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46" name="Picture 10" descr="thanh-dong-718415-1368799969_500x0">
            <a:extLst>
              <a:ext uri="{FF2B5EF4-FFF2-40B4-BE49-F238E27FC236}">
                <a16:creationId xmlns:a16="http://schemas.microsoft.com/office/drawing/2014/main" id="{95E94CD7-7CAA-4C93-8BBB-A621766112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8" name="Picture 12" descr="hoavantrongdongvl5">
            <a:extLst>
              <a:ext uri="{FF2B5EF4-FFF2-40B4-BE49-F238E27FC236}">
                <a16:creationId xmlns:a16="http://schemas.microsoft.com/office/drawing/2014/main" id="{59E4786B-E7F6-4A7A-ACC3-986C572714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50" name="WordArt 14">
            <a:extLst>
              <a:ext uri="{FF2B5EF4-FFF2-40B4-BE49-F238E27FC236}">
                <a16:creationId xmlns:a16="http://schemas.microsoft.com/office/drawing/2014/main" id="{1E162A65-3EAB-4B0F-9A9F-B1602D958FA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81200" y="2063750"/>
            <a:ext cx="8229600" cy="2432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prstShdw prst="shdw17" dist="17961" dir="2700000">
                    <a:srgbClr val="5C7A99"/>
                  </a:prst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3600" b="1" kern="10" dirty="0">
              <a:ln w="9525">
                <a:solidFill>
                  <a:schemeClr val="accent1"/>
                </a:solidFill>
                <a:round/>
                <a:headEnd/>
                <a:tailEnd/>
              </a:ln>
              <a:solidFill>
                <a:srgbClr val="FF3300"/>
              </a:solidFill>
              <a:effectLst>
                <a:prstShdw prst="shdw17" dist="17961" dir="2700000">
                  <a:srgbClr val="5C7A99"/>
                </a:prst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kern="10" dirty="0" err="1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prstShdw prst="shdw17" dist="17961" dir="2700000">
                    <a:srgbClr val="5C7A99"/>
                  </a:prst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kern="10" dirty="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prstShdw prst="shdw17" dist="17961" dir="2700000">
                    <a:srgbClr val="5C7A99"/>
                  </a:prst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61: </a:t>
            </a:r>
            <a:r>
              <a:rPr lang="en-US" sz="3600" b="1" kern="10" dirty="0" err="1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prstShdw prst="shdw17" dist="17961" dir="2700000">
                    <a:srgbClr val="5C7A99"/>
                  </a:prst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b="1" kern="10" dirty="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prstShdw prst="shdw17" dist="17961" dir="2700000">
                    <a:srgbClr val="5C7A99"/>
                  </a:prst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prstShdw prst="shdw17" dist="17961" dir="2700000">
                    <a:srgbClr val="5C7A99"/>
                  </a:prst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3600" b="1" kern="10" dirty="0">
              <a:ln w="9525">
                <a:solidFill>
                  <a:schemeClr val="accent1"/>
                </a:solidFill>
                <a:round/>
                <a:headEnd/>
                <a:tailEnd/>
              </a:ln>
              <a:solidFill>
                <a:srgbClr val="FF3300"/>
              </a:solidFill>
              <a:effectLst>
                <a:prstShdw prst="shdw17" dist="17961" dir="2700000">
                  <a:srgbClr val="5C7A99"/>
                </a:prst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kern="10" dirty="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prstShdw prst="shdw17" dist="17961" dir="2700000">
                    <a:srgbClr val="5C7A99"/>
                  </a:prst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**********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9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399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2" descr="14828hinh-png-3d-hoa-xinh2">
            <a:extLst>
              <a:ext uri="{FF2B5EF4-FFF2-40B4-BE49-F238E27FC236}">
                <a16:creationId xmlns:a16="http://schemas.microsoft.com/office/drawing/2014/main" id="{F702BAA8-6796-4663-9011-2BD6E629C9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20650"/>
            <a:ext cx="6096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53">
            <a:extLst>
              <a:ext uri="{FF2B5EF4-FFF2-40B4-BE49-F238E27FC236}">
                <a16:creationId xmlns:a16="http://schemas.microsoft.com/office/drawing/2014/main" id="{BCC9B0D3-B81C-4DC1-998F-27ECA32701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76201"/>
            <a:ext cx="609600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54">
            <a:extLst>
              <a:ext uri="{FF2B5EF4-FFF2-40B4-BE49-F238E27FC236}">
                <a16:creationId xmlns:a16="http://schemas.microsoft.com/office/drawing/2014/main" id="{1EC0EEBE-5A7F-49C8-B1C5-80456BCDAF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76201"/>
            <a:ext cx="60960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WordArt 55">
            <a:extLst>
              <a:ext uri="{FF2B5EF4-FFF2-40B4-BE49-F238E27FC236}">
                <a16:creationId xmlns:a16="http://schemas.microsoft.com/office/drawing/2014/main" id="{C18BC452-C892-4576-A69B-6386D5539CA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167189" y="80964"/>
            <a:ext cx="3856037" cy="5286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ÔN BÀI CŨ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9F3CC44-D17D-4D82-B44A-BC8739FBA7B9}"/>
              </a:ext>
            </a:extLst>
          </p:cNvPr>
          <p:cNvSpPr/>
          <p:nvPr/>
        </p:nvSpPr>
        <p:spPr>
          <a:xfrm>
            <a:off x="1524000" y="711200"/>
            <a:ext cx="43434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Arial" charset="0"/>
              </a:rPr>
              <a:t>So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Arial" charset="0"/>
              </a:rPr>
              <a:t>sánh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Arial" charset="0"/>
              </a:rPr>
              <a:t>số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Arial" charset="0"/>
              </a:rPr>
              <a:t> 4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Arial" charset="0"/>
              </a:rPr>
              <a:t>và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Arial" charset="0"/>
              </a:rPr>
              <a:t> 24</a:t>
            </a:r>
          </a:p>
        </p:txBody>
      </p:sp>
      <p:sp>
        <p:nvSpPr>
          <p:cNvPr id="13" name="Text Box 24">
            <a:extLst>
              <a:ext uri="{FF2B5EF4-FFF2-40B4-BE49-F238E27FC236}">
                <a16:creationId xmlns:a16="http://schemas.microsoft.com/office/drawing/2014/main" id="{D0EF5E1F-A9A8-48A2-8CF4-01A540B9AE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9726" y="1382713"/>
            <a:ext cx="574675" cy="1077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 u="sng"/>
              <a:t>1</a:t>
            </a:r>
          </a:p>
          <a:p>
            <a:pPr algn="ctr" eaLnBrk="1" hangingPunct="1"/>
            <a:r>
              <a:rPr lang="en-US" altLang="en-US" b="1"/>
              <a:t>...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40F17CB-7147-4C14-8B14-16881515EDAC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2276475"/>
            <a:ext cx="4483100" cy="1066800"/>
            <a:chOff x="4584440" y="2057400"/>
            <a:chExt cx="4483360" cy="1066800"/>
          </a:xfrm>
        </p:grpSpPr>
        <p:sp>
          <p:nvSpPr>
            <p:cNvPr id="3084" name="Text Box 24">
              <a:extLst>
                <a:ext uri="{FF2B5EF4-FFF2-40B4-BE49-F238E27FC236}">
                  <a16:creationId xmlns:a16="http://schemas.microsoft.com/office/drawing/2014/main" id="{298F2D99-B848-4449-9E05-68AE2A0E54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10425" y="2057400"/>
              <a:ext cx="409575" cy="1066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 u="sng">
                  <a:solidFill>
                    <a:srgbClr val="009900"/>
                  </a:solidFill>
                </a:rPr>
                <a:t>1</a:t>
              </a:r>
            </a:p>
            <a:p>
              <a:pPr eaLnBrk="1" hangingPunct="1"/>
              <a:r>
                <a:rPr lang="en-US" altLang="en-US" b="1">
                  <a:solidFill>
                    <a:srgbClr val="009900"/>
                  </a:solidFill>
                </a:rPr>
                <a:t>6</a:t>
              </a:r>
            </a:p>
          </p:txBody>
        </p:sp>
        <p:sp>
          <p:nvSpPr>
            <p:cNvPr id="3085" name="TextBox 3">
              <a:extLst>
                <a:ext uri="{FF2B5EF4-FFF2-40B4-BE49-F238E27FC236}">
                  <a16:creationId xmlns:a16="http://schemas.microsoft.com/office/drawing/2014/main" id="{075FE32A-3BF5-4A0F-AABD-787DAD9820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84440" y="2144486"/>
              <a:ext cx="448336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009900"/>
                  </a:solidFill>
                </a:rPr>
                <a:t>a, Số bé bằng    số lớn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710CC8F9-10B2-47B7-A14C-379786D31F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419600"/>
            <a:ext cx="441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9900"/>
                </a:solidFill>
              </a:rPr>
              <a:t>b, Số 24 gấp 6 lần số 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00BB8C-146A-4B79-ABFE-4656B0CED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1509714"/>
            <a:ext cx="46482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a, Số bé bằng    số lớn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E41B18-2FEF-4A09-8F4B-FD07B177C8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276601"/>
            <a:ext cx="48006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b, Số 24 gấp … lần số 4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/>
      <p:bldP spid="13" grpId="1"/>
      <p:bldP spid="6" grpId="0"/>
      <p:bldP spid="7" grpId="0"/>
      <p:bldP spid="7" grpId="1"/>
      <p:bldP spid="8" grpId="0"/>
      <p:bldP spid="8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87" name="WordArt 23">
            <a:extLst>
              <a:ext uri="{FF2B5EF4-FFF2-40B4-BE49-F238E27FC236}">
                <a16:creationId xmlns:a16="http://schemas.microsoft.com/office/drawing/2014/main" id="{BD9E34BB-C5C7-4531-9DFF-7DAFF04B97F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167314" y="152400"/>
            <a:ext cx="1857375" cy="10556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  <a:p>
            <a:pPr algn="ctr"/>
            <a:r>
              <a:rPr lang="en-US" sz="3600" kern="1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36888" name="Text Box 24">
            <a:extLst>
              <a:ext uri="{FF2B5EF4-FFF2-40B4-BE49-F238E27FC236}">
                <a16:creationId xmlns:a16="http://schemas.microsoft.com/office/drawing/2014/main" id="{C3159E90-8176-4F3A-8C74-51FAC5E5F6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2954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Bài 1: Viết vào ô trống (theo mẫu)</a:t>
            </a:r>
          </a:p>
        </p:txBody>
      </p:sp>
      <p:pic>
        <p:nvPicPr>
          <p:cNvPr id="36889" name="Picture 25">
            <a:extLst>
              <a:ext uri="{FF2B5EF4-FFF2-40B4-BE49-F238E27FC236}">
                <a16:creationId xmlns:a16="http://schemas.microsoft.com/office/drawing/2014/main" id="{B6C0063D-330C-44EC-8D06-EA830C38B2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971676"/>
            <a:ext cx="9144000" cy="464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WordArt 26">
            <a:extLst>
              <a:ext uri="{FF2B5EF4-FFF2-40B4-BE49-F238E27FC236}">
                <a16:creationId xmlns:a16="http://schemas.microsoft.com/office/drawing/2014/main" id="{97155D39-F17E-47E8-8D47-676A7D4FAAA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324601" y="2384426"/>
            <a:ext cx="339725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kern="1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D52BA8"/>
                </a:solidFill>
                <a:latin typeface="Arial Black" panose="020B0A04020102020204" pitchFamily="34" charset="0"/>
              </a:rPr>
              <a:t>12</a:t>
            </a:r>
          </a:p>
        </p:txBody>
      </p:sp>
      <p:sp>
        <p:nvSpPr>
          <p:cNvPr id="4102" name="WordArt 27">
            <a:extLst>
              <a:ext uri="{FF2B5EF4-FFF2-40B4-BE49-F238E27FC236}">
                <a16:creationId xmlns:a16="http://schemas.microsoft.com/office/drawing/2014/main" id="{305E5BAE-5FCD-4F41-AE3E-CF8711F3E36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197726" y="2384426"/>
            <a:ext cx="422275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66"/>
                </a:solidFill>
                <a:latin typeface="Arial Black" panose="020B0A04020102020204" pitchFamily="34" charset="0"/>
              </a:rPr>
              <a:t>18</a:t>
            </a:r>
          </a:p>
        </p:txBody>
      </p:sp>
      <p:sp>
        <p:nvSpPr>
          <p:cNvPr id="4103" name="WordArt 28">
            <a:extLst>
              <a:ext uri="{FF2B5EF4-FFF2-40B4-BE49-F238E27FC236}">
                <a16:creationId xmlns:a16="http://schemas.microsoft.com/office/drawing/2014/main" id="{4999288F-B5DE-44BF-BE23-1515D86D5EA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112126" y="2384426"/>
            <a:ext cx="422275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66"/>
                </a:solidFill>
                <a:latin typeface="Arial Black" panose="020B0A04020102020204" pitchFamily="34" charset="0"/>
              </a:rPr>
              <a:t>32</a:t>
            </a:r>
          </a:p>
        </p:txBody>
      </p:sp>
      <p:sp>
        <p:nvSpPr>
          <p:cNvPr id="4104" name="WordArt 29">
            <a:extLst>
              <a:ext uri="{FF2B5EF4-FFF2-40B4-BE49-F238E27FC236}">
                <a16:creationId xmlns:a16="http://schemas.microsoft.com/office/drawing/2014/main" id="{4ED42766-1DAF-4624-849F-E75A945A3D2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026526" y="2384426"/>
            <a:ext cx="422275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66"/>
                </a:solidFill>
                <a:latin typeface="Arial Black" panose="020B0A04020102020204" pitchFamily="34" charset="0"/>
              </a:rPr>
              <a:t>35</a:t>
            </a:r>
          </a:p>
        </p:txBody>
      </p:sp>
      <p:sp>
        <p:nvSpPr>
          <p:cNvPr id="4105" name="WordArt 30">
            <a:extLst>
              <a:ext uri="{FF2B5EF4-FFF2-40B4-BE49-F238E27FC236}">
                <a16:creationId xmlns:a16="http://schemas.microsoft.com/office/drawing/2014/main" id="{1F786E1E-CE5E-4149-B705-17D9B872690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871076" y="2384426"/>
            <a:ext cx="492125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66"/>
                </a:solidFill>
                <a:latin typeface="Arial Black" panose="020B0A04020102020204" pitchFamily="34" charset="0"/>
              </a:rPr>
              <a:t>70</a:t>
            </a:r>
          </a:p>
        </p:txBody>
      </p:sp>
      <p:sp>
        <p:nvSpPr>
          <p:cNvPr id="4106" name="WordArt 31">
            <a:extLst>
              <a:ext uri="{FF2B5EF4-FFF2-40B4-BE49-F238E27FC236}">
                <a16:creationId xmlns:a16="http://schemas.microsoft.com/office/drawing/2014/main" id="{6D684B0E-425B-4D03-A1B6-7B9B06EDDD6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383338" y="3527426"/>
            <a:ext cx="246062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kern="1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D52BA8"/>
                </a:solidFill>
                <a:latin typeface="Arial Black" panose="020B0A04020102020204" pitchFamily="34" charset="0"/>
              </a:rPr>
              <a:t>3</a:t>
            </a:r>
          </a:p>
        </p:txBody>
      </p:sp>
      <p:sp>
        <p:nvSpPr>
          <p:cNvPr id="4107" name="WordArt 32">
            <a:extLst>
              <a:ext uri="{FF2B5EF4-FFF2-40B4-BE49-F238E27FC236}">
                <a16:creationId xmlns:a16="http://schemas.microsoft.com/office/drawing/2014/main" id="{0B9F05BF-321A-4CC2-9991-F2E06A0389E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297738" y="3527426"/>
            <a:ext cx="246062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66"/>
                </a:solidFill>
                <a:latin typeface="Arial Black" panose="020B0A04020102020204" pitchFamily="34" charset="0"/>
              </a:rPr>
              <a:t>6</a:t>
            </a:r>
          </a:p>
        </p:txBody>
      </p:sp>
      <p:sp>
        <p:nvSpPr>
          <p:cNvPr id="4108" name="WordArt 33">
            <a:extLst>
              <a:ext uri="{FF2B5EF4-FFF2-40B4-BE49-F238E27FC236}">
                <a16:creationId xmlns:a16="http://schemas.microsoft.com/office/drawing/2014/main" id="{1A09A01F-1231-4C8D-9114-B731E6CA423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229601" y="3527426"/>
            <a:ext cx="246063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66"/>
                </a:solidFill>
                <a:latin typeface="Arial Black" panose="020B0A04020102020204" pitchFamily="34" charset="0"/>
              </a:rPr>
              <a:t>4</a:t>
            </a:r>
          </a:p>
        </p:txBody>
      </p:sp>
      <p:sp>
        <p:nvSpPr>
          <p:cNvPr id="4109" name="WordArt 34">
            <a:extLst>
              <a:ext uri="{FF2B5EF4-FFF2-40B4-BE49-F238E27FC236}">
                <a16:creationId xmlns:a16="http://schemas.microsoft.com/office/drawing/2014/main" id="{40698C48-9418-4252-B308-08D92E880C6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185276" y="3527426"/>
            <a:ext cx="246063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66"/>
                </a:solidFill>
                <a:latin typeface="Arial Black" panose="020B0A04020102020204" pitchFamily="34" charset="0"/>
              </a:rPr>
              <a:t>7</a:t>
            </a:r>
          </a:p>
        </p:txBody>
      </p:sp>
      <p:sp>
        <p:nvSpPr>
          <p:cNvPr id="4110" name="WordArt 35">
            <a:extLst>
              <a:ext uri="{FF2B5EF4-FFF2-40B4-BE49-F238E27FC236}">
                <a16:creationId xmlns:a16="http://schemas.microsoft.com/office/drawing/2014/main" id="{F720D14C-D6E6-4EE8-B273-018FC96916D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982201" y="3527426"/>
            <a:ext cx="246063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66"/>
                </a:solidFill>
                <a:latin typeface="Arial Black" panose="020B0A04020102020204" pitchFamily="34" charset="0"/>
              </a:rPr>
              <a:t>7</a:t>
            </a:r>
          </a:p>
        </p:txBody>
      </p:sp>
      <p:sp>
        <p:nvSpPr>
          <p:cNvPr id="36900" name="WordArt 36">
            <a:extLst>
              <a:ext uri="{FF2B5EF4-FFF2-40B4-BE49-F238E27FC236}">
                <a16:creationId xmlns:a16="http://schemas.microsoft.com/office/drawing/2014/main" id="{C922E773-AB74-447A-B778-DBC7D281D6F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400801" y="4648201"/>
            <a:ext cx="246063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kern="1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D52BA8"/>
                </a:solidFill>
                <a:latin typeface="Arial Black" panose="020B0A04020102020204" pitchFamily="34" charset="0"/>
              </a:rPr>
              <a:t>4</a:t>
            </a:r>
          </a:p>
        </p:txBody>
      </p:sp>
      <p:sp>
        <p:nvSpPr>
          <p:cNvPr id="36901" name="WordArt 37">
            <a:extLst>
              <a:ext uri="{FF2B5EF4-FFF2-40B4-BE49-F238E27FC236}">
                <a16:creationId xmlns:a16="http://schemas.microsoft.com/office/drawing/2014/main" id="{6EE67E75-C37A-4CF4-AE41-98BA267B3F2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400800" y="5562601"/>
            <a:ext cx="260350" cy="847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kern="1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D52BA8"/>
                </a:solidFill>
                <a:latin typeface="Arial Black" panose="020B0A04020102020204" pitchFamily="34" charset="0"/>
              </a:rPr>
              <a:t>1</a:t>
            </a:r>
          </a:p>
          <a:p>
            <a:pPr algn="ctr"/>
            <a:r>
              <a:rPr lang="en-US" sz="2400" kern="1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D52BA8"/>
                </a:solidFill>
                <a:latin typeface="Arial Black" panose="020B0A04020102020204" pitchFamily="34" charset="0"/>
              </a:rPr>
              <a:t>4</a:t>
            </a:r>
          </a:p>
        </p:txBody>
      </p:sp>
      <p:sp>
        <p:nvSpPr>
          <p:cNvPr id="36902" name="Rectangle 38">
            <a:extLst>
              <a:ext uri="{FF2B5EF4-FFF2-40B4-BE49-F238E27FC236}">
                <a16:creationId xmlns:a16="http://schemas.microsoft.com/office/drawing/2014/main" id="{6C6544EC-7CC7-48E8-BC1D-86B2FF40CB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5943600"/>
            <a:ext cx="304800" cy="76200"/>
          </a:xfrm>
          <a:prstGeom prst="rect">
            <a:avLst/>
          </a:prstGeom>
          <a:solidFill>
            <a:srgbClr val="7030A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solidFill>
                <a:srgbClr val="7030A0"/>
              </a:solidFill>
            </a:endParaRPr>
          </a:p>
        </p:txBody>
      </p:sp>
      <p:sp>
        <p:nvSpPr>
          <p:cNvPr id="36903" name="WordArt 39">
            <a:extLst>
              <a:ext uri="{FF2B5EF4-FFF2-40B4-BE49-F238E27FC236}">
                <a16:creationId xmlns:a16="http://schemas.microsoft.com/office/drawing/2014/main" id="{2E2C37B1-38FA-42C6-A276-838F3C61CE7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315201" y="4648201"/>
            <a:ext cx="246063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 panose="020B0A04020102020204" pitchFamily="34" charset="0"/>
              </a:rPr>
              <a:t>3</a:t>
            </a:r>
          </a:p>
        </p:txBody>
      </p:sp>
      <p:sp>
        <p:nvSpPr>
          <p:cNvPr id="36904" name="WordArt 40">
            <a:extLst>
              <a:ext uri="{FF2B5EF4-FFF2-40B4-BE49-F238E27FC236}">
                <a16:creationId xmlns:a16="http://schemas.microsoft.com/office/drawing/2014/main" id="{F73341C1-EC3C-4189-9460-B0682513950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315200" y="5562601"/>
            <a:ext cx="260350" cy="847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 panose="020B0A04020102020204" pitchFamily="34" charset="0"/>
              </a:rPr>
              <a:t>1</a:t>
            </a:r>
          </a:p>
          <a:p>
            <a:pPr algn="ctr"/>
            <a:r>
              <a:rPr lang="en-US" sz="24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 panose="020B0A04020102020204" pitchFamily="34" charset="0"/>
              </a:rPr>
              <a:t>3</a:t>
            </a:r>
          </a:p>
        </p:txBody>
      </p:sp>
      <p:sp>
        <p:nvSpPr>
          <p:cNvPr id="36905" name="Rectangle 41">
            <a:extLst>
              <a:ext uri="{FF2B5EF4-FFF2-40B4-BE49-F238E27FC236}">
                <a16:creationId xmlns:a16="http://schemas.microsoft.com/office/drawing/2014/main" id="{1F0BBFC9-8E87-4699-9AED-1874577B05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5943600"/>
            <a:ext cx="304800" cy="7620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36906" name="WordArt 42">
            <a:extLst>
              <a:ext uri="{FF2B5EF4-FFF2-40B4-BE49-F238E27FC236}">
                <a16:creationId xmlns:a16="http://schemas.microsoft.com/office/drawing/2014/main" id="{44B1DCE7-89BF-402A-AC17-5B8D93E1DA3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229601" y="4648201"/>
            <a:ext cx="246063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 panose="020B0A04020102020204" pitchFamily="34" charset="0"/>
              </a:rPr>
              <a:t>8</a:t>
            </a:r>
          </a:p>
        </p:txBody>
      </p:sp>
      <p:sp>
        <p:nvSpPr>
          <p:cNvPr id="36907" name="WordArt 43">
            <a:extLst>
              <a:ext uri="{FF2B5EF4-FFF2-40B4-BE49-F238E27FC236}">
                <a16:creationId xmlns:a16="http://schemas.microsoft.com/office/drawing/2014/main" id="{FB58F5AC-78BA-4175-BBEA-FC913EE09A9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229600" y="5562601"/>
            <a:ext cx="260350" cy="847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 panose="020B0A04020102020204" pitchFamily="34" charset="0"/>
              </a:rPr>
              <a:t>1</a:t>
            </a:r>
          </a:p>
          <a:p>
            <a:pPr algn="ctr"/>
            <a:r>
              <a:rPr lang="en-US" sz="24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 panose="020B0A04020102020204" pitchFamily="34" charset="0"/>
              </a:rPr>
              <a:t>8</a:t>
            </a:r>
          </a:p>
        </p:txBody>
      </p:sp>
      <p:sp>
        <p:nvSpPr>
          <p:cNvPr id="36908" name="Rectangle 44">
            <a:extLst>
              <a:ext uri="{FF2B5EF4-FFF2-40B4-BE49-F238E27FC236}">
                <a16:creationId xmlns:a16="http://schemas.microsoft.com/office/drawing/2014/main" id="{E748BC2B-C77B-41B3-BF90-209BD6BC07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5943600"/>
            <a:ext cx="304800" cy="7620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909" name="WordArt 45">
            <a:extLst>
              <a:ext uri="{FF2B5EF4-FFF2-40B4-BE49-F238E27FC236}">
                <a16:creationId xmlns:a16="http://schemas.microsoft.com/office/drawing/2014/main" id="{0929ED7E-2B71-42E1-8D34-E75353DF8A3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067801" y="4648201"/>
            <a:ext cx="246063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 panose="020B0A04020102020204" pitchFamily="34" charset="0"/>
              </a:rPr>
              <a:t>5</a:t>
            </a:r>
          </a:p>
        </p:txBody>
      </p:sp>
      <p:sp>
        <p:nvSpPr>
          <p:cNvPr id="36910" name="WordArt 46">
            <a:extLst>
              <a:ext uri="{FF2B5EF4-FFF2-40B4-BE49-F238E27FC236}">
                <a16:creationId xmlns:a16="http://schemas.microsoft.com/office/drawing/2014/main" id="{87626DC9-E02F-4E37-9249-21309C83F17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067800" y="5562601"/>
            <a:ext cx="260350" cy="847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 panose="020B0A04020102020204" pitchFamily="34" charset="0"/>
              </a:rPr>
              <a:t>1</a:t>
            </a:r>
          </a:p>
          <a:p>
            <a:pPr algn="ctr"/>
            <a:r>
              <a:rPr lang="en-US" sz="24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 panose="020B0A04020102020204" pitchFamily="34" charset="0"/>
              </a:rPr>
              <a:t>5</a:t>
            </a:r>
          </a:p>
        </p:txBody>
      </p:sp>
      <p:sp>
        <p:nvSpPr>
          <p:cNvPr id="36911" name="Rectangle 47">
            <a:extLst>
              <a:ext uri="{FF2B5EF4-FFF2-40B4-BE49-F238E27FC236}">
                <a16:creationId xmlns:a16="http://schemas.microsoft.com/office/drawing/2014/main" id="{E5F6B18C-4E7C-4335-B071-4CFC42067A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7800" y="5943600"/>
            <a:ext cx="304800" cy="7620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36912" name="WordArt 48">
            <a:extLst>
              <a:ext uri="{FF2B5EF4-FFF2-40B4-BE49-F238E27FC236}">
                <a16:creationId xmlns:a16="http://schemas.microsoft.com/office/drawing/2014/main" id="{80203B73-A74E-44B0-9BB3-4E56246051F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982200" y="4648201"/>
            <a:ext cx="381000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 panose="020B0A04020102020204" pitchFamily="34" charset="0"/>
              </a:rPr>
              <a:t>10</a:t>
            </a:r>
          </a:p>
        </p:txBody>
      </p:sp>
      <p:sp>
        <p:nvSpPr>
          <p:cNvPr id="36913" name="WordArt 49">
            <a:extLst>
              <a:ext uri="{FF2B5EF4-FFF2-40B4-BE49-F238E27FC236}">
                <a16:creationId xmlns:a16="http://schemas.microsoft.com/office/drawing/2014/main" id="{734B162D-1192-470F-B408-EE855F5FDBE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861550" y="5562601"/>
            <a:ext cx="501650" cy="847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 panose="020B0A04020102020204" pitchFamily="34" charset="0"/>
              </a:rPr>
              <a:t>1</a:t>
            </a:r>
          </a:p>
          <a:p>
            <a:pPr algn="ctr"/>
            <a:r>
              <a:rPr lang="en-US" sz="24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 panose="020B0A04020102020204" pitchFamily="34" charset="0"/>
              </a:rPr>
              <a:t>10</a:t>
            </a:r>
          </a:p>
        </p:txBody>
      </p:sp>
      <p:sp>
        <p:nvSpPr>
          <p:cNvPr id="36914" name="Rectangle 50">
            <a:extLst>
              <a:ext uri="{FF2B5EF4-FFF2-40B4-BE49-F238E27FC236}">
                <a16:creationId xmlns:a16="http://schemas.microsoft.com/office/drawing/2014/main" id="{E7966D2C-F448-4C0B-AE88-F4D148014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0" y="5943600"/>
            <a:ext cx="457200" cy="7620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solidFill>
                <a:srgbClr val="FF0000"/>
              </a:solidFill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E32E5C3-10EB-4271-8F99-C76D856A6E7B}"/>
              </a:ext>
            </a:extLst>
          </p:cNvPr>
          <p:cNvCxnSpPr/>
          <p:nvPr/>
        </p:nvCxnSpPr>
        <p:spPr>
          <a:xfrm>
            <a:off x="2286000" y="4827588"/>
            <a:ext cx="9906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DF788F4-1118-4B22-A02E-8358E352FE82}"/>
              </a:ext>
            </a:extLst>
          </p:cNvPr>
          <p:cNvCxnSpPr/>
          <p:nvPr/>
        </p:nvCxnSpPr>
        <p:spPr>
          <a:xfrm>
            <a:off x="3200400" y="5257800"/>
            <a:ext cx="9906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33776898-0397-4AF8-9371-B5CE9752D553}"/>
              </a:ext>
            </a:extLst>
          </p:cNvPr>
          <p:cNvCxnSpPr/>
          <p:nvPr/>
        </p:nvCxnSpPr>
        <p:spPr>
          <a:xfrm>
            <a:off x="3200400" y="6407150"/>
            <a:ext cx="9906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4A0D9B6-F2CA-4823-9AB4-1F69FECC337E}"/>
              </a:ext>
            </a:extLst>
          </p:cNvPr>
          <p:cNvCxnSpPr/>
          <p:nvPr/>
        </p:nvCxnSpPr>
        <p:spPr>
          <a:xfrm>
            <a:off x="1731963" y="5943600"/>
            <a:ext cx="9906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6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6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6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36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36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36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36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36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36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36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36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6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6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36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8" dur="500"/>
                                        <p:tgtEl>
                                          <p:spTgt spid="36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6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36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88" grpId="0"/>
      <p:bldP spid="36902" grpId="0" animBg="1"/>
      <p:bldP spid="36905" grpId="0" animBg="1"/>
      <p:bldP spid="36908" grpId="0" animBg="1"/>
      <p:bldP spid="36911" grpId="0" animBg="1"/>
      <p:bldP spid="369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2">
            <a:extLst>
              <a:ext uri="{FF2B5EF4-FFF2-40B4-BE49-F238E27FC236}">
                <a16:creationId xmlns:a16="http://schemas.microsoft.com/office/drawing/2014/main" id="{9357EE22-5D85-43A9-8EA0-A5997F070B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0"/>
            <a:ext cx="9144000" cy="10160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 b="1"/>
              <a:t>Bài 2: Có 7 con trâu, số bò nhiều hơn số trâu 28 con. Hỏi số trâu bằng một phần mấy số bò?</a:t>
            </a:r>
          </a:p>
        </p:txBody>
      </p:sp>
      <p:grpSp>
        <p:nvGrpSpPr>
          <p:cNvPr id="35845" name="Group 35844">
            <a:extLst>
              <a:ext uri="{FF2B5EF4-FFF2-40B4-BE49-F238E27FC236}">
                <a16:creationId xmlns:a16="http://schemas.microsoft.com/office/drawing/2014/main" id="{F7D2469C-2CDA-46BD-AD2A-940AD60990C0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2819400"/>
            <a:ext cx="3886200" cy="152400"/>
            <a:chOff x="1676400" y="2819400"/>
            <a:chExt cx="3886200" cy="152400"/>
          </a:xfrm>
        </p:grpSpPr>
        <p:grpSp>
          <p:nvGrpSpPr>
            <p:cNvPr id="5144" name="Group 35843">
              <a:extLst>
                <a:ext uri="{FF2B5EF4-FFF2-40B4-BE49-F238E27FC236}">
                  <a16:creationId xmlns:a16="http://schemas.microsoft.com/office/drawing/2014/main" id="{D2654F91-1841-4AAA-9A49-FDB0875AB55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76400" y="2819400"/>
              <a:ext cx="3886200" cy="152400"/>
              <a:chOff x="1676400" y="2819400"/>
              <a:chExt cx="3886200" cy="152400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BA9E6C37-9B27-4BD5-BC7B-76225A64BE0B}"/>
                  </a:ext>
                </a:extLst>
              </p:cNvPr>
              <p:cNvCxnSpPr/>
              <p:nvPr/>
            </p:nvCxnSpPr>
            <p:spPr>
              <a:xfrm>
                <a:off x="1676400" y="2819400"/>
                <a:ext cx="0" cy="1524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04C33503-6C66-4188-9CF5-937CBC68B57A}"/>
                  </a:ext>
                </a:extLst>
              </p:cNvPr>
              <p:cNvCxnSpPr/>
              <p:nvPr/>
            </p:nvCxnSpPr>
            <p:spPr>
              <a:xfrm>
                <a:off x="5562600" y="2819400"/>
                <a:ext cx="0" cy="1524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C6F9942F-8F4A-48D8-BE76-58AF3CE26A1E}"/>
                  </a:ext>
                </a:extLst>
              </p:cNvPr>
              <p:cNvCxnSpPr/>
              <p:nvPr/>
            </p:nvCxnSpPr>
            <p:spPr>
              <a:xfrm>
                <a:off x="2438400" y="2819400"/>
                <a:ext cx="0" cy="1524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465D5FA-3D76-4D3B-A308-6D400B0E8375}"/>
                </a:ext>
              </a:extLst>
            </p:cNvPr>
            <p:cNvCxnSpPr/>
            <p:nvPr/>
          </p:nvCxnSpPr>
          <p:spPr>
            <a:xfrm>
              <a:off x="1676400" y="2895600"/>
              <a:ext cx="38862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FC9B5685-E62E-4AB5-A448-E73B096598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790701"/>
            <a:ext cx="16002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Con trâu: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52007A6-BE39-4E54-9D99-7AE982D173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586038"/>
            <a:ext cx="1295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Con bò:</a:t>
            </a:r>
          </a:p>
        </p:txBody>
      </p:sp>
      <p:grpSp>
        <p:nvGrpSpPr>
          <p:cNvPr id="35840" name="Group 35839">
            <a:extLst>
              <a:ext uri="{FF2B5EF4-FFF2-40B4-BE49-F238E27FC236}">
                <a16:creationId xmlns:a16="http://schemas.microsoft.com/office/drawing/2014/main" id="{55D24010-9EC4-4C3F-BBEB-19562958D893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1657351"/>
            <a:ext cx="838200" cy="525463"/>
            <a:chOff x="1600200" y="1657290"/>
            <a:chExt cx="838200" cy="525197"/>
          </a:xfrm>
        </p:grpSpPr>
        <p:grpSp>
          <p:nvGrpSpPr>
            <p:cNvPr id="5138" name="Group 30">
              <a:extLst>
                <a:ext uri="{FF2B5EF4-FFF2-40B4-BE49-F238E27FC236}">
                  <a16:creationId xmlns:a16="http://schemas.microsoft.com/office/drawing/2014/main" id="{629F3189-581E-47D6-A7D6-461D8EAB8E2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76400" y="2020756"/>
              <a:ext cx="762000" cy="161731"/>
              <a:chOff x="3581400" y="1776479"/>
              <a:chExt cx="762000" cy="161731"/>
            </a:xfrm>
          </p:grpSpPr>
          <p:grpSp>
            <p:nvGrpSpPr>
              <p:cNvPr id="5140" name="Group 13">
                <a:extLst>
                  <a:ext uri="{FF2B5EF4-FFF2-40B4-BE49-F238E27FC236}">
                    <a16:creationId xmlns:a16="http://schemas.microsoft.com/office/drawing/2014/main" id="{39DE2940-7387-456C-8227-1E18EC38B61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81400" y="1776479"/>
                <a:ext cx="762000" cy="161731"/>
                <a:chOff x="1066800" y="1981200"/>
                <a:chExt cx="762000" cy="161731"/>
              </a:xfrm>
            </p:grpSpPr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431E2115-93A2-4042-B986-7A0460E4221E}"/>
                    </a:ext>
                  </a:extLst>
                </p:cNvPr>
                <p:cNvCxnSpPr/>
                <p:nvPr/>
              </p:nvCxnSpPr>
              <p:spPr>
                <a:xfrm>
                  <a:off x="1066800" y="1981088"/>
                  <a:ext cx="0" cy="15232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C597BFAC-ADA1-4CCD-8745-45CF8DE1D165}"/>
                    </a:ext>
                  </a:extLst>
                </p:cNvPr>
                <p:cNvCxnSpPr/>
                <p:nvPr/>
              </p:nvCxnSpPr>
              <p:spPr>
                <a:xfrm>
                  <a:off x="1828800" y="1990608"/>
                  <a:ext cx="0" cy="15232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03CFE4B9-1B4F-4043-A553-1FE8606F82E1}"/>
                  </a:ext>
                </a:extLst>
              </p:cNvPr>
              <p:cNvCxnSpPr/>
              <p:nvPr/>
            </p:nvCxnSpPr>
            <p:spPr>
              <a:xfrm>
                <a:off x="3581400" y="1862049"/>
                <a:ext cx="76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139" name="TextBox 20">
              <a:extLst>
                <a:ext uri="{FF2B5EF4-FFF2-40B4-BE49-F238E27FC236}">
                  <a16:creationId xmlns:a16="http://schemas.microsoft.com/office/drawing/2014/main" id="{E1D375F4-0870-4F37-80A1-6B3015EC21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0200" y="1657290"/>
              <a:ext cx="7620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 con</a:t>
              </a:r>
            </a:p>
          </p:txBody>
        </p:sp>
      </p:grpSp>
      <p:sp>
        <p:nvSpPr>
          <p:cNvPr id="22" name="Left Brace 21">
            <a:extLst>
              <a:ext uri="{FF2B5EF4-FFF2-40B4-BE49-F238E27FC236}">
                <a16:creationId xmlns:a16="http://schemas.microsoft.com/office/drawing/2014/main" id="{274DC5CD-4DB4-4068-A5B5-681237549A85}"/>
              </a:ext>
            </a:extLst>
          </p:cNvPr>
          <p:cNvSpPr/>
          <p:nvPr/>
        </p:nvSpPr>
        <p:spPr>
          <a:xfrm rot="5400000">
            <a:off x="5264945" y="1073945"/>
            <a:ext cx="528637" cy="3114675"/>
          </a:xfrm>
          <a:prstGeom prst="leftBrace">
            <a:avLst/>
          </a:prstGeom>
          <a:ln w="1270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66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2AC5BC7-957A-42D9-9E79-ECA7FC620A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4376" y="2114550"/>
            <a:ext cx="962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 con</a:t>
            </a:r>
          </a:p>
        </p:txBody>
      </p:sp>
      <p:sp>
        <p:nvSpPr>
          <p:cNvPr id="41" name="Left Brace 40">
            <a:extLst>
              <a:ext uri="{FF2B5EF4-FFF2-40B4-BE49-F238E27FC236}">
                <a16:creationId xmlns:a16="http://schemas.microsoft.com/office/drawing/2014/main" id="{72DEBF79-C101-4B61-BC5F-C5CDF50E7F12}"/>
              </a:ext>
            </a:extLst>
          </p:cNvPr>
          <p:cNvSpPr/>
          <p:nvPr/>
        </p:nvSpPr>
        <p:spPr>
          <a:xfrm rot="16200000">
            <a:off x="4919663" y="1262063"/>
            <a:ext cx="457200" cy="3876675"/>
          </a:xfrm>
          <a:prstGeom prst="leftBrace">
            <a:avLst/>
          </a:prstGeom>
          <a:ln w="1270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66"/>
              </a:solidFill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B2887886-D7FC-454C-848E-0283CC6ED6BB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3733800"/>
            <a:ext cx="7315200" cy="954088"/>
            <a:chOff x="152401" y="3733800"/>
            <a:chExt cx="7315199" cy="954107"/>
          </a:xfrm>
        </p:grpSpPr>
        <p:sp>
          <p:nvSpPr>
            <p:cNvPr id="5136" name="TextBox 23">
              <a:extLst>
                <a:ext uri="{FF2B5EF4-FFF2-40B4-BE49-F238E27FC236}">
                  <a16:creationId xmlns:a16="http://schemas.microsoft.com/office/drawing/2014/main" id="{C1AF0EAB-8FAB-4EAA-9640-0E7DC628C1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1" y="3886200"/>
              <a:ext cx="731519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Hỏi số con trâu bằng    mấy số con bò   </a:t>
              </a:r>
            </a:p>
          </p:txBody>
        </p:sp>
        <p:sp>
          <p:nvSpPr>
            <p:cNvPr id="5137" name="Text Box 23">
              <a:extLst>
                <a:ext uri="{FF2B5EF4-FFF2-40B4-BE49-F238E27FC236}">
                  <a16:creationId xmlns:a16="http://schemas.microsoft.com/office/drawing/2014/main" id="{345F4502-0C21-4260-8388-1C24D25022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4709" y="3733800"/>
              <a:ext cx="543739" cy="9541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 b="1" u="sng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  <a:p>
              <a:pPr algn="ctr" eaLnBrk="1" hangingPunct="1"/>
              <a:r>
                <a:rPr lang="en-US" altLang="en-US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…</a:t>
              </a:r>
            </a:p>
          </p:txBody>
        </p: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E46DD003-16F6-41BA-AF8D-9F31B26DAA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2489" y="3333750"/>
            <a:ext cx="962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con</a:t>
            </a:r>
          </a:p>
        </p:txBody>
      </p:sp>
      <p:sp>
        <p:nvSpPr>
          <p:cNvPr id="35846" name="TextBox 35845">
            <a:extLst>
              <a:ext uri="{FF2B5EF4-FFF2-40B4-BE49-F238E27FC236}">
                <a16:creationId xmlns:a16="http://schemas.microsoft.com/office/drawing/2014/main" id="{98AAD1C7-93D6-4D4B-9C1A-E108D5C4DDB6}"/>
              </a:ext>
            </a:extLst>
          </p:cNvPr>
          <p:cNvSpPr txBox="1"/>
          <p:nvPr/>
        </p:nvSpPr>
        <p:spPr>
          <a:xfrm>
            <a:off x="1524000" y="1143000"/>
            <a:ext cx="1752600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Arial" charset="0"/>
              </a:rPr>
              <a:t>Tóm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Arial" charset="0"/>
              </a:rPr>
              <a:t>tắt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Arial" charset="0"/>
              </a:rPr>
              <a:t>:</a:t>
            </a:r>
          </a:p>
        </p:txBody>
      </p:sp>
      <p:cxnSp>
        <p:nvCxnSpPr>
          <p:cNvPr id="35848" name="Straight Connector 35847">
            <a:extLst>
              <a:ext uri="{FF2B5EF4-FFF2-40B4-BE49-F238E27FC236}">
                <a16:creationId xmlns:a16="http://schemas.microsoft.com/office/drawing/2014/main" id="{4EF3F70D-F925-4EA2-B9BB-D95EE2B09738}"/>
              </a:ext>
            </a:extLst>
          </p:cNvPr>
          <p:cNvCxnSpPr/>
          <p:nvPr/>
        </p:nvCxnSpPr>
        <p:spPr>
          <a:xfrm>
            <a:off x="3462338" y="457200"/>
            <a:ext cx="179546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F7BB3AAB-0FF5-4DD8-AF38-815FB4A02D31}"/>
              </a:ext>
            </a:extLst>
          </p:cNvPr>
          <p:cNvCxnSpPr/>
          <p:nvPr/>
        </p:nvCxnSpPr>
        <p:spPr>
          <a:xfrm>
            <a:off x="5943600" y="457200"/>
            <a:ext cx="44196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851" name="Straight Connector 35850">
            <a:extLst>
              <a:ext uri="{FF2B5EF4-FFF2-40B4-BE49-F238E27FC236}">
                <a16:creationId xmlns:a16="http://schemas.microsoft.com/office/drawing/2014/main" id="{1B11BCB7-B217-47B2-A8AE-5CE2683F2893}"/>
              </a:ext>
            </a:extLst>
          </p:cNvPr>
          <p:cNvCxnSpPr/>
          <p:nvPr/>
        </p:nvCxnSpPr>
        <p:spPr>
          <a:xfrm>
            <a:off x="3276600" y="914400"/>
            <a:ext cx="6096000" cy="0"/>
          </a:xfrm>
          <a:prstGeom prst="lin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5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5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37" grpId="0"/>
      <p:bldP spid="22" grpId="0" animBg="1"/>
      <p:bldP spid="23" grpId="0"/>
      <p:bldP spid="41" grpId="0" animBg="1"/>
      <p:bldP spid="45" grpId="0"/>
      <p:bldP spid="358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2">
            <a:extLst>
              <a:ext uri="{FF2B5EF4-FFF2-40B4-BE49-F238E27FC236}">
                <a16:creationId xmlns:a16="http://schemas.microsoft.com/office/drawing/2014/main" id="{7230EBD1-27D3-475A-8627-4A5DC268AF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0"/>
            <a:ext cx="9144000" cy="1016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 b="1"/>
              <a:t>Bài 2: Có 7 con trâu, số bò nhiều hơn số trâu 28 con. Hỏi số trâu bằng một phần mấy số bò?</a:t>
            </a:r>
          </a:p>
        </p:txBody>
      </p:sp>
      <p:sp>
        <p:nvSpPr>
          <p:cNvPr id="35862" name="WordArt 22">
            <a:extLst>
              <a:ext uri="{FF2B5EF4-FFF2-40B4-BE49-F238E27FC236}">
                <a16:creationId xmlns:a16="http://schemas.microsoft.com/office/drawing/2014/main" id="{EDEADCBF-4389-4DF2-B62C-4876E695FD4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81201" y="1371601"/>
            <a:ext cx="7591425" cy="43719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sz="2400" kern="10" dirty="0" err="1">
                <a:solidFill>
                  <a:srgbClr val="FF0000"/>
                </a:solidFill>
                <a:latin typeface="Times New Roman"/>
                <a:cs typeface="Times New Roman"/>
              </a:rPr>
              <a:t>Bài</a:t>
            </a:r>
            <a:r>
              <a:rPr lang="en-US" sz="2400" kern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400" kern="10" dirty="0" err="1">
                <a:solidFill>
                  <a:srgbClr val="FF0000"/>
                </a:solidFill>
                <a:latin typeface="Times New Roman"/>
                <a:cs typeface="Times New Roman"/>
              </a:rPr>
              <a:t>giải</a:t>
            </a:r>
            <a:endParaRPr lang="en-US" sz="2400" kern="1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en-US" sz="2400" kern="10" dirty="0" err="1">
                <a:solidFill>
                  <a:srgbClr val="000066"/>
                </a:solidFill>
                <a:latin typeface="Times New Roman"/>
                <a:cs typeface="Times New Roman"/>
              </a:rPr>
              <a:t>Có</a:t>
            </a:r>
            <a:r>
              <a:rPr lang="en-US" sz="2400" kern="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lang="en-US" sz="2400" kern="10" dirty="0" err="1">
                <a:solidFill>
                  <a:srgbClr val="000066"/>
                </a:solidFill>
                <a:latin typeface="Times New Roman"/>
                <a:cs typeface="Times New Roman"/>
              </a:rPr>
              <a:t>số</a:t>
            </a:r>
            <a:r>
              <a:rPr lang="en-US" sz="2400" kern="10" dirty="0">
                <a:solidFill>
                  <a:srgbClr val="000066"/>
                </a:solidFill>
                <a:latin typeface="Times New Roman"/>
                <a:cs typeface="Times New Roman"/>
              </a:rPr>
              <a:t> con </a:t>
            </a:r>
            <a:r>
              <a:rPr lang="en-US" sz="2400" kern="10" dirty="0" err="1">
                <a:solidFill>
                  <a:srgbClr val="000066"/>
                </a:solidFill>
                <a:latin typeface="Times New Roman"/>
                <a:cs typeface="Times New Roman"/>
              </a:rPr>
              <a:t>bò</a:t>
            </a:r>
            <a:r>
              <a:rPr lang="en-US" sz="2400" kern="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lang="en-US" sz="2400" kern="10" dirty="0" err="1">
                <a:solidFill>
                  <a:srgbClr val="000066"/>
                </a:solidFill>
                <a:latin typeface="Times New Roman"/>
                <a:cs typeface="Times New Roman"/>
              </a:rPr>
              <a:t>là</a:t>
            </a:r>
            <a:r>
              <a:rPr lang="en-US" sz="2400" kern="10" dirty="0">
                <a:solidFill>
                  <a:srgbClr val="000066"/>
                </a:solidFill>
                <a:latin typeface="Times New Roman"/>
                <a:cs typeface="Times New Roman"/>
              </a:rPr>
              <a:t>:</a:t>
            </a:r>
          </a:p>
          <a:p>
            <a:pPr algn="ctr">
              <a:defRPr/>
            </a:pPr>
            <a:r>
              <a:rPr lang="en-US" sz="2400" kern="10" dirty="0">
                <a:solidFill>
                  <a:srgbClr val="000066"/>
                </a:solidFill>
                <a:latin typeface="Times New Roman"/>
                <a:cs typeface="Times New Roman"/>
              </a:rPr>
              <a:t>7 + 28 = 35 (con)</a:t>
            </a:r>
          </a:p>
          <a:p>
            <a:pPr algn="ctr">
              <a:defRPr/>
            </a:pPr>
            <a:r>
              <a:rPr lang="en-US" sz="2400" kern="10" dirty="0" err="1">
                <a:solidFill>
                  <a:srgbClr val="000066"/>
                </a:solidFill>
                <a:latin typeface="Times New Roman"/>
                <a:cs typeface="Times New Roman"/>
              </a:rPr>
              <a:t>Số</a:t>
            </a:r>
            <a:r>
              <a:rPr lang="en-US" sz="2400" kern="10" dirty="0">
                <a:solidFill>
                  <a:srgbClr val="000066"/>
                </a:solidFill>
                <a:latin typeface="Times New Roman"/>
                <a:cs typeface="Times New Roman"/>
              </a:rPr>
              <a:t> con </a:t>
            </a:r>
            <a:r>
              <a:rPr lang="en-US" sz="2400" kern="10" dirty="0" err="1">
                <a:solidFill>
                  <a:srgbClr val="000066"/>
                </a:solidFill>
                <a:latin typeface="Times New Roman"/>
                <a:cs typeface="Times New Roman"/>
              </a:rPr>
              <a:t>bò</a:t>
            </a:r>
            <a:r>
              <a:rPr lang="en-US" sz="2400" kern="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lang="en-US" sz="2400" kern="10" dirty="0" err="1">
                <a:solidFill>
                  <a:srgbClr val="000066"/>
                </a:solidFill>
                <a:latin typeface="Times New Roman"/>
                <a:cs typeface="Times New Roman"/>
              </a:rPr>
              <a:t>gấp</a:t>
            </a:r>
            <a:r>
              <a:rPr lang="en-US" sz="2400" kern="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lang="en-US" sz="2400" kern="10" dirty="0" err="1">
                <a:solidFill>
                  <a:srgbClr val="000066"/>
                </a:solidFill>
                <a:latin typeface="Times New Roman"/>
                <a:cs typeface="Times New Roman"/>
              </a:rPr>
              <a:t>số</a:t>
            </a:r>
            <a:r>
              <a:rPr lang="en-US" sz="2400" kern="10" dirty="0">
                <a:solidFill>
                  <a:srgbClr val="000066"/>
                </a:solidFill>
                <a:latin typeface="Times New Roman"/>
                <a:cs typeface="Times New Roman"/>
              </a:rPr>
              <a:t> con </a:t>
            </a:r>
            <a:r>
              <a:rPr lang="en-US" sz="2400" kern="10" dirty="0" err="1">
                <a:solidFill>
                  <a:srgbClr val="000066"/>
                </a:solidFill>
                <a:latin typeface="Times New Roman"/>
                <a:cs typeface="Times New Roman"/>
              </a:rPr>
              <a:t>trâu</a:t>
            </a:r>
            <a:r>
              <a:rPr lang="en-US" sz="2400" kern="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lang="en-US" sz="2400" kern="10" dirty="0" err="1">
                <a:solidFill>
                  <a:srgbClr val="000066"/>
                </a:solidFill>
                <a:latin typeface="Times New Roman"/>
                <a:cs typeface="Times New Roman"/>
              </a:rPr>
              <a:t>số</a:t>
            </a:r>
            <a:r>
              <a:rPr lang="en-US" sz="2400" kern="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lang="en-US" sz="2400" kern="10" dirty="0" err="1">
                <a:solidFill>
                  <a:srgbClr val="000066"/>
                </a:solidFill>
                <a:latin typeface="Times New Roman"/>
                <a:cs typeface="Times New Roman"/>
              </a:rPr>
              <a:t>lần</a:t>
            </a:r>
            <a:r>
              <a:rPr lang="en-US" sz="2400" kern="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lang="en-US" sz="2400" kern="10" dirty="0" err="1">
                <a:solidFill>
                  <a:srgbClr val="000066"/>
                </a:solidFill>
                <a:latin typeface="Times New Roman"/>
                <a:cs typeface="Times New Roman"/>
              </a:rPr>
              <a:t>là</a:t>
            </a:r>
            <a:r>
              <a:rPr lang="en-US" sz="2400" kern="10" dirty="0">
                <a:solidFill>
                  <a:srgbClr val="000066"/>
                </a:solidFill>
                <a:latin typeface="Times New Roman"/>
                <a:cs typeface="Times New Roman"/>
              </a:rPr>
              <a:t>:</a:t>
            </a:r>
          </a:p>
          <a:p>
            <a:pPr algn="ctr">
              <a:defRPr/>
            </a:pPr>
            <a:r>
              <a:rPr lang="en-US" sz="2400" kern="10" dirty="0">
                <a:solidFill>
                  <a:srgbClr val="000066"/>
                </a:solidFill>
                <a:latin typeface="Times New Roman"/>
                <a:cs typeface="Times New Roman"/>
              </a:rPr>
              <a:t>35 : 7 = 5 (</a:t>
            </a:r>
            <a:r>
              <a:rPr lang="en-US" sz="2400" kern="10" dirty="0" err="1">
                <a:solidFill>
                  <a:srgbClr val="000066"/>
                </a:solidFill>
                <a:latin typeface="Times New Roman"/>
                <a:cs typeface="Times New Roman"/>
              </a:rPr>
              <a:t>lần</a:t>
            </a:r>
            <a:r>
              <a:rPr lang="en-US" sz="2400" kern="10" dirty="0">
                <a:solidFill>
                  <a:srgbClr val="000066"/>
                </a:solidFill>
                <a:latin typeface="Times New Roman"/>
                <a:cs typeface="Times New Roman"/>
              </a:rPr>
              <a:t>)</a:t>
            </a:r>
          </a:p>
          <a:p>
            <a:pPr algn="ctr">
              <a:defRPr/>
            </a:pPr>
            <a:r>
              <a:rPr lang="en-US" sz="2400" kern="10" dirty="0" err="1">
                <a:solidFill>
                  <a:srgbClr val="000066"/>
                </a:solidFill>
                <a:latin typeface="Times New Roman"/>
                <a:cs typeface="Times New Roman"/>
              </a:rPr>
              <a:t>Vậy</a:t>
            </a:r>
            <a:r>
              <a:rPr lang="en-US" sz="2400" kern="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lang="en-US" sz="2400" kern="10" dirty="0" err="1">
                <a:solidFill>
                  <a:srgbClr val="000066"/>
                </a:solidFill>
                <a:latin typeface="Times New Roman"/>
                <a:cs typeface="Times New Roman"/>
              </a:rPr>
              <a:t>số</a:t>
            </a:r>
            <a:r>
              <a:rPr lang="en-US" sz="2400" kern="10" dirty="0">
                <a:solidFill>
                  <a:srgbClr val="000066"/>
                </a:solidFill>
                <a:latin typeface="Times New Roman"/>
                <a:cs typeface="Times New Roman"/>
              </a:rPr>
              <a:t> con </a:t>
            </a:r>
            <a:r>
              <a:rPr lang="en-US" sz="2400" kern="10" dirty="0" err="1">
                <a:solidFill>
                  <a:srgbClr val="000066"/>
                </a:solidFill>
                <a:latin typeface="Times New Roman"/>
                <a:cs typeface="Times New Roman"/>
              </a:rPr>
              <a:t>trâu</a:t>
            </a:r>
            <a:r>
              <a:rPr lang="en-US" sz="2400" kern="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lang="en-US" sz="2400" kern="10" dirty="0" err="1">
                <a:solidFill>
                  <a:srgbClr val="000066"/>
                </a:solidFill>
                <a:latin typeface="Times New Roman"/>
                <a:cs typeface="Times New Roman"/>
              </a:rPr>
              <a:t>bằng</a:t>
            </a:r>
            <a:r>
              <a:rPr lang="en-US" sz="2400" kern="10" dirty="0">
                <a:solidFill>
                  <a:srgbClr val="000066"/>
                </a:solidFill>
                <a:latin typeface="Times New Roman"/>
                <a:cs typeface="Times New Roman"/>
              </a:rPr>
              <a:t>   </a:t>
            </a:r>
            <a:r>
              <a:rPr lang="en-US" sz="2400" kern="10" dirty="0" err="1">
                <a:solidFill>
                  <a:srgbClr val="000066"/>
                </a:solidFill>
                <a:latin typeface="Times New Roman"/>
                <a:cs typeface="Times New Roman"/>
              </a:rPr>
              <a:t>số</a:t>
            </a:r>
            <a:r>
              <a:rPr lang="en-US" sz="2400" kern="10" dirty="0">
                <a:solidFill>
                  <a:srgbClr val="000066"/>
                </a:solidFill>
                <a:latin typeface="Times New Roman"/>
                <a:cs typeface="Times New Roman"/>
              </a:rPr>
              <a:t> con </a:t>
            </a:r>
            <a:r>
              <a:rPr lang="en-US" sz="2400" kern="10" dirty="0" err="1">
                <a:solidFill>
                  <a:srgbClr val="000066"/>
                </a:solidFill>
                <a:latin typeface="Times New Roman"/>
                <a:cs typeface="Times New Roman"/>
              </a:rPr>
              <a:t>bò</a:t>
            </a:r>
            <a:r>
              <a:rPr lang="en-US" sz="2400" kern="10" dirty="0">
                <a:solidFill>
                  <a:srgbClr val="000066"/>
                </a:solidFill>
                <a:latin typeface="Times New Roman"/>
                <a:cs typeface="Times New Roman"/>
              </a:rPr>
              <a:t>.</a:t>
            </a:r>
          </a:p>
          <a:p>
            <a:pPr algn="ctr">
              <a:defRPr/>
            </a:pPr>
            <a:endParaRPr lang="en-US" sz="2400" kern="10" dirty="0">
              <a:solidFill>
                <a:srgbClr val="000066"/>
              </a:solidFill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en-US" sz="2400" kern="10" dirty="0" err="1">
                <a:solidFill>
                  <a:srgbClr val="000066"/>
                </a:solidFill>
                <a:latin typeface="Times New Roman"/>
                <a:cs typeface="Times New Roman"/>
              </a:rPr>
              <a:t>Đáp</a:t>
            </a:r>
            <a:r>
              <a:rPr lang="en-US" sz="2400" kern="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lang="en-US" sz="2400" kern="10" dirty="0" err="1">
                <a:solidFill>
                  <a:srgbClr val="000066"/>
                </a:solidFill>
                <a:latin typeface="Times New Roman"/>
                <a:cs typeface="Times New Roman"/>
              </a:rPr>
              <a:t>số</a:t>
            </a:r>
            <a:r>
              <a:rPr lang="en-US" sz="2400" kern="10" dirty="0">
                <a:solidFill>
                  <a:srgbClr val="000066"/>
                </a:solidFill>
                <a:latin typeface="Times New Roman"/>
                <a:cs typeface="Times New Roman"/>
              </a:rPr>
              <a:t>:      </a:t>
            </a:r>
          </a:p>
        </p:txBody>
      </p:sp>
      <p:sp>
        <p:nvSpPr>
          <p:cNvPr id="35863" name="Text Box 23">
            <a:extLst>
              <a:ext uri="{FF2B5EF4-FFF2-40B4-BE49-F238E27FC236}">
                <a16:creationId xmlns:a16="http://schemas.microsoft.com/office/drawing/2014/main" id="{412238DC-21CB-4D00-956A-79BD26BE66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1" y="3962400"/>
            <a:ext cx="40957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u="sng">
                <a:solidFill>
                  <a:srgbClr val="000066"/>
                </a:solidFill>
              </a:rPr>
              <a:t>1</a:t>
            </a:r>
          </a:p>
          <a:p>
            <a:pPr eaLnBrk="1" hangingPunct="1"/>
            <a:r>
              <a:rPr lang="en-US" altLang="en-US" b="1">
                <a:solidFill>
                  <a:srgbClr val="000066"/>
                </a:solidFill>
              </a:rPr>
              <a:t>5</a:t>
            </a:r>
          </a:p>
        </p:txBody>
      </p:sp>
      <p:sp>
        <p:nvSpPr>
          <p:cNvPr id="35864" name="Text Box 24">
            <a:extLst>
              <a:ext uri="{FF2B5EF4-FFF2-40B4-BE49-F238E27FC236}">
                <a16:creationId xmlns:a16="http://schemas.microsoft.com/office/drawing/2014/main" id="{084C5CC2-0F84-4958-AB39-E8B341C2AC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1" y="5105400"/>
            <a:ext cx="40957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u="sng">
                <a:solidFill>
                  <a:srgbClr val="000066"/>
                </a:solidFill>
              </a:rPr>
              <a:t>1</a:t>
            </a:r>
          </a:p>
          <a:p>
            <a:pPr eaLnBrk="1" hangingPunct="1"/>
            <a:r>
              <a:rPr lang="en-US" altLang="en-US" b="1">
                <a:solidFill>
                  <a:srgbClr val="000066"/>
                </a:solidFill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5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5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63" grpId="0"/>
      <p:bldP spid="3586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5">
            <a:extLst>
              <a:ext uri="{FF2B5EF4-FFF2-40B4-BE49-F238E27FC236}">
                <a16:creationId xmlns:a16="http://schemas.microsoft.com/office/drawing/2014/main" id="{5BC00330-2A03-4C91-9890-DE8DC1CF39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47639"/>
            <a:ext cx="9144000" cy="1909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200000"/>
              </a:lnSpc>
              <a:spcBef>
                <a:spcPct val="150000"/>
              </a:spcBef>
              <a:spcAft>
                <a:spcPct val="100000"/>
              </a:spcAft>
            </a:pPr>
            <a:r>
              <a:rPr lang="en-US" altLang="en-US"/>
              <a:t>Bài 3: Đàn vịt có 48 con, trong đó có    số vịt đang bơi ở dưới ao. Hỏi trên bờ có bao nhiêu con vịt?</a:t>
            </a:r>
          </a:p>
        </p:txBody>
      </p:sp>
      <p:sp>
        <p:nvSpPr>
          <p:cNvPr id="8195" name="Text Box 16">
            <a:extLst>
              <a:ext uri="{FF2B5EF4-FFF2-40B4-BE49-F238E27FC236}">
                <a16:creationId xmlns:a16="http://schemas.microsoft.com/office/drawing/2014/main" id="{A26724AF-7286-4CF9-95D1-EE435F04F4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8014" y="425450"/>
            <a:ext cx="382587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/>
              <a:t>1</a:t>
            </a:r>
          </a:p>
          <a:p>
            <a:pPr eaLnBrk="1" hangingPunct="1"/>
            <a:r>
              <a:rPr lang="en-US" altLang="en-US" sz="2800" b="1"/>
              <a:t>8</a:t>
            </a:r>
          </a:p>
        </p:txBody>
      </p:sp>
      <p:sp>
        <p:nvSpPr>
          <p:cNvPr id="34843" name="Text Box 27">
            <a:extLst>
              <a:ext uri="{FF2B5EF4-FFF2-40B4-BE49-F238E27FC236}">
                <a16:creationId xmlns:a16="http://schemas.microsoft.com/office/drawing/2014/main" id="{8555BF7E-45DF-43E2-B2D9-081B937440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590801"/>
            <a:ext cx="8686800" cy="304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000066"/>
                </a:solidFill>
              </a:rPr>
              <a:t>Bài giải</a:t>
            </a:r>
          </a:p>
          <a:p>
            <a:pPr algn="ctr" eaLnBrk="1" hangingPunct="1"/>
            <a:r>
              <a:rPr lang="en-US" altLang="en-US" b="1">
                <a:solidFill>
                  <a:srgbClr val="000066"/>
                </a:solidFill>
              </a:rPr>
              <a:t>Số vịt đang bơi ở dưới ao là:</a:t>
            </a:r>
          </a:p>
          <a:p>
            <a:pPr algn="ctr" eaLnBrk="1" hangingPunct="1"/>
            <a:r>
              <a:rPr lang="en-US" altLang="en-US" b="1">
                <a:solidFill>
                  <a:srgbClr val="FF0000"/>
                </a:solidFill>
              </a:rPr>
              <a:t>48 : 8  = 6 (con)</a:t>
            </a:r>
          </a:p>
          <a:p>
            <a:pPr algn="ctr" eaLnBrk="1" hangingPunct="1"/>
            <a:r>
              <a:rPr lang="en-US" altLang="en-US" b="1">
                <a:solidFill>
                  <a:srgbClr val="000066"/>
                </a:solidFill>
              </a:rPr>
              <a:t>Trên bờ có số con vịt là:</a:t>
            </a:r>
          </a:p>
          <a:p>
            <a:pPr algn="ctr" eaLnBrk="1" hangingPunct="1"/>
            <a:r>
              <a:rPr lang="en-US" altLang="en-US" b="1">
                <a:solidFill>
                  <a:srgbClr val="FF0000"/>
                </a:solidFill>
              </a:rPr>
              <a:t>48 – 6 = 42 (con)</a:t>
            </a:r>
          </a:p>
          <a:p>
            <a:pPr algn="ctr" eaLnBrk="1" hangingPunct="1"/>
            <a:r>
              <a:rPr lang="en-US" altLang="en-US" b="1">
                <a:solidFill>
                  <a:srgbClr val="000066"/>
                </a:solidFill>
              </a:rPr>
              <a:t>Đáp số: 42 con.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D5EAE41-5F93-49E0-AC92-1E93FC5B4EAA}"/>
              </a:ext>
            </a:extLst>
          </p:cNvPr>
          <p:cNvCxnSpPr/>
          <p:nvPr/>
        </p:nvCxnSpPr>
        <p:spPr>
          <a:xfrm>
            <a:off x="2819400" y="990600"/>
            <a:ext cx="3048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6C104A8-1807-48FC-A530-3E22ADFCA73C}"/>
              </a:ext>
            </a:extLst>
          </p:cNvPr>
          <p:cNvCxnSpPr/>
          <p:nvPr/>
        </p:nvCxnSpPr>
        <p:spPr>
          <a:xfrm>
            <a:off x="7467600" y="1295400"/>
            <a:ext cx="3048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72748AA-EDA2-47BF-80DA-BD3E77590731}"/>
              </a:ext>
            </a:extLst>
          </p:cNvPr>
          <p:cNvCxnSpPr/>
          <p:nvPr/>
        </p:nvCxnSpPr>
        <p:spPr>
          <a:xfrm>
            <a:off x="1600200" y="1981200"/>
            <a:ext cx="2362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A35AC46-D6A1-4959-9D4E-2149845941EF}"/>
              </a:ext>
            </a:extLst>
          </p:cNvPr>
          <p:cNvCxnSpPr/>
          <p:nvPr/>
        </p:nvCxnSpPr>
        <p:spPr>
          <a:xfrm>
            <a:off x="5181600" y="1981200"/>
            <a:ext cx="4876800" cy="0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4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/>
      <p:bldP spid="3484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9">
            <a:extLst>
              <a:ext uri="{FF2B5EF4-FFF2-40B4-BE49-F238E27FC236}">
                <a16:creationId xmlns:a16="http://schemas.microsoft.com/office/drawing/2014/main" id="{8263781C-E4FA-4101-9833-2AF8A2DDB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9450" y="381000"/>
            <a:ext cx="8294688" cy="368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Line 20">
            <a:extLst>
              <a:ext uri="{FF2B5EF4-FFF2-40B4-BE49-F238E27FC236}">
                <a16:creationId xmlns:a16="http://schemas.microsoft.com/office/drawing/2014/main" id="{0E056F00-ABC8-4BF4-9BD0-BACDBA3FEFA3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2819400"/>
            <a:ext cx="1219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3">
            <a:extLst>
              <a:ext uri="{FF2B5EF4-FFF2-40B4-BE49-F238E27FC236}">
                <a16:creationId xmlns:a16="http://schemas.microsoft.com/office/drawing/2014/main" id="{34C51006-E131-43C2-AB6C-7552AFA345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1" y="457201"/>
            <a:ext cx="7559675" cy="353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Line 14">
            <a:extLst>
              <a:ext uri="{FF2B5EF4-FFF2-40B4-BE49-F238E27FC236}">
                <a16:creationId xmlns:a16="http://schemas.microsoft.com/office/drawing/2014/main" id="{89AC7732-9C41-43C9-AC87-C30AE91A75C4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2286000"/>
            <a:ext cx="609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294</Words>
  <Application>Microsoft Office PowerPoint</Application>
  <PresentationFormat>Widescreen</PresentationFormat>
  <Paragraphs>73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2020-12-02T02:51:11Z</dcterms:created>
  <dcterms:modified xsi:type="dcterms:W3CDTF">2020-12-02T02:51:28Z</dcterms:modified>
</cp:coreProperties>
</file>