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9" r:id="rId4"/>
    <p:sldId id="290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189B7D-964A-43F2-AD5E-805809AF33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44C1BE-6070-4838-B721-4784D6E78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B97B16-6798-4DAF-9142-88C01B5089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9AAB6E-12AC-4C5D-A7BA-DEA34A9C26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42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F9307D2-AC38-44AF-A816-B3AA35E513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AD84B4-3D1C-420A-9D59-0E605C5103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EB0389-EA24-4672-8236-A11A3CF2FA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A2923-9393-4D22-A163-2CFD48A28D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904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C73D751-6657-41E5-A428-545DBFA5EB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79635D-7D93-4E30-9841-690564A377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BFC196-529E-4939-8967-DE977995CA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877552-5B5C-404B-A497-A7FABE094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4927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2F7398C0-7E6A-4DD7-BD02-A9D559E6D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7479B46-F915-4A43-9791-F20546C819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3DB53A6F-0F10-4C9F-B392-742E1AFE9F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7FAF71-B3A0-420F-BE5B-9A0EC87687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21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565FA6-87B0-49DF-9D59-447453F976B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36B019-416D-4A51-9D6A-A219A16099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8066D5-F7D2-44ED-9846-133605F429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D2BBC5-4921-491A-A34F-2AF9C10D06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6706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1EFC3E-3626-4946-A434-F0764B303E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1A346-747B-4DC5-96A3-28490002F1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2E8A30-3035-4FF5-A52B-CA48458D25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074376-9C00-44B0-BF06-7476EF8578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182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EB9160-AF06-4A50-8ED1-F6DDE8B2D4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F53019-2BB0-4E15-9A9C-2018F3C538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FEA9EA-1B6E-4E1C-ABED-485EF029A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6E12D-EC4B-4948-A9C6-C3CAA6DDB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6878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5A68BF1-CE9C-4EEE-A33F-7942E6FA8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24701BE-350C-4F6E-B1D5-CA7F576ABD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364667F-8D90-4C09-82EB-5F2FA08354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D391A2-4B26-4FD6-A7AA-3DD1449815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54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D15E321-3AD1-44CF-9014-CF0FFD6222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F36C44C-C1B3-4A5B-9F6A-2AF98335A8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717910-C850-4E04-8090-0D11B83B35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88535-7523-4A53-A055-C5A55E7018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4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2F0541E-9563-45DD-B9D8-8965B80040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7E86B3B-E037-4D97-B1E8-4E8206BF35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270824C-74A1-438C-82F6-ED7F3E063E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28C5B4-62B7-4610-A16A-2CE8B83EE6B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41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CF1463-6F3D-4822-AC61-B9879D77EC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C2FC735-D282-40C1-B65D-5D57BEEC38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651A2E-BD74-45D6-9D58-B3F1DE61A0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EC8724-A6F1-4BA0-AD1E-6723F8BC79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394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6D7F0C-55A0-4A5F-8495-57E06B3FF3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5A8166-9460-4B8E-AC02-D03DC041D0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88993A-48F3-49CB-936C-741961580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8D9ABF-4AC7-4B60-8519-FC7858491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23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E64AB88-3BB9-4E24-900C-0E06C534F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4358AE7-D927-4A03-A19F-E71367AAB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725E610-046D-4313-BCCE-660E9C36143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7044319-90F5-4D1F-AC0D-99F09CB7D79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26836E4-5C20-46DE-96A6-B2044670BDC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88CBBCEF-FEED-4548-A3F3-0332C81558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13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G:\Bui-Phan.mp3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R01">
            <a:extLst>
              <a:ext uri="{FF2B5EF4-FFF2-40B4-BE49-F238E27FC236}">
                <a16:creationId xmlns:a16="http://schemas.microsoft.com/office/drawing/2014/main" id="{D106765E-F05A-45F2-B259-39373C192275}"/>
              </a:ext>
            </a:extLst>
          </p:cNvPr>
          <p:cNvPicPr>
            <a:picLocks noChangeAspect="1" noChangeArrowheads="1"/>
          </p:cNvPicPr>
          <p:nvPr>
            <p:ph type="subTitle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6019800"/>
            <a:ext cx="91440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51" name="Rectangle 7">
            <a:extLst>
              <a:ext uri="{FF2B5EF4-FFF2-40B4-BE49-F238E27FC236}">
                <a16:creationId xmlns:a16="http://schemas.microsoft.com/office/drawing/2014/main" id="{97BE77F6-B45D-4BED-991C-1CE08ACE03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 flipH="1">
            <a:off x="2209800" y="457200"/>
            <a:ext cx="76200" cy="76200"/>
          </a:xfrm>
        </p:spPr>
        <p:txBody>
          <a:bodyPr/>
          <a:lstStyle/>
          <a:p>
            <a:pPr eaLnBrk="1" hangingPunct="1"/>
            <a:r>
              <a:rPr lang="en-US" altLang="en-US" sz="4000"/>
              <a:t>1</a:t>
            </a:r>
          </a:p>
        </p:txBody>
      </p:sp>
      <p:pic>
        <p:nvPicPr>
          <p:cNvPr id="2052" name="Picture 898" descr="POINSET2">
            <a:extLst>
              <a:ext uri="{FF2B5EF4-FFF2-40B4-BE49-F238E27FC236}">
                <a16:creationId xmlns:a16="http://schemas.microsoft.com/office/drawing/2014/main" id="{F6627F32-AFA7-4A53-8780-ECBA57252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19050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WordArt 981">
            <a:extLst>
              <a:ext uri="{FF2B5EF4-FFF2-40B4-BE49-F238E27FC236}">
                <a16:creationId xmlns:a16="http://schemas.microsoft.com/office/drawing/2014/main" id="{DDD39F40-2819-470E-A804-5A36A08CEA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1" y="2971800"/>
            <a:ext cx="5400675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ĐO ĐỘ DÀI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AR01">
            <a:extLst>
              <a:ext uri="{FF2B5EF4-FFF2-40B4-BE49-F238E27FC236}">
                <a16:creationId xmlns:a16="http://schemas.microsoft.com/office/drawing/2014/main" id="{A0D0334F-9F15-4F70-BFF9-5CDE27AA9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0"/>
            <a:ext cx="8686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11">
            <a:extLst>
              <a:ext uri="{FF2B5EF4-FFF2-40B4-BE49-F238E27FC236}">
                <a16:creationId xmlns:a16="http://schemas.microsoft.com/office/drawing/2014/main" id="{D32C91D5-D5BE-4155-AB1A-88A636944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5105400"/>
            <a:ext cx="457200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</a:pPr>
            <a:endParaRPr lang="en-US" altLang="en-US" sz="6600">
              <a:solidFill>
                <a:srgbClr val="000000"/>
              </a:solidFill>
              <a:latin typeface=".VnTime" panose="020B7200000000000000" pitchFamily="34" charset="0"/>
            </a:endParaRPr>
          </a:p>
        </p:txBody>
      </p:sp>
      <p:sp>
        <p:nvSpPr>
          <p:cNvPr id="3093" name="Text Box 21">
            <a:extLst>
              <a:ext uri="{FF2B5EF4-FFF2-40B4-BE49-F238E27FC236}">
                <a16:creationId xmlns:a16="http://schemas.microsoft.com/office/drawing/2014/main" id="{1BB7486D-2713-4557-898C-0EA3ADFF6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352800"/>
            <a:ext cx="5257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3333CC"/>
                </a:solidFill>
              </a:rPr>
              <a:t>Ba mươi sáu đề ca mét</a:t>
            </a:r>
          </a:p>
        </p:txBody>
      </p:sp>
      <p:sp>
        <p:nvSpPr>
          <p:cNvPr id="3094" name="Text Box 22">
            <a:extLst>
              <a:ext uri="{FF2B5EF4-FFF2-40B4-BE49-F238E27FC236}">
                <a16:creationId xmlns:a16="http://schemas.microsoft.com/office/drawing/2014/main" id="{1B38E3DA-B62C-4629-9467-724CC0B86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32004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0000"/>
                </a:solidFill>
              </a:rPr>
              <a:t>  36dam</a:t>
            </a:r>
          </a:p>
        </p:txBody>
      </p:sp>
      <p:sp>
        <p:nvSpPr>
          <p:cNvPr id="3095" name="Text Box 23">
            <a:extLst>
              <a:ext uri="{FF2B5EF4-FFF2-40B4-BE49-F238E27FC236}">
                <a16:creationId xmlns:a16="http://schemas.microsoft.com/office/drawing/2014/main" id="{EF636707-0FEB-4719-85C0-6BD770E5B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038600"/>
            <a:ext cx="6248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3333CC"/>
                </a:solidFill>
              </a:rPr>
              <a:t>Một trăm hai mươi héc tô mét</a:t>
            </a:r>
          </a:p>
        </p:txBody>
      </p:sp>
      <p:sp>
        <p:nvSpPr>
          <p:cNvPr id="3096" name="Text Box 24">
            <a:extLst>
              <a:ext uri="{FF2B5EF4-FFF2-40B4-BE49-F238E27FC236}">
                <a16:creationId xmlns:a16="http://schemas.microsoft.com/office/drawing/2014/main" id="{3B842A95-CFC1-47AE-B5D1-91BF9B088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40386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0000"/>
                </a:solidFill>
              </a:rPr>
              <a:t>120hm</a:t>
            </a:r>
          </a:p>
        </p:txBody>
      </p:sp>
      <p:sp>
        <p:nvSpPr>
          <p:cNvPr id="3097" name="Text Box 25">
            <a:extLst>
              <a:ext uri="{FF2B5EF4-FFF2-40B4-BE49-F238E27FC236}">
                <a16:creationId xmlns:a16="http://schemas.microsoft.com/office/drawing/2014/main" id="{C670C488-0EB6-4CD9-B839-DF39D3EFF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541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3333CC"/>
                </a:solidFill>
              </a:rPr>
              <a:t>Năm mét ba  đề xi mét</a:t>
            </a:r>
          </a:p>
        </p:txBody>
      </p:sp>
      <p:sp>
        <p:nvSpPr>
          <p:cNvPr id="3098" name="Text Box 26">
            <a:extLst>
              <a:ext uri="{FF2B5EF4-FFF2-40B4-BE49-F238E27FC236}">
                <a16:creationId xmlns:a16="http://schemas.microsoft.com/office/drawing/2014/main" id="{2DD53C71-D9AA-4C43-B1E1-C7CF2D3F0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4724400"/>
            <a:ext cx="2286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FF0000"/>
                </a:solidFill>
              </a:rPr>
              <a:t>5m 3dm</a:t>
            </a:r>
          </a:p>
        </p:txBody>
      </p:sp>
      <p:sp>
        <p:nvSpPr>
          <p:cNvPr id="3101" name="WordArt 29">
            <a:extLst>
              <a:ext uri="{FF2B5EF4-FFF2-40B4-BE49-F238E27FC236}">
                <a16:creationId xmlns:a16="http://schemas.microsoft.com/office/drawing/2014/main" id="{AB8763DA-E7FB-4D84-A44E-50527B590FE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33601" y="1600201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083" name="Text Box 30">
            <a:extLst>
              <a:ext uri="{FF2B5EF4-FFF2-40B4-BE49-F238E27FC236}">
                <a16:creationId xmlns:a16="http://schemas.microsoft.com/office/drawing/2014/main" id="{E4B5AD56-BF38-4CCE-A5A2-93D280AA6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438401"/>
            <a:ext cx="2514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>
                <a:solidFill>
                  <a:srgbClr val="FF33CC"/>
                </a:solidFill>
              </a:rPr>
              <a:t>Đọc: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/>
      <p:bldP spid="3094" grpId="0"/>
      <p:bldP spid="3095" grpId="0"/>
      <p:bldP spid="3096" grpId="0"/>
      <p:bldP spid="3097" grpId="0"/>
      <p:bldP spid="3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C235D1DD-1891-47FC-88D8-21AACB637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81200"/>
            <a:ext cx="2667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1.a) Đọc bảng (theo mẫu):</a:t>
            </a:r>
          </a:p>
        </p:txBody>
      </p:sp>
      <p:graphicFrame>
        <p:nvGraphicFramePr>
          <p:cNvPr id="50213" name="Group 37">
            <a:extLst>
              <a:ext uri="{FF2B5EF4-FFF2-40B4-BE49-F238E27FC236}">
                <a16:creationId xmlns:a16="http://schemas.microsoft.com/office/drawing/2014/main" id="{8AA6AEDD-6168-44E0-AC4B-8EFDEEA04D41}"/>
              </a:ext>
            </a:extLst>
          </p:cNvPr>
          <p:cNvGraphicFramePr>
            <a:graphicFrameLocks noGrp="1"/>
          </p:cNvGraphicFramePr>
          <p:nvPr/>
        </p:nvGraphicFramePr>
        <p:xfrm>
          <a:off x="4267200" y="1828800"/>
          <a:ext cx="6096000" cy="3189288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 cao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1m 32cm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1m 15cm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Hằng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1m 20cm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4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1m 25cm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8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Tú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1m 20cm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22" name="Text Box 40">
            <a:extLst>
              <a:ext uri="{FF2B5EF4-FFF2-40B4-BE49-F238E27FC236}">
                <a16:creationId xmlns:a16="http://schemas.microsoft.com/office/drawing/2014/main" id="{3F0DF469-30E6-441B-98B0-3F63AAD464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34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00FF"/>
                </a:solidFill>
              </a:rPr>
              <a:t>Toán</a:t>
            </a:r>
          </a:p>
        </p:txBody>
      </p:sp>
      <p:sp>
        <p:nvSpPr>
          <p:cNvPr id="50217" name="Text Box 41">
            <a:extLst>
              <a:ext uri="{FF2B5EF4-FFF2-40B4-BE49-F238E27FC236}">
                <a16:creationId xmlns:a16="http://schemas.microsoft.com/office/drawing/2014/main" id="{E6E88FBC-811F-4A1B-97E8-2B64B610A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Thực hành đo độ dài</a:t>
            </a:r>
          </a:p>
        </p:txBody>
      </p:sp>
      <p:sp>
        <p:nvSpPr>
          <p:cNvPr id="50218" name="Text Box 42">
            <a:extLst>
              <a:ext uri="{FF2B5EF4-FFF2-40B4-BE49-F238E27FC236}">
                <a16:creationId xmlns:a16="http://schemas.microsoft.com/office/drawing/2014/main" id="{F1B97008-1E9B-4AFD-B579-ECC90DE92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054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00"/>
                </a:solidFill>
              </a:rPr>
              <a:t>Mẫu:</a:t>
            </a:r>
            <a:r>
              <a:rPr lang="en-US" altLang="en-US" sz="2800" b="1">
                <a:solidFill>
                  <a:srgbClr val="0000FF"/>
                </a:solidFill>
              </a:rPr>
              <a:t> Hương cao một mét ba mươi hai xăng-ti-mét</a:t>
            </a: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50219" name="Text Box 43">
            <a:extLst>
              <a:ext uri="{FF2B5EF4-FFF2-40B4-BE49-F238E27FC236}">
                <a16:creationId xmlns:a16="http://schemas.microsoft.com/office/drawing/2014/main" id="{DF5626B1-BFEA-4736-9580-CA5DB774B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150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b) Nêu chiều cao của bạn Minh và bạn Nam.</a:t>
            </a:r>
            <a:endParaRPr lang="en-US" altLang="en-US" sz="2800">
              <a:solidFill>
                <a:srgbClr val="000000"/>
              </a:solidFill>
            </a:endParaRPr>
          </a:p>
        </p:txBody>
      </p:sp>
      <p:sp>
        <p:nvSpPr>
          <p:cNvPr id="50220" name="Text Box 44">
            <a:extLst>
              <a:ext uri="{FF2B5EF4-FFF2-40B4-BE49-F238E27FC236}">
                <a16:creationId xmlns:a16="http://schemas.microsoft.com/office/drawing/2014/main" id="{DD9E28BF-00C2-471C-9C95-F3BAD6BF8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338888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c)Trong 5 bạn,bạn nào cao nhất? Bạn nào thấp nhất?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02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70" decel="100000"/>
                                        <p:tgtEl>
                                          <p:spTgt spid="502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770" decel="100000"/>
                                        <p:tgtEl>
                                          <p:spTgt spid="502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5" dur="770" fill="hold"/>
                                        <p:tgtEl>
                                          <p:spTgt spid="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0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0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50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50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17" grpId="0"/>
      <p:bldP spid="50218" grpId="0"/>
      <p:bldP spid="50219" grpId="0"/>
      <p:bldP spid="502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71" name="Group 71">
            <a:extLst>
              <a:ext uri="{FF2B5EF4-FFF2-40B4-BE49-F238E27FC236}">
                <a16:creationId xmlns:a16="http://schemas.microsoft.com/office/drawing/2014/main" id="{00BFB423-5B5C-4B58-BA7A-633CB078FA41}"/>
              </a:ext>
            </a:extLst>
          </p:cNvPr>
          <p:cNvGraphicFramePr>
            <a:graphicFrameLocks noGrp="1"/>
          </p:cNvGraphicFramePr>
          <p:nvPr/>
        </p:nvGraphicFramePr>
        <p:xfrm>
          <a:off x="4267200" y="1682750"/>
          <a:ext cx="6096000" cy="5181600"/>
        </p:xfrm>
        <a:graphic>
          <a:graphicData uri="http://schemas.openxmlformats.org/drawingml/2006/table">
            <a:tbl>
              <a:tblPr/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 cao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1269" name="Rectangle 69">
            <a:extLst>
              <a:ext uri="{FF2B5EF4-FFF2-40B4-BE49-F238E27FC236}">
                <a16:creationId xmlns:a16="http://schemas.microsoft.com/office/drawing/2014/main" id="{29CE90C8-27E1-427E-AE87-869F1CFEC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209800"/>
            <a:ext cx="1295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CC"/>
                </a:solidFill>
              </a:rPr>
              <a:t>Chi</a:t>
            </a:r>
          </a:p>
        </p:txBody>
      </p:sp>
      <p:sp>
        <p:nvSpPr>
          <p:cNvPr id="51270" name="Rectangle 70">
            <a:extLst>
              <a:ext uri="{FF2B5EF4-FFF2-40B4-BE49-F238E27FC236}">
                <a16:creationId xmlns:a16="http://schemas.microsoft.com/office/drawing/2014/main" id="{9EA9F2E4-2307-4530-9FC7-769A1F01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2219325"/>
            <a:ext cx="1295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33CC"/>
                </a:solidFill>
              </a:rPr>
              <a:t>1m 27cm</a:t>
            </a:r>
          </a:p>
        </p:txBody>
      </p:sp>
      <p:sp>
        <p:nvSpPr>
          <p:cNvPr id="51272" name="Text Box 72">
            <a:extLst>
              <a:ext uri="{FF2B5EF4-FFF2-40B4-BE49-F238E27FC236}">
                <a16:creationId xmlns:a16="http://schemas.microsoft.com/office/drawing/2014/main" id="{EBB9ACF2-2614-4ED2-80A1-ADC043C36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1"/>
            <a:ext cx="26670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3300"/>
                </a:solidFill>
              </a:rPr>
              <a:t>b) Ở tổ em , bạn nào cao nhất? Bạn nàothấp nhất?</a:t>
            </a:r>
          </a:p>
        </p:txBody>
      </p:sp>
      <p:sp>
        <p:nvSpPr>
          <p:cNvPr id="51274" name="Text Box 74">
            <a:extLst>
              <a:ext uri="{FF2B5EF4-FFF2-40B4-BE49-F238E27FC236}">
                <a16:creationId xmlns:a16="http://schemas.microsoft.com/office/drawing/2014/main" id="{861994DD-9AE6-47E1-A698-AF85AD9DB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05001"/>
            <a:ext cx="25908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FF"/>
                </a:solidFill>
              </a:rPr>
              <a:t>2.a) Đo chiều cao của các bạn ở tổ em rồi viết kết quả đo vào bảng sau:</a:t>
            </a:r>
          </a:p>
        </p:txBody>
      </p:sp>
      <p:sp>
        <p:nvSpPr>
          <p:cNvPr id="5161" name="Text Box 77">
            <a:extLst>
              <a:ext uri="{FF2B5EF4-FFF2-40B4-BE49-F238E27FC236}">
                <a16:creationId xmlns:a16="http://schemas.microsoft.com/office/drawing/2014/main" id="{59B0B03F-2385-4678-AEC2-0649B4D6A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990600"/>
            <a:ext cx="9144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</a:rPr>
              <a:t>Thực hành đo độ dài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512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5127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9" grpId="0"/>
      <p:bldP spid="51270" grpId="0"/>
      <p:bldP spid="51272" grpId="0"/>
      <p:bldP spid="512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2">
            <a:extLst>
              <a:ext uri="{FF2B5EF4-FFF2-40B4-BE49-F238E27FC236}">
                <a16:creationId xmlns:a16="http://schemas.microsoft.com/office/drawing/2014/main" id="{54FDC766-063B-415E-B9BB-DA00897B11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 flipV="1">
            <a:off x="1981200" y="381000"/>
            <a:ext cx="381000" cy="76200"/>
          </a:xfrm>
        </p:spPr>
        <p:txBody>
          <a:bodyPr/>
          <a:lstStyle/>
          <a:p>
            <a:pPr eaLnBrk="1" hangingPunct="1"/>
            <a:endParaRPr lang="en-US" altLang="en-US" sz="4000"/>
          </a:p>
        </p:txBody>
      </p:sp>
      <p:pic>
        <p:nvPicPr>
          <p:cNvPr id="6147" name="Picture 17">
            <a:extLst>
              <a:ext uri="{FF2B5EF4-FFF2-40B4-BE49-F238E27FC236}">
                <a16:creationId xmlns:a16="http://schemas.microsoft.com/office/drawing/2014/main" id="{0886ABEE-8F98-47DD-8E31-8E6F266FD9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562600"/>
            <a:ext cx="8382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18">
            <a:extLst>
              <a:ext uri="{FF2B5EF4-FFF2-40B4-BE49-F238E27FC236}">
                <a16:creationId xmlns:a16="http://schemas.microsoft.com/office/drawing/2014/main" id="{18EE4E7D-9DD9-4006-9D86-4309ABEBA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5334000"/>
            <a:ext cx="9906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19">
            <a:extLst>
              <a:ext uri="{FF2B5EF4-FFF2-40B4-BE49-F238E27FC236}">
                <a16:creationId xmlns:a16="http://schemas.microsoft.com/office/drawing/2014/main" id="{11595A84-2C23-4F04-AD25-90B04C887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5486400"/>
            <a:ext cx="762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20">
            <a:extLst>
              <a:ext uri="{FF2B5EF4-FFF2-40B4-BE49-F238E27FC236}">
                <a16:creationId xmlns:a16="http://schemas.microsoft.com/office/drawing/2014/main" id="{2E89125E-7A60-4622-9AFF-2CE13E914C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562600"/>
            <a:ext cx="1066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21">
            <a:extLst>
              <a:ext uri="{FF2B5EF4-FFF2-40B4-BE49-F238E27FC236}">
                <a16:creationId xmlns:a16="http://schemas.microsoft.com/office/drawing/2014/main" id="{4FE6F689-03B9-4044-90D7-A2153D54A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486400"/>
            <a:ext cx="7620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22">
            <a:extLst>
              <a:ext uri="{FF2B5EF4-FFF2-40B4-BE49-F238E27FC236}">
                <a16:creationId xmlns:a16="http://schemas.microsoft.com/office/drawing/2014/main" id="{80D4237A-33CA-454E-8351-7AE1051A1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562600"/>
            <a:ext cx="762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23">
            <a:extLst>
              <a:ext uri="{FF2B5EF4-FFF2-40B4-BE49-F238E27FC236}">
                <a16:creationId xmlns:a16="http://schemas.microsoft.com/office/drawing/2014/main" id="{72A17137-4C11-4BA8-9832-F210E20562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5638800"/>
            <a:ext cx="8382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4" name="Picture 24">
            <a:extLst>
              <a:ext uri="{FF2B5EF4-FFF2-40B4-BE49-F238E27FC236}">
                <a16:creationId xmlns:a16="http://schemas.microsoft.com/office/drawing/2014/main" id="{8F95C104-14DE-4B80-A837-2E9C1CB1B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562600"/>
            <a:ext cx="762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5" name="Picture 25">
            <a:extLst>
              <a:ext uri="{FF2B5EF4-FFF2-40B4-BE49-F238E27FC236}">
                <a16:creationId xmlns:a16="http://schemas.microsoft.com/office/drawing/2014/main" id="{C2B55201-1547-4A69-BEF4-42CCA1861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715000"/>
            <a:ext cx="914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6" name="Picture 26">
            <a:extLst>
              <a:ext uri="{FF2B5EF4-FFF2-40B4-BE49-F238E27FC236}">
                <a16:creationId xmlns:a16="http://schemas.microsoft.com/office/drawing/2014/main" id="{8B87BEDB-2C2F-46E0-B178-29E564AB8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38800"/>
            <a:ext cx="762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7" name="Picture 27">
            <a:extLst>
              <a:ext uri="{FF2B5EF4-FFF2-40B4-BE49-F238E27FC236}">
                <a16:creationId xmlns:a16="http://schemas.microsoft.com/office/drawing/2014/main" id="{94163A7C-9461-4F0A-AC30-C5A8D20FE0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715000"/>
            <a:ext cx="762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8" name="Picture 32" descr="POINSET2">
            <a:extLst>
              <a:ext uri="{FF2B5EF4-FFF2-40B4-BE49-F238E27FC236}">
                <a16:creationId xmlns:a16="http://schemas.microsoft.com/office/drawing/2014/main" id="{18268CBE-8E80-48CD-84BC-A9CC65D645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2743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63" name="Bui-Phan.mp3">
            <a:hlinkClick r:id="" action="ppaction://media"/>
            <a:extLst>
              <a:ext uri="{FF2B5EF4-FFF2-40B4-BE49-F238E27FC236}">
                <a16:creationId xmlns:a16="http://schemas.microsoft.com/office/drawing/2014/main" id="{9854A269-D86B-4499-B334-0A9654BF1EFE}"/>
              </a:ext>
            </a:extLst>
          </p:cNvPr>
          <p:cNvPicPr>
            <a:picLocks noGrp="1" noRot="1" noChangeAspect="1" noChangeArrowheads="1"/>
          </p:cNvPicPr>
          <p:nvPr>
            <p:ph sz="quarter" idx="3"/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496300" y="8332788"/>
            <a:ext cx="304800" cy="304800"/>
          </a:xfrm>
        </p:spPr>
      </p:pic>
      <p:sp>
        <p:nvSpPr>
          <p:cNvPr id="6160" name="WordArt 58">
            <a:extLst>
              <a:ext uri="{FF2B5EF4-FFF2-40B4-BE49-F238E27FC236}">
                <a16:creationId xmlns:a16="http://schemas.microsoft.com/office/drawing/2014/main" id="{7F8FA605-A7D9-48F9-8368-EAAE491446B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685800"/>
            <a:ext cx="7620000" cy="4343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46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36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.VnTime</vt:lpstr>
      <vt:lpstr>Arial</vt:lpstr>
      <vt:lpstr>Calibri</vt:lpstr>
      <vt:lpstr>Impact</vt:lpstr>
      <vt:lpstr>Times New Roman</vt:lpstr>
      <vt:lpstr>Default Design</vt:lpstr>
      <vt:lpstr>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OanhTu</dc:creator>
  <cp:lastModifiedBy>OanhTu</cp:lastModifiedBy>
  <cp:revision>1</cp:revision>
  <dcterms:created xsi:type="dcterms:W3CDTF">2020-11-15T16:30:47Z</dcterms:created>
  <dcterms:modified xsi:type="dcterms:W3CDTF">2020-11-15T16:31:13Z</dcterms:modified>
</cp:coreProperties>
</file>