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300" r:id="rId8"/>
    <p:sldId id="286" r:id="rId9"/>
    <p:sldId id="307" r:id="rId10"/>
    <p:sldId id="308" r:id="rId11"/>
    <p:sldId id="309" r:id="rId12"/>
    <p:sldId id="267" r:id="rId13"/>
    <p:sldId id="305" r:id="rId14"/>
    <p:sldId id="301" r:id="rId15"/>
    <p:sldId id="302" r:id="rId16"/>
    <p:sldId id="304" r:id="rId17"/>
    <p:sldId id="273" r:id="rId18"/>
    <p:sldId id="293" r:id="rId19"/>
    <p:sldId id="29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1F96AE5-09B8-440B-A875-FCFD28A7B0B3}"/>
              </a:ext>
            </a:extLst>
          </p:cNvPr>
          <p:cNvGrpSpPr>
            <a:grpSpLocks/>
          </p:cNvGrpSpPr>
          <p:nvPr/>
        </p:nvGrpSpPr>
        <p:grpSpPr bwMode="auto">
          <a:xfrm>
            <a:off x="2779185" y="296863"/>
            <a:ext cx="9097433" cy="5353050"/>
            <a:chOff x="1313" y="187"/>
            <a:chExt cx="4298" cy="3372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0690DF50-EA34-4DDE-9D32-DE61CF621E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>
                <a:extLst>
                  <a:ext uri="{FF2B5EF4-FFF2-40B4-BE49-F238E27FC236}">
                    <a16:creationId xmlns:a16="http://schemas.microsoft.com/office/drawing/2014/main" id="{A385D3BA-0E06-4C36-8D2F-69BA5D4E402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36" name="Oval 5">
                <a:extLst>
                  <a:ext uri="{FF2B5EF4-FFF2-40B4-BE49-F238E27FC236}">
                    <a16:creationId xmlns:a16="http://schemas.microsoft.com/office/drawing/2014/main" id="{E762E84F-C113-447F-8E70-2173B0AE68D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D65A4D2F-8650-44D7-9F73-2EE2D64AFA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2" y="187"/>
              <a:ext cx="4299" cy="3372"/>
              <a:chOff x="0" y="0"/>
              <a:chExt cx="5533" cy="4341"/>
            </a:xfrm>
          </p:grpSpPr>
          <p:grpSp>
            <p:nvGrpSpPr>
              <p:cNvPr id="22" name="Group 7">
                <a:extLst>
                  <a:ext uri="{FF2B5EF4-FFF2-40B4-BE49-F238E27FC236}">
                    <a16:creationId xmlns:a16="http://schemas.microsoft.com/office/drawing/2014/main" id="{AF25721E-6714-4596-ADB0-A7B44E01431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>
                  <a:extLst>
                    <a:ext uri="{FF2B5EF4-FFF2-40B4-BE49-F238E27FC236}">
                      <a16:creationId xmlns:a16="http://schemas.microsoft.com/office/drawing/2014/main" id="{0AF5F5D0-D9D0-4A99-83B9-48FC79892D9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>
                    <a:extLst>
                      <a:ext uri="{FF2B5EF4-FFF2-40B4-BE49-F238E27FC236}">
                        <a16:creationId xmlns:a16="http://schemas.microsoft.com/office/drawing/2014/main" id="{DCA6BA81-5296-4A11-B70C-D00884D7600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5"/>
                    <a:ext cx="2919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34" name="Oval 10">
                    <a:extLst>
                      <a:ext uri="{FF2B5EF4-FFF2-40B4-BE49-F238E27FC236}">
                        <a16:creationId xmlns:a16="http://schemas.microsoft.com/office/drawing/2014/main" id="{44C6E617-CE88-49E5-9ED5-5EF5CB9C84D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34" name="Group 11">
                  <a:extLst>
                    <a:ext uri="{FF2B5EF4-FFF2-40B4-BE49-F238E27FC236}">
                      <a16:creationId xmlns:a16="http://schemas.microsoft.com/office/drawing/2014/main" id="{C82CB3D2-6844-4EDF-AE4D-87FDB26572F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>
                    <a:extLst>
                      <a:ext uri="{FF2B5EF4-FFF2-40B4-BE49-F238E27FC236}">
                        <a16:creationId xmlns:a16="http://schemas.microsoft.com/office/drawing/2014/main" id="{16CC360D-C728-45E3-9FF9-1D424CF6518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>
                      <a:extLst>
                        <a:ext uri="{FF2B5EF4-FFF2-40B4-BE49-F238E27FC236}">
                          <a16:creationId xmlns:a16="http://schemas.microsoft.com/office/drawing/2014/main" id="{546D194C-8B9C-45E2-B9ED-5D3ECAC7E69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32" name="Freeform 14">
                      <a:extLst>
                        <a:ext uri="{FF2B5EF4-FFF2-40B4-BE49-F238E27FC236}">
                          <a16:creationId xmlns:a16="http://schemas.microsoft.com/office/drawing/2014/main" id="{6B75AB47-2A51-4195-AA66-DA3338099CE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36" name="Group 15">
                    <a:extLst>
                      <a:ext uri="{FF2B5EF4-FFF2-40B4-BE49-F238E27FC236}">
                        <a16:creationId xmlns:a16="http://schemas.microsoft.com/office/drawing/2014/main" id="{9FC4F61A-B7C0-4703-980C-7FE4B5C4C04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>
                      <a:extLst>
                        <a:ext uri="{FF2B5EF4-FFF2-40B4-BE49-F238E27FC236}">
                          <a16:creationId xmlns:a16="http://schemas.microsoft.com/office/drawing/2014/main" id="{C5228B26-5965-4B72-821C-76A0A299259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3" cy="3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30" name="Freeform 17">
                      <a:extLst>
                        <a:ext uri="{FF2B5EF4-FFF2-40B4-BE49-F238E27FC236}">
                          <a16:creationId xmlns:a16="http://schemas.microsoft.com/office/drawing/2014/main" id="{7EE64067-D967-44BF-AF88-6FAACF87217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37" name="Group 18">
                    <a:extLst>
                      <a:ext uri="{FF2B5EF4-FFF2-40B4-BE49-F238E27FC236}">
                        <a16:creationId xmlns:a16="http://schemas.microsoft.com/office/drawing/2014/main" id="{E6227B67-BEB4-4BC9-BA48-170CD1453C4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>
                      <a:extLst>
                        <a:ext uri="{FF2B5EF4-FFF2-40B4-BE49-F238E27FC236}">
                          <a16:creationId xmlns:a16="http://schemas.microsoft.com/office/drawing/2014/main" id="{CA7C1C9F-97B6-420D-B1A9-2F53E336643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28" name="Freeform 20">
                      <a:extLst>
                        <a:ext uri="{FF2B5EF4-FFF2-40B4-BE49-F238E27FC236}">
                          <a16:creationId xmlns:a16="http://schemas.microsoft.com/office/drawing/2014/main" id="{3949D9AA-594C-4810-B450-340BB360BF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38" name="Group 21">
                    <a:extLst>
                      <a:ext uri="{FF2B5EF4-FFF2-40B4-BE49-F238E27FC236}">
                        <a16:creationId xmlns:a16="http://schemas.microsoft.com/office/drawing/2014/main" id="{4D12F45F-C3E7-45A2-BA9A-190CB3FC9D3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>
                      <a:extLst>
                        <a:ext uri="{FF2B5EF4-FFF2-40B4-BE49-F238E27FC236}">
                          <a16:creationId xmlns:a16="http://schemas.microsoft.com/office/drawing/2014/main" id="{C224BD8C-B7CA-4CEA-B8E9-BB8642F9ECA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26" name="Freeform 23">
                      <a:extLst>
                        <a:ext uri="{FF2B5EF4-FFF2-40B4-BE49-F238E27FC236}">
                          <a16:creationId xmlns:a16="http://schemas.microsoft.com/office/drawing/2014/main" id="{BDE1DFEB-4F33-436D-9540-D3463989CF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39" name="Group 24">
                    <a:extLst>
                      <a:ext uri="{FF2B5EF4-FFF2-40B4-BE49-F238E27FC236}">
                        <a16:creationId xmlns:a16="http://schemas.microsoft.com/office/drawing/2014/main" id="{3D127447-1FE9-4D87-9790-85236982045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>
                      <a:extLst>
                        <a:ext uri="{FF2B5EF4-FFF2-40B4-BE49-F238E27FC236}">
                          <a16:creationId xmlns:a16="http://schemas.microsoft.com/office/drawing/2014/main" id="{B054ED3D-C0C2-4C5E-A3BA-CDF98E86429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24" name="Freeform 26">
                      <a:extLst>
                        <a:ext uri="{FF2B5EF4-FFF2-40B4-BE49-F238E27FC236}">
                          <a16:creationId xmlns:a16="http://schemas.microsoft.com/office/drawing/2014/main" id="{026D119C-8C7A-4A27-98E8-F46638D1A95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0" name="Group 27">
                    <a:extLst>
                      <a:ext uri="{FF2B5EF4-FFF2-40B4-BE49-F238E27FC236}">
                        <a16:creationId xmlns:a16="http://schemas.microsoft.com/office/drawing/2014/main" id="{DE83EFAE-1539-4311-9FF4-BA875025404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>
                      <a:extLst>
                        <a:ext uri="{FF2B5EF4-FFF2-40B4-BE49-F238E27FC236}">
                          <a16:creationId xmlns:a16="http://schemas.microsoft.com/office/drawing/2014/main" id="{21531358-392C-49D2-B565-B66AC04B325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22" name="Freeform 29">
                      <a:extLst>
                        <a:ext uri="{FF2B5EF4-FFF2-40B4-BE49-F238E27FC236}">
                          <a16:creationId xmlns:a16="http://schemas.microsoft.com/office/drawing/2014/main" id="{F0542660-8B85-44A4-94FA-EB3092C6FC3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1" name="Group 30">
                    <a:extLst>
                      <a:ext uri="{FF2B5EF4-FFF2-40B4-BE49-F238E27FC236}">
                        <a16:creationId xmlns:a16="http://schemas.microsoft.com/office/drawing/2014/main" id="{92FEA7EF-A2D5-42BD-B5AB-A1C979AB35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>
                      <a:extLst>
                        <a:ext uri="{FF2B5EF4-FFF2-40B4-BE49-F238E27FC236}">
                          <a16:creationId xmlns:a16="http://schemas.microsoft.com/office/drawing/2014/main" id="{000CBE77-A6F0-4829-B8BC-BF108B30CA5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20" name="Freeform 32">
                      <a:extLst>
                        <a:ext uri="{FF2B5EF4-FFF2-40B4-BE49-F238E27FC236}">
                          <a16:creationId xmlns:a16="http://schemas.microsoft.com/office/drawing/2014/main" id="{03CDF53F-90EB-4D25-8EB4-D772E1D1BB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2" name="Group 33">
                    <a:extLst>
                      <a:ext uri="{FF2B5EF4-FFF2-40B4-BE49-F238E27FC236}">
                        <a16:creationId xmlns:a16="http://schemas.microsoft.com/office/drawing/2014/main" id="{53A1C34F-B0E4-4936-8901-8A8557DD082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>
                      <a:extLst>
                        <a:ext uri="{FF2B5EF4-FFF2-40B4-BE49-F238E27FC236}">
                          <a16:creationId xmlns:a16="http://schemas.microsoft.com/office/drawing/2014/main" id="{287F0A30-4FC3-46F7-B51F-6BB8D8F22A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18" name="Freeform 35">
                      <a:extLst>
                        <a:ext uri="{FF2B5EF4-FFF2-40B4-BE49-F238E27FC236}">
                          <a16:creationId xmlns:a16="http://schemas.microsoft.com/office/drawing/2014/main" id="{A6475214-1868-4B09-9D25-FCF26B9FE9D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3" name="Group 36">
                    <a:extLst>
                      <a:ext uri="{FF2B5EF4-FFF2-40B4-BE49-F238E27FC236}">
                        <a16:creationId xmlns:a16="http://schemas.microsoft.com/office/drawing/2014/main" id="{895ACCB5-CDD9-45B6-86BC-A4C77A43692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2" cy="1333"/>
                    <a:chOff x="-5" y="2196"/>
                    <a:chExt cx="2462" cy="1333"/>
                  </a:xfrm>
                </p:grpSpPr>
                <p:sp>
                  <p:nvSpPr>
                    <p:cNvPr id="115" name="Freeform 37">
                      <a:extLst>
                        <a:ext uri="{FF2B5EF4-FFF2-40B4-BE49-F238E27FC236}">
                          <a16:creationId xmlns:a16="http://schemas.microsoft.com/office/drawing/2014/main" id="{54C11A89-F8DF-49DA-9040-0F827ED04B9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16" name="Freeform 38">
                      <a:extLst>
                        <a:ext uri="{FF2B5EF4-FFF2-40B4-BE49-F238E27FC236}">
                          <a16:creationId xmlns:a16="http://schemas.microsoft.com/office/drawing/2014/main" id="{204365A0-6118-4B6C-9BEA-F4629CA7AB9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4" name="Group 39">
                    <a:extLst>
                      <a:ext uri="{FF2B5EF4-FFF2-40B4-BE49-F238E27FC236}">
                        <a16:creationId xmlns:a16="http://schemas.microsoft.com/office/drawing/2014/main" id="{28A271DC-7C12-45A1-9B47-D18DF83ADA2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>
                      <a:extLst>
                        <a:ext uri="{FF2B5EF4-FFF2-40B4-BE49-F238E27FC236}">
                          <a16:creationId xmlns:a16="http://schemas.microsoft.com/office/drawing/2014/main" id="{D101AED6-618C-409D-9823-2E781187745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14" name="Freeform 41">
                      <a:extLst>
                        <a:ext uri="{FF2B5EF4-FFF2-40B4-BE49-F238E27FC236}">
                          <a16:creationId xmlns:a16="http://schemas.microsoft.com/office/drawing/2014/main" id="{C2EF82C2-2319-496E-B4A0-B185B9172D6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5" name="Group 42">
                    <a:extLst>
                      <a:ext uri="{FF2B5EF4-FFF2-40B4-BE49-F238E27FC236}">
                        <a16:creationId xmlns:a16="http://schemas.microsoft.com/office/drawing/2014/main" id="{4B1D19CF-FE8A-4DCC-AB5B-40C238C9406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>
                      <a:extLst>
                        <a:ext uri="{FF2B5EF4-FFF2-40B4-BE49-F238E27FC236}">
                          <a16:creationId xmlns:a16="http://schemas.microsoft.com/office/drawing/2014/main" id="{DD4735E8-F027-4458-BE98-BCA6756F56E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12" name="Freeform 44">
                      <a:extLst>
                        <a:ext uri="{FF2B5EF4-FFF2-40B4-BE49-F238E27FC236}">
                          <a16:creationId xmlns:a16="http://schemas.microsoft.com/office/drawing/2014/main" id="{3DCFC995-DEC6-4C98-AD6B-77E7AF7C5F8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6" name="Group 183">
                    <a:extLst>
                      <a:ext uri="{FF2B5EF4-FFF2-40B4-BE49-F238E27FC236}">
                        <a16:creationId xmlns:a16="http://schemas.microsoft.com/office/drawing/2014/main" id="{50CE67BA-92A4-45A3-8DBB-C055C62888F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0" cy="656"/>
                    <a:chOff x="23" y="1591"/>
                    <a:chExt cx="2340" cy="656"/>
                  </a:xfrm>
                </p:grpSpPr>
                <p:sp>
                  <p:nvSpPr>
                    <p:cNvPr id="109" name="Freeform 46">
                      <a:extLst>
                        <a:ext uri="{FF2B5EF4-FFF2-40B4-BE49-F238E27FC236}">
                          <a16:creationId xmlns:a16="http://schemas.microsoft.com/office/drawing/2014/main" id="{D25C8F43-AE79-4733-8C22-8547E4E6BA6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10" name="Freeform 47">
                      <a:extLst>
                        <a:ext uri="{FF2B5EF4-FFF2-40B4-BE49-F238E27FC236}">
                          <a16:creationId xmlns:a16="http://schemas.microsoft.com/office/drawing/2014/main" id="{BBE8CB85-5313-4AC3-B10F-4315ED35E93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7" name="Group 48">
                    <a:extLst>
                      <a:ext uri="{FF2B5EF4-FFF2-40B4-BE49-F238E27FC236}">
                        <a16:creationId xmlns:a16="http://schemas.microsoft.com/office/drawing/2014/main" id="{4D781556-6F16-4B60-A324-70728B3B82A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>
                      <a:extLst>
                        <a:ext uri="{FF2B5EF4-FFF2-40B4-BE49-F238E27FC236}">
                          <a16:creationId xmlns:a16="http://schemas.microsoft.com/office/drawing/2014/main" id="{A152EBBF-1062-48A1-8901-48509FE6A32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08" name="Freeform 50">
                      <a:extLst>
                        <a:ext uri="{FF2B5EF4-FFF2-40B4-BE49-F238E27FC236}">
                          <a16:creationId xmlns:a16="http://schemas.microsoft.com/office/drawing/2014/main" id="{0E3A215F-8EDF-4033-B773-C293B7CBD8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8" name="Group 51">
                    <a:extLst>
                      <a:ext uri="{FF2B5EF4-FFF2-40B4-BE49-F238E27FC236}">
                        <a16:creationId xmlns:a16="http://schemas.microsoft.com/office/drawing/2014/main" id="{A5B9AA7C-037B-4E9E-93A2-0E4CDDF900F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>
                      <a:extLst>
                        <a:ext uri="{FF2B5EF4-FFF2-40B4-BE49-F238E27FC236}">
                          <a16:creationId xmlns:a16="http://schemas.microsoft.com/office/drawing/2014/main" id="{D806C55F-61F9-4D99-8B02-D8FB2812714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06" name="Freeform 53">
                      <a:extLst>
                        <a:ext uri="{FF2B5EF4-FFF2-40B4-BE49-F238E27FC236}">
                          <a16:creationId xmlns:a16="http://schemas.microsoft.com/office/drawing/2014/main" id="{EF349913-18B1-4894-813A-2032966E444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49" name="Group 54">
                    <a:extLst>
                      <a:ext uri="{FF2B5EF4-FFF2-40B4-BE49-F238E27FC236}">
                        <a16:creationId xmlns:a16="http://schemas.microsoft.com/office/drawing/2014/main" id="{5AE6ED45-A9D9-4382-83AA-7D196375392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>
                      <a:extLst>
                        <a:ext uri="{FF2B5EF4-FFF2-40B4-BE49-F238E27FC236}">
                          <a16:creationId xmlns:a16="http://schemas.microsoft.com/office/drawing/2014/main" id="{F31412B4-442C-4BFB-8EB2-E56CE04933B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04" name="Freeform 56">
                      <a:extLst>
                        <a:ext uri="{FF2B5EF4-FFF2-40B4-BE49-F238E27FC236}">
                          <a16:creationId xmlns:a16="http://schemas.microsoft.com/office/drawing/2014/main" id="{072854A0-4761-4407-AA8F-91E1ACF16FD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0" name="Group 57">
                    <a:extLst>
                      <a:ext uri="{FF2B5EF4-FFF2-40B4-BE49-F238E27FC236}">
                        <a16:creationId xmlns:a16="http://schemas.microsoft.com/office/drawing/2014/main" id="{5CD748A8-4D3E-4F4C-9695-7E6D84B9251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>
                      <a:extLst>
                        <a:ext uri="{FF2B5EF4-FFF2-40B4-BE49-F238E27FC236}">
                          <a16:creationId xmlns:a16="http://schemas.microsoft.com/office/drawing/2014/main" id="{EEFABD05-18BD-4ECF-8012-9EB935C81AF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02" name="Freeform 59">
                      <a:extLst>
                        <a:ext uri="{FF2B5EF4-FFF2-40B4-BE49-F238E27FC236}">
                          <a16:creationId xmlns:a16="http://schemas.microsoft.com/office/drawing/2014/main" id="{C27CF573-63A6-499C-8542-F322E1AE9A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1" name="Group 60">
                    <a:extLst>
                      <a:ext uri="{FF2B5EF4-FFF2-40B4-BE49-F238E27FC236}">
                        <a16:creationId xmlns:a16="http://schemas.microsoft.com/office/drawing/2014/main" id="{BB1F87E1-2512-4454-AEC8-C26B1B1B259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>
                      <a:extLst>
                        <a:ext uri="{FF2B5EF4-FFF2-40B4-BE49-F238E27FC236}">
                          <a16:creationId xmlns:a16="http://schemas.microsoft.com/office/drawing/2014/main" id="{B192053F-2A40-49FD-BF79-64839D91758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100" name="Freeform 62">
                      <a:extLst>
                        <a:ext uri="{FF2B5EF4-FFF2-40B4-BE49-F238E27FC236}">
                          <a16:creationId xmlns:a16="http://schemas.microsoft.com/office/drawing/2014/main" id="{780DAB42-F37B-4D7E-A3C0-BB55E44880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2" name="Group 63">
                    <a:extLst>
                      <a:ext uri="{FF2B5EF4-FFF2-40B4-BE49-F238E27FC236}">
                        <a16:creationId xmlns:a16="http://schemas.microsoft.com/office/drawing/2014/main" id="{9D1B30EE-EA68-44EA-9C05-222DAEBC517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07" y="75"/>
                    <a:ext cx="778" cy="1514"/>
                    <a:chOff x="1633" y="103"/>
                    <a:chExt cx="778" cy="1514"/>
                  </a:xfrm>
                </p:grpSpPr>
                <p:sp>
                  <p:nvSpPr>
                    <p:cNvPr id="97" name="Freeform 64">
                      <a:extLst>
                        <a:ext uri="{FF2B5EF4-FFF2-40B4-BE49-F238E27FC236}">
                          <a16:creationId xmlns:a16="http://schemas.microsoft.com/office/drawing/2014/main" id="{CFC29246-BD74-4042-A8F7-FD5B5BE5063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98" name="Freeform 65">
                      <a:extLst>
                        <a:ext uri="{FF2B5EF4-FFF2-40B4-BE49-F238E27FC236}">
                          <a16:creationId xmlns:a16="http://schemas.microsoft.com/office/drawing/2014/main" id="{595CB052-8147-406D-9DE4-6ABD2F6FAC5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3" name="Group 66">
                    <a:extLst>
                      <a:ext uri="{FF2B5EF4-FFF2-40B4-BE49-F238E27FC236}">
                        <a16:creationId xmlns:a16="http://schemas.microsoft.com/office/drawing/2014/main" id="{D7187DE3-122D-460F-8C20-8B705C06CE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5" cy="1535"/>
                    <a:chOff x="1935" y="28"/>
                    <a:chExt cx="635" cy="1535"/>
                  </a:xfrm>
                </p:grpSpPr>
                <p:sp>
                  <p:nvSpPr>
                    <p:cNvPr id="95" name="Freeform 67">
                      <a:extLst>
                        <a:ext uri="{FF2B5EF4-FFF2-40B4-BE49-F238E27FC236}">
                          <a16:creationId xmlns:a16="http://schemas.microsoft.com/office/drawing/2014/main" id="{9976D5DA-D16F-4F15-8143-146A99A0E6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96" name="Freeform 68">
                      <a:extLst>
                        <a:ext uri="{FF2B5EF4-FFF2-40B4-BE49-F238E27FC236}">
                          <a16:creationId xmlns:a16="http://schemas.microsoft.com/office/drawing/2014/main" id="{8ECF1AC9-EEAA-4A1E-A99A-37C020087F5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5"/>
                      <a:ext cx="570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4" name="Group 69">
                    <a:extLst>
                      <a:ext uri="{FF2B5EF4-FFF2-40B4-BE49-F238E27FC236}">
                        <a16:creationId xmlns:a16="http://schemas.microsoft.com/office/drawing/2014/main" id="{94FC202B-7CE8-47F9-B73D-2E211014BBB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>
                      <a:extLst>
                        <a:ext uri="{FF2B5EF4-FFF2-40B4-BE49-F238E27FC236}">
                          <a16:creationId xmlns:a16="http://schemas.microsoft.com/office/drawing/2014/main" id="{66432406-0515-4228-A375-3B2E9E30B0E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94" name="Freeform 71">
                      <a:extLst>
                        <a:ext uri="{FF2B5EF4-FFF2-40B4-BE49-F238E27FC236}">
                          <a16:creationId xmlns:a16="http://schemas.microsoft.com/office/drawing/2014/main" id="{E6535921-5D8E-4105-92F1-385C281BFF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3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5" name="Group 72">
                    <a:extLst>
                      <a:ext uri="{FF2B5EF4-FFF2-40B4-BE49-F238E27FC236}">
                        <a16:creationId xmlns:a16="http://schemas.microsoft.com/office/drawing/2014/main" id="{5678F422-997F-4353-B053-5BBCB0A07DF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2" cy="717"/>
                    <a:chOff x="2683" y="445"/>
                    <a:chExt cx="1782" cy="717"/>
                  </a:xfrm>
                </p:grpSpPr>
                <p:sp>
                  <p:nvSpPr>
                    <p:cNvPr id="91" name="Freeform 73">
                      <a:extLst>
                        <a:ext uri="{FF2B5EF4-FFF2-40B4-BE49-F238E27FC236}">
                          <a16:creationId xmlns:a16="http://schemas.microsoft.com/office/drawing/2014/main" id="{1F15FE6A-D232-4198-B108-00E5B28CC9E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92" name="Freeform 74">
                      <a:extLst>
                        <a:ext uri="{FF2B5EF4-FFF2-40B4-BE49-F238E27FC236}">
                          <a16:creationId xmlns:a16="http://schemas.microsoft.com/office/drawing/2014/main" id="{26EA64AF-DA90-464A-A774-8BF7EEF03F4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sp>
                <p:nvSpPr>
                  <p:cNvPr id="56" name="Freeform 75">
                    <a:extLst>
                      <a:ext uri="{FF2B5EF4-FFF2-40B4-BE49-F238E27FC236}">
                        <a16:creationId xmlns:a16="http://schemas.microsoft.com/office/drawing/2014/main" id="{B79E51D8-7E44-4EB9-A781-7334DD8F2E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57" name="Freeform 76">
                    <a:extLst>
                      <a:ext uri="{FF2B5EF4-FFF2-40B4-BE49-F238E27FC236}">
                        <a16:creationId xmlns:a16="http://schemas.microsoft.com/office/drawing/2014/main" id="{2360E001-07B4-47E1-8426-3ACCBD2096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grpSp>
                <p:nvGrpSpPr>
                  <p:cNvPr id="58" name="Group 77">
                    <a:extLst>
                      <a:ext uri="{FF2B5EF4-FFF2-40B4-BE49-F238E27FC236}">
                        <a16:creationId xmlns:a16="http://schemas.microsoft.com/office/drawing/2014/main" id="{9E4BEF55-80D9-491E-8EE8-17E0D91ABB3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9" cy="1520"/>
                    <a:chOff x="2800" y="41"/>
                    <a:chExt cx="639" cy="1520"/>
                  </a:xfrm>
                </p:grpSpPr>
                <p:sp>
                  <p:nvSpPr>
                    <p:cNvPr id="89" name="Freeform 78">
                      <a:extLst>
                        <a:ext uri="{FF2B5EF4-FFF2-40B4-BE49-F238E27FC236}">
                          <a16:creationId xmlns:a16="http://schemas.microsoft.com/office/drawing/2014/main" id="{53C9B949-E7D6-41CC-91A7-E857CA372D8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90" name="Freeform 79">
                      <a:extLst>
                        <a:ext uri="{FF2B5EF4-FFF2-40B4-BE49-F238E27FC236}">
                          <a16:creationId xmlns:a16="http://schemas.microsoft.com/office/drawing/2014/main" id="{4A4AEDF5-697F-43F4-B4FD-92F0C09629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59" name="Group 80">
                    <a:extLst>
                      <a:ext uri="{FF2B5EF4-FFF2-40B4-BE49-F238E27FC236}">
                        <a16:creationId xmlns:a16="http://schemas.microsoft.com/office/drawing/2014/main" id="{29BED974-F10D-49EB-979D-A900C470C79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>
                      <a:extLst>
                        <a:ext uri="{FF2B5EF4-FFF2-40B4-BE49-F238E27FC236}">
                          <a16:creationId xmlns:a16="http://schemas.microsoft.com/office/drawing/2014/main" id="{B7884E26-B186-424D-83F3-66BE17EDC1C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88" name="Freeform 82">
                      <a:extLst>
                        <a:ext uri="{FF2B5EF4-FFF2-40B4-BE49-F238E27FC236}">
                          <a16:creationId xmlns:a16="http://schemas.microsoft.com/office/drawing/2014/main" id="{1A630BD9-5286-49A8-8A6D-D949A9A199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0" name="Group 83">
                    <a:extLst>
                      <a:ext uri="{FF2B5EF4-FFF2-40B4-BE49-F238E27FC236}">
                        <a16:creationId xmlns:a16="http://schemas.microsoft.com/office/drawing/2014/main" id="{E3E50CFA-CA93-41F4-8EAC-D93A3004872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222">
                      <a:extLst>
                        <a:ext uri="{FF2B5EF4-FFF2-40B4-BE49-F238E27FC236}">
                          <a16:creationId xmlns:a16="http://schemas.microsoft.com/office/drawing/2014/main" id="{FB09A2AD-D794-4AD5-A1D1-361873BD88E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86" name="Freeform 223">
                      <a:extLst>
                        <a:ext uri="{FF2B5EF4-FFF2-40B4-BE49-F238E27FC236}">
                          <a16:creationId xmlns:a16="http://schemas.microsoft.com/office/drawing/2014/main" id="{0A218DA6-811F-4CD8-8E2C-B5EB31FD2A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1" name="Group 86">
                    <a:extLst>
                      <a:ext uri="{FF2B5EF4-FFF2-40B4-BE49-F238E27FC236}">
                        <a16:creationId xmlns:a16="http://schemas.microsoft.com/office/drawing/2014/main" id="{3688FD65-E489-4A43-8DE0-79D2605F811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4" cy="2449"/>
                    <a:chOff x="943" y="1769"/>
                    <a:chExt cx="1084" cy="2449"/>
                  </a:xfrm>
                </p:grpSpPr>
                <p:sp>
                  <p:nvSpPr>
                    <p:cNvPr id="83" name="Freeform 87">
                      <a:extLst>
                        <a:ext uri="{FF2B5EF4-FFF2-40B4-BE49-F238E27FC236}">
                          <a16:creationId xmlns:a16="http://schemas.microsoft.com/office/drawing/2014/main" id="{37376AA7-94DA-4C96-9742-B4935ED960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84" name="Freeform 88">
                      <a:extLst>
                        <a:ext uri="{FF2B5EF4-FFF2-40B4-BE49-F238E27FC236}">
                          <a16:creationId xmlns:a16="http://schemas.microsoft.com/office/drawing/2014/main" id="{56215CC4-C2D6-409A-BA51-AFAE11064C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2" name="Group 89">
                    <a:extLst>
                      <a:ext uri="{FF2B5EF4-FFF2-40B4-BE49-F238E27FC236}">
                        <a16:creationId xmlns:a16="http://schemas.microsoft.com/office/drawing/2014/main" id="{B59CBC89-410D-4EAB-B83A-8558DEB1FB6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>
                      <a:extLst>
                        <a:ext uri="{FF2B5EF4-FFF2-40B4-BE49-F238E27FC236}">
                          <a16:creationId xmlns:a16="http://schemas.microsoft.com/office/drawing/2014/main" id="{54C82BA8-775D-4216-B25F-46F75709FCC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82" name="Freeform 91">
                      <a:extLst>
                        <a:ext uri="{FF2B5EF4-FFF2-40B4-BE49-F238E27FC236}">
                          <a16:creationId xmlns:a16="http://schemas.microsoft.com/office/drawing/2014/main" id="{ACC60F89-D637-45EC-ABBE-017A0F56EDA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3" name="Group 92">
                    <a:extLst>
                      <a:ext uri="{FF2B5EF4-FFF2-40B4-BE49-F238E27FC236}">
                        <a16:creationId xmlns:a16="http://schemas.microsoft.com/office/drawing/2014/main" id="{81E1C8BD-7A60-46F1-8326-4BB1CC6141A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60" cy="2329"/>
                    <a:chOff x="1954" y="1989"/>
                    <a:chExt cx="493" cy="2604"/>
                  </a:xfrm>
                </p:grpSpPr>
                <p:sp>
                  <p:nvSpPr>
                    <p:cNvPr id="79" name="Freeform 93">
                      <a:extLst>
                        <a:ext uri="{FF2B5EF4-FFF2-40B4-BE49-F238E27FC236}">
                          <a16:creationId xmlns:a16="http://schemas.microsoft.com/office/drawing/2014/main" id="{B08EB186-E43E-4143-88EA-AD796C8F539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0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80" name="Freeform 94">
                      <a:extLst>
                        <a:ext uri="{FF2B5EF4-FFF2-40B4-BE49-F238E27FC236}">
                          <a16:creationId xmlns:a16="http://schemas.microsoft.com/office/drawing/2014/main" id="{59498363-7BA2-435D-841E-5966DB8EF50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6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4" name="Group 95">
                    <a:extLst>
                      <a:ext uri="{FF2B5EF4-FFF2-40B4-BE49-F238E27FC236}">
                        <a16:creationId xmlns:a16="http://schemas.microsoft.com/office/drawing/2014/main" id="{45E0CE1D-968D-45A6-AFDE-2B986319B37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>
                      <a:extLst>
                        <a:ext uri="{FF2B5EF4-FFF2-40B4-BE49-F238E27FC236}">
                          <a16:creationId xmlns:a16="http://schemas.microsoft.com/office/drawing/2014/main" id="{F7E565C6-8FB4-4559-8EBF-48B1726A88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78" name="Freeform 97">
                      <a:extLst>
                        <a:ext uri="{FF2B5EF4-FFF2-40B4-BE49-F238E27FC236}">
                          <a16:creationId xmlns:a16="http://schemas.microsoft.com/office/drawing/2014/main" id="{F2BBCEE5-1EE5-4D4B-84EA-563966E57F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5" name="Group 98">
                    <a:extLst>
                      <a:ext uri="{FF2B5EF4-FFF2-40B4-BE49-F238E27FC236}">
                        <a16:creationId xmlns:a16="http://schemas.microsoft.com/office/drawing/2014/main" id="{1D19EE32-8D94-43A5-8B9A-D118CA2AD5D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2" cy="2424"/>
                    <a:chOff x="3181" y="1867"/>
                    <a:chExt cx="882" cy="2424"/>
                  </a:xfrm>
                </p:grpSpPr>
                <p:sp>
                  <p:nvSpPr>
                    <p:cNvPr id="75" name="Freeform 99">
                      <a:extLst>
                        <a:ext uri="{FF2B5EF4-FFF2-40B4-BE49-F238E27FC236}">
                          <a16:creationId xmlns:a16="http://schemas.microsoft.com/office/drawing/2014/main" id="{222EBAD5-685D-4A0A-934F-434AD7F51C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76" name="Freeform 100">
                      <a:extLst>
                        <a:ext uri="{FF2B5EF4-FFF2-40B4-BE49-F238E27FC236}">
                          <a16:creationId xmlns:a16="http://schemas.microsoft.com/office/drawing/2014/main" id="{51C8D472-B300-4A01-B63D-476A89303CC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4" cy="46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6" name="Group 101">
                    <a:extLst>
                      <a:ext uri="{FF2B5EF4-FFF2-40B4-BE49-F238E27FC236}">
                        <a16:creationId xmlns:a16="http://schemas.microsoft.com/office/drawing/2014/main" id="{C33B21FD-776D-4737-9151-56A2906D0DF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>
                      <a:extLst>
                        <a:ext uri="{FF2B5EF4-FFF2-40B4-BE49-F238E27FC236}">
                          <a16:creationId xmlns:a16="http://schemas.microsoft.com/office/drawing/2014/main" id="{F38FB264-374F-4C0C-B685-76B27D8B0C9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74" name="Freeform 103">
                      <a:extLst>
                        <a:ext uri="{FF2B5EF4-FFF2-40B4-BE49-F238E27FC236}">
                          <a16:creationId xmlns:a16="http://schemas.microsoft.com/office/drawing/2014/main" id="{BE372453-2C01-445F-8112-413C0DA51A6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7" name="Group 104">
                    <a:extLst>
                      <a:ext uri="{FF2B5EF4-FFF2-40B4-BE49-F238E27FC236}">
                        <a16:creationId xmlns:a16="http://schemas.microsoft.com/office/drawing/2014/main" id="{A1FAB702-EC39-44A3-8A19-E7AEC562520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93" y="2072"/>
                    <a:ext cx="404" cy="2220"/>
                    <a:chOff x="2819" y="2100"/>
                    <a:chExt cx="404" cy="2220"/>
                  </a:xfrm>
                </p:grpSpPr>
                <p:sp>
                  <p:nvSpPr>
                    <p:cNvPr id="71" name="Freeform 105">
                      <a:extLst>
                        <a:ext uri="{FF2B5EF4-FFF2-40B4-BE49-F238E27FC236}">
                          <a16:creationId xmlns:a16="http://schemas.microsoft.com/office/drawing/2014/main" id="{4F419C8F-0DB5-40E2-BC36-330018E9F28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2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72" name="Freeform 106">
                      <a:extLst>
                        <a:ext uri="{FF2B5EF4-FFF2-40B4-BE49-F238E27FC236}">
                          <a16:creationId xmlns:a16="http://schemas.microsoft.com/office/drawing/2014/main" id="{F6D0AE7D-125A-4281-9D1E-A363B14D680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  <p:grpSp>
                <p:nvGrpSpPr>
                  <p:cNvPr id="68" name="Group 107">
                    <a:extLst>
                      <a:ext uri="{FF2B5EF4-FFF2-40B4-BE49-F238E27FC236}">
                        <a16:creationId xmlns:a16="http://schemas.microsoft.com/office/drawing/2014/main" id="{28981898-7B9A-44E9-9D7E-F9EFCA097AC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7" cy="2185"/>
                    <a:chOff x="2287" y="2135"/>
                    <a:chExt cx="427" cy="2185"/>
                  </a:xfrm>
                </p:grpSpPr>
                <p:sp>
                  <p:nvSpPr>
                    <p:cNvPr id="69" name="Freeform 108">
                      <a:extLst>
                        <a:ext uri="{FF2B5EF4-FFF2-40B4-BE49-F238E27FC236}">
                          <a16:creationId xmlns:a16="http://schemas.microsoft.com/office/drawing/2014/main" id="{40103791-8E22-4A1F-B4E6-D10E7346377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2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  <p:sp>
                  <p:nvSpPr>
                    <p:cNvPr id="70" name="Freeform 109">
                      <a:extLst>
                        <a:ext uri="{FF2B5EF4-FFF2-40B4-BE49-F238E27FC236}">
                          <a16:creationId xmlns:a16="http://schemas.microsoft.com/office/drawing/2014/main" id="{6C39DFD7-07AC-4CDD-94BC-86A1D67BD16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vi-VN" sz="1800"/>
                    </a:p>
                  </p:txBody>
                </p:sp>
              </p:grpSp>
            </p:grpSp>
          </p:grpSp>
          <p:grpSp>
            <p:nvGrpSpPr>
              <p:cNvPr id="23" name="Group 110">
                <a:extLst>
                  <a:ext uri="{FF2B5EF4-FFF2-40B4-BE49-F238E27FC236}">
                    <a16:creationId xmlns:a16="http://schemas.microsoft.com/office/drawing/2014/main" id="{8C0ED9A5-475C-4510-91FB-E7B310781C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>
                  <a:extLst>
                    <a:ext uri="{FF2B5EF4-FFF2-40B4-BE49-F238E27FC236}">
                      <a16:creationId xmlns:a16="http://schemas.microsoft.com/office/drawing/2014/main" id="{553E35CE-85BC-4815-A297-94D1D61174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>
                    <a:extLst>
                      <a:ext uri="{FF2B5EF4-FFF2-40B4-BE49-F238E27FC236}">
                        <a16:creationId xmlns:a16="http://schemas.microsoft.com/office/drawing/2014/main" id="{DA3803C1-060E-4BE0-9769-962E633BE1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flipV="1">
                    <a:off x="2965" y="456"/>
                    <a:ext cx="2568" cy="2047"/>
                  </a:xfrm>
                  <a:custGeom>
                    <a:avLst/>
                    <a:gdLst>
                      <a:gd name="T0" fmla="*/ 2568 w 36729"/>
                      <a:gd name="T1" fmla="*/ 990 h 21600"/>
                      <a:gd name="T2" fmla="*/ 0 w 36729"/>
                      <a:gd name="T3" fmla="*/ 1156 h 21600"/>
                      <a:gd name="T4" fmla="*/ 124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27" name="Arc 113">
                    <a:extLst>
                      <a:ext uri="{FF2B5EF4-FFF2-40B4-BE49-F238E27FC236}">
                        <a16:creationId xmlns:a16="http://schemas.microsoft.com/office/drawing/2014/main" id="{21202808-C7FB-4B7A-A342-000EAC5F77E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6 w 30473"/>
                      <a:gd name="T3" fmla="*/ 2379 h 22305"/>
                      <a:gd name="T4" fmla="*/ 587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28" name="Arc 114">
                    <a:extLst>
                      <a:ext uri="{FF2B5EF4-FFF2-40B4-BE49-F238E27FC236}">
                        <a16:creationId xmlns:a16="http://schemas.microsoft.com/office/drawing/2014/main" id="{FD2F4CAD-EB1D-4DC3-87FC-B86B18B147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6 w 34812"/>
                      <a:gd name="T3" fmla="*/ 2380 h 22305"/>
                      <a:gd name="T4" fmla="*/ 541 w 34812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29" name="Arc 115">
                    <a:extLst>
                      <a:ext uri="{FF2B5EF4-FFF2-40B4-BE49-F238E27FC236}">
                        <a16:creationId xmlns:a16="http://schemas.microsoft.com/office/drawing/2014/main" id="{5FF6C9F1-8DB9-4679-91B0-A851376E09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40 w 36830"/>
                      <a:gd name="T3" fmla="*/ 2380 h 22305"/>
                      <a:gd name="T4" fmla="*/ 1051 w 36830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30" name="Arc 116">
                    <a:extLst>
                      <a:ext uri="{FF2B5EF4-FFF2-40B4-BE49-F238E27FC236}">
                        <a16:creationId xmlns:a16="http://schemas.microsoft.com/office/drawing/2014/main" id="{AB337F3F-9131-4506-931A-0109E70AB9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1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31" name="Arc 117">
                    <a:extLst>
                      <a:ext uri="{FF2B5EF4-FFF2-40B4-BE49-F238E27FC236}">
                        <a16:creationId xmlns:a16="http://schemas.microsoft.com/office/drawing/2014/main" id="{3B5B058B-E5D0-4024-9D1A-2C99A69490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3 w 31146"/>
                      <a:gd name="T3" fmla="*/ 1020 h 21600"/>
                      <a:gd name="T4" fmla="*/ 324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32" name="Freeform 118">
                    <a:extLst>
                      <a:ext uri="{FF2B5EF4-FFF2-40B4-BE49-F238E27FC236}">
                        <a16:creationId xmlns:a16="http://schemas.microsoft.com/office/drawing/2014/main" id="{AE9B384B-4B43-4F8D-B172-A51F0CA493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sp>
              <p:nvSpPr>
                <p:cNvPr id="25" name="Freeform 119">
                  <a:extLst>
                    <a:ext uri="{FF2B5EF4-FFF2-40B4-BE49-F238E27FC236}">
                      <a16:creationId xmlns:a16="http://schemas.microsoft.com/office/drawing/2014/main" id="{0A242701-64D3-4235-A33B-73BC27F6F09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-1346631">
                  <a:off x="3279" y="1529"/>
                  <a:ext cx="443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1800"/>
                </a:p>
              </p:txBody>
            </p:sp>
          </p:grpSp>
        </p:grpSp>
        <p:grpSp>
          <p:nvGrpSpPr>
            <p:cNvPr id="7" name="Group 120">
              <a:extLst>
                <a:ext uri="{FF2B5EF4-FFF2-40B4-BE49-F238E27FC236}">
                  <a16:creationId xmlns:a16="http://schemas.microsoft.com/office/drawing/2014/main" id="{601560C1-D230-455A-889D-815365762F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6" y="452"/>
              <a:ext cx="4040" cy="2966"/>
              <a:chOff x="210" y="337"/>
              <a:chExt cx="5198" cy="3818"/>
            </a:xfrm>
          </p:grpSpPr>
          <p:sp>
            <p:nvSpPr>
              <p:cNvPr id="8" name="Freeform 121">
                <a:extLst>
                  <a:ext uri="{FF2B5EF4-FFF2-40B4-BE49-F238E27FC236}">
                    <a16:creationId xmlns:a16="http://schemas.microsoft.com/office/drawing/2014/main" id="{366BB238-C6AB-42B7-A021-A06649977BD2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9" name="Arc 122">
                <a:extLst>
                  <a:ext uri="{FF2B5EF4-FFF2-40B4-BE49-F238E27FC236}">
                    <a16:creationId xmlns:a16="http://schemas.microsoft.com/office/drawing/2014/main" id="{B165B6C2-AA5F-44BD-94E1-9337E0543912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" name="Arc 123">
                <a:extLst>
                  <a:ext uri="{FF2B5EF4-FFF2-40B4-BE49-F238E27FC236}">
                    <a16:creationId xmlns:a16="http://schemas.microsoft.com/office/drawing/2014/main" id="{0CF7D25B-087F-4CB6-A74E-9A14AC15ED33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1" name="Arc 124">
                <a:extLst>
                  <a:ext uri="{FF2B5EF4-FFF2-40B4-BE49-F238E27FC236}">
                    <a16:creationId xmlns:a16="http://schemas.microsoft.com/office/drawing/2014/main" id="{E9AD645C-0FC9-4144-8E46-30E794C867FA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2" name="Arc 125">
                <a:extLst>
                  <a:ext uri="{FF2B5EF4-FFF2-40B4-BE49-F238E27FC236}">
                    <a16:creationId xmlns:a16="http://schemas.microsoft.com/office/drawing/2014/main" id="{9BAAB54A-09C0-4574-AC3B-1213470DC5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3" name="Arc 126">
                <a:extLst>
                  <a:ext uri="{FF2B5EF4-FFF2-40B4-BE49-F238E27FC236}">
                    <a16:creationId xmlns:a16="http://schemas.microsoft.com/office/drawing/2014/main" id="{FA8B85C7-D9A8-4BB2-A71A-26AC8776377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4" name="Freeform 127">
                <a:extLst>
                  <a:ext uri="{FF2B5EF4-FFF2-40B4-BE49-F238E27FC236}">
                    <a16:creationId xmlns:a16="http://schemas.microsoft.com/office/drawing/2014/main" id="{E824F09B-3BEA-414C-B26E-3322DDCC49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5" name="Freeform 128">
                <a:extLst>
                  <a:ext uri="{FF2B5EF4-FFF2-40B4-BE49-F238E27FC236}">
                    <a16:creationId xmlns:a16="http://schemas.microsoft.com/office/drawing/2014/main" id="{646882D6-5F32-4080-B7D2-49A68AC634CE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6" name="Freeform 129">
                <a:extLst>
                  <a:ext uri="{FF2B5EF4-FFF2-40B4-BE49-F238E27FC236}">
                    <a16:creationId xmlns:a16="http://schemas.microsoft.com/office/drawing/2014/main" id="{00A755D1-7331-4C4C-A985-C1D679A64059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7" name="Freeform 130">
                <a:extLst>
                  <a:ext uri="{FF2B5EF4-FFF2-40B4-BE49-F238E27FC236}">
                    <a16:creationId xmlns:a16="http://schemas.microsoft.com/office/drawing/2014/main" id="{4F1A8E31-BAD8-47BA-A8F8-4C6B85396481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8" name="Freeform 131">
                <a:extLst>
                  <a:ext uri="{FF2B5EF4-FFF2-40B4-BE49-F238E27FC236}">
                    <a16:creationId xmlns:a16="http://schemas.microsoft.com/office/drawing/2014/main" id="{FFF6C5CE-6593-4778-B98E-2D715D3C85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9" name="Freeform 132">
                <a:extLst>
                  <a:ext uri="{FF2B5EF4-FFF2-40B4-BE49-F238E27FC236}">
                    <a16:creationId xmlns:a16="http://schemas.microsoft.com/office/drawing/2014/main" id="{C19E2621-60FD-473A-BAB3-6F108F2A95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20" name="Freeform 133">
                <a:extLst>
                  <a:ext uri="{FF2B5EF4-FFF2-40B4-BE49-F238E27FC236}">
                    <a16:creationId xmlns:a16="http://schemas.microsoft.com/office/drawing/2014/main" id="{5ABBB217-7BDC-45EB-94E3-ACA328DFDD8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21" name="Freeform 134">
                <a:extLst>
                  <a:ext uri="{FF2B5EF4-FFF2-40B4-BE49-F238E27FC236}">
                    <a16:creationId xmlns:a16="http://schemas.microsoft.com/office/drawing/2014/main" id="{0FCE03CB-E71C-4C2D-B5E4-FFAB5BCB51C3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</p:grpSp>
      </p:grpSp>
      <p:sp>
        <p:nvSpPr>
          <p:cNvPr id="218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7214"/>
            <a:ext cx="103632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8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>
            <a:extLst>
              <a:ext uri="{FF2B5EF4-FFF2-40B4-BE49-F238E27FC236}">
                <a16:creationId xmlns:a16="http://schemas.microsoft.com/office/drawing/2014/main" id="{038E728F-E9A0-405C-899F-828B4932D80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>
            <a:extLst>
              <a:ext uri="{FF2B5EF4-FFF2-40B4-BE49-F238E27FC236}">
                <a16:creationId xmlns:a16="http://schemas.microsoft.com/office/drawing/2014/main" id="{3988DB37-A306-4EEE-8128-9D331F1E3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>
            <a:extLst>
              <a:ext uri="{FF2B5EF4-FFF2-40B4-BE49-F238E27FC236}">
                <a16:creationId xmlns:a16="http://schemas.microsoft.com/office/drawing/2014/main" id="{E82524C2-D307-45FD-9FA2-278D8ADCFF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86FC1-C754-4222-8C15-98F1B7A806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7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>
            <a:extLst>
              <a:ext uri="{FF2B5EF4-FFF2-40B4-BE49-F238E27FC236}">
                <a16:creationId xmlns:a16="http://schemas.microsoft.com/office/drawing/2014/main" id="{E426BB84-3794-4CA7-85D5-D9AAE498A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>
            <a:extLst>
              <a:ext uri="{FF2B5EF4-FFF2-40B4-BE49-F238E27FC236}">
                <a16:creationId xmlns:a16="http://schemas.microsoft.com/office/drawing/2014/main" id="{78F533E2-9BD8-44A8-8453-A0AD8E3E1A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>
            <a:extLst>
              <a:ext uri="{FF2B5EF4-FFF2-40B4-BE49-F238E27FC236}">
                <a16:creationId xmlns:a16="http://schemas.microsoft.com/office/drawing/2014/main" id="{847B1DA1-A6FA-4698-9A0B-656AD105F5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8B1291-C4D9-4850-ADEF-715F10B32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46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01626"/>
            <a:ext cx="25908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01626"/>
            <a:ext cx="75692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>
            <a:extLst>
              <a:ext uri="{FF2B5EF4-FFF2-40B4-BE49-F238E27FC236}">
                <a16:creationId xmlns:a16="http://schemas.microsoft.com/office/drawing/2014/main" id="{7552256A-2E44-40D7-AA33-41252FA7BB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>
            <a:extLst>
              <a:ext uri="{FF2B5EF4-FFF2-40B4-BE49-F238E27FC236}">
                <a16:creationId xmlns:a16="http://schemas.microsoft.com/office/drawing/2014/main" id="{F54A0454-73DA-46BE-9E3C-C120924F2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>
            <a:extLst>
              <a:ext uri="{FF2B5EF4-FFF2-40B4-BE49-F238E27FC236}">
                <a16:creationId xmlns:a16="http://schemas.microsoft.com/office/drawing/2014/main" id="{CBB1E834-F6AC-4ECC-BEF1-14119BFE7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B65E4E-10C9-46CD-9D97-CA300B466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84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>
            <a:extLst>
              <a:ext uri="{FF2B5EF4-FFF2-40B4-BE49-F238E27FC236}">
                <a16:creationId xmlns:a16="http://schemas.microsoft.com/office/drawing/2014/main" id="{EC3F794E-F2FC-4B64-AF70-C8322D163C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>
            <a:extLst>
              <a:ext uri="{FF2B5EF4-FFF2-40B4-BE49-F238E27FC236}">
                <a16:creationId xmlns:a16="http://schemas.microsoft.com/office/drawing/2014/main" id="{680EE62A-2BA2-483D-9E13-9EF5047A0C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>
            <a:extLst>
              <a:ext uri="{FF2B5EF4-FFF2-40B4-BE49-F238E27FC236}">
                <a16:creationId xmlns:a16="http://schemas.microsoft.com/office/drawing/2014/main" id="{BE8EF9A0-6533-4C73-8E03-E2443972F6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20CA4-3628-41DD-9DA8-05900D60ED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45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>
            <a:extLst>
              <a:ext uri="{FF2B5EF4-FFF2-40B4-BE49-F238E27FC236}">
                <a16:creationId xmlns:a16="http://schemas.microsoft.com/office/drawing/2014/main" id="{CFBA20A1-814C-49D7-AAD5-4F03DCE9C5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>
            <a:extLst>
              <a:ext uri="{FF2B5EF4-FFF2-40B4-BE49-F238E27FC236}">
                <a16:creationId xmlns:a16="http://schemas.microsoft.com/office/drawing/2014/main" id="{A49C938D-C96C-4C5F-948E-40B1E146CC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>
            <a:extLst>
              <a:ext uri="{FF2B5EF4-FFF2-40B4-BE49-F238E27FC236}">
                <a16:creationId xmlns:a16="http://schemas.microsoft.com/office/drawing/2014/main" id="{A090873C-DBF7-43E2-993C-6404CC7998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C0C31-7425-4D05-BEA4-D5D2A2448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25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>
            <a:extLst>
              <a:ext uri="{FF2B5EF4-FFF2-40B4-BE49-F238E27FC236}">
                <a16:creationId xmlns:a16="http://schemas.microsoft.com/office/drawing/2014/main" id="{30362DC5-74A0-41CF-B92E-C31C800784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>
            <a:extLst>
              <a:ext uri="{FF2B5EF4-FFF2-40B4-BE49-F238E27FC236}">
                <a16:creationId xmlns:a16="http://schemas.microsoft.com/office/drawing/2014/main" id="{093004CE-C9B4-4300-88D2-9E5A72A4A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>
            <a:extLst>
              <a:ext uri="{FF2B5EF4-FFF2-40B4-BE49-F238E27FC236}">
                <a16:creationId xmlns:a16="http://schemas.microsoft.com/office/drawing/2014/main" id="{434F52E7-91B1-4506-BA0C-F1C8B65F2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FA6CB-206C-47AE-A120-E5E2F35D4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73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>
            <a:extLst>
              <a:ext uri="{FF2B5EF4-FFF2-40B4-BE49-F238E27FC236}">
                <a16:creationId xmlns:a16="http://schemas.microsoft.com/office/drawing/2014/main" id="{2CE8F034-2FD4-4F3E-85A3-50CC3FCEA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>
            <a:extLst>
              <a:ext uri="{FF2B5EF4-FFF2-40B4-BE49-F238E27FC236}">
                <a16:creationId xmlns:a16="http://schemas.microsoft.com/office/drawing/2014/main" id="{FBC00482-3043-4978-BEAC-5CD5F707F3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>
            <a:extLst>
              <a:ext uri="{FF2B5EF4-FFF2-40B4-BE49-F238E27FC236}">
                <a16:creationId xmlns:a16="http://schemas.microsoft.com/office/drawing/2014/main" id="{839117C1-7C52-44D6-91D6-C79F1F91FE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3974EF-E4EC-4047-BBC2-6682357064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684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>
            <a:extLst>
              <a:ext uri="{FF2B5EF4-FFF2-40B4-BE49-F238E27FC236}">
                <a16:creationId xmlns:a16="http://schemas.microsoft.com/office/drawing/2014/main" id="{FB069FEB-0CF1-4D58-965D-ABDDA26C9A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>
            <a:extLst>
              <a:ext uri="{FF2B5EF4-FFF2-40B4-BE49-F238E27FC236}">
                <a16:creationId xmlns:a16="http://schemas.microsoft.com/office/drawing/2014/main" id="{0A124C86-370F-4D3D-83DF-A37037406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>
            <a:extLst>
              <a:ext uri="{FF2B5EF4-FFF2-40B4-BE49-F238E27FC236}">
                <a16:creationId xmlns:a16="http://schemas.microsoft.com/office/drawing/2014/main" id="{90186C70-C371-42E9-A824-147802D88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8C80-5512-40A5-8B70-4C7A6599F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794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>
            <a:extLst>
              <a:ext uri="{FF2B5EF4-FFF2-40B4-BE49-F238E27FC236}">
                <a16:creationId xmlns:a16="http://schemas.microsoft.com/office/drawing/2014/main" id="{C72BFC06-7AC6-4E7C-BF5F-AA47FFEB8C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>
            <a:extLst>
              <a:ext uri="{FF2B5EF4-FFF2-40B4-BE49-F238E27FC236}">
                <a16:creationId xmlns:a16="http://schemas.microsoft.com/office/drawing/2014/main" id="{732B8C4E-8E3D-4B1A-884B-246A328902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>
            <a:extLst>
              <a:ext uri="{FF2B5EF4-FFF2-40B4-BE49-F238E27FC236}">
                <a16:creationId xmlns:a16="http://schemas.microsoft.com/office/drawing/2014/main" id="{662E9BC8-26F7-4485-8DBE-13F734B29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A407A-F023-4D5D-85E7-02272FDA43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75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>
            <a:extLst>
              <a:ext uri="{FF2B5EF4-FFF2-40B4-BE49-F238E27FC236}">
                <a16:creationId xmlns:a16="http://schemas.microsoft.com/office/drawing/2014/main" id="{D343C5D0-495A-40B8-AF3E-01ED169B8A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>
            <a:extLst>
              <a:ext uri="{FF2B5EF4-FFF2-40B4-BE49-F238E27FC236}">
                <a16:creationId xmlns:a16="http://schemas.microsoft.com/office/drawing/2014/main" id="{72DAC9DF-D56E-4775-99CF-803786C0AB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>
            <a:extLst>
              <a:ext uri="{FF2B5EF4-FFF2-40B4-BE49-F238E27FC236}">
                <a16:creationId xmlns:a16="http://schemas.microsoft.com/office/drawing/2014/main" id="{8AFCE6BB-5C2D-48BD-84C9-49A6C5107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64EC3-5B1D-48DE-8E51-6C8726705E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68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>
            <a:extLst>
              <a:ext uri="{FF2B5EF4-FFF2-40B4-BE49-F238E27FC236}">
                <a16:creationId xmlns:a16="http://schemas.microsoft.com/office/drawing/2014/main" id="{931417CF-D2E3-408C-ACB9-581F90B5CC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>
            <a:extLst>
              <a:ext uri="{FF2B5EF4-FFF2-40B4-BE49-F238E27FC236}">
                <a16:creationId xmlns:a16="http://schemas.microsoft.com/office/drawing/2014/main" id="{626074D9-5890-4C1E-8C83-57F6AC954F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>
            <a:extLst>
              <a:ext uri="{FF2B5EF4-FFF2-40B4-BE49-F238E27FC236}">
                <a16:creationId xmlns:a16="http://schemas.microsoft.com/office/drawing/2014/main" id="{945CE05D-B4C0-4451-B328-4A231E3A92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D37A4-39B1-4997-83D9-0A43608234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56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accent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547FF94-C87C-4DA6-A83B-165AB25D2638}"/>
              </a:ext>
            </a:extLst>
          </p:cNvPr>
          <p:cNvGrpSpPr>
            <a:grpSpLocks/>
          </p:cNvGrpSpPr>
          <p:nvPr/>
        </p:nvGrpSpPr>
        <p:grpSpPr bwMode="auto">
          <a:xfrm>
            <a:off x="8405285" y="1"/>
            <a:ext cx="3786716" cy="3254375"/>
            <a:chOff x="3115" y="0"/>
            <a:chExt cx="2170" cy="2486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A346980D-25A1-447C-B119-0B0B9B0A51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" name="Oval 4">
                <a:extLst>
                  <a:ext uri="{FF2B5EF4-FFF2-40B4-BE49-F238E27FC236}">
                    <a16:creationId xmlns:a16="http://schemas.microsoft.com/office/drawing/2014/main" id="{42BCCA67-B8CB-44C1-A36D-26D5CFD9E6C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3" name="Oval 5">
                <a:extLst>
                  <a:ext uri="{FF2B5EF4-FFF2-40B4-BE49-F238E27FC236}">
                    <a16:creationId xmlns:a16="http://schemas.microsoft.com/office/drawing/2014/main" id="{3C63C9E8-3AD6-4E48-9341-53871E6EBBC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59B02068-6E01-4CB5-845C-A67B7F50E9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>
                <a:extLst>
                  <a:ext uri="{FF2B5EF4-FFF2-40B4-BE49-F238E27FC236}">
                    <a16:creationId xmlns:a16="http://schemas.microsoft.com/office/drawing/2014/main" id="{9A82AED0-55CA-444F-AC81-542ABAB13C5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4" name="Oval 8">
                <a:extLst>
                  <a:ext uri="{FF2B5EF4-FFF2-40B4-BE49-F238E27FC236}">
                    <a16:creationId xmlns:a16="http://schemas.microsoft.com/office/drawing/2014/main" id="{EC1A9AC7-5D5A-4753-BEB2-FF673F2046E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</p:grpSp>
        <p:grpSp>
          <p:nvGrpSpPr>
            <p:cNvPr id="1034" name="Group 9">
              <a:extLst>
                <a:ext uri="{FF2B5EF4-FFF2-40B4-BE49-F238E27FC236}">
                  <a16:creationId xmlns:a16="http://schemas.microsoft.com/office/drawing/2014/main" id="{EBFCC718-A6FD-4482-A853-686103B204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>
                <a:extLst>
                  <a:ext uri="{FF2B5EF4-FFF2-40B4-BE49-F238E27FC236}">
                    <a16:creationId xmlns:a16="http://schemas.microsoft.com/office/drawing/2014/main" id="{F692BE4E-B2EC-4EC9-92A3-A0A74B5D47F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161" name="Oval 11">
                <a:extLst>
                  <a:ext uri="{FF2B5EF4-FFF2-40B4-BE49-F238E27FC236}">
                    <a16:creationId xmlns:a16="http://schemas.microsoft.com/office/drawing/2014/main" id="{BC3D05CF-13EA-4EF1-9247-A231A47DBF5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</p:grpSp>
        <p:grpSp>
          <p:nvGrpSpPr>
            <p:cNvPr id="1035" name="Group 12">
              <a:extLst>
                <a:ext uri="{FF2B5EF4-FFF2-40B4-BE49-F238E27FC236}">
                  <a16:creationId xmlns:a16="http://schemas.microsoft.com/office/drawing/2014/main" id="{73B0C566-EE80-409D-B798-1CF732FB7C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>
                <a:extLst>
                  <a:ext uri="{FF2B5EF4-FFF2-40B4-BE49-F238E27FC236}">
                    <a16:creationId xmlns:a16="http://schemas.microsoft.com/office/drawing/2014/main" id="{21981F0E-9916-4A8D-ABF3-4BECA76B5E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>
                  <a:extLst>
                    <a:ext uri="{FF2B5EF4-FFF2-40B4-BE49-F238E27FC236}">
                      <a16:creationId xmlns:a16="http://schemas.microsoft.com/office/drawing/2014/main" id="{482D2891-54C4-4D2F-8588-E16BEC339F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1800"/>
                </a:p>
              </p:txBody>
            </p:sp>
            <p:sp>
              <p:nvSpPr>
                <p:cNvPr id="1159" name="Oval 15">
                  <a:extLst>
                    <a:ext uri="{FF2B5EF4-FFF2-40B4-BE49-F238E27FC236}">
                      <a16:creationId xmlns:a16="http://schemas.microsoft.com/office/drawing/2014/main" id="{A5799B16-04C4-4193-AEE4-9FBEB47F40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1800"/>
                </a:p>
              </p:txBody>
            </p:sp>
          </p:grpSp>
          <p:grpSp>
            <p:nvGrpSpPr>
              <p:cNvPr id="1037" name="Group 16">
                <a:extLst>
                  <a:ext uri="{FF2B5EF4-FFF2-40B4-BE49-F238E27FC236}">
                    <a16:creationId xmlns:a16="http://schemas.microsoft.com/office/drawing/2014/main" id="{807B3B39-C48F-4592-BA6C-AA586FFB2D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>
                  <a:extLst>
                    <a:ext uri="{FF2B5EF4-FFF2-40B4-BE49-F238E27FC236}">
                      <a16:creationId xmlns:a16="http://schemas.microsoft.com/office/drawing/2014/main" id="{76F55B50-9E41-402E-9C5D-4E563361C8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>
                    <a:extLst>
                      <a:ext uri="{FF2B5EF4-FFF2-40B4-BE49-F238E27FC236}">
                        <a16:creationId xmlns:a16="http://schemas.microsoft.com/office/drawing/2014/main" id="{2124B834-2C4F-4D11-B77A-89A96F8651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57" name="Freeform 19">
                    <a:extLst>
                      <a:ext uri="{FF2B5EF4-FFF2-40B4-BE49-F238E27FC236}">
                        <a16:creationId xmlns:a16="http://schemas.microsoft.com/office/drawing/2014/main" id="{69F7A0E0-503D-483B-BACB-5804494918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1" name="Group 20">
                  <a:extLst>
                    <a:ext uri="{FF2B5EF4-FFF2-40B4-BE49-F238E27FC236}">
                      <a16:creationId xmlns:a16="http://schemas.microsoft.com/office/drawing/2014/main" id="{7B717786-D0EE-425F-B2B2-4122BFE4846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>
                    <a:extLst>
                      <a:ext uri="{FF2B5EF4-FFF2-40B4-BE49-F238E27FC236}">
                        <a16:creationId xmlns:a16="http://schemas.microsoft.com/office/drawing/2014/main" id="{996269A7-23CC-40BE-A273-9EEDE6640E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55" name="Freeform 22">
                    <a:extLst>
                      <a:ext uri="{FF2B5EF4-FFF2-40B4-BE49-F238E27FC236}">
                        <a16:creationId xmlns:a16="http://schemas.microsoft.com/office/drawing/2014/main" id="{35CF2271-11CC-4E56-8360-D739CA21DA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2" name="Group 23">
                  <a:extLst>
                    <a:ext uri="{FF2B5EF4-FFF2-40B4-BE49-F238E27FC236}">
                      <a16:creationId xmlns:a16="http://schemas.microsoft.com/office/drawing/2014/main" id="{1EA714E0-5AED-4EFC-BDB1-D2C7DDA3B17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>
                    <a:extLst>
                      <a:ext uri="{FF2B5EF4-FFF2-40B4-BE49-F238E27FC236}">
                        <a16:creationId xmlns:a16="http://schemas.microsoft.com/office/drawing/2014/main" id="{FF4857E3-2DD6-4361-94BB-8DC24A5466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53" name="Freeform 25">
                    <a:extLst>
                      <a:ext uri="{FF2B5EF4-FFF2-40B4-BE49-F238E27FC236}">
                        <a16:creationId xmlns:a16="http://schemas.microsoft.com/office/drawing/2014/main" id="{EC1224E1-D2BA-4BA3-B654-CD5E74BDE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3" name="Group 26">
                  <a:extLst>
                    <a:ext uri="{FF2B5EF4-FFF2-40B4-BE49-F238E27FC236}">
                      <a16:creationId xmlns:a16="http://schemas.microsoft.com/office/drawing/2014/main" id="{024AEA3F-1D4D-4C66-9C5C-383A99BDF53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>
                    <a:extLst>
                      <a:ext uri="{FF2B5EF4-FFF2-40B4-BE49-F238E27FC236}">
                        <a16:creationId xmlns:a16="http://schemas.microsoft.com/office/drawing/2014/main" id="{DD748125-EDEE-4A99-8E5D-446C6E478E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51" name="Freeform 28">
                    <a:extLst>
                      <a:ext uri="{FF2B5EF4-FFF2-40B4-BE49-F238E27FC236}">
                        <a16:creationId xmlns:a16="http://schemas.microsoft.com/office/drawing/2014/main" id="{9016AF23-B8F6-40ED-B729-1EADD4E973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4" name="Group 29">
                  <a:extLst>
                    <a:ext uri="{FF2B5EF4-FFF2-40B4-BE49-F238E27FC236}">
                      <a16:creationId xmlns:a16="http://schemas.microsoft.com/office/drawing/2014/main" id="{AAF675E3-558D-4792-B200-643B03B0C3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>
                    <a:extLst>
                      <a:ext uri="{FF2B5EF4-FFF2-40B4-BE49-F238E27FC236}">
                        <a16:creationId xmlns:a16="http://schemas.microsoft.com/office/drawing/2014/main" id="{A41683AE-AF50-40F6-8909-0EB334036D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49" name="Freeform 31">
                    <a:extLst>
                      <a:ext uri="{FF2B5EF4-FFF2-40B4-BE49-F238E27FC236}">
                        <a16:creationId xmlns:a16="http://schemas.microsoft.com/office/drawing/2014/main" id="{DE240490-B7C8-4129-959D-9C93DB57B0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5" name="Group 32">
                  <a:extLst>
                    <a:ext uri="{FF2B5EF4-FFF2-40B4-BE49-F238E27FC236}">
                      <a16:creationId xmlns:a16="http://schemas.microsoft.com/office/drawing/2014/main" id="{D8AD13B3-5E59-43E2-BFE5-38E27C7C5CB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>
                    <a:extLst>
                      <a:ext uri="{FF2B5EF4-FFF2-40B4-BE49-F238E27FC236}">
                        <a16:creationId xmlns:a16="http://schemas.microsoft.com/office/drawing/2014/main" id="{C69336A6-5FF3-47F5-80C1-CF6375ED80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47" name="Freeform 34">
                    <a:extLst>
                      <a:ext uri="{FF2B5EF4-FFF2-40B4-BE49-F238E27FC236}">
                        <a16:creationId xmlns:a16="http://schemas.microsoft.com/office/drawing/2014/main" id="{28680C71-E743-4FE2-A2DF-90919983F7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6" name="Group 35">
                  <a:extLst>
                    <a:ext uri="{FF2B5EF4-FFF2-40B4-BE49-F238E27FC236}">
                      <a16:creationId xmlns:a16="http://schemas.microsoft.com/office/drawing/2014/main" id="{1BB18820-EB3B-433C-A045-DBDE8F7EFB9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>
                    <a:extLst>
                      <a:ext uri="{FF2B5EF4-FFF2-40B4-BE49-F238E27FC236}">
                        <a16:creationId xmlns:a16="http://schemas.microsoft.com/office/drawing/2014/main" id="{DE4E3853-E2F1-4A53-8293-4F90B3816A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45" name="Freeform 37">
                    <a:extLst>
                      <a:ext uri="{FF2B5EF4-FFF2-40B4-BE49-F238E27FC236}">
                        <a16:creationId xmlns:a16="http://schemas.microsoft.com/office/drawing/2014/main" id="{669543F6-8284-47E5-910A-B01C8EE19F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7" name="Group 38">
                  <a:extLst>
                    <a:ext uri="{FF2B5EF4-FFF2-40B4-BE49-F238E27FC236}">
                      <a16:creationId xmlns:a16="http://schemas.microsoft.com/office/drawing/2014/main" id="{D6A9E429-382F-4685-8427-49A5A7853DF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>
                    <a:extLst>
                      <a:ext uri="{FF2B5EF4-FFF2-40B4-BE49-F238E27FC236}">
                        <a16:creationId xmlns:a16="http://schemas.microsoft.com/office/drawing/2014/main" id="{64706EDD-FC00-4B4F-A7B8-4D862E9D03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43" name="Freeform 40">
                    <a:extLst>
                      <a:ext uri="{FF2B5EF4-FFF2-40B4-BE49-F238E27FC236}">
                        <a16:creationId xmlns:a16="http://schemas.microsoft.com/office/drawing/2014/main" id="{4DF979FA-F520-4A93-9861-D130595CFB2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8" name="Group 41">
                  <a:extLst>
                    <a:ext uri="{FF2B5EF4-FFF2-40B4-BE49-F238E27FC236}">
                      <a16:creationId xmlns:a16="http://schemas.microsoft.com/office/drawing/2014/main" id="{DD5DDC83-9A2D-4066-BC25-8C214285D1C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>
                    <a:extLst>
                      <a:ext uri="{FF2B5EF4-FFF2-40B4-BE49-F238E27FC236}">
                        <a16:creationId xmlns:a16="http://schemas.microsoft.com/office/drawing/2014/main" id="{5A4D288D-F6A7-4EE6-BB76-1FB4598EB5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41" name="Freeform 43">
                    <a:extLst>
                      <a:ext uri="{FF2B5EF4-FFF2-40B4-BE49-F238E27FC236}">
                        <a16:creationId xmlns:a16="http://schemas.microsoft.com/office/drawing/2014/main" id="{8F0BF8B3-E682-446A-93C4-A29FF26AEB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69" name="Group 44">
                  <a:extLst>
                    <a:ext uri="{FF2B5EF4-FFF2-40B4-BE49-F238E27FC236}">
                      <a16:creationId xmlns:a16="http://schemas.microsoft.com/office/drawing/2014/main" id="{FC6FC50C-2A74-48A2-8D1D-E9AFA5F226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>
                    <a:extLst>
                      <a:ext uri="{FF2B5EF4-FFF2-40B4-BE49-F238E27FC236}">
                        <a16:creationId xmlns:a16="http://schemas.microsoft.com/office/drawing/2014/main" id="{C8F08EBD-B437-4795-BC4C-AC78026388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39" name="Freeform 46">
                    <a:extLst>
                      <a:ext uri="{FF2B5EF4-FFF2-40B4-BE49-F238E27FC236}">
                        <a16:creationId xmlns:a16="http://schemas.microsoft.com/office/drawing/2014/main" id="{048C2D1F-B50F-4007-9DEE-EF816663A1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0" name="Group 47">
                  <a:extLst>
                    <a:ext uri="{FF2B5EF4-FFF2-40B4-BE49-F238E27FC236}">
                      <a16:creationId xmlns:a16="http://schemas.microsoft.com/office/drawing/2014/main" id="{06C1C39F-56C9-46CB-8924-84ECAFD1D44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>
                    <a:extLst>
                      <a:ext uri="{FF2B5EF4-FFF2-40B4-BE49-F238E27FC236}">
                        <a16:creationId xmlns:a16="http://schemas.microsoft.com/office/drawing/2014/main" id="{89CFF14E-927D-47C4-AC2D-48C26C502A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37" name="Freeform 49">
                    <a:extLst>
                      <a:ext uri="{FF2B5EF4-FFF2-40B4-BE49-F238E27FC236}">
                        <a16:creationId xmlns:a16="http://schemas.microsoft.com/office/drawing/2014/main" id="{C1155F58-415A-48DA-B36F-B3B232D4AA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1" name="Group 50">
                  <a:extLst>
                    <a:ext uri="{FF2B5EF4-FFF2-40B4-BE49-F238E27FC236}">
                      <a16:creationId xmlns:a16="http://schemas.microsoft.com/office/drawing/2014/main" id="{A8228E7E-50D5-4727-AE4B-DEB7C8CFC74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>
                    <a:extLst>
                      <a:ext uri="{FF2B5EF4-FFF2-40B4-BE49-F238E27FC236}">
                        <a16:creationId xmlns:a16="http://schemas.microsoft.com/office/drawing/2014/main" id="{DDC314AC-BC2F-4CB9-9A0D-6E54FBDD54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35" name="Freeform 52">
                    <a:extLst>
                      <a:ext uri="{FF2B5EF4-FFF2-40B4-BE49-F238E27FC236}">
                        <a16:creationId xmlns:a16="http://schemas.microsoft.com/office/drawing/2014/main" id="{5C87A14C-A411-4AEE-BBC7-A9CD31CD51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2" name="Group 53">
                  <a:extLst>
                    <a:ext uri="{FF2B5EF4-FFF2-40B4-BE49-F238E27FC236}">
                      <a16:creationId xmlns:a16="http://schemas.microsoft.com/office/drawing/2014/main" id="{C9E2772C-F96E-4CE7-B488-595AF62442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>
                    <a:extLst>
                      <a:ext uri="{FF2B5EF4-FFF2-40B4-BE49-F238E27FC236}">
                        <a16:creationId xmlns:a16="http://schemas.microsoft.com/office/drawing/2014/main" id="{B71D6D7D-3B2B-41B4-9F99-51CBBEFFDD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33" name="Freeform 55">
                    <a:extLst>
                      <a:ext uri="{FF2B5EF4-FFF2-40B4-BE49-F238E27FC236}">
                        <a16:creationId xmlns:a16="http://schemas.microsoft.com/office/drawing/2014/main" id="{7C752804-5789-49F4-B6DE-BCABC7CD61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3" name="Group 56">
                  <a:extLst>
                    <a:ext uri="{FF2B5EF4-FFF2-40B4-BE49-F238E27FC236}">
                      <a16:creationId xmlns:a16="http://schemas.microsoft.com/office/drawing/2014/main" id="{593A959A-03D6-47D8-A716-3AE78D82860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>
                    <a:extLst>
                      <a:ext uri="{FF2B5EF4-FFF2-40B4-BE49-F238E27FC236}">
                        <a16:creationId xmlns:a16="http://schemas.microsoft.com/office/drawing/2014/main" id="{D77A3826-2BDA-420B-835A-162B930720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31" name="Freeform 58">
                    <a:extLst>
                      <a:ext uri="{FF2B5EF4-FFF2-40B4-BE49-F238E27FC236}">
                        <a16:creationId xmlns:a16="http://schemas.microsoft.com/office/drawing/2014/main" id="{77C4E888-F1BE-4D7D-ADD3-D1964E65FC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4" name="Group 59">
                  <a:extLst>
                    <a:ext uri="{FF2B5EF4-FFF2-40B4-BE49-F238E27FC236}">
                      <a16:creationId xmlns:a16="http://schemas.microsoft.com/office/drawing/2014/main" id="{001AB371-89B7-47F5-B7ED-3D27F77B0DC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>
                    <a:extLst>
                      <a:ext uri="{FF2B5EF4-FFF2-40B4-BE49-F238E27FC236}">
                        <a16:creationId xmlns:a16="http://schemas.microsoft.com/office/drawing/2014/main" id="{C9978959-641D-4479-87F9-E45719ECB5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29" name="Freeform 61">
                    <a:extLst>
                      <a:ext uri="{FF2B5EF4-FFF2-40B4-BE49-F238E27FC236}">
                        <a16:creationId xmlns:a16="http://schemas.microsoft.com/office/drawing/2014/main" id="{C26A4846-7B8E-4245-94D1-9574C8CB6D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5" name="Group 62">
                  <a:extLst>
                    <a:ext uri="{FF2B5EF4-FFF2-40B4-BE49-F238E27FC236}">
                      <a16:creationId xmlns:a16="http://schemas.microsoft.com/office/drawing/2014/main" id="{2E42EB20-5923-4020-AF52-B91B8400A9D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>
                    <a:extLst>
                      <a:ext uri="{FF2B5EF4-FFF2-40B4-BE49-F238E27FC236}">
                        <a16:creationId xmlns:a16="http://schemas.microsoft.com/office/drawing/2014/main" id="{B5251DCA-FB13-4810-802F-B3CA46EAC4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27" name="Freeform 64">
                    <a:extLst>
                      <a:ext uri="{FF2B5EF4-FFF2-40B4-BE49-F238E27FC236}">
                        <a16:creationId xmlns:a16="http://schemas.microsoft.com/office/drawing/2014/main" id="{D0274D91-DE29-4FE1-A3E2-83D457E610C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6" name="Group 65">
                  <a:extLst>
                    <a:ext uri="{FF2B5EF4-FFF2-40B4-BE49-F238E27FC236}">
                      <a16:creationId xmlns:a16="http://schemas.microsoft.com/office/drawing/2014/main" id="{9434AF65-F4EB-4148-A468-7E3999B0C00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>
                    <a:extLst>
                      <a:ext uri="{FF2B5EF4-FFF2-40B4-BE49-F238E27FC236}">
                        <a16:creationId xmlns:a16="http://schemas.microsoft.com/office/drawing/2014/main" id="{9F6B3272-B1D0-480B-88F6-717B1F14AA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25" name="Freeform 67">
                    <a:extLst>
                      <a:ext uri="{FF2B5EF4-FFF2-40B4-BE49-F238E27FC236}">
                        <a16:creationId xmlns:a16="http://schemas.microsoft.com/office/drawing/2014/main" id="{2A15F600-9B13-4CA5-8786-404A9CFF56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7" name="Group 68">
                  <a:extLst>
                    <a:ext uri="{FF2B5EF4-FFF2-40B4-BE49-F238E27FC236}">
                      <a16:creationId xmlns:a16="http://schemas.microsoft.com/office/drawing/2014/main" id="{55498C6E-98AA-4677-8CBF-597FED62C6B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>
                    <a:extLst>
                      <a:ext uri="{FF2B5EF4-FFF2-40B4-BE49-F238E27FC236}">
                        <a16:creationId xmlns:a16="http://schemas.microsoft.com/office/drawing/2014/main" id="{AA24A95E-F01A-48A0-9313-CE5CB711A2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23" name="Freeform 70">
                    <a:extLst>
                      <a:ext uri="{FF2B5EF4-FFF2-40B4-BE49-F238E27FC236}">
                        <a16:creationId xmlns:a16="http://schemas.microsoft.com/office/drawing/2014/main" id="{DDD48940-6517-46DC-8B5E-31080FD43B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8" name="Group 71">
                  <a:extLst>
                    <a:ext uri="{FF2B5EF4-FFF2-40B4-BE49-F238E27FC236}">
                      <a16:creationId xmlns:a16="http://schemas.microsoft.com/office/drawing/2014/main" id="{98752230-86C9-4D6A-B48E-F2A86777CA9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>
                    <a:extLst>
                      <a:ext uri="{FF2B5EF4-FFF2-40B4-BE49-F238E27FC236}">
                        <a16:creationId xmlns:a16="http://schemas.microsoft.com/office/drawing/2014/main" id="{52E41C43-4211-46C6-AEB1-9A7B2B66E1C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21" name="Freeform 73">
                    <a:extLst>
                      <a:ext uri="{FF2B5EF4-FFF2-40B4-BE49-F238E27FC236}">
                        <a16:creationId xmlns:a16="http://schemas.microsoft.com/office/drawing/2014/main" id="{38CAC0B1-C667-4748-AC1C-E1AEF3EDAC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79" name="Group 74">
                  <a:extLst>
                    <a:ext uri="{FF2B5EF4-FFF2-40B4-BE49-F238E27FC236}">
                      <a16:creationId xmlns:a16="http://schemas.microsoft.com/office/drawing/2014/main" id="{AF02C4B6-B70B-4601-B396-6DB91ED3010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>
                    <a:extLst>
                      <a:ext uri="{FF2B5EF4-FFF2-40B4-BE49-F238E27FC236}">
                        <a16:creationId xmlns:a16="http://schemas.microsoft.com/office/drawing/2014/main" id="{541700B2-48D2-4749-908D-47F63504BC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19" name="Freeform 76">
                    <a:extLst>
                      <a:ext uri="{FF2B5EF4-FFF2-40B4-BE49-F238E27FC236}">
                        <a16:creationId xmlns:a16="http://schemas.microsoft.com/office/drawing/2014/main" id="{C782CFBF-C101-40CF-88BE-9AE329F873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0" name="Group 77">
                  <a:extLst>
                    <a:ext uri="{FF2B5EF4-FFF2-40B4-BE49-F238E27FC236}">
                      <a16:creationId xmlns:a16="http://schemas.microsoft.com/office/drawing/2014/main" id="{8F1B88C7-C2A8-4F0F-9659-30FB443519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>
                    <a:extLst>
                      <a:ext uri="{FF2B5EF4-FFF2-40B4-BE49-F238E27FC236}">
                        <a16:creationId xmlns:a16="http://schemas.microsoft.com/office/drawing/2014/main" id="{3D947F6B-9E59-4673-B18A-E411AD400E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17" name="Freeform 79">
                    <a:extLst>
                      <a:ext uri="{FF2B5EF4-FFF2-40B4-BE49-F238E27FC236}">
                        <a16:creationId xmlns:a16="http://schemas.microsoft.com/office/drawing/2014/main" id="{D0FA7CE7-6C85-4367-B1A8-C4A3EBA987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sp>
              <p:nvSpPr>
                <p:cNvPr id="1081" name="Freeform 80">
                  <a:extLst>
                    <a:ext uri="{FF2B5EF4-FFF2-40B4-BE49-F238E27FC236}">
                      <a16:creationId xmlns:a16="http://schemas.microsoft.com/office/drawing/2014/main" id="{ABBF3A66-596F-4A52-BBA2-ABA5065CB8C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1800"/>
                </a:p>
              </p:txBody>
            </p:sp>
            <p:sp>
              <p:nvSpPr>
                <p:cNvPr id="1082" name="Freeform 81">
                  <a:extLst>
                    <a:ext uri="{FF2B5EF4-FFF2-40B4-BE49-F238E27FC236}">
                      <a16:creationId xmlns:a16="http://schemas.microsoft.com/office/drawing/2014/main" id="{58032BC7-70A8-42A3-B542-AB47682DFA5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1800"/>
                </a:p>
              </p:txBody>
            </p:sp>
            <p:grpSp>
              <p:nvGrpSpPr>
                <p:cNvPr id="1083" name="Group 82">
                  <a:extLst>
                    <a:ext uri="{FF2B5EF4-FFF2-40B4-BE49-F238E27FC236}">
                      <a16:creationId xmlns:a16="http://schemas.microsoft.com/office/drawing/2014/main" id="{4F09225C-F22B-45F8-B0A0-BBE38137F32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>
                    <a:extLst>
                      <a:ext uri="{FF2B5EF4-FFF2-40B4-BE49-F238E27FC236}">
                        <a16:creationId xmlns:a16="http://schemas.microsoft.com/office/drawing/2014/main" id="{87DA22BA-06B7-4C60-9D72-19284ED409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15" name="Freeform 84">
                    <a:extLst>
                      <a:ext uri="{FF2B5EF4-FFF2-40B4-BE49-F238E27FC236}">
                        <a16:creationId xmlns:a16="http://schemas.microsoft.com/office/drawing/2014/main" id="{78447253-5999-4403-917B-C5AB7E8709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4" name="Group 85">
                  <a:extLst>
                    <a:ext uri="{FF2B5EF4-FFF2-40B4-BE49-F238E27FC236}">
                      <a16:creationId xmlns:a16="http://schemas.microsoft.com/office/drawing/2014/main" id="{966FBC41-8CB4-402D-9844-6AA5C77B8C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>
                    <a:extLst>
                      <a:ext uri="{FF2B5EF4-FFF2-40B4-BE49-F238E27FC236}">
                        <a16:creationId xmlns:a16="http://schemas.microsoft.com/office/drawing/2014/main" id="{EE7CCB3E-9572-4F6F-8613-2B9F698F1E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13" name="Freeform 87">
                    <a:extLst>
                      <a:ext uri="{FF2B5EF4-FFF2-40B4-BE49-F238E27FC236}">
                        <a16:creationId xmlns:a16="http://schemas.microsoft.com/office/drawing/2014/main" id="{42A55C31-7516-4B1B-BFA9-5E33F764A4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5" name="Group 88">
                  <a:extLst>
                    <a:ext uri="{FF2B5EF4-FFF2-40B4-BE49-F238E27FC236}">
                      <a16:creationId xmlns:a16="http://schemas.microsoft.com/office/drawing/2014/main" id="{C87E223E-1220-4CB1-8046-1A7E40E7066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>
                    <a:extLst>
                      <a:ext uri="{FF2B5EF4-FFF2-40B4-BE49-F238E27FC236}">
                        <a16:creationId xmlns:a16="http://schemas.microsoft.com/office/drawing/2014/main" id="{A75EAD6B-BE99-4D75-B3C5-25B2D6D0F8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11" name="Freeform 90">
                    <a:extLst>
                      <a:ext uri="{FF2B5EF4-FFF2-40B4-BE49-F238E27FC236}">
                        <a16:creationId xmlns:a16="http://schemas.microsoft.com/office/drawing/2014/main" id="{731D0C3C-C5F6-43A7-A8D1-DEFE3E355A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6" name="Group 91">
                  <a:extLst>
                    <a:ext uri="{FF2B5EF4-FFF2-40B4-BE49-F238E27FC236}">
                      <a16:creationId xmlns:a16="http://schemas.microsoft.com/office/drawing/2014/main" id="{97C483B6-E1AF-45B8-8B28-430F4DDBCC3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>
                    <a:extLst>
                      <a:ext uri="{FF2B5EF4-FFF2-40B4-BE49-F238E27FC236}">
                        <a16:creationId xmlns:a16="http://schemas.microsoft.com/office/drawing/2014/main" id="{0E4432A4-D2A2-4EDA-8F65-A77A5D3B00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09" name="Freeform 93">
                    <a:extLst>
                      <a:ext uri="{FF2B5EF4-FFF2-40B4-BE49-F238E27FC236}">
                        <a16:creationId xmlns:a16="http://schemas.microsoft.com/office/drawing/2014/main" id="{4C3C0D27-983E-4D79-A4EE-43D46CF3B5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7" name="Group 94">
                  <a:extLst>
                    <a:ext uri="{FF2B5EF4-FFF2-40B4-BE49-F238E27FC236}">
                      <a16:creationId xmlns:a16="http://schemas.microsoft.com/office/drawing/2014/main" id="{06598342-58CD-404A-87F9-F2C70977B0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>
                    <a:extLst>
                      <a:ext uri="{FF2B5EF4-FFF2-40B4-BE49-F238E27FC236}">
                        <a16:creationId xmlns:a16="http://schemas.microsoft.com/office/drawing/2014/main" id="{F1496E81-2B54-4C7F-98FE-4B3D7C76BB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07" name="Freeform 96">
                    <a:extLst>
                      <a:ext uri="{FF2B5EF4-FFF2-40B4-BE49-F238E27FC236}">
                        <a16:creationId xmlns:a16="http://schemas.microsoft.com/office/drawing/2014/main" id="{490DA925-DA75-4DCB-A1A4-C09E41B69B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8" name="Group 97">
                  <a:extLst>
                    <a:ext uri="{FF2B5EF4-FFF2-40B4-BE49-F238E27FC236}">
                      <a16:creationId xmlns:a16="http://schemas.microsoft.com/office/drawing/2014/main" id="{CB48290C-9616-4276-9D98-626249A6B0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>
                    <a:extLst>
                      <a:ext uri="{FF2B5EF4-FFF2-40B4-BE49-F238E27FC236}">
                        <a16:creationId xmlns:a16="http://schemas.microsoft.com/office/drawing/2014/main" id="{B7C58E9B-488F-4924-9B28-11078CDA26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05" name="Freeform 99">
                    <a:extLst>
                      <a:ext uri="{FF2B5EF4-FFF2-40B4-BE49-F238E27FC236}">
                        <a16:creationId xmlns:a16="http://schemas.microsoft.com/office/drawing/2014/main" id="{A54146D4-8466-42E9-99AD-5A565B61B0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89" name="Group 100">
                  <a:extLst>
                    <a:ext uri="{FF2B5EF4-FFF2-40B4-BE49-F238E27FC236}">
                      <a16:creationId xmlns:a16="http://schemas.microsoft.com/office/drawing/2014/main" id="{7DBBD940-A0BF-4A84-94C8-EE46B580FFC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>
                    <a:extLst>
                      <a:ext uri="{FF2B5EF4-FFF2-40B4-BE49-F238E27FC236}">
                        <a16:creationId xmlns:a16="http://schemas.microsoft.com/office/drawing/2014/main" id="{9F352D82-1C02-4EC3-9BF3-E5883E14FD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03" name="Freeform 102">
                    <a:extLst>
                      <a:ext uri="{FF2B5EF4-FFF2-40B4-BE49-F238E27FC236}">
                        <a16:creationId xmlns:a16="http://schemas.microsoft.com/office/drawing/2014/main" id="{555CF291-6BBF-49A8-9798-9071A1B0F1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90" name="Group 103">
                  <a:extLst>
                    <a:ext uri="{FF2B5EF4-FFF2-40B4-BE49-F238E27FC236}">
                      <a16:creationId xmlns:a16="http://schemas.microsoft.com/office/drawing/2014/main" id="{B29CD0A7-0841-44F9-8C4B-E4F1FB5515B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>
                    <a:extLst>
                      <a:ext uri="{FF2B5EF4-FFF2-40B4-BE49-F238E27FC236}">
                        <a16:creationId xmlns:a16="http://schemas.microsoft.com/office/drawing/2014/main" id="{206854AD-46C3-498A-AE63-0E07A11811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101" name="Freeform 105">
                    <a:extLst>
                      <a:ext uri="{FF2B5EF4-FFF2-40B4-BE49-F238E27FC236}">
                        <a16:creationId xmlns:a16="http://schemas.microsoft.com/office/drawing/2014/main" id="{0F884191-3F58-43B4-BCB9-76F47D167C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91" name="Group 106">
                  <a:extLst>
                    <a:ext uri="{FF2B5EF4-FFF2-40B4-BE49-F238E27FC236}">
                      <a16:creationId xmlns:a16="http://schemas.microsoft.com/office/drawing/2014/main" id="{862E4A6E-B58E-47ED-A2E9-7189F864D3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>
                    <a:extLst>
                      <a:ext uri="{FF2B5EF4-FFF2-40B4-BE49-F238E27FC236}">
                        <a16:creationId xmlns:a16="http://schemas.microsoft.com/office/drawing/2014/main" id="{1A7A0812-A7DD-4F38-BDD1-7EA42744BA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099" name="Freeform 108">
                    <a:extLst>
                      <a:ext uri="{FF2B5EF4-FFF2-40B4-BE49-F238E27FC236}">
                        <a16:creationId xmlns:a16="http://schemas.microsoft.com/office/drawing/2014/main" id="{7AA23462-7014-4AC2-8B29-578C3BE9FC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92" name="Group 109">
                  <a:extLst>
                    <a:ext uri="{FF2B5EF4-FFF2-40B4-BE49-F238E27FC236}">
                      <a16:creationId xmlns:a16="http://schemas.microsoft.com/office/drawing/2014/main" id="{4FF095D5-EE30-4631-A4DB-0D5E8AC5A3E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>
                    <a:extLst>
                      <a:ext uri="{FF2B5EF4-FFF2-40B4-BE49-F238E27FC236}">
                        <a16:creationId xmlns:a16="http://schemas.microsoft.com/office/drawing/2014/main" id="{40993EEE-10F5-45BD-8025-BC53AC4B6E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097" name="Freeform 111">
                    <a:extLst>
                      <a:ext uri="{FF2B5EF4-FFF2-40B4-BE49-F238E27FC236}">
                        <a16:creationId xmlns:a16="http://schemas.microsoft.com/office/drawing/2014/main" id="{454E0791-5BB4-47B8-83DC-681093AC6C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  <p:grpSp>
              <p:nvGrpSpPr>
                <p:cNvPr id="1093" name="Group 112">
                  <a:extLst>
                    <a:ext uri="{FF2B5EF4-FFF2-40B4-BE49-F238E27FC236}">
                      <a16:creationId xmlns:a16="http://schemas.microsoft.com/office/drawing/2014/main" id="{380816A8-00EB-4146-A6C3-86DA3B01D70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>
                    <a:extLst>
                      <a:ext uri="{FF2B5EF4-FFF2-40B4-BE49-F238E27FC236}">
                        <a16:creationId xmlns:a16="http://schemas.microsoft.com/office/drawing/2014/main" id="{755F4A52-87CB-4923-A004-EC2002462D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  <p:sp>
                <p:nvSpPr>
                  <p:cNvPr id="1095" name="Freeform 114">
                    <a:extLst>
                      <a:ext uri="{FF2B5EF4-FFF2-40B4-BE49-F238E27FC236}">
                        <a16:creationId xmlns:a16="http://schemas.microsoft.com/office/drawing/2014/main" id="{6A4574BA-94B7-4DD2-AE38-1B21138B8F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vi-VN" sz="1800"/>
                  </a:p>
                </p:txBody>
              </p:sp>
            </p:grpSp>
          </p:grpSp>
          <p:sp>
            <p:nvSpPr>
              <p:cNvPr id="1038" name="Freeform 115">
                <a:extLst>
                  <a:ext uri="{FF2B5EF4-FFF2-40B4-BE49-F238E27FC236}">
                    <a16:creationId xmlns:a16="http://schemas.microsoft.com/office/drawing/2014/main" id="{7CB9652A-BE7F-4C04-B625-DCB613DB2567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39" name="Arc 116">
                <a:extLst>
                  <a:ext uri="{FF2B5EF4-FFF2-40B4-BE49-F238E27FC236}">
                    <a16:creationId xmlns:a16="http://schemas.microsoft.com/office/drawing/2014/main" id="{64A22603-BAD3-4A8C-A600-F51A9A74186A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211 w 21600"/>
                  <a:gd name="T1" fmla="*/ 0 h 21602"/>
                  <a:gd name="T2" fmla="*/ 833 w 21600"/>
                  <a:gd name="T3" fmla="*/ 903 h 21602"/>
                  <a:gd name="T4" fmla="*/ 0 w 21600"/>
                  <a:gd name="T5" fmla="*/ 874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0" name="Arc 117">
                <a:extLst>
                  <a:ext uri="{FF2B5EF4-FFF2-40B4-BE49-F238E27FC236}">
                    <a16:creationId xmlns:a16="http://schemas.microsoft.com/office/drawing/2014/main" id="{ED74B07C-1158-4C72-948A-F0CBA981C64B}"/>
                  </a:ext>
                </a:extLst>
              </p:cNvPr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1" name="Arc 118">
                <a:extLst>
                  <a:ext uri="{FF2B5EF4-FFF2-40B4-BE49-F238E27FC236}">
                    <a16:creationId xmlns:a16="http://schemas.microsoft.com/office/drawing/2014/main" id="{088DC9F0-3055-42A0-BABC-68CE39D9AC51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54 h 22305"/>
                  <a:gd name="T2" fmla="*/ 486 w 28940"/>
                  <a:gd name="T3" fmla="*/ 933 h 22305"/>
                  <a:gd name="T4" fmla="*/ 123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2" name="Arc 119">
                <a:extLst>
                  <a:ext uri="{FF2B5EF4-FFF2-40B4-BE49-F238E27FC236}">
                    <a16:creationId xmlns:a16="http://schemas.microsoft.com/office/drawing/2014/main" id="{58BB4D5A-2186-4BA3-BFEB-473ABD460D2A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80 h 22305"/>
                  <a:gd name="T2" fmla="*/ 791 w 30473"/>
                  <a:gd name="T3" fmla="*/ 931 h 22305"/>
                  <a:gd name="T4" fmla="*/ 230 w 30473"/>
                  <a:gd name="T5" fmla="*/ 90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3" name="Arc 120">
                <a:extLst>
                  <a:ext uri="{FF2B5EF4-FFF2-40B4-BE49-F238E27FC236}">
                    <a16:creationId xmlns:a16="http://schemas.microsoft.com/office/drawing/2014/main" id="{FD79BB18-A2BE-45FB-B41A-9C9DE1929AD3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4" name="Arc 121">
                <a:extLst>
                  <a:ext uri="{FF2B5EF4-FFF2-40B4-BE49-F238E27FC236}">
                    <a16:creationId xmlns:a16="http://schemas.microsoft.com/office/drawing/2014/main" id="{0FE8BC82-35CB-4E7A-B64E-4A5F2A21A31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5" name="Arc 122">
                <a:extLst>
                  <a:ext uri="{FF2B5EF4-FFF2-40B4-BE49-F238E27FC236}">
                    <a16:creationId xmlns:a16="http://schemas.microsoft.com/office/drawing/2014/main" id="{6A56781B-D909-4A58-B654-CBE579F3DF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189 h 22305"/>
                  <a:gd name="T2" fmla="*/ 393 w 34812"/>
                  <a:gd name="T3" fmla="*/ 933 h 22305"/>
                  <a:gd name="T4" fmla="*/ 149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6" name="Arc 123">
                <a:extLst>
                  <a:ext uri="{FF2B5EF4-FFF2-40B4-BE49-F238E27FC236}">
                    <a16:creationId xmlns:a16="http://schemas.microsoft.com/office/drawing/2014/main" id="{33DD55A7-47FA-4353-ACD5-A754D6D1B04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189 h 22305"/>
                  <a:gd name="T2" fmla="*/ 559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7" name="Freeform 124">
                <a:extLst>
                  <a:ext uri="{FF2B5EF4-FFF2-40B4-BE49-F238E27FC236}">
                    <a16:creationId xmlns:a16="http://schemas.microsoft.com/office/drawing/2014/main" id="{0CCA5457-4E1B-4A38-BCDF-3683865733B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8" name="Freeform 125">
                <a:extLst>
                  <a:ext uri="{FF2B5EF4-FFF2-40B4-BE49-F238E27FC236}">
                    <a16:creationId xmlns:a16="http://schemas.microsoft.com/office/drawing/2014/main" id="{FDEE6186-BDAB-42CF-8698-758D20DC61F9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49" name="Arc 126">
                <a:extLst>
                  <a:ext uri="{FF2B5EF4-FFF2-40B4-BE49-F238E27FC236}">
                    <a16:creationId xmlns:a16="http://schemas.microsoft.com/office/drawing/2014/main" id="{19B57E5B-96E7-49A8-A138-3522C75A628D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0" name="Arc 127">
                <a:extLst>
                  <a:ext uri="{FF2B5EF4-FFF2-40B4-BE49-F238E27FC236}">
                    <a16:creationId xmlns:a16="http://schemas.microsoft.com/office/drawing/2014/main" id="{72C20CEB-593A-4051-B37E-EEC62A68983D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419 h 21600"/>
                  <a:gd name="T2" fmla="*/ 724 w 31881"/>
                  <a:gd name="T3" fmla="*/ 203 h 21600"/>
                  <a:gd name="T4" fmla="*/ 414 w 31881"/>
                  <a:gd name="T5" fmla="*/ 90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1" name="Arc 128">
                <a:extLst>
                  <a:ext uri="{FF2B5EF4-FFF2-40B4-BE49-F238E27FC236}">
                    <a16:creationId xmlns:a16="http://schemas.microsoft.com/office/drawing/2014/main" id="{B84B4A16-3195-4547-AA8D-8A3FCF6B329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189 h 21600"/>
                  <a:gd name="T2" fmla="*/ 298 w 31146"/>
                  <a:gd name="T3" fmla="*/ 400 h 21600"/>
                  <a:gd name="T4" fmla="*/ 126 w 31146"/>
                  <a:gd name="T5" fmla="*/ 90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2" name="Freeform 129">
                <a:extLst>
                  <a:ext uri="{FF2B5EF4-FFF2-40B4-BE49-F238E27FC236}">
                    <a16:creationId xmlns:a16="http://schemas.microsoft.com/office/drawing/2014/main" id="{D117D337-6973-41D1-988D-E1888BF7C39F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3" name="Freeform 130">
                <a:extLst>
                  <a:ext uri="{FF2B5EF4-FFF2-40B4-BE49-F238E27FC236}">
                    <a16:creationId xmlns:a16="http://schemas.microsoft.com/office/drawing/2014/main" id="{D6FFC052-2F3F-4A68-B759-83525B0D8B16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4" name="Freeform 131">
                <a:extLst>
                  <a:ext uri="{FF2B5EF4-FFF2-40B4-BE49-F238E27FC236}">
                    <a16:creationId xmlns:a16="http://schemas.microsoft.com/office/drawing/2014/main" id="{6C184937-FCE2-4FA6-A768-E870B479A5BB}"/>
                  </a:ext>
                </a:extLst>
              </p:cNvPr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5" name="Freeform 132">
                <a:extLst>
                  <a:ext uri="{FF2B5EF4-FFF2-40B4-BE49-F238E27FC236}">
                    <a16:creationId xmlns:a16="http://schemas.microsoft.com/office/drawing/2014/main" id="{59D082BB-5860-4F6E-A0CD-DFCB9CC049C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6" name="Freeform 133">
                <a:extLst>
                  <a:ext uri="{FF2B5EF4-FFF2-40B4-BE49-F238E27FC236}">
                    <a16:creationId xmlns:a16="http://schemas.microsoft.com/office/drawing/2014/main" id="{26ED71E1-32D3-49B5-AEA2-CF212AF5C0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7" name="Freeform 134">
                <a:extLst>
                  <a:ext uri="{FF2B5EF4-FFF2-40B4-BE49-F238E27FC236}">
                    <a16:creationId xmlns:a16="http://schemas.microsoft.com/office/drawing/2014/main" id="{85FC2EF5-C794-4360-B5A6-F5A13E93C1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8" name="Freeform 135">
                <a:extLst>
                  <a:ext uri="{FF2B5EF4-FFF2-40B4-BE49-F238E27FC236}">
                    <a16:creationId xmlns:a16="http://schemas.microsoft.com/office/drawing/2014/main" id="{9464250B-FBD6-479F-90BA-5D8C12124DFD}"/>
                  </a:ext>
                </a:extLst>
              </p:cNvPr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  <p:sp>
            <p:nvSpPr>
              <p:cNvPr id="1059" name="Freeform 136">
                <a:extLst>
                  <a:ext uri="{FF2B5EF4-FFF2-40B4-BE49-F238E27FC236}">
                    <a16:creationId xmlns:a16="http://schemas.microsoft.com/office/drawing/2014/main" id="{75FF24B2-253B-4902-BAEE-41B71526B56E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1800"/>
              </a:p>
            </p:txBody>
          </p:sp>
        </p:grpSp>
      </p:grpSp>
      <p:sp>
        <p:nvSpPr>
          <p:cNvPr id="1027" name="Rectangle 137">
            <a:extLst>
              <a:ext uri="{FF2B5EF4-FFF2-40B4-BE49-F238E27FC236}">
                <a16:creationId xmlns:a16="http://schemas.microsoft.com/office/drawing/2014/main" id="{341A60F0-ECF9-4DDD-B99A-6EBF99EDA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1625"/>
            <a:ext cx="103632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>
            <a:extLst>
              <a:ext uri="{FF2B5EF4-FFF2-40B4-BE49-F238E27FC236}">
                <a16:creationId xmlns:a16="http://schemas.microsoft.com/office/drawing/2014/main" id="{AA2955E3-F618-4228-A003-49B2F962B7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63" name="Rectangle 139">
            <a:extLst>
              <a:ext uri="{FF2B5EF4-FFF2-40B4-BE49-F238E27FC236}">
                <a16:creationId xmlns:a16="http://schemas.microsoft.com/office/drawing/2014/main" id="{B891D117-254C-4FD9-B0D4-140792092D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4" name="Rectangle 140">
            <a:extLst>
              <a:ext uri="{FF2B5EF4-FFF2-40B4-BE49-F238E27FC236}">
                <a16:creationId xmlns:a16="http://schemas.microsoft.com/office/drawing/2014/main" id="{4CDB5B29-3815-4206-8B96-20739E87F2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5" name="Rectangle 141">
            <a:extLst>
              <a:ext uri="{FF2B5EF4-FFF2-40B4-BE49-F238E27FC236}">
                <a16:creationId xmlns:a16="http://schemas.microsoft.com/office/drawing/2014/main" id="{C57EB891-C6B5-4DDF-B07E-BADF624E29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anose="020B0A04020102020204" pitchFamily="34" charset="0"/>
              </a:defRPr>
            </a:lvl1pPr>
          </a:lstStyle>
          <a:p>
            <a:fld id="{EDA49815-50A5-4836-A478-5127C7BDB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50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Group 2">
            <a:extLst>
              <a:ext uri="{FF2B5EF4-FFF2-40B4-BE49-F238E27FC236}">
                <a16:creationId xmlns:a16="http://schemas.microsoft.com/office/drawing/2014/main" id="{0B997C4A-672D-4842-BB70-1A7E07B96F3D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122363"/>
          <a:ext cx="8610600" cy="4359278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268" name="Line 148">
            <a:extLst>
              <a:ext uri="{FF2B5EF4-FFF2-40B4-BE49-F238E27FC236}">
                <a16:creationId xmlns:a16="http://schemas.microsoft.com/office/drawing/2014/main" id="{62E13EC3-F958-44D2-9561-2BE6B22698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1143000"/>
            <a:ext cx="20638" cy="4343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5269" name="Line 149">
            <a:extLst>
              <a:ext uri="{FF2B5EF4-FFF2-40B4-BE49-F238E27FC236}">
                <a16:creationId xmlns:a16="http://schemas.microsoft.com/office/drawing/2014/main" id="{CDF162EE-AC77-4F1D-8D42-39AE0BC47B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5614" y="1143000"/>
            <a:ext cx="8637587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3222" name="Text Box 150">
            <a:extLst>
              <a:ext uri="{FF2B5EF4-FFF2-40B4-BE49-F238E27FC236}">
                <a16:creationId xmlns:a16="http://schemas.microsoft.com/office/drawing/2014/main" id="{ECD80FF9-2034-46B4-8109-3E6ACD917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316664"/>
            <a:ext cx="731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3223" name="Text Box 151">
            <a:extLst>
              <a:ext uri="{FF2B5EF4-FFF2-40B4-BE49-F238E27FC236}">
                <a16:creationId xmlns:a16="http://schemas.microsoft.com/office/drawing/2014/main" id="{B29C5BCD-B80A-4E22-92D3-ACF05FB7E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316664"/>
            <a:ext cx="670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5272" name="Text Box 152">
            <a:extLst>
              <a:ext uri="{FF2B5EF4-FFF2-40B4-BE49-F238E27FC236}">
                <a16:creationId xmlns:a16="http://schemas.microsoft.com/office/drawing/2014/main" id="{F0ED4E16-7895-4984-852B-D8CAF0301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.VnTime" panose="020B7200000000000000" pitchFamily="34" charset="0"/>
              </a:rPr>
              <a:t>Cã  11 hµng vµ 11 cét</a:t>
            </a:r>
          </a:p>
        </p:txBody>
      </p:sp>
      <p:sp>
        <p:nvSpPr>
          <p:cNvPr id="5273" name="Text Box 153">
            <a:extLst>
              <a:ext uri="{FF2B5EF4-FFF2-40B4-BE49-F238E27FC236}">
                <a16:creationId xmlns:a16="http://schemas.microsoft.com/office/drawing/2014/main" id="{1ED1EBDD-8FC7-41A5-AA30-E8E8831F2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603876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FF0066"/>
                </a:solidFill>
                <a:latin typeface=".VnTime" panose="020B7200000000000000" pitchFamily="34" charset="0"/>
              </a:rPr>
              <a:t>Trong b¶ng nh©n cã mÊy hµng mÊy cét?</a:t>
            </a:r>
          </a:p>
        </p:txBody>
      </p:sp>
      <p:sp>
        <p:nvSpPr>
          <p:cNvPr id="5274" name="Text Box 154">
            <a:extLst>
              <a:ext uri="{FF2B5EF4-FFF2-40B4-BE49-F238E27FC236}">
                <a16:creationId xmlns:a16="http://schemas.microsoft.com/office/drawing/2014/main" id="{4A641B51-07F2-4268-9A10-31386203C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0"/>
            <a:ext cx="617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2" grpId="0"/>
      <p:bldP spid="5273" grpId="0"/>
      <p:bldP spid="52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Group 2">
            <a:extLst>
              <a:ext uri="{FF2B5EF4-FFF2-40B4-BE49-F238E27FC236}">
                <a16:creationId xmlns:a16="http://schemas.microsoft.com/office/drawing/2014/main" id="{50043D48-A02C-4276-8F46-AEAA7FF4C316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660525"/>
          <a:ext cx="8610600" cy="4362450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436" name="Hộp_Văn_Bản 5">
            <a:extLst>
              <a:ext uri="{FF2B5EF4-FFF2-40B4-BE49-F238E27FC236}">
                <a16:creationId xmlns:a16="http://schemas.microsoft.com/office/drawing/2014/main" id="{E4029E92-EE05-437D-A5C1-C179C07AA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85801"/>
            <a:ext cx="495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.VnBodoniH" panose="020B7200000000000000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Group 2">
            <a:extLst>
              <a:ext uri="{FF2B5EF4-FFF2-40B4-BE49-F238E27FC236}">
                <a16:creationId xmlns:a16="http://schemas.microsoft.com/office/drawing/2014/main" id="{3081F165-1BBD-4C93-993C-DD0AA729B7E8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660525"/>
          <a:ext cx="8610600" cy="4362450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460" name="Hộp_Văn_Bản 5">
            <a:extLst>
              <a:ext uri="{FF2B5EF4-FFF2-40B4-BE49-F238E27FC236}">
                <a16:creationId xmlns:a16="http://schemas.microsoft.com/office/drawing/2014/main" id="{0FD05868-5915-4E64-8123-BC4AC17A6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85801"/>
            <a:ext cx="495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.VnBodoniH" panose="020B7200000000000000" pitchFamily="34" charset="0"/>
              </a:rPr>
              <a:t>Giíi thiÖu b¶ng nh©n</a:t>
            </a:r>
          </a:p>
        </p:txBody>
      </p:sp>
      <p:sp>
        <p:nvSpPr>
          <p:cNvPr id="13461" name="Hộp_Văn_Bản 3">
            <a:extLst>
              <a:ext uri="{FF2B5EF4-FFF2-40B4-BE49-F238E27FC236}">
                <a16:creationId xmlns:a16="http://schemas.microsoft.com/office/drawing/2014/main" id="{000F8406-FAD9-42A5-9EBB-A3A9A6E6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9066" name="Text Box 154">
            <a:extLst>
              <a:ext uri="{FF2B5EF4-FFF2-40B4-BE49-F238E27FC236}">
                <a16:creationId xmlns:a16="http://schemas.microsoft.com/office/drawing/2014/main" id="{6E7B920C-654B-4470-8AC4-0B996ECA8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7620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VNI-Garam" pitchFamily="34" charset="0"/>
              </a:rPr>
              <a:t>12</a:t>
            </a:r>
          </a:p>
        </p:txBody>
      </p:sp>
      <p:sp>
        <p:nvSpPr>
          <p:cNvPr id="2" name="Text Box 154">
            <a:extLst>
              <a:ext uri="{FF2B5EF4-FFF2-40B4-BE49-F238E27FC236}">
                <a16:creationId xmlns:a16="http://schemas.microsoft.com/office/drawing/2014/main" id="{8ECD775B-1548-45BC-BA01-CE0BBA1AE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819401"/>
            <a:ext cx="762000" cy="41592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VNI-Garam" pitchFamily="34" charset="0"/>
              </a:rPr>
              <a:t>3</a:t>
            </a:r>
          </a:p>
        </p:txBody>
      </p:sp>
      <p:sp>
        <p:nvSpPr>
          <p:cNvPr id="3" name="Text Box 154">
            <a:extLst>
              <a:ext uri="{FF2B5EF4-FFF2-40B4-BE49-F238E27FC236}">
                <a16:creationId xmlns:a16="http://schemas.microsoft.com/office/drawing/2014/main" id="{9E51E986-8291-45AB-81B4-17E722512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643063"/>
            <a:ext cx="8382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VNI-Garam" pitchFamily="34" charset="0"/>
              </a:rPr>
              <a:t>4</a:t>
            </a:r>
          </a:p>
        </p:txBody>
      </p:sp>
      <p:sp>
        <p:nvSpPr>
          <p:cNvPr id="10390" name="Line 150">
            <a:extLst>
              <a:ext uri="{FF2B5EF4-FFF2-40B4-BE49-F238E27FC236}">
                <a16:creationId xmlns:a16="http://schemas.microsoft.com/office/drawing/2014/main" id="{DEBAB6EA-2424-46A5-98AA-2DAFB82CB0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171825"/>
            <a:ext cx="3124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0389" name="Line 149">
            <a:extLst>
              <a:ext uri="{FF2B5EF4-FFF2-40B4-BE49-F238E27FC236}">
                <a16:creationId xmlns:a16="http://schemas.microsoft.com/office/drawing/2014/main" id="{CF84A029-ADE2-496F-AF27-143322E139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17526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9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66" grpId="0" animBg="1"/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E5014138-7227-4173-9418-48A9B1935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-254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Giới thiệu bảng nhân</a:t>
            </a:r>
            <a:endParaRPr lang="en-US" altLang="en-US" sz="28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4339" name="Group 3">
            <a:extLst>
              <a:ext uri="{FF2B5EF4-FFF2-40B4-BE49-F238E27FC236}">
                <a16:creationId xmlns:a16="http://schemas.microsoft.com/office/drawing/2014/main" id="{36570BED-AEC9-45F1-8E7B-4469128C94B1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511175"/>
          <a:ext cx="8610600" cy="4084638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4485" name="Line 149">
            <a:extLst>
              <a:ext uri="{FF2B5EF4-FFF2-40B4-BE49-F238E27FC236}">
                <a16:creationId xmlns:a16="http://schemas.microsoft.com/office/drawing/2014/main" id="{764E71CF-63F3-4EC6-8887-0DEFA8EE6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4113" y="568325"/>
            <a:ext cx="0" cy="762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4486" name="Line 150">
            <a:extLst>
              <a:ext uri="{FF2B5EF4-FFF2-40B4-BE49-F238E27FC236}">
                <a16:creationId xmlns:a16="http://schemas.microsoft.com/office/drawing/2014/main" id="{1BC5C068-26F4-424C-A0B8-B41A630AD4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1524000"/>
            <a:ext cx="4038600" cy="1905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4487" name="Line 151">
            <a:extLst>
              <a:ext uri="{FF2B5EF4-FFF2-40B4-BE49-F238E27FC236}">
                <a16:creationId xmlns:a16="http://schemas.microsoft.com/office/drawing/2014/main" id="{5731C4A3-0588-43F4-B224-62883155FD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2026" y="2647950"/>
            <a:ext cx="1425575" cy="1905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4488" name="Line 152">
            <a:extLst>
              <a:ext uri="{FF2B5EF4-FFF2-40B4-BE49-F238E27FC236}">
                <a16:creationId xmlns:a16="http://schemas.microsoft.com/office/drawing/2014/main" id="{5C06DB6C-2A91-4517-9073-7B6FCD7F79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609600"/>
            <a:ext cx="0" cy="18288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4489" name="Text Box 153">
            <a:extLst>
              <a:ext uri="{FF2B5EF4-FFF2-40B4-BE49-F238E27FC236}">
                <a16:creationId xmlns:a16="http://schemas.microsoft.com/office/drawing/2014/main" id="{09323DDA-C154-412C-9EC0-9D7F97F05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10200"/>
            <a:ext cx="876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1">
                <a:solidFill>
                  <a:srgbClr val="FF0066"/>
                </a:solidFill>
                <a:latin typeface=".VnTime" panose="020B7200000000000000" pitchFamily="34" charset="0"/>
              </a:rPr>
              <a:t>T×m kÕt qu¶ cña phÐp nh©n  5</a:t>
            </a:r>
            <a:r>
              <a:rPr lang="en-US" altLang="en-US" sz="3600" b="1" i="1">
                <a:solidFill>
                  <a:srgbClr val="FF0066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600" b="1">
                <a:solidFill>
                  <a:srgbClr val="FF0000"/>
                </a:solidFill>
                <a:latin typeface=".VnTime" panose="020B7200000000000000" pitchFamily="34" charset="0"/>
              </a:rPr>
              <a:t>x</a:t>
            </a:r>
            <a:r>
              <a:rPr lang="en-US" altLang="en-US" sz="200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b="1" i="1">
                <a:solidFill>
                  <a:srgbClr val="FF0066"/>
                </a:solidFill>
                <a:latin typeface=".VnTime" panose="020B7200000000000000" pitchFamily="34" charset="0"/>
              </a:rPr>
              <a:t>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4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4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4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8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0" name="Group 2">
            <a:extLst>
              <a:ext uri="{FF2B5EF4-FFF2-40B4-BE49-F238E27FC236}">
                <a16:creationId xmlns:a16="http://schemas.microsoft.com/office/drawing/2014/main" id="{EA66BE74-F935-40F5-9EC9-5696D3791956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2362201"/>
          <a:ext cx="5867400" cy="4049713"/>
        </p:xfrm>
        <a:graphic>
          <a:graphicData uri="http://schemas.openxmlformats.org/drawingml/2006/table">
            <a:tbl>
              <a:tblPr/>
              <a:tblGrid>
                <a:gridCol w="41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4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Line 150">
            <a:extLst>
              <a:ext uri="{FF2B5EF4-FFF2-40B4-BE49-F238E27FC236}">
                <a16:creationId xmlns:a16="http://schemas.microsoft.com/office/drawing/2014/main" id="{231B34C2-B1BB-4868-A8F9-A0B0F86549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5900" y="2527300"/>
            <a:ext cx="0" cy="3276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Line 151">
            <a:extLst>
              <a:ext uri="{FF2B5EF4-FFF2-40B4-BE49-F238E27FC236}">
                <a16:creationId xmlns:a16="http://schemas.microsoft.com/office/drawing/2014/main" id="{DB29A038-8845-4B63-BCB6-58777E5E1C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74988" y="5975351"/>
            <a:ext cx="3452812" cy="952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39120" name="Rectangle 208">
            <a:extLst>
              <a:ext uri="{FF2B5EF4-FFF2-40B4-BE49-F238E27FC236}">
                <a16:creationId xmlns:a16="http://schemas.microsoft.com/office/drawing/2014/main" id="{8BEC204D-587E-49A0-A462-EB7B1D3A7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6088" y="5337175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39121" name="Rectangle 209">
            <a:extLst>
              <a:ext uri="{FF2B5EF4-FFF2-40B4-BE49-F238E27FC236}">
                <a16:creationId xmlns:a16="http://schemas.microsoft.com/office/drawing/2014/main" id="{FEBCAE65-8100-4ED7-A5D1-9E25B59BE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3400" y="5324475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40</a:t>
            </a:r>
          </a:p>
        </p:txBody>
      </p:sp>
      <p:sp>
        <p:nvSpPr>
          <p:cNvPr id="39122" name="Rectangle 210">
            <a:extLst>
              <a:ext uri="{FF2B5EF4-FFF2-40B4-BE49-F238E27FC236}">
                <a16:creationId xmlns:a16="http://schemas.microsoft.com/office/drawing/2014/main" id="{18D2E9E8-ACF7-48C5-8AE2-A18DF41F8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88" y="2341563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5</a:t>
            </a:r>
          </a:p>
        </p:txBody>
      </p:sp>
      <p:sp>
        <p:nvSpPr>
          <p:cNvPr id="3" name="Line 151">
            <a:extLst>
              <a:ext uri="{FF2B5EF4-FFF2-40B4-BE49-F238E27FC236}">
                <a16:creationId xmlns:a16="http://schemas.microsoft.com/office/drawing/2014/main" id="{DA5D0095-865F-4C30-8499-815B0874C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5654676"/>
            <a:ext cx="2971800" cy="952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" name="Line 150">
            <a:extLst>
              <a:ext uri="{FF2B5EF4-FFF2-40B4-BE49-F238E27FC236}">
                <a16:creationId xmlns:a16="http://schemas.microsoft.com/office/drawing/2014/main" id="{8E14C339-B743-4F66-A9E2-D7CF4DEB0F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51550" y="2667000"/>
            <a:ext cx="19050" cy="2895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20" grpId="0" animBg="1"/>
      <p:bldP spid="39121" grpId="0" animBg="1"/>
      <p:bldP spid="391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41" name="Group 185">
            <a:extLst>
              <a:ext uri="{FF2B5EF4-FFF2-40B4-BE49-F238E27FC236}">
                <a16:creationId xmlns:a16="http://schemas.microsoft.com/office/drawing/2014/main" id="{1284E805-97A4-4A0A-BE2A-01C4AD45E767}"/>
              </a:ext>
            </a:extLst>
          </p:cNvPr>
          <p:cNvGraphicFramePr>
            <a:graphicFrameLocks noGrp="1"/>
          </p:cNvGraphicFramePr>
          <p:nvPr/>
        </p:nvGraphicFramePr>
        <p:xfrm>
          <a:off x="3733800" y="1066800"/>
          <a:ext cx="5105400" cy="3017838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3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3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3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5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65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35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6710" name="Text Box 150">
            <a:extLst>
              <a:ext uri="{FF2B5EF4-FFF2-40B4-BE49-F238E27FC236}">
                <a16:creationId xmlns:a16="http://schemas.microsoft.com/office/drawing/2014/main" id="{31ED824E-6EE7-44E6-8643-35F634EBD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791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6711" name="Line 151">
            <a:extLst>
              <a:ext uri="{FF2B5EF4-FFF2-40B4-BE49-F238E27FC236}">
                <a16:creationId xmlns:a16="http://schemas.microsoft.com/office/drawing/2014/main" id="{3461C0B4-FE44-4343-8831-3F9D18803D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12" name="Line 152">
            <a:extLst>
              <a:ext uri="{FF2B5EF4-FFF2-40B4-BE49-F238E27FC236}">
                <a16:creationId xmlns:a16="http://schemas.microsoft.com/office/drawing/2014/main" id="{42BD5CEF-4CA3-4B99-BA2D-C447E058DE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1363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13" name="Text Box 153">
            <a:extLst>
              <a:ext uri="{FF2B5EF4-FFF2-40B4-BE49-F238E27FC236}">
                <a16:creationId xmlns:a16="http://schemas.microsoft.com/office/drawing/2014/main" id="{1AE014FB-3F8B-4C00-8276-9FFD0EEB9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47244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6714" name="Rectangle 154">
            <a:extLst>
              <a:ext uri="{FF2B5EF4-FFF2-40B4-BE49-F238E27FC236}">
                <a16:creationId xmlns:a16="http://schemas.microsoft.com/office/drawing/2014/main" id="{9F917FA2-60D8-4AC3-AB25-CBE318DAF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15000"/>
            <a:ext cx="4572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99FF"/>
              </a:solidFill>
              <a:latin typeface="Arial" panose="020B0604020202020204" pitchFamily="34" charset="0"/>
            </a:endParaRPr>
          </a:p>
        </p:txBody>
      </p:sp>
      <p:sp>
        <p:nvSpPr>
          <p:cNvPr id="66715" name="Line 155">
            <a:extLst>
              <a:ext uri="{FF2B5EF4-FFF2-40B4-BE49-F238E27FC236}">
                <a16:creationId xmlns:a16="http://schemas.microsoft.com/office/drawing/2014/main" id="{C966BC64-51C3-4377-A2EA-D3808399B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16" name="Line 156">
            <a:extLst>
              <a:ext uri="{FF2B5EF4-FFF2-40B4-BE49-F238E27FC236}">
                <a16:creationId xmlns:a16="http://schemas.microsoft.com/office/drawing/2014/main" id="{4EC16475-F8A7-4FBC-BD19-955C2EE4BD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2113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17" name="Line 157">
            <a:extLst>
              <a:ext uri="{FF2B5EF4-FFF2-40B4-BE49-F238E27FC236}">
                <a16:creationId xmlns:a16="http://schemas.microsoft.com/office/drawing/2014/main" id="{8BD12F32-8751-43E5-AE99-F7FC67A8F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18" name="Line 158">
            <a:extLst>
              <a:ext uri="{FF2B5EF4-FFF2-40B4-BE49-F238E27FC236}">
                <a16:creationId xmlns:a16="http://schemas.microsoft.com/office/drawing/2014/main" id="{38966F21-ECA0-4C0E-AEB5-6CC7FE936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858125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19" name="Rectangle 159">
            <a:extLst>
              <a:ext uri="{FF2B5EF4-FFF2-40B4-BE49-F238E27FC236}">
                <a16:creationId xmlns:a16="http://schemas.microsoft.com/office/drawing/2014/main" id="{264F579B-137C-44C1-A414-2A406C308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715000"/>
            <a:ext cx="5334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6720" name="Rectangle 160">
            <a:extLst>
              <a:ext uri="{FF2B5EF4-FFF2-40B4-BE49-F238E27FC236}">
                <a16:creationId xmlns:a16="http://schemas.microsoft.com/office/drawing/2014/main" id="{9D4C60E8-ED11-49F1-B4AD-0B1228431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0" y="5715000"/>
            <a:ext cx="5334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6721" name="Text Box 161">
            <a:extLst>
              <a:ext uri="{FF2B5EF4-FFF2-40B4-BE49-F238E27FC236}">
                <a16:creationId xmlns:a16="http://schemas.microsoft.com/office/drawing/2014/main" id="{493568A4-9159-40DA-A157-22E08693A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7912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6722" name="Text Box 162">
            <a:extLst>
              <a:ext uri="{FF2B5EF4-FFF2-40B4-BE49-F238E27FC236}">
                <a16:creationId xmlns:a16="http://schemas.microsoft.com/office/drawing/2014/main" id="{A56A4621-B563-4796-BE48-CF8020E42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8006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66723" name="Line 163">
            <a:extLst>
              <a:ext uri="{FF2B5EF4-FFF2-40B4-BE49-F238E27FC236}">
                <a16:creationId xmlns:a16="http://schemas.microsoft.com/office/drawing/2014/main" id="{177E595C-0F55-4B85-8A8E-646038BA7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86963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24" name="Line 164">
            <a:extLst>
              <a:ext uri="{FF2B5EF4-FFF2-40B4-BE49-F238E27FC236}">
                <a16:creationId xmlns:a16="http://schemas.microsoft.com/office/drawing/2014/main" id="{5BD74570-BEA9-4467-B778-7E4CD3214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6725" name="Text Box 165">
            <a:extLst>
              <a:ext uri="{FF2B5EF4-FFF2-40B4-BE49-F238E27FC236}">
                <a16:creationId xmlns:a16="http://schemas.microsoft.com/office/drawing/2014/main" id="{C3A77D9F-109F-4E8A-8377-4B9D165A6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1438" y="48006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6726" name="Text Box 166">
            <a:extLst>
              <a:ext uri="{FF2B5EF4-FFF2-40B4-BE49-F238E27FC236}">
                <a16:creationId xmlns:a16="http://schemas.microsoft.com/office/drawing/2014/main" id="{29550D7D-4930-46C6-A8CA-E73CB919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7912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66727" name="Text Box 167">
            <a:extLst>
              <a:ext uri="{FF2B5EF4-FFF2-40B4-BE49-F238E27FC236}">
                <a16:creationId xmlns:a16="http://schemas.microsoft.com/office/drawing/2014/main" id="{BEB7B7E4-3066-42FB-B6E2-1AEDF7B15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7912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6728" name="Text Box 168">
            <a:extLst>
              <a:ext uri="{FF2B5EF4-FFF2-40B4-BE49-F238E27FC236}">
                <a16:creationId xmlns:a16="http://schemas.microsoft.com/office/drawing/2014/main" id="{9F92702D-1667-4E41-87F5-2C9A44C9F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0275" y="48768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66729" name="Rectangle 169">
            <a:extLst>
              <a:ext uri="{FF2B5EF4-FFF2-40B4-BE49-F238E27FC236}">
                <a16:creationId xmlns:a16="http://schemas.microsoft.com/office/drawing/2014/main" id="{88480FEB-698B-497A-996D-3383B808C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715000"/>
            <a:ext cx="5334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627" name="Text Box 171">
            <a:extLst>
              <a:ext uri="{FF2B5EF4-FFF2-40B4-BE49-F238E27FC236}">
                <a16:creationId xmlns:a16="http://schemas.microsoft.com/office/drawing/2014/main" id="{D5252AC3-42B3-48E9-855A-5C31D4430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267201"/>
            <a:ext cx="883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u="sng">
                <a:solidFill>
                  <a:srgbClr val="000000"/>
                </a:solidFill>
                <a:latin typeface=".VnTime" panose="020B7200000000000000" pitchFamily="34" charset="0"/>
              </a:rPr>
              <a:t>Bµi 1:</a:t>
            </a: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 Dïng b¶ng nh©n ®Ó t×m sè thÝch hîp ë « trèng(Theo mÉu):</a:t>
            </a:r>
          </a:p>
        </p:txBody>
      </p:sp>
      <p:sp>
        <p:nvSpPr>
          <p:cNvPr id="16553" name="Hộp_Văn_Bản 5">
            <a:extLst>
              <a:ext uri="{FF2B5EF4-FFF2-40B4-BE49-F238E27FC236}">
                <a16:creationId xmlns:a16="http://schemas.microsoft.com/office/drawing/2014/main" id="{2486ABE2-594D-4291-AC9F-1B4C4B031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0960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sp>
        <p:nvSpPr>
          <p:cNvPr id="16554" name="Hộp_Văn_Bản 5">
            <a:extLst>
              <a:ext uri="{FF2B5EF4-FFF2-40B4-BE49-F238E27FC236}">
                <a16:creationId xmlns:a16="http://schemas.microsoft.com/office/drawing/2014/main" id="{903BE317-D99D-4FAC-93F7-7B5A28498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0960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sp>
        <p:nvSpPr>
          <p:cNvPr id="18611" name="Line 179">
            <a:extLst>
              <a:ext uri="{FF2B5EF4-FFF2-40B4-BE49-F238E27FC236}">
                <a16:creationId xmlns:a16="http://schemas.microsoft.com/office/drawing/2014/main" id="{60A4FF23-EE21-4497-BE5F-CF5F0DF7F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46482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9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6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6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6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6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6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6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66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6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66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66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66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6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6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6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6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66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66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66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66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12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500"/>
                                        <p:tgtEl>
                                          <p:spTgt spid="6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6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10" grpId="0"/>
      <p:bldP spid="66713" grpId="0"/>
      <p:bldP spid="66714" grpId="0" animBg="1"/>
      <p:bldP spid="66719" grpId="0" animBg="1"/>
      <p:bldP spid="66720" grpId="0" animBg="1"/>
      <p:bldP spid="66721" grpId="0"/>
      <p:bldP spid="66722" grpId="0"/>
      <p:bldP spid="66725" grpId="0"/>
      <p:bldP spid="66726" grpId="0"/>
      <p:bldP spid="66727" grpId="0"/>
      <p:bldP spid="66728" grpId="0"/>
      <p:bldP spid="66729" grpId="0" animBg="1"/>
      <p:bldP spid="196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36" name="Group 168">
            <a:extLst>
              <a:ext uri="{FF2B5EF4-FFF2-40B4-BE49-F238E27FC236}">
                <a16:creationId xmlns:a16="http://schemas.microsoft.com/office/drawing/2014/main" id="{2E87E5DB-C576-4AC2-B138-C68BEB60F383}"/>
              </a:ext>
            </a:extLst>
          </p:cNvPr>
          <p:cNvGraphicFramePr>
            <a:graphicFrameLocks noGrp="1"/>
          </p:cNvGraphicFramePr>
          <p:nvPr/>
        </p:nvGraphicFramePr>
        <p:xfrm>
          <a:off x="4648200" y="76201"/>
          <a:ext cx="5867400" cy="4049713"/>
        </p:xfrm>
        <a:graphic>
          <a:graphicData uri="http://schemas.openxmlformats.org/drawingml/2006/table">
            <a:tbl>
              <a:tblPr/>
              <a:tblGrid>
                <a:gridCol w="41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4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7556" name="Text Box 219">
            <a:extLst>
              <a:ext uri="{FF2B5EF4-FFF2-40B4-BE49-F238E27FC236}">
                <a16:creationId xmlns:a16="http://schemas.microsoft.com/office/drawing/2014/main" id="{28D15C50-A27B-4BE9-8460-B12284A22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791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7557" name="Line 220">
            <a:extLst>
              <a:ext uri="{FF2B5EF4-FFF2-40B4-BE49-F238E27FC236}">
                <a16:creationId xmlns:a16="http://schemas.microsoft.com/office/drawing/2014/main" id="{612F7EF9-5113-4F87-A72F-844D8A9F3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58" name="Line 221">
            <a:extLst>
              <a:ext uri="{FF2B5EF4-FFF2-40B4-BE49-F238E27FC236}">
                <a16:creationId xmlns:a16="http://schemas.microsoft.com/office/drawing/2014/main" id="{5FC489AE-1F0F-4793-B35D-BFB96EA5D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1363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59" name="Text Box 222">
            <a:extLst>
              <a:ext uri="{FF2B5EF4-FFF2-40B4-BE49-F238E27FC236}">
                <a16:creationId xmlns:a16="http://schemas.microsoft.com/office/drawing/2014/main" id="{55AC66B4-7583-4A86-B55A-140FCE591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47244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7560" name="Line 225">
            <a:extLst>
              <a:ext uri="{FF2B5EF4-FFF2-40B4-BE49-F238E27FC236}">
                <a16:creationId xmlns:a16="http://schemas.microsoft.com/office/drawing/2014/main" id="{BD594B1F-78DC-4E82-A890-4FFB55A66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61" name="Line 226">
            <a:extLst>
              <a:ext uri="{FF2B5EF4-FFF2-40B4-BE49-F238E27FC236}">
                <a16:creationId xmlns:a16="http://schemas.microsoft.com/office/drawing/2014/main" id="{0B848C71-CEE0-41C0-BAA5-6E4D5E7536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0688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62" name="Line 227">
            <a:extLst>
              <a:ext uri="{FF2B5EF4-FFF2-40B4-BE49-F238E27FC236}">
                <a16:creationId xmlns:a16="http://schemas.microsoft.com/office/drawing/2014/main" id="{69D81122-DA3A-4398-94B6-F570709D26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63" name="Line 228">
            <a:extLst>
              <a:ext uri="{FF2B5EF4-FFF2-40B4-BE49-F238E27FC236}">
                <a16:creationId xmlns:a16="http://schemas.microsoft.com/office/drawing/2014/main" id="{201241C8-65F4-4221-BBEC-D5B8E1328D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955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5519" name="Rectangle 229">
            <a:extLst>
              <a:ext uri="{FF2B5EF4-FFF2-40B4-BE49-F238E27FC236}">
                <a16:creationId xmlns:a16="http://schemas.microsoft.com/office/drawing/2014/main" id="{6BD0F24B-1944-44F3-BA57-E15C9C673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42</a:t>
            </a:r>
          </a:p>
        </p:txBody>
      </p:sp>
      <p:sp>
        <p:nvSpPr>
          <p:cNvPr id="15520" name="Rectangle 230">
            <a:extLst>
              <a:ext uri="{FF2B5EF4-FFF2-40B4-BE49-F238E27FC236}">
                <a16:creationId xmlns:a16="http://schemas.microsoft.com/office/drawing/2014/main" id="{499D9F68-46A5-41AC-95F1-70299AAD3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72</a:t>
            </a:r>
          </a:p>
        </p:txBody>
      </p:sp>
      <p:sp>
        <p:nvSpPr>
          <p:cNvPr id="17566" name="Text Box 231">
            <a:extLst>
              <a:ext uri="{FF2B5EF4-FFF2-40B4-BE49-F238E27FC236}">
                <a16:creationId xmlns:a16="http://schemas.microsoft.com/office/drawing/2014/main" id="{E46476DE-BE34-4E14-8CEE-78F7F224E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7912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7567" name="Text Box 232">
            <a:extLst>
              <a:ext uri="{FF2B5EF4-FFF2-40B4-BE49-F238E27FC236}">
                <a16:creationId xmlns:a16="http://schemas.microsoft.com/office/drawing/2014/main" id="{DB17E63A-ACB0-4E04-818C-655C165A8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575" y="48006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7568" name="Line 233">
            <a:extLst>
              <a:ext uri="{FF2B5EF4-FFF2-40B4-BE49-F238E27FC236}">
                <a16:creationId xmlns:a16="http://schemas.microsoft.com/office/drawing/2014/main" id="{E925AFE2-652C-445D-B5B2-A7BA6005D3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5538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69" name="Line 234">
            <a:extLst>
              <a:ext uri="{FF2B5EF4-FFF2-40B4-BE49-F238E27FC236}">
                <a16:creationId xmlns:a16="http://schemas.microsoft.com/office/drawing/2014/main" id="{46F8FF62-E84C-41FD-A943-C012D68F5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7570" name="Text Box 236">
            <a:extLst>
              <a:ext uri="{FF2B5EF4-FFF2-40B4-BE49-F238E27FC236}">
                <a16:creationId xmlns:a16="http://schemas.microsoft.com/office/drawing/2014/main" id="{22B0335E-E736-4932-843A-390ED463D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2863" y="48006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7571" name="Text Box 237">
            <a:extLst>
              <a:ext uri="{FF2B5EF4-FFF2-40B4-BE49-F238E27FC236}">
                <a16:creationId xmlns:a16="http://schemas.microsoft.com/office/drawing/2014/main" id="{A07AAF83-3C3E-4603-97B5-7B9A3CF71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7912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7572" name="Text Box 238">
            <a:extLst>
              <a:ext uri="{FF2B5EF4-FFF2-40B4-BE49-F238E27FC236}">
                <a16:creationId xmlns:a16="http://schemas.microsoft.com/office/drawing/2014/main" id="{B8E2BDD6-C41F-45FA-A6C0-EB969CAF2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7912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7573" name="Text Box 239">
            <a:extLst>
              <a:ext uri="{FF2B5EF4-FFF2-40B4-BE49-F238E27FC236}">
                <a16:creationId xmlns:a16="http://schemas.microsoft.com/office/drawing/2014/main" id="{3DB0F7A5-7CA8-4A16-B737-FF670EAFB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8850" y="48339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5529" name="Rectangle 240">
            <a:extLst>
              <a:ext uri="{FF2B5EF4-FFF2-40B4-BE49-F238E27FC236}">
                <a16:creationId xmlns:a16="http://schemas.microsoft.com/office/drawing/2014/main" id="{7E988D08-8A88-4BC5-A315-40225B08A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17575" name="Rectangle 224">
            <a:extLst>
              <a:ext uri="{FF2B5EF4-FFF2-40B4-BE49-F238E27FC236}">
                <a16:creationId xmlns:a16="http://schemas.microsoft.com/office/drawing/2014/main" id="{9F719DF8-E2C2-4746-BF12-A5F1A762F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1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535" name="Rectangle 175">
            <a:extLst>
              <a:ext uri="{FF2B5EF4-FFF2-40B4-BE49-F238E27FC236}">
                <a16:creationId xmlns:a16="http://schemas.microsoft.com/office/drawing/2014/main" id="{C2303151-C8FA-4425-84FE-67376CB95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15001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7577" name="Text Box 179">
            <a:extLst>
              <a:ext uri="{FF2B5EF4-FFF2-40B4-BE49-F238E27FC236}">
                <a16:creationId xmlns:a16="http://schemas.microsoft.com/office/drawing/2014/main" id="{BD8C75FE-AF72-4725-ADC0-A22199AE8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2672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u="sng">
                <a:solidFill>
                  <a:srgbClr val="000000"/>
                </a:solidFill>
                <a:latin typeface=".VnTime" panose="020B7200000000000000" pitchFamily="34" charset="0"/>
              </a:rPr>
              <a:t>Bµi 1:</a:t>
            </a: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 Dïng b¶ng nh©n ®Ó t×m sè thÝch hîp ë « trèng (Theo mÉu):</a:t>
            </a:r>
          </a:p>
        </p:txBody>
      </p:sp>
      <p:sp>
        <p:nvSpPr>
          <p:cNvPr id="19637" name="Text Box 181">
            <a:extLst>
              <a:ext uri="{FF2B5EF4-FFF2-40B4-BE49-F238E27FC236}">
                <a16:creationId xmlns:a16="http://schemas.microsoft.com/office/drawing/2014/main" id="{F189DC97-309F-4194-AB1B-600620E71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286000"/>
            <a:ext cx="508000" cy="338554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VNI-Garam" pitchFamily="34" charset="0"/>
              </a:rPr>
              <a:t>30</a:t>
            </a:r>
          </a:p>
        </p:txBody>
      </p:sp>
      <p:sp>
        <p:nvSpPr>
          <p:cNvPr id="9366" name="Line 150">
            <a:extLst>
              <a:ext uri="{FF2B5EF4-FFF2-40B4-BE49-F238E27FC236}">
                <a16:creationId xmlns:a16="http://schemas.microsoft.com/office/drawing/2014/main" id="{7E151D99-5620-4EFC-ABFE-51C87F4987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152400"/>
            <a:ext cx="12700" cy="24384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9367" name="Line 151">
            <a:extLst>
              <a:ext uri="{FF2B5EF4-FFF2-40B4-BE49-F238E27FC236}">
                <a16:creationId xmlns:a16="http://schemas.microsoft.com/office/drawing/2014/main" id="{7D247227-5F40-421B-AE3D-8A6485B1FA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2590800"/>
            <a:ext cx="2895600" cy="127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9638" name="Text Box 182">
            <a:extLst>
              <a:ext uri="{FF2B5EF4-FFF2-40B4-BE49-F238E27FC236}">
                <a16:creationId xmlns:a16="http://schemas.microsoft.com/office/drawing/2014/main" id="{C23145F8-D169-4D81-A977-B91A0ED73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6213" y="1900238"/>
            <a:ext cx="508000" cy="338554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VNI-Garam" pitchFamily="34" charset="0"/>
              </a:rPr>
              <a:t>30</a:t>
            </a:r>
          </a:p>
        </p:txBody>
      </p:sp>
      <p:sp>
        <p:nvSpPr>
          <p:cNvPr id="6" name="Line 151">
            <a:extLst>
              <a:ext uri="{FF2B5EF4-FFF2-40B4-BE49-F238E27FC236}">
                <a16:creationId xmlns:a16="http://schemas.microsoft.com/office/drawing/2014/main" id="{97BB78CF-470B-4BBC-A8D2-C5ED1F2AD3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200400"/>
            <a:ext cx="49530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7" name="Line 150">
            <a:extLst>
              <a:ext uri="{FF2B5EF4-FFF2-40B4-BE49-F238E27FC236}">
                <a16:creationId xmlns:a16="http://schemas.microsoft.com/office/drawing/2014/main" id="{6201ABE2-1EA8-445D-B5B2-572B8B0FB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1200" y="228600"/>
            <a:ext cx="0" cy="27432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3" name="Line 150">
            <a:extLst>
              <a:ext uri="{FF2B5EF4-FFF2-40B4-BE49-F238E27FC236}">
                <a16:creationId xmlns:a16="http://schemas.microsoft.com/office/drawing/2014/main" id="{ED1E610A-73FE-4B37-BF9F-DC8AD25100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9601" y="228600"/>
            <a:ext cx="4763" cy="19050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" name="Line 151">
            <a:extLst>
              <a:ext uri="{FF2B5EF4-FFF2-40B4-BE49-F238E27FC236}">
                <a16:creationId xmlns:a16="http://schemas.microsoft.com/office/drawing/2014/main" id="{F1208EA3-20CE-4440-97BE-6C74A94F9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205038"/>
            <a:ext cx="3429000" cy="47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9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9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9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35" grpId="0"/>
      <p:bldP spid="19637" grpId="0" animBg="1"/>
      <p:bldP spid="19637" grpId="1" animBg="1"/>
      <p:bldP spid="19638" grpId="0" animBg="1"/>
      <p:bldP spid="1963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36" name="Text Box 148">
            <a:extLst>
              <a:ext uri="{FF2B5EF4-FFF2-40B4-BE49-F238E27FC236}">
                <a16:creationId xmlns:a16="http://schemas.microsoft.com/office/drawing/2014/main" id="{8CCBFEDD-2B31-4F76-99B7-F903C58DF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838201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FF0000"/>
                </a:solidFill>
                <a:latin typeface="VNI-Helve" pitchFamily="2" charset="0"/>
              </a:rPr>
              <a:t> </a:t>
            </a:r>
            <a:r>
              <a:rPr lang="en-US" altLang="en-US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Số?</a:t>
            </a:r>
          </a:p>
        </p:txBody>
      </p:sp>
      <p:graphicFrame>
        <p:nvGraphicFramePr>
          <p:cNvPr id="33941" name="Group 149">
            <a:extLst>
              <a:ext uri="{FF2B5EF4-FFF2-40B4-BE49-F238E27FC236}">
                <a16:creationId xmlns:a16="http://schemas.microsoft.com/office/drawing/2014/main" id="{08538A1C-73B5-4395-AF08-1B1B02461755}"/>
              </a:ext>
            </a:extLst>
          </p:cNvPr>
          <p:cNvGraphicFramePr>
            <a:graphicFrameLocks noGrp="1"/>
          </p:cNvGraphicFramePr>
          <p:nvPr/>
        </p:nvGraphicFramePr>
        <p:xfrm>
          <a:off x="2362201" y="1676401"/>
          <a:ext cx="7986713" cy="1871663"/>
        </p:xfrm>
        <a:graphic>
          <a:graphicData uri="http://schemas.openxmlformats.org/drawingml/2006/table">
            <a:tbl>
              <a:tblPr/>
              <a:tblGrid>
                <a:gridCol w="1635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8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2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9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2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21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191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77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858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Thõa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 7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  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10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  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  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Thõa sè</a:t>
                      </a: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34" charset="0"/>
                        </a:rPr>
                        <a:t>  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 8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9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 9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TÝch</a:t>
                      </a: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  56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588" name="Rectangle 204">
            <a:extLst>
              <a:ext uri="{FF2B5EF4-FFF2-40B4-BE49-F238E27FC236}">
                <a16:creationId xmlns:a16="http://schemas.microsoft.com/office/drawing/2014/main" id="{B24124CD-14B1-4897-9767-A83F11B80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050" y="1676401"/>
            <a:ext cx="412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6589" name="Rectangle 205">
            <a:extLst>
              <a:ext uri="{FF2B5EF4-FFF2-40B4-BE49-F238E27FC236}">
                <a16:creationId xmlns:a16="http://schemas.microsoft.com/office/drawing/2014/main" id="{7EF01040-C31C-4D88-A6E4-EF0D7A72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050" y="2971801"/>
            <a:ext cx="488950" cy="4619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6590" name="Rectangle 206">
            <a:extLst>
              <a:ext uri="{FF2B5EF4-FFF2-40B4-BE49-F238E27FC236}">
                <a16:creationId xmlns:a16="http://schemas.microsoft.com/office/drawing/2014/main" id="{F95C1F9F-BD41-4ACE-BEEB-C234F426E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2357438"/>
            <a:ext cx="336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6591" name="Rectangle 207">
            <a:extLst>
              <a:ext uri="{FF2B5EF4-FFF2-40B4-BE49-F238E27FC236}">
                <a16:creationId xmlns:a16="http://schemas.microsoft.com/office/drawing/2014/main" id="{9C447A56-F5D3-4CE3-8E29-4B6D98D64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4" y="2971801"/>
            <a:ext cx="515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56</a:t>
            </a:r>
          </a:p>
        </p:txBody>
      </p:sp>
      <p:sp>
        <p:nvSpPr>
          <p:cNvPr id="16592" name="Rectangle 208">
            <a:extLst>
              <a:ext uri="{FF2B5EF4-FFF2-40B4-BE49-F238E27FC236}">
                <a16:creationId xmlns:a16="http://schemas.microsoft.com/office/drawing/2014/main" id="{7A90A4D3-EE45-4400-960E-938D18BA2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362201"/>
            <a:ext cx="304800" cy="4619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6593" name="Rectangle 209">
            <a:extLst>
              <a:ext uri="{FF2B5EF4-FFF2-40B4-BE49-F238E27FC236}">
                <a16:creationId xmlns:a16="http://schemas.microsoft.com/office/drawing/2014/main" id="{12A307EB-FDE9-4099-B557-A2B99BAED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338" y="1676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6594" name="Rectangle 210">
            <a:extLst>
              <a:ext uri="{FF2B5EF4-FFF2-40B4-BE49-F238E27FC236}">
                <a16:creationId xmlns:a16="http://schemas.microsoft.com/office/drawing/2014/main" id="{33B982A3-BA66-4064-BDFC-4A82D87A8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971801"/>
            <a:ext cx="595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90</a:t>
            </a:r>
          </a:p>
        </p:txBody>
      </p:sp>
      <p:sp>
        <p:nvSpPr>
          <p:cNvPr id="16595" name="Rectangle 211">
            <a:extLst>
              <a:ext uri="{FF2B5EF4-FFF2-40B4-BE49-F238E27FC236}">
                <a16:creationId xmlns:a16="http://schemas.microsoft.com/office/drawing/2014/main" id="{FCB2F512-AD1D-42AF-88C4-0066A7F13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1114" y="1676401"/>
            <a:ext cx="623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16596" name="Rectangle 212">
            <a:extLst>
              <a:ext uri="{FF2B5EF4-FFF2-40B4-BE49-F238E27FC236}">
                <a16:creationId xmlns:a16="http://schemas.microsoft.com/office/drawing/2014/main" id="{29D91904-E252-41CD-B57B-8BD2C3BA0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2362201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4" name="Rectangle 211">
            <a:extLst>
              <a:ext uri="{FF2B5EF4-FFF2-40B4-BE49-F238E27FC236}">
                <a16:creationId xmlns:a16="http://schemas.microsoft.com/office/drawing/2014/main" id="{89B13BD7-718B-4A94-AA9D-FED1D567C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3114" y="1676401"/>
            <a:ext cx="623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36" grpId="0"/>
      <p:bldP spid="16588" grpId="0"/>
      <p:bldP spid="16589" grpId="0" animBg="1"/>
      <p:bldP spid="16590" grpId="0"/>
      <p:bldP spid="16591" grpId="0"/>
      <p:bldP spid="16592" grpId="0" animBg="1"/>
      <p:bldP spid="16593" grpId="0"/>
      <p:bldP spid="16594" grpId="0"/>
      <p:bldP spid="16595" grpId="0"/>
      <p:bldP spid="16596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E24D33C4-A703-466F-9C16-4FA2595D9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57201"/>
            <a:ext cx="411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AC92C8F6-44C2-4911-86E2-E03F235F5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04801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en-US" sz="2800" b="1" u="sng">
                <a:solidFill>
                  <a:srgbClr val="0000FF"/>
                </a:solidFill>
                <a:latin typeface=".VnTime" panose="020B7200000000000000" pitchFamily="34" charset="0"/>
              </a:rPr>
              <a:t>3:</a:t>
            </a:r>
            <a:endParaRPr lang="en-US" altLang="en-US" b="1">
              <a:solidFill>
                <a:srgbClr val="000000"/>
              </a:solidFill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95C5810A-5DE5-4362-85DC-687E2564A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057401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id="{688BB8E3-D5B5-4C15-9D82-FC19B3337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962401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19462" name="Text Box 6">
            <a:extLst>
              <a:ext uri="{FF2B5EF4-FFF2-40B4-BE49-F238E27FC236}">
                <a16:creationId xmlns:a16="http://schemas.microsoft.com/office/drawing/2014/main" id="{94207475-42E8-426F-AC38-17763157A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743201"/>
            <a:ext cx="518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19463" name="Text Box 8">
            <a:extLst>
              <a:ext uri="{FF2B5EF4-FFF2-40B4-BE49-F238E27FC236}">
                <a16:creationId xmlns:a16="http://schemas.microsoft.com/office/drawing/2014/main" id="{B0947933-AA60-4F7C-AF1A-230B128AC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438401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.VnLincoln" panose="020B7200000000000000" pitchFamily="34" charset="0"/>
            </a:endParaRPr>
          </a:p>
        </p:txBody>
      </p:sp>
      <p:sp>
        <p:nvSpPr>
          <p:cNvPr id="17417" name="Text Box 9">
            <a:extLst>
              <a:ext uri="{FF2B5EF4-FFF2-40B4-BE49-F238E27FC236}">
                <a16:creationId xmlns:a16="http://schemas.microsoft.com/office/drawing/2014/main" id="{201C4AE9-9749-4AD4-ABE2-7D8175D07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990975"/>
            <a:ext cx="6553200" cy="3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Time" panose="020B7200000000000000" pitchFamily="34" charset="0"/>
              </a:rPr>
              <a:t>                                </a:t>
            </a:r>
            <a:r>
              <a:rPr lang="en-US" altLang="en-US" sz="2800" u="sng">
                <a:solidFill>
                  <a:srgbClr val="000000"/>
                </a:solidFill>
                <a:latin typeface=".VnTime" panose="020B7200000000000000" pitchFamily="34" charset="0"/>
              </a:rPr>
              <a:t>Bµi gi¶i:</a:t>
            </a:r>
          </a:p>
        </p:txBody>
      </p:sp>
      <p:sp>
        <p:nvSpPr>
          <p:cNvPr id="17418" name="Text Box 10">
            <a:extLst>
              <a:ext uri="{FF2B5EF4-FFF2-40B4-BE49-F238E27FC236}">
                <a16:creationId xmlns:a16="http://schemas.microsoft.com/office/drawing/2014/main" id="{F60391E1-37E9-45F9-A734-5A9D35BE7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9144000" cy="135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Số huy chương bạc có là:</a:t>
            </a:r>
          </a:p>
          <a:p>
            <a:pPr algn="ct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                       </a:t>
            </a:r>
            <a:r>
              <a:rPr lang="en-US" altLang="en-US" b="1">
                <a:solidFill>
                  <a:srgbClr val="FF0066"/>
                </a:solidFill>
                <a:latin typeface="Arial" panose="020B0604020202020204" pitchFamily="34" charset="0"/>
              </a:rPr>
              <a:t>8 x 3 = 24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(huy chương)</a:t>
            </a:r>
          </a:p>
          <a:p>
            <a:pPr algn="ct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                 Đội tuyển giành được tất cả số huy chương là:</a:t>
            </a:r>
          </a:p>
          <a:p>
            <a:pPr algn="ct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                      </a:t>
            </a:r>
            <a:r>
              <a:rPr lang="en-US" altLang="en-US" b="1">
                <a:solidFill>
                  <a:srgbClr val="FF0066"/>
                </a:solidFill>
                <a:latin typeface="Arial" panose="020B0604020202020204" pitchFamily="34" charset="0"/>
              </a:rPr>
              <a:t>8 + 24= 32  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( huy chương)</a:t>
            </a:r>
          </a:p>
          <a:p>
            <a:pPr algn="ct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</a:t>
            </a:r>
            <a:r>
              <a:rPr lang="en-US" altLang="en-US" b="1" u="sng">
                <a:solidFill>
                  <a:srgbClr val="000000"/>
                </a:solidFill>
                <a:latin typeface="Arial" panose="020B0604020202020204" pitchFamily="34" charset="0"/>
              </a:rPr>
              <a:t>Đáp số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: 32 huy chương</a:t>
            </a:r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0C314291-82C9-401C-A513-2C2E7DB5A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1608139"/>
            <a:ext cx="1828800" cy="553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        </a:t>
            </a:r>
            <a:r>
              <a:rPr lang="en-US" altLang="en-US" sz="2800" u="sng">
                <a:solidFill>
                  <a:srgbClr val="FF0000"/>
                </a:solidFill>
                <a:latin typeface=".VnTime" panose="020B7200000000000000" pitchFamily="34" charset="0"/>
              </a:rPr>
              <a:t>Tãm t¾t</a:t>
            </a:r>
            <a:r>
              <a:rPr lang="en-US" altLang="en-US" sz="2800" u="sng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420" name="Text Box 12">
            <a:extLst>
              <a:ext uri="{FF2B5EF4-FFF2-40B4-BE49-F238E27FC236}">
                <a16:creationId xmlns:a16="http://schemas.microsoft.com/office/drawing/2014/main" id="{41E812AC-C8BD-4DDF-9CDA-110C03A25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71763"/>
            <a:ext cx="2057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Huy chương vàng: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7421" name="Text Box 13">
            <a:extLst>
              <a:ext uri="{FF2B5EF4-FFF2-40B4-BE49-F238E27FC236}">
                <a16:creationId xmlns:a16="http://schemas.microsoft.com/office/drawing/2014/main" id="{2686B45F-DA98-45EA-AD8A-F255C0261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200400"/>
            <a:ext cx="213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Huy chương b</a:t>
            </a:r>
            <a:r>
              <a:rPr lang="en-US" altLang="en-US" sz="1600" b="1">
                <a:solidFill>
                  <a:srgbClr val="000000"/>
                </a:solidFill>
              </a:rPr>
              <a:t>ạc</a:t>
            </a:r>
          </a:p>
        </p:txBody>
      </p:sp>
      <p:graphicFrame>
        <p:nvGraphicFramePr>
          <p:cNvPr id="17438" name="Group 30">
            <a:extLst>
              <a:ext uri="{FF2B5EF4-FFF2-40B4-BE49-F238E27FC236}">
                <a16:creationId xmlns:a16="http://schemas.microsoft.com/office/drawing/2014/main" id="{4F1CC796-EF3A-4E3A-B485-6FCB51042989}"/>
              </a:ext>
            </a:extLst>
          </p:cNvPr>
          <p:cNvGraphicFramePr>
            <a:graphicFrameLocks noGrp="1"/>
          </p:cNvGraphicFramePr>
          <p:nvPr/>
        </p:nvGraphicFramePr>
        <p:xfrm>
          <a:off x="3797300" y="2803525"/>
          <a:ext cx="1231900" cy="317500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481" name="Group 73">
            <a:extLst>
              <a:ext uri="{FF2B5EF4-FFF2-40B4-BE49-F238E27FC236}">
                <a16:creationId xmlns:a16="http://schemas.microsoft.com/office/drawing/2014/main" id="{B9598B82-C34C-4B1D-A9A3-240D09F1AC2C}"/>
              </a:ext>
            </a:extLst>
          </p:cNvPr>
          <p:cNvGraphicFramePr>
            <a:graphicFrameLocks noGrp="1"/>
          </p:cNvGraphicFramePr>
          <p:nvPr/>
        </p:nvGraphicFramePr>
        <p:xfrm>
          <a:off x="3806826" y="3163889"/>
          <a:ext cx="3419475" cy="269875"/>
        </p:xfrm>
        <a:graphic>
          <a:graphicData uri="http://schemas.openxmlformats.org/drawingml/2006/table">
            <a:tbl>
              <a:tblPr/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" name="Group 53">
            <a:extLst>
              <a:ext uri="{FF2B5EF4-FFF2-40B4-BE49-F238E27FC236}">
                <a16:creationId xmlns:a16="http://schemas.microsoft.com/office/drawing/2014/main" id="{83DD91EA-5BBF-44A6-B7DE-B388CF3E23C8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286000"/>
            <a:ext cx="1524000" cy="571500"/>
            <a:chOff x="1200" y="1392"/>
            <a:chExt cx="648" cy="360"/>
          </a:xfrm>
        </p:grpSpPr>
        <p:sp>
          <p:nvSpPr>
            <p:cNvPr id="19492" name="AutoShape 54">
              <a:extLst>
                <a:ext uri="{FF2B5EF4-FFF2-40B4-BE49-F238E27FC236}">
                  <a16:creationId xmlns:a16="http://schemas.microsoft.com/office/drawing/2014/main" id="{A1E7054B-488F-4D68-978C-F436ABD67C8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426" y="1454"/>
              <a:ext cx="72" cy="523"/>
            </a:xfrm>
            <a:prstGeom prst="leftBrace">
              <a:avLst>
                <a:gd name="adj1" fmla="val 60532"/>
                <a:gd name="adj2" fmla="val 51389"/>
              </a:avLst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3" name="Text Box 55">
              <a:extLst>
                <a:ext uri="{FF2B5EF4-FFF2-40B4-BE49-F238E27FC236}">
                  <a16:creationId xmlns:a16="http://schemas.microsoft.com/office/drawing/2014/main" id="{2C493859-9A37-40F3-A8EB-9A63EFB41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92"/>
              <a:ext cx="6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000000"/>
                  </a:solidFill>
                  <a:latin typeface="Arial" panose="020B0604020202020204" pitchFamily="34" charset="0"/>
                </a:rPr>
                <a:t>8 huy chương</a:t>
              </a:r>
            </a:p>
          </p:txBody>
        </p:sp>
      </p:grpSp>
      <p:grpSp>
        <p:nvGrpSpPr>
          <p:cNvPr id="3" name="Group 56">
            <a:extLst>
              <a:ext uri="{FF2B5EF4-FFF2-40B4-BE49-F238E27FC236}">
                <a16:creationId xmlns:a16="http://schemas.microsoft.com/office/drawing/2014/main" id="{781A709F-3B65-4520-87C1-55F261D905EF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2514600"/>
            <a:ext cx="2819400" cy="1447800"/>
            <a:chOff x="2784" y="1584"/>
            <a:chExt cx="768" cy="912"/>
          </a:xfrm>
        </p:grpSpPr>
        <p:sp>
          <p:nvSpPr>
            <p:cNvPr id="19490" name="AutoShape 57">
              <a:extLst>
                <a:ext uri="{FF2B5EF4-FFF2-40B4-BE49-F238E27FC236}">
                  <a16:creationId xmlns:a16="http://schemas.microsoft.com/office/drawing/2014/main" id="{B2B87FF0-E931-485A-8700-C3E853B8C24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784" y="1584"/>
              <a:ext cx="192" cy="912"/>
            </a:xfrm>
            <a:prstGeom prst="leftBrace">
              <a:avLst>
                <a:gd name="adj1" fmla="val 39583"/>
                <a:gd name="adj2" fmla="val 58333"/>
              </a:avLst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1" name="Text Box 58">
              <a:extLst>
                <a:ext uri="{FF2B5EF4-FFF2-40B4-BE49-F238E27FC236}">
                  <a16:creationId xmlns:a16="http://schemas.microsoft.com/office/drawing/2014/main" id="{C25567F7-04AC-42D7-8419-49B0B80A5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776"/>
              <a:ext cx="62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H" panose="020B7200000000000000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000000"/>
                  </a:solidFill>
                  <a:latin typeface="Arial" panose="020B0604020202020204" pitchFamily="34" charset="0"/>
                </a:rPr>
                <a:t>? Huy chương</a:t>
              </a:r>
            </a:p>
          </p:txBody>
        </p:sp>
      </p:grpSp>
      <p:sp>
        <p:nvSpPr>
          <p:cNvPr id="19489" name="Line 70">
            <a:extLst>
              <a:ext uri="{FF2B5EF4-FFF2-40B4-BE49-F238E27FC236}">
                <a16:creationId xmlns:a16="http://schemas.microsoft.com/office/drawing/2014/main" id="{619D8F4C-3E91-478E-99F1-24A3CABE6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6858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  <p:bldP spid="17417" grpId="0" autoUpdateAnimBg="0"/>
      <p:bldP spid="17418" grpId="0" autoUpdateAnimBg="0"/>
      <p:bldP spid="17419" grpId="0" autoUpdateAnimBg="0"/>
      <p:bldP spid="17420" grpId="0" autoUpdateAnimBg="0"/>
      <p:bldP spid="1742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AG00053_">
            <a:extLst>
              <a:ext uri="{FF2B5EF4-FFF2-40B4-BE49-F238E27FC236}">
                <a16:creationId xmlns:a16="http://schemas.microsoft.com/office/drawing/2014/main" id="{CDC0634C-E534-4725-A557-FE833C82CE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7583" flipV="1">
            <a:off x="2076450" y="4629150"/>
            <a:ext cx="79248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>
            <a:extLst>
              <a:ext uri="{FF2B5EF4-FFF2-40B4-BE49-F238E27FC236}">
                <a16:creationId xmlns:a16="http://schemas.microsoft.com/office/drawing/2014/main" id="{2D9F62AB-55CF-455A-AB02-D950217DB034}"/>
              </a:ext>
            </a:extLst>
          </p:cNvPr>
          <p:cNvSpPr txBox="1">
            <a:spLocks noChangeArrowheads="1"/>
          </p:cNvSpPr>
          <p:nvPr/>
        </p:nvSpPr>
        <p:spPr bwMode="auto">
          <a:xfrm rot="20774461">
            <a:off x="1836738" y="3582988"/>
            <a:ext cx="88376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H·y nªu nh÷ng phÐp nh©n cã hai thõa sè gièng nhau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Group 2">
            <a:extLst>
              <a:ext uri="{FF2B5EF4-FFF2-40B4-BE49-F238E27FC236}">
                <a16:creationId xmlns:a16="http://schemas.microsoft.com/office/drawing/2014/main" id="{32222D81-ABA4-4571-9A3C-59931DC08A40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914400"/>
          <a:ext cx="6096000" cy="5486400"/>
        </p:xfrm>
        <a:graphic>
          <a:graphicData uri="http://schemas.openxmlformats.org/drawingml/2006/table">
            <a:tbl>
              <a:tblPr/>
              <a:tblGrid>
                <a:gridCol w="554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0628" name="Line 148">
            <a:extLst>
              <a:ext uri="{FF2B5EF4-FFF2-40B4-BE49-F238E27FC236}">
                <a16:creationId xmlns:a16="http://schemas.microsoft.com/office/drawing/2014/main" id="{CD75C548-6049-4B53-A54C-117A1C471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066800"/>
            <a:ext cx="0" cy="6858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29" name="Line 149">
            <a:extLst>
              <a:ext uri="{FF2B5EF4-FFF2-40B4-BE49-F238E27FC236}">
                <a16:creationId xmlns:a16="http://schemas.microsoft.com/office/drawing/2014/main" id="{FD8D4FA2-8198-4590-827C-9A47EC58A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1828800"/>
            <a:ext cx="7620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0" name="Line 150">
            <a:extLst>
              <a:ext uri="{FF2B5EF4-FFF2-40B4-BE49-F238E27FC236}">
                <a16:creationId xmlns:a16="http://schemas.microsoft.com/office/drawing/2014/main" id="{704A4B4A-F00E-4003-AF7B-BA5BC5449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286000"/>
            <a:ext cx="12954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1" name="Line 151">
            <a:extLst>
              <a:ext uri="{FF2B5EF4-FFF2-40B4-BE49-F238E27FC236}">
                <a16:creationId xmlns:a16="http://schemas.microsoft.com/office/drawing/2014/main" id="{D24D8A77-1C31-4205-95EB-3C3911C9B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066800"/>
            <a:ext cx="0" cy="10668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2" name="Line 152">
            <a:extLst>
              <a:ext uri="{FF2B5EF4-FFF2-40B4-BE49-F238E27FC236}">
                <a16:creationId xmlns:a16="http://schemas.microsoft.com/office/drawing/2014/main" id="{61407FA3-596A-41DA-B473-56C67AAD6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743200"/>
            <a:ext cx="17526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3" name="Line 153">
            <a:extLst>
              <a:ext uri="{FF2B5EF4-FFF2-40B4-BE49-F238E27FC236}">
                <a16:creationId xmlns:a16="http://schemas.microsoft.com/office/drawing/2014/main" id="{28801678-81F2-4F54-8276-966D3E8AC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1143000"/>
            <a:ext cx="0" cy="16002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4" name="Line 154">
            <a:extLst>
              <a:ext uri="{FF2B5EF4-FFF2-40B4-BE49-F238E27FC236}">
                <a16:creationId xmlns:a16="http://schemas.microsoft.com/office/drawing/2014/main" id="{02DE37C9-CF95-41DF-BCFB-DB7F113D3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352800"/>
            <a:ext cx="23622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5" name="Line 155">
            <a:extLst>
              <a:ext uri="{FF2B5EF4-FFF2-40B4-BE49-F238E27FC236}">
                <a16:creationId xmlns:a16="http://schemas.microsoft.com/office/drawing/2014/main" id="{8876F63B-AAC4-4439-BFEA-7B971071E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143000"/>
            <a:ext cx="0" cy="19812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6" name="Line 156">
            <a:extLst>
              <a:ext uri="{FF2B5EF4-FFF2-40B4-BE49-F238E27FC236}">
                <a16:creationId xmlns:a16="http://schemas.microsoft.com/office/drawing/2014/main" id="{595A1CF9-919F-476C-AD54-118049BDB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810000"/>
            <a:ext cx="28194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7" name="Line 157">
            <a:extLst>
              <a:ext uri="{FF2B5EF4-FFF2-40B4-BE49-F238E27FC236}">
                <a16:creationId xmlns:a16="http://schemas.microsoft.com/office/drawing/2014/main" id="{EF5F60C2-74B4-42F8-8D9E-C39334CA7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1143000"/>
            <a:ext cx="0" cy="25146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8" name="Line 158">
            <a:extLst>
              <a:ext uri="{FF2B5EF4-FFF2-40B4-BE49-F238E27FC236}">
                <a16:creationId xmlns:a16="http://schemas.microsoft.com/office/drawing/2014/main" id="{61207952-DADE-446E-B289-DEBE0D6A9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267200"/>
            <a:ext cx="33528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39" name="Line 159">
            <a:extLst>
              <a:ext uri="{FF2B5EF4-FFF2-40B4-BE49-F238E27FC236}">
                <a16:creationId xmlns:a16="http://schemas.microsoft.com/office/drawing/2014/main" id="{3B13A70E-934F-4615-B001-1FDABEDBA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1143000"/>
            <a:ext cx="0" cy="29718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0" name="Line 160">
            <a:extLst>
              <a:ext uri="{FF2B5EF4-FFF2-40B4-BE49-F238E27FC236}">
                <a16:creationId xmlns:a16="http://schemas.microsoft.com/office/drawing/2014/main" id="{65AC2ABB-D2EC-4C1A-92A6-134367911F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800600"/>
            <a:ext cx="40386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1" name="Line 161">
            <a:extLst>
              <a:ext uri="{FF2B5EF4-FFF2-40B4-BE49-F238E27FC236}">
                <a16:creationId xmlns:a16="http://schemas.microsoft.com/office/drawing/2014/main" id="{D7866EDF-6168-4831-B0E8-8C4074C487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143000"/>
            <a:ext cx="0" cy="35052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2" name="Line 162">
            <a:extLst>
              <a:ext uri="{FF2B5EF4-FFF2-40B4-BE49-F238E27FC236}">
                <a16:creationId xmlns:a16="http://schemas.microsoft.com/office/drawing/2014/main" id="{DBB3D2F8-3AF4-4EBF-A373-1E5364370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334000"/>
            <a:ext cx="47244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3" name="Line 163">
            <a:extLst>
              <a:ext uri="{FF2B5EF4-FFF2-40B4-BE49-F238E27FC236}">
                <a16:creationId xmlns:a16="http://schemas.microsoft.com/office/drawing/2014/main" id="{9A7E465D-BF3E-4CB1-AA49-4F49B0780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0386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4" name="Line 164">
            <a:extLst>
              <a:ext uri="{FF2B5EF4-FFF2-40B4-BE49-F238E27FC236}">
                <a16:creationId xmlns:a16="http://schemas.microsoft.com/office/drawing/2014/main" id="{4545AD2B-81CE-4090-BAEA-502BE767D5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791200"/>
            <a:ext cx="51054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5" name="Line 165">
            <a:extLst>
              <a:ext uri="{FF2B5EF4-FFF2-40B4-BE49-F238E27FC236}">
                <a16:creationId xmlns:a16="http://schemas.microsoft.com/office/drawing/2014/main" id="{99171CF4-4BC0-41E0-986E-1103FF3E6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1143000"/>
            <a:ext cx="0" cy="44958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6" name="Line 166">
            <a:extLst>
              <a:ext uri="{FF2B5EF4-FFF2-40B4-BE49-F238E27FC236}">
                <a16:creationId xmlns:a16="http://schemas.microsoft.com/office/drawing/2014/main" id="{CC52F2F1-625A-4FFC-BCDF-405A43B018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6248400"/>
            <a:ext cx="571500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0647" name="Line 167">
            <a:extLst>
              <a:ext uri="{FF2B5EF4-FFF2-40B4-BE49-F238E27FC236}">
                <a16:creationId xmlns:a16="http://schemas.microsoft.com/office/drawing/2014/main" id="{5ED56A9F-DB80-41FE-B056-24D46A31A0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1143000"/>
            <a:ext cx="0" cy="48768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21672" name="Text Box 168">
            <a:extLst>
              <a:ext uri="{FF2B5EF4-FFF2-40B4-BE49-F238E27FC236}">
                <a16:creationId xmlns:a16="http://schemas.microsoft.com/office/drawing/2014/main" id="{882965B5-2DA3-41E0-AA3D-C90595C3C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04800"/>
            <a:ext cx="365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66"/>
                </a:solidFill>
              </a:rPr>
              <a:t>B¶ng nh©n</a:t>
            </a:r>
          </a:p>
        </p:txBody>
      </p:sp>
      <p:sp>
        <p:nvSpPr>
          <p:cNvPr id="21673" name="Text Box 169">
            <a:extLst>
              <a:ext uri="{FF2B5EF4-FFF2-40B4-BE49-F238E27FC236}">
                <a16:creationId xmlns:a16="http://schemas.microsoft.com/office/drawing/2014/main" id="{4D478F1A-8726-406A-A51A-C2DB24F74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810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0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20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20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20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0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20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20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20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0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20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20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3000"/>
                                        <p:tgtEl>
                                          <p:spTgt spid="20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20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3000"/>
                                        <p:tgtEl>
                                          <p:spTgt spid="2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3000"/>
                                        <p:tgtEl>
                                          <p:spTgt spid="2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3000"/>
                                        <p:tgtEl>
                                          <p:spTgt spid="2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2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3000"/>
                                        <p:tgtEl>
                                          <p:spTgt spid="2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3000"/>
                                        <p:tgtEl>
                                          <p:spTgt spid="20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3000"/>
                                        <p:tgtEl>
                                          <p:spTgt spid="20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0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0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0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20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20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20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0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20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0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0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0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0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500"/>
                                        <p:tgtEl>
                                          <p:spTgt spid="20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7" dur="500"/>
                                        <p:tgtEl>
                                          <p:spTgt spid="20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0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20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0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20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20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0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94EBFD32-6AB6-48C1-A028-D0BF775A4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"/>
            <a:ext cx="464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827D615C-32C9-4384-8363-32A45B4A6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77789"/>
            <a:ext cx="838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graphicFrame>
        <p:nvGraphicFramePr>
          <p:cNvPr id="6148" name="Group 4">
            <a:extLst>
              <a:ext uri="{FF2B5EF4-FFF2-40B4-BE49-F238E27FC236}">
                <a16:creationId xmlns:a16="http://schemas.microsoft.com/office/drawing/2014/main" id="{1E0763BA-4C20-4076-9AFA-A5E2E69903C4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685801"/>
          <a:ext cx="8610600" cy="4359275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246" name="Line 150">
            <a:extLst>
              <a:ext uri="{FF2B5EF4-FFF2-40B4-BE49-F238E27FC236}">
                <a16:creationId xmlns:a16="http://schemas.microsoft.com/office/drawing/2014/main" id="{9174A514-0AD1-427F-AC2E-5E1838E3E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720725"/>
            <a:ext cx="7848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47" name="Line 151">
            <a:extLst>
              <a:ext uri="{FF2B5EF4-FFF2-40B4-BE49-F238E27FC236}">
                <a16:creationId xmlns:a16="http://schemas.microsoft.com/office/drawing/2014/main" id="{C1795158-0ED6-441F-9651-167AC3F08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143000"/>
            <a:ext cx="7848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48" name="Line 152">
            <a:extLst>
              <a:ext uri="{FF2B5EF4-FFF2-40B4-BE49-F238E27FC236}">
                <a16:creationId xmlns:a16="http://schemas.microsoft.com/office/drawing/2014/main" id="{8EF86A2A-4EB8-4649-AAEA-EF8CB888BB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685800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49" name="Line 153">
            <a:extLst>
              <a:ext uri="{FF2B5EF4-FFF2-40B4-BE49-F238E27FC236}">
                <a16:creationId xmlns:a16="http://schemas.microsoft.com/office/drawing/2014/main" id="{BD24F04D-7DAF-40C1-8D23-02FF6279BF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63200" y="762000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50" name="Line 154">
            <a:extLst>
              <a:ext uri="{FF2B5EF4-FFF2-40B4-BE49-F238E27FC236}">
                <a16:creationId xmlns:a16="http://schemas.microsoft.com/office/drawing/2014/main" id="{25547E63-5141-4519-8B17-7FE7DAFD1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1143000"/>
            <a:ext cx="685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51" name="Line 155">
            <a:extLst>
              <a:ext uri="{FF2B5EF4-FFF2-40B4-BE49-F238E27FC236}">
                <a16:creationId xmlns:a16="http://schemas.microsoft.com/office/drawing/2014/main" id="{CB1C99C6-6636-41CF-90D6-AB9D398E46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1014" y="1143000"/>
            <a:ext cx="1587" cy="3810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52" name="Line 156">
            <a:extLst>
              <a:ext uri="{FF2B5EF4-FFF2-40B4-BE49-F238E27FC236}">
                <a16:creationId xmlns:a16="http://schemas.microsoft.com/office/drawing/2014/main" id="{558953D7-FCBF-4515-9763-5C021512FF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1150938"/>
            <a:ext cx="20638" cy="38782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4253" name="Line 157">
            <a:extLst>
              <a:ext uri="{FF2B5EF4-FFF2-40B4-BE49-F238E27FC236}">
                <a16:creationId xmlns:a16="http://schemas.microsoft.com/office/drawing/2014/main" id="{EB02576B-DF0B-4741-955F-A26B27897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75" y="5040313"/>
            <a:ext cx="685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302" name="Text Box 158">
            <a:extLst>
              <a:ext uri="{FF2B5EF4-FFF2-40B4-BE49-F238E27FC236}">
                <a16:creationId xmlns:a16="http://schemas.microsoft.com/office/drawing/2014/main" id="{57D80975-822E-465F-82AC-8420F8F6E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86400"/>
            <a:ext cx="8839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C¸c sè: 1,2,3,4,5,6,7,8,9,10 trong cét ®Çu tiªn vµ hµng ®Çu tiªn ®</a:t>
            </a:r>
            <a:r>
              <a:rPr lang="en-US" altLang="en-US" sz="2400">
                <a:solidFill>
                  <a:srgbClr val="0000FF"/>
                </a:solidFill>
                <a:latin typeface=".VnTime" panose="020B7200000000000000" pitchFamily="34" charset="0"/>
              </a:rPr>
              <a:t>ư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îc gäi lµ</a:t>
            </a: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 c¸c thõa sè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 trong c¸c b¶ng nh©n ®· häc.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3638F464-1804-4B06-A20A-6FA85F5C3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"/>
            <a:ext cx="563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3E43CD50-4482-4617-9FDE-C92852E88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77789"/>
            <a:ext cx="838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graphicFrame>
        <p:nvGraphicFramePr>
          <p:cNvPr id="7172" name="Group 4">
            <a:extLst>
              <a:ext uri="{FF2B5EF4-FFF2-40B4-BE49-F238E27FC236}">
                <a16:creationId xmlns:a16="http://schemas.microsoft.com/office/drawing/2014/main" id="{668E241B-C422-4AEE-B214-3C116099F7C0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685800"/>
          <a:ext cx="8610600" cy="5029200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270" name="Line 150">
            <a:extLst>
              <a:ext uri="{FF2B5EF4-FFF2-40B4-BE49-F238E27FC236}">
                <a16:creationId xmlns:a16="http://schemas.microsoft.com/office/drawing/2014/main" id="{150B5A47-7492-418B-84FB-B33B5E7F6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143000"/>
            <a:ext cx="0" cy="45720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5271" name="Line 151">
            <a:extLst>
              <a:ext uri="{FF2B5EF4-FFF2-40B4-BE49-F238E27FC236}">
                <a16:creationId xmlns:a16="http://schemas.microsoft.com/office/drawing/2014/main" id="{F2116953-186B-4569-ADEB-3DBDB4802A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63200" y="1150938"/>
            <a:ext cx="0" cy="44958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5272" name="Line 152">
            <a:extLst>
              <a:ext uri="{FF2B5EF4-FFF2-40B4-BE49-F238E27FC236}">
                <a16:creationId xmlns:a16="http://schemas.microsoft.com/office/drawing/2014/main" id="{236A9D05-9B72-4E5B-ABE2-4EAEF65A35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143000"/>
            <a:ext cx="78486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5273" name="Line 153">
            <a:extLst>
              <a:ext uri="{FF2B5EF4-FFF2-40B4-BE49-F238E27FC236}">
                <a16:creationId xmlns:a16="http://schemas.microsoft.com/office/drawing/2014/main" id="{45158EFD-8D00-4EC7-868E-B5508B4787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2538" y="5694363"/>
            <a:ext cx="78486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7322" name="Text Box 154">
            <a:extLst>
              <a:ext uri="{FF2B5EF4-FFF2-40B4-BE49-F238E27FC236}">
                <a16:creationId xmlns:a16="http://schemas.microsoft.com/office/drawing/2014/main" id="{69ADBE06-77A4-4175-B296-7E24DC4E8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C¸c sè trong c¸c « cña c¸c hµng vµ c¸c cét cßn l¹i ®</a:t>
            </a:r>
            <a:r>
              <a:rPr lang="en-US" altLang="en-US" sz="2400">
                <a:solidFill>
                  <a:srgbClr val="0000FF"/>
                </a:solidFill>
                <a:latin typeface=".VnTime" panose="020B7200000000000000" pitchFamily="34" charset="0"/>
              </a:rPr>
              <a:t>ư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îc gäi lµ </a:t>
            </a: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tÝch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 cña phÐp nh©n trong 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các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b¶ng</a:t>
            </a:r>
            <a:r>
              <a:rPr lang="en-US" altLang="en-US" sz="240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>
                <a:solidFill>
                  <a:srgbClr val="0000FF"/>
                </a:solidFill>
                <a:latin typeface=".VnTime" panose="020B7200000000000000" pitchFamily="34" charset="0"/>
              </a:rPr>
              <a:t>nh©n ®· häc.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F627D294-4733-4825-AF96-821B535A8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77789"/>
            <a:ext cx="838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graphicFrame>
        <p:nvGraphicFramePr>
          <p:cNvPr id="8195" name="Group 3">
            <a:extLst>
              <a:ext uri="{FF2B5EF4-FFF2-40B4-BE49-F238E27FC236}">
                <a16:creationId xmlns:a16="http://schemas.microsoft.com/office/drawing/2014/main" id="{4991214E-85AB-4142-A414-B003893C6A38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685801"/>
          <a:ext cx="8610600" cy="4359275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293" name="Line 149">
            <a:extLst>
              <a:ext uri="{FF2B5EF4-FFF2-40B4-BE49-F238E27FC236}">
                <a16:creationId xmlns:a16="http://schemas.microsoft.com/office/drawing/2014/main" id="{D3B932F7-C061-47F6-B4FD-379DB9682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468438"/>
            <a:ext cx="78486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294" name="Line 150">
            <a:extLst>
              <a:ext uri="{FF2B5EF4-FFF2-40B4-BE49-F238E27FC236}">
                <a16:creationId xmlns:a16="http://schemas.microsoft.com/office/drawing/2014/main" id="{DD6BD987-0EED-4EC0-9207-2FA482287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6188" y="1897063"/>
            <a:ext cx="78486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295" name="Line 151">
            <a:extLst>
              <a:ext uri="{FF2B5EF4-FFF2-40B4-BE49-F238E27FC236}">
                <a16:creationId xmlns:a16="http://schemas.microsoft.com/office/drawing/2014/main" id="{CE75D550-1221-420F-837E-50B6FBB1E0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476375"/>
            <a:ext cx="0" cy="4572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296" name="Line 152">
            <a:extLst>
              <a:ext uri="{FF2B5EF4-FFF2-40B4-BE49-F238E27FC236}">
                <a16:creationId xmlns:a16="http://schemas.microsoft.com/office/drawing/2014/main" id="{BF0A9195-B86B-48AD-9AE0-84689318D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48914" y="1443039"/>
            <a:ext cx="14287" cy="4905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6297" name="Text Box 153">
            <a:extLst>
              <a:ext uri="{FF2B5EF4-FFF2-40B4-BE49-F238E27FC236}">
                <a16:creationId xmlns:a16="http://schemas.microsoft.com/office/drawing/2014/main" id="{06844BB7-603B-4323-8F5D-99C0122D2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525" y="3368676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8346" name="Text Box 154">
            <a:extLst>
              <a:ext uri="{FF2B5EF4-FFF2-40B4-BE49-F238E27FC236}">
                <a16:creationId xmlns:a16="http://schemas.microsoft.com/office/drawing/2014/main" id="{ACF27C06-6F21-4D62-92A7-FB2FF90F3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038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FF0066"/>
                </a:solidFill>
                <a:latin typeface=".VnTime" panose="020B7200000000000000" pitchFamily="34" charset="0"/>
              </a:rPr>
              <a:t>C¸c sè võa ®äc lµ kÕt qu¶ cña b¶ng nh©n nµo ®· häc?</a:t>
            </a:r>
          </a:p>
        </p:txBody>
      </p:sp>
      <p:sp>
        <p:nvSpPr>
          <p:cNvPr id="8347" name="Text Box 155">
            <a:extLst>
              <a:ext uri="{FF2B5EF4-FFF2-40B4-BE49-F238E27FC236}">
                <a16:creationId xmlns:a16="http://schemas.microsoft.com/office/drawing/2014/main" id="{3EFA8357-9592-454C-890C-D98C2E0E7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515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.VnTime" panose="020B7200000000000000" pitchFamily="34" charset="0"/>
              </a:rPr>
              <a:t>C¸c sè võa ®äc lµ kÕt qu¶ cña c¸c phÐp tÝnh trong b¶ng nh©n 2. </a:t>
            </a:r>
            <a:endParaRPr lang="en-US" altLang="en-US" sz="2400" b="1" i="1">
              <a:solidFill>
                <a:srgbClr val="0000FF"/>
              </a:solidFill>
              <a:latin typeface="VNI-Garam" pitchFamily="34" charset="0"/>
            </a:endParaRPr>
          </a:p>
        </p:txBody>
      </p:sp>
      <p:sp>
        <p:nvSpPr>
          <p:cNvPr id="6300" name="Text Box 156">
            <a:extLst>
              <a:ext uri="{FF2B5EF4-FFF2-40B4-BE49-F238E27FC236}">
                <a16:creationId xmlns:a16="http://schemas.microsoft.com/office/drawing/2014/main" id="{C07E9F8F-E4BE-4AD0-ADDB-CF8E2AE82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181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§äc kÕt qu¶ ( TÝch) ë hµng thø ba trong b¶ng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6" grpId="0"/>
      <p:bldP spid="83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Group 2">
            <a:extLst>
              <a:ext uri="{FF2B5EF4-FFF2-40B4-BE49-F238E27FC236}">
                <a16:creationId xmlns:a16="http://schemas.microsoft.com/office/drawing/2014/main" id="{5E454A95-ABBB-4AA1-88EE-87451ED600B3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685800"/>
          <a:ext cx="8610600" cy="4362450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364" name="Line 148">
            <a:extLst>
              <a:ext uri="{FF2B5EF4-FFF2-40B4-BE49-F238E27FC236}">
                <a16:creationId xmlns:a16="http://schemas.microsoft.com/office/drawing/2014/main" id="{08A854B0-6EF1-4D56-B894-BFEA95AAE7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905000"/>
            <a:ext cx="78486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9365" name="Line 149">
            <a:extLst>
              <a:ext uri="{FF2B5EF4-FFF2-40B4-BE49-F238E27FC236}">
                <a16:creationId xmlns:a16="http://schemas.microsoft.com/office/drawing/2014/main" id="{55B0BEE7-B1F6-4127-839C-FAA2437A1B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1" y="2209801"/>
            <a:ext cx="7821613" cy="42863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9366" name="Line 150">
            <a:extLst>
              <a:ext uri="{FF2B5EF4-FFF2-40B4-BE49-F238E27FC236}">
                <a16:creationId xmlns:a16="http://schemas.microsoft.com/office/drawing/2014/main" id="{86DB5BB0-23C0-4960-8468-5869F7DB29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3650" y="1905000"/>
            <a:ext cx="0" cy="3810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9367" name="Line 151">
            <a:extLst>
              <a:ext uri="{FF2B5EF4-FFF2-40B4-BE49-F238E27FC236}">
                <a16:creationId xmlns:a16="http://schemas.microsoft.com/office/drawing/2014/main" id="{E6F4FADD-FD90-4EBA-9860-4B3D3C9891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63200" y="1871663"/>
            <a:ext cx="0" cy="3810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9368" name="Text Box 152">
            <a:extLst>
              <a:ext uri="{FF2B5EF4-FFF2-40B4-BE49-F238E27FC236}">
                <a16:creationId xmlns:a16="http://schemas.microsoft.com/office/drawing/2014/main" id="{5EB8CDB5-A9DD-4A80-9062-789AC4774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099051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FF0066"/>
                </a:solidFill>
                <a:latin typeface=".VnTime" panose="020B7200000000000000" pitchFamily="34" charset="0"/>
              </a:rPr>
              <a:t>C¸c sè trong hµng thø 4  lµ kÕt qu¶ cña c¸c phÐp nh©n trong b¶ng nh©n mÊy?</a:t>
            </a:r>
          </a:p>
        </p:txBody>
      </p:sp>
      <p:sp>
        <p:nvSpPr>
          <p:cNvPr id="9369" name="Text Box 153">
            <a:extLst>
              <a:ext uri="{FF2B5EF4-FFF2-40B4-BE49-F238E27FC236}">
                <a16:creationId xmlns:a16="http://schemas.microsoft.com/office/drawing/2014/main" id="{9ADE5BF4-F6EF-4EE3-BE37-808A1B82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883276"/>
            <a:ext cx="93726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300" b="1" i="1">
                <a:solidFill>
                  <a:srgbClr val="0000FF"/>
                </a:solidFill>
                <a:latin typeface=".VnTime" panose="020B7200000000000000" pitchFamily="34" charset="0"/>
              </a:rPr>
              <a:t>C¸c sè trong hµng thø 4 lµ kÕt qu¶ cña c¸c phÐp nh©n trong b¶ng nh©n 3.</a:t>
            </a:r>
            <a:endParaRPr lang="en-US" altLang="en-US" sz="2300" b="1" i="1">
              <a:solidFill>
                <a:srgbClr val="0000FF"/>
              </a:solidFill>
              <a:latin typeface="VNI-Garam" pitchFamily="34" charset="0"/>
            </a:endParaRPr>
          </a:p>
        </p:txBody>
      </p:sp>
      <p:sp>
        <p:nvSpPr>
          <p:cNvPr id="9370" name="Text Box 154">
            <a:extLst>
              <a:ext uri="{FF2B5EF4-FFF2-40B4-BE49-F238E27FC236}">
                <a16:creationId xmlns:a16="http://schemas.microsoft.com/office/drawing/2014/main" id="{66A5580E-8209-47ED-B731-B25B81282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0"/>
            <a:ext cx="617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 i="1">
                <a:solidFill>
                  <a:srgbClr val="FF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8" grpId="0"/>
      <p:bldP spid="9369" grpId="0"/>
      <p:bldP spid="93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BAE2BC09-AAC8-4B0D-8436-0489B7702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850" y="381001"/>
            <a:ext cx="2971800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VËy tõ hµng thø 2 trë ®i mçi hµng trong b¶ng nµy ghi l¹i kÕt qu¶ mét b¶ng nh©n.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+ </a:t>
            </a: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Hµng thø 2 lµ kÕt qu¶ b¶ng nh©n 1.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+ </a:t>
            </a: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Hµng thø 3 lµ kÕt qu¶ b¶ng nh©n 2.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+ </a:t>
            </a: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Hµng thø t­ lµ kÕt qu¶ b¶ng nh©n3.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+ ……………..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+ </a:t>
            </a:r>
            <a:r>
              <a:rPr lang="en-US" altLang="en-US" sz="2400" b="1">
                <a:solidFill>
                  <a:srgbClr val="0000FF"/>
                </a:solidFill>
                <a:latin typeface=".VnTime" panose="020B7200000000000000" pitchFamily="34" charset="0"/>
              </a:rPr>
              <a:t>Hµng cuèi cïng lµ kÕt qu¶ b¶ng nh©n 10.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  <p:graphicFrame>
        <p:nvGraphicFramePr>
          <p:cNvPr id="10243" name="Group 3">
            <a:extLst>
              <a:ext uri="{FF2B5EF4-FFF2-40B4-BE49-F238E27FC236}">
                <a16:creationId xmlns:a16="http://schemas.microsoft.com/office/drawing/2014/main" id="{F4DB79F5-7D76-4D64-8920-BCBD60E1FBA3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344614"/>
          <a:ext cx="5486400" cy="4065587"/>
        </p:xfrm>
        <a:graphic>
          <a:graphicData uri="http://schemas.openxmlformats.org/drawingml/2006/table">
            <a:tbl>
              <a:tblPr/>
              <a:tblGrid>
                <a:gridCol w="496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68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389" name="Rectangle 149">
            <a:extLst>
              <a:ext uri="{FF2B5EF4-FFF2-40B4-BE49-F238E27FC236}">
                <a16:creationId xmlns:a16="http://schemas.microsoft.com/office/drawing/2014/main" id="{41114C17-954D-48A6-9607-F7C6EA6DF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173355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90" name="Rectangle 150">
            <a:extLst>
              <a:ext uri="{FF2B5EF4-FFF2-40B4-BE49-F238E27FC236}">
                <a16:creationId xmlns:a16="http://schemas.microsoft.com/office/drawing/2014/main" id="{F4254EAA-21C9-47D0-8C80-D57CB4F99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249555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91" name="Rectangle 151">
            <a:extLst>
              <a:ext uri="{FF2B5EF4-FFF2-40B4-BE49-F238E27FC236}">
                <a16:creationId xmlns:a16="http://schemas.microsoft.com/office/drawing/2014/main" id="{A4493E9A-723C-49B7-9E75-EC6FF935B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13360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92" name="Rectangle 152">
            <a:extLst>
              <a:ext uri="{FF2B5EF4-FFF2-40B4-BE49-F238E27FC236}">
                <a16:creationId xmlns:a16="http://schemas.microsoft.com/office/drawing/2014/main" id="{518FA9F3-B959-4D2E-8B15-2E96DE5A2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506730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345" name="Text Box 153">
            <a:extLst>
              <a:ext uri="{FF2B5EF4-FFF2-40B4-BE49-F238E27FC236}">
                <a16:creationId xmlns:a16="http://schemas.microsoft.com/office/drawing/2014/main" id="{65466BBF-6D5E-4A52-82B1-5B603EBF9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0"/>
            <a:ext cx="617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10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0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03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0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9" grpId="0" animBg="1"/>
      <p:bldP spid="10390" grpId="0" animBg="1"/>
      <p:bldP spid="10391" grpId="0" animBg="1"/>
      <p:bldP spid="103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>
            <a:extLst>
              <a:ext uri="{FF2B5EF4-FFF2-40B4-BE49-F238E27FC236}">
                <a16:creationId xmlns:a16="http://schemas.microsoft.com/office/drawing/2014/main" id="{F01FF0FB-CB19-411F-8EE3-7F0252275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850" y="914401"/>
            <a:ext cx="297180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VËy tõ cét thø hai trë ®i mçi cét trong b¶ng nµy ghi l¹i kÕt qu¶ mét b¶ng nh©n 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0000FF"/>
                </a:solidFill>
                <a:latin typeface="VNI-Helve" pitchFamily="2" charset="0"/>
              </a:rPr>
              <a:t>* </a:t>
            </a:r>
            <a:r>
              <a:rPr lang="en-US" altLang="en-US" sz="2400" b="1" i="1">
                <a:solidFill>
                  <a:srgbClr val="0000FF"/>
                </a:solidFill>
                <a:latin typeface=".VnTime" panose="020B7200000000000000" pitchFamily="34" charset="0"/>
              </a:rPr>
              <a:t>Cét thø hai lµ kÕt qu¶ b¶ng nh©n 1.</a:t>
            </a:r>
            <a:r>
              <a:rPr lang="en-US" altLang="en-US" sz="2000" b="1" i="1">
                <a:solidFill>
                  <a:srgbClr val="0000FF"/>
                </a:solidFill>
                <a:latin typeface="VNI-Helve" pitchFamily="2" charset="0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* </a:t>
            </a:r>
            <a:r>
              <a:rPr lang="en-US" altLang="en-US" sz="2400" b="1" i="1">
                <a:solidFill>
                  <a:srgbClr val="0000FF"/>
                </a:solidFill>
                <a:latin typeface=".VnTime" panose="020B7200000000000000" pitchFamily="34" charset="0"/>
              </a:rPr>
              <a:t>Cét thø ba lµ kÕt qu¶ b¶ng nh©n 2.</a:t>
            </a:r>
            <a:endParaRPr lang="en-US" altLang="en-US" sz="2000" b="1" i="1">
              <a:solidFill>
                <a:srgbClr val="0000FF"/>
              </a:solidFill>
              <a:latin typeface="VNI-Helve" pitchFamily="2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* </a:t>
            </a:r>
            <a:r>
              <a:rPr lang="en-US" altLang="en-US" sz="2400" b="1" i="1">
                <a:solidFill>
                  <a:srgbClr val="0000FF"/>
                </a:solidFill>
                <a:latin typeface=".VnTime" panose="020B7200000000000000" pitchFamily="34" charset="0"/>
              </a:rPr>
              <a:t>Cét thø t­ lµ kÕt qu¶ b¶ng nh©n 3.</a:t>
            </a:r>
            <a:endParaRPr lang="en-US" altLang="en-US" sz="2000" b="1" i="1">
              <a:solidFill>
                <a:srgbClr val="0000FF"/>
              </a:solidFill>
              <a:latin typeface="VNI-Helve" pitchFamily="2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0000FF"/>
                </a:solidFill>
                <a:latin typeface="VNI-Helve" pitchFamily="2" charset="0"/>
              </a:rPr>
              <a:t>* ……………..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* </a:t>
            </a:r>
            <a:r>
              <a:rPr lang="en-US" altLang="en-US" sz="2400" b="1" i="1">
                <a:solidFill>
                  <a:srgbClr val="0000FF"/>
                </a:solidFill>
                <a:latin typeface=".VnTime" panose="020B7200000000000000" pitchFamily="34" charset="0"/>
              </a:rPr>
              <a:t>Cét cuèi cïng lµ kÕt qu¶ b¶ng nh©n 10</a:t>
            </a:r>
            <a:r>
              <a:rPr lang="en-US" altLang="en-US" sz="2000" b="1" i="1">
                <a:solidFill>
                  <a:srgbClr val="0000FF"/>
                </a:solidFill>
                <a:latin typeface="VNI-Helve" pitchFamily="2" charset="0"/>
              </a:rPr>
              <a:t> . </a:t>
            </a:r>
          </a:p>
        </p:txBody>
      </p:sp>
      <p:graphicFrame>
        <p:nvGraphicFramePr>
          <p:cNvPr id="37019" name="Group 155">
            <a:extLst>
              <a:ext uri="{FF2B5EF4-FFF2-40B4-BE49-F238E27FC236}">
                <a16:creationId xmlns:a16="http://schemas.microsoft.com/office/drawing/2014/main" id="{2ACE2B57-37CA-46E7-BBF1-A849EBDC81F1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344614"/>
          <a:ext cx="5486400" cy="4065587"/>
        </p:xfrm>
        <a:graphic>
          <a:graphicData uri="http://schemas.openxmlformats.org/drawingml/2006/table">
            <a:tbl>
              <a:tblPr/>
              <a:tblGrid>
                <a:gridCol w="496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68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3157" name="Rectangle 149">
            <a:extLst>
              <a:ext uri="{FF2B5EF4-FFF2-40B4-BE49-F238E27FC236}">
                <a16:creationId xmlns:a16="http://schemas.microsoft.com/office/drawing/2014/main" id="{5D245A3B-7175-4026-AD9C-78CF6A7B5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752600"/>
            <a:ext cx="53340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3158" name="Rectangle 150">
            <a:extLst>
              <a:ext uri="{FF2B5EF4-FFF2-40B4-BE49-F238E27FC236}">
                <a16:creationId xmlns:a16="http://schemas.microsoft.com/office/drawing/2014/main" id="{010FE610-A5C3-4D35-B358-75D18435B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752600"/>
            <a:ext cx="45720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3159" name="Rectangle 151">
            <a:extLst>
              <a:ext uri="{FF2B5EF4-FFF2-40B4-BE49-F238E27FC236}">
                <a16:creationId xmlns:a16="http://schemas.microsoft.com/office/drawing/2014/main" id="{0671A6EC-B249-4284-8FEF-3EECD7167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752600"/>
            <a:ext cx="36195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3160" name="Rectangle 152">
            <a:extLst>
              <a:ext uri="{FF2B5EF4-FFF2-40B4-BE49-F238E27FC236}">
                <a16:creationId xmlns:a16="http://schemas.microsoft.com/office/drawing/2014/main" id="{A1E67EBB-23C9-455D-8320-DBB07B313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1752600"/>
            <a:ext cx="533400" cy="36576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57" grpId="0" animBg="1"/>
      <p:bldP spid="43158" grpId="0" animBg="1"/>
      <p:bldP spid="43159" grpId="0" animBg="1"/>
      <p:bldP spid="431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Group 2">
            <a:extLst>
              <a:ext uri="{FF2B5EF4-FFF2-40B4-BE49-F238E27FC236}">
                <a16:creationId xmlns:a16="http://schemas.microsoft.com/office/drawing/2014/main" id="{0037CE98-50BC-42FF-8E3B-F694956C9AFF}"/>
              </a:ext>
            </a:extLst>
          </p:cNvPr>
          <p:cNvGraphicFramePr>
            <a:graphicFrameLocks noGrp="1"/>
          </p:cNvGraphicFramePr>
          <p:nvPr/>
        </p:nvGraphicFramePr>
        <p:xfrm>
          <a:off x="2133600" y="685801"/>
          <a:ext cx="8153400" cy="4784725"/>
        </p:xfrm>
        <a:graphic>
          <a:graphicData uri="http://schemas.openxmlformats.org/drawingml/2006/table">
            <a:tbl>
              <a:tblPr/>
              <a:tblGrid>
                <a:gridCol w="73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436" name="Line 148">
            <a:extLst>
              <a:ext uri="{FF2B5EF4-FFF2-40B4-BE49-F238E27FC236}">
                <a16:creationId xmlns:a16="http://schemas.microsoft.com/office/drawing/2014/main" id="{F8E640F8-D61E-4992-8230-77B9BCE7FB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762000"/>
            <a:ext cx="0" cy="46482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2437" name="Line 149">
            <a:extLst>
              <a:ext uri="{FF2B5EF4-FFF2-40B4-BE49-F238E27FC236}">
                <a16:creationId xmlns:a16="http://schemas.microsoft.com/office/drawing/2014/main" id="{332E15A1-8540-4223-8695-71C0AA3721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685800"/>
            <a:ext cx="8153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0390" name="Text Box 150">
            <a:extLst>
              <a:ext uri="{FF2B5EF4-FFF2-40B4-BE49-F238E27FC236}">
                <a16:creationId xmlns:a16="http://schemas.microsoft.com/office/drawing/2014/main" id="{90B8CE4D-9228-4D46-8D66-751F8DDBC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316664"/>
            <a:ext cx="731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10391" name="Text Box 151">
            <a:extLst>
              <a:ext uri="{FF2B5EF4-FFF2-40B4-BE49-F238E27FC236}">
                <a16:creationId xmlns:a16="http://schemas.microsoft.com/office/drawing/2014/main" id="{4B94291B-B797-4504-BE70-CF79D20E3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316664"/>
            <a:ext cx="670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  <a:latin typeface="VNI-Garam" pitchFamily="34" charset="0"/>
            </a:endParaRPr>
          </a:p>
        </p:txBody>
      </p:sp>
      <p:sp>
        <p:nvSpPr>
          <p:cNvPr id="12440" name="Text Box 152">
            <a:extLst>
              <a:ext uri="{FF2B5EF4-FFF2-40B4-BE49-F238E27FC236}">
                <a16:creationId xmlns:a16="http://schemas.microsoft.com/office/drawing/2014/main" id="{5C239040-273C-4170-8E70-E278CAA91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0"/>
            <a:ext cx="617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sp>
        <p:nvSpPr>
          <p:cNvPr id="12441" name="Text Box 153">
            <a:extLst>
              <a:ext uri="{FF2B5EF4-FFF2-40B4-BE49-F238E27FC236}">
                <a16:creationId xmlns:a16="http://schemas.microsoft.com/office/drawing/2014/main" id="{CB58260E-9BC5-44E2-B457-C9B60FA21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410201"/>
            <a:ext cx="8153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*C¸c sè: 1,2,3,4,5,6,7,8,9,10 trong cét ®Çu tiªn vµ hµng ®Çu tiªn ®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ư</a:t>
            </a: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­îc gäi lµ c¸c thõa sè trong c¸c b¶ng nh©n ®· häc.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12442" name="Text Box 154">
            <a:extLst>
              <a:ext uri="{FF2B5EF4-FFF2-40B4-BE49-F238E27FC236}">
                <a16:creationId xmlns:a16="http://schemas.microsoft.com/office/drawing/2014/main" id="{1436C879-BCC4-4E84-B02D-022662349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943601"/>
            <a:ext cx="853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*C¸c sè trong c¸c « cña c¸c hµng vµ c¸c cét cßn l¹i ®­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ư</a:t>
            </a: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îc gäi lµ tÝch cña phÐp nh©n trong b¶ng nh©n ®· häc.</a:t>
            </a:r>
          </a:p>
        </p:txBody>
      </p:sp>
      <p:sp>
        <p:nvSpPr>
          <p:cNvPr id="10395" name="Line 155">
            <a:extLst>
              <a:ext uri="{FF2B5EF4-FFF2-40B4-BE49-F238E27FC236}">
                <a16:creationId xmlns:a16="http://schemas.microsoft.com/office/drawing/2014/main" id="{3E637980-42A6-4984-878E-B95A23A4A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143000"/>
            <a:ext cx="74676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0396" name="Line 156">
            <a:extLst>
              <a:ext uri="{FF2B5EF4-FFF2-40B4-BE49-F238E27FC236}">
                <a16:creationId xmlns:a16="http://schemas.microsoft.com/office/drawing/2014/main" id="{9778B556-0A8F-4771-85E2-386F0CC27F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10800" y="1143000"/>
            <a:ext cx="76200" cy="43434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0397" name="Line 157">
            <a:extLst>
              <a:ext uri="{FF2B5EF4-FFF2-40B4-BE49-F238E27FC236}">
                <a16:creationId xmlns:a16="http://schemas.microsoft.com/office/drawing/2014/main" id="{F59FD9BB-7482-405D-8AD8-CE907181D9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5410200"/>
            <a:ext cx="73914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10398" name="Line 158">
            <a:extLst>
              <a:ext uri="{FF2B5EF4-FFF2-40B4-BE49-F238E27FC236}">
                <a16:creationId xmlns:a16="http://schemas.microsoft.com/office/drawing/2014/main" id="{7BB6B2BE-80E7-4471-BB1D-67DD8D2CD0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143000"/>
            <a:ext cx="76200" cy="42672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40" grpId="0"/>
      <p:bldP spid="12441" grpId="0"/>
      <p:bldP spid="124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65" name="Group 157">
            <a:extLst>
              <a:ext uri="{FF2B5EF4-FFF2-40B4-BE49-F238E27FC236}">
                <a16:creationId xmlns:a16="http://schemas.microsoft.com/office/drawing/2014/main" id="{39FBB907-1E09-44B3-BC89-4343DE952927}"/>
              </a:ext>
            </a:extLst>
          </p:cNvPr>
          <p:cNvGraphicFramePr>
            <a:graphicFrameLocks noGrp="1"/>
          </p:cNvGraphicFramePr>
          <p:nvPr/>
        </p:nvGraphicFramePr>
        <p:xfrm>
          <a:off x="2376488" y="609600"/>
          <a:ext cx="7543800" cy="4027488"/>
        </p:xfrm>
        <a:graphic>
          <a:graphicData uri="http://schemas.openxmlformats.org/drawingml/2006/table">
            <a:tbl>
              <a:tblPr/>
              <a:tblGrid>
                <a:gridCol w="684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73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2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86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42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42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34" charset="0"/>
                        </a:rPr>
                        <a:t>X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20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30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40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50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60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70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80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90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34" charset="0"/>
                        </a:rPr>
                        <a:t>100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391" name="Text Box 151">
            <a:extLst>
              <a:ext uri="{FF2B5EF4-FFF2-40B4-BE49-F238E27FC236}">
                <a16:creationId xmlns:a16="http://schemas.microsoft.com/office/drawing/2014/main" id="{EDA7B86C-AD38-463F-B440-3D658AA48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724401"/>
            <a:ext cx="7315200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i="1">
                <a:solidFill>
                  <a:srgbClr val="0000FF"/>
                </a:solidFill>
                <a:latin typeface="VNI-Helve" pitchFamily="2" charset="0"/>
              </a:rPr>
              <a:t> </a:t>
            </a: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Em h·y dùa b¶ng nh©n t×m kÕt qu¶ phÐp nh©n</a:t>
            </a:r>
            <a:r>
              <a:rPr lang="en-US" altLang="en-US" sz="1600" b="1" i="1">
                <a:solidFill>
                  <a:srgbClr val="0000FF"/>
                </a:solidFill>
                <a:latin typeface="VNI-Helve" pitchFamily="2" charset="0"/>
              </a:rPr>
              <a:t>  </a:t>
            </a:r>
            <a:r>
              <a:rPr lang="en-US" altLang="en-US" sz="2800" b="1" i="1">
                <a:solidFill>
                  <a:srgbClr val="FF0000"/>
                </a:solidFill>
                <a:latin typeface="VNI-Helve" pitchFamily="2" charset="0"/>
              </a:rPr>
              <a:t>4  x 3 =?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i="1">
                <a:solidFill>
                  <a:srgbClr val="0000FF"/>
                </a:solidFill>
                <a:latin typeface="VNI-Helve" pitchFamily="2" charset="0"/>
              </a:rPr>
              <a:t>+ </a:t>
            </a: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Tõ sè 4 ë cét 1 theo chiÒu mòi tªn sang ph¶i.</a:t>
            </a:r>
            <a:r>
              <a:rPr lang="en-US" altLang="en-US" sz="2000" b="1" i="1">
                <a:solidFill>
                  <a:srgbClr val="0000FF"/>
                </a:solidFill>
                <a:latin typeface="VNI-Helve" pitchFamily="2" charset="0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i="1">
                <a:solidFill>
                  <a:srgbClr val="0000FF"/>
                </a:solidFill>
                <a:latin typeface="VNI-Helve" pitchFamily="2" charset="0"/>
              </a:rPr>
              <a:t>+ </a:t>
            </a: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Tõ sè 3 ë hµng 1 theo chiÒu mòi tªn xuèng d­</a:t>
            </a:r>
            <a:r>
              <a:rPr lang="en-US" altLang="en-US" b="1" i="1">
                <a:solidFill>
                  <a:srgbClr val="0000FF"/>
                </a:solidFill>
                <a:latin typeface=".VnTime" panose="020B7200000000000000" pitchFamily="34" charset="0"/>
              </a:rPr>
              <a:t>ư</a:t>
            </a: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íi.</a:t>
            </a:r>
            <a:r>
              <a:rPr lang="en-US" altLang="en-US" sz="1600" b="1" i="1">
                <a:solidFill>
                  <a:srgbClr val="0000FF"/>
                </a:solidFill>
                <a:latin typeface="VNI-Helve" pitchFamily="2" charset="0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i="1">
                <a:solidFill>
                  <a:srgbClr val="0000FF"/>
                </a:solidFill>
                <a:latin typeface="VNI-Helve" pitchFamily="2" charset="0"/>
              </a:rPr>
              <a:t>+ </a:t>
            </a:r>
            <a:r>
              <a:rPr lang="en-US" altLang="en-US" sz="2000" b="1" i="1">
                <a:solidFill>
                  <a:srgbClr val="0000FF"/>
                </a:solidFill>
                <a:latin typeface=".VnTime" panose="020B7200000000000000" pitchFamily="34" charset="0"/>
              </a:rPr>
              <a:t>Hai mòi tªn gÆp nhau ë sè 12.  Ta cã </a:t>
            </a:r>
            <a:r>
              <a:rPr lang="en-US" altLang="en-US" sz="2000" b="1" i="1">
                <a:solidFill>
                  <a:srgbClr val="0000FF"/>
                </a:solidFill>
                <a:latin typeface="VNI-Helve" pitchFamily="2" charset="0"/>
              </a:rPr>
              <a:t> </a:t>
            </a:r>
            <a:r>
              <a:rPr lang="en-US" altLang="en-US" sz="2800" b="1" i="1">
                <a:solidFill>
                  <a:srgbClr val="0000FF"/>
                </a:solidFill>
                <a:latin typeface="VNI-Helve" pitchFamily="2" charset="0"/>
              </a:rPr>
              <a:t>4 x 3 = 12 </a:t>
            </a:r>
          </a:p>
        </p:txBody>
      </p:sp>
      <p:sp>
        <p:nvSpPr>
          <p:cNvPr id="11413" name="Hộp_Văn_Bản 5">
            <a:extLst>
              <a:ext uri="{FF2B5EF4-FFF2-40B4-BE49-F238E27FC236}">
                <a16:creationId xmlns:a16="http://schemas.microsoft.com/office/drawing/2014/main" id="{2F01FD9E-2E52-446F-9C49-AF9418F2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"/>
            <a:ext cx="4953000" cy="5238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Giíi thiÖu b¶ng nh©n</a:t>
            </a:r>
          </a:p>
        </p:txBody>
      </p:sp>
      <p:sp>
        <p:nvSpPr>
          <p:cNvPr id="16540" name="Text Box 156">
            <a:extLst>
              <a:ext uri="{FF2B5EF4-FFF2-40B4-BE49-F238E27FC236}">
                <a16:creationId xmlns:a16="http://schemas.microsoft.com/office/drawing/2014/main" id="{2A96847F-236C-47CB-A939-86280545D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057400"/>
            <a:ext cx="685800" cy="40011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VNI-Garam" pitchFamily="34" charset="0"/>
              </a:rPr>
              <a:t>12</a:t>
            </a:r>
          </a:p>
        </p:txBody>
      </p:sp>
      <p:sp>
        <p:nvSpPr>
          <p:cNvPr id="2" name="Text Box 156">
            <a:extLst>
              <a:ext uri="{FF2B5EF4-FFF2-40B4-BE49-F238E27FC236}">
                <a16:creationId xmlns:a16="http://schemas.microsoft.com/office/drawing/2014/main" id="{DD5FB463-CC86-4C65-AB63-D192BA11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2057400"/>
            <a:ext cx="6858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VNI-Garam" pitchFamily="34" charset="0"/>
              </a:rPr>
              <a:t>4</a:t>
            </a:r>
          </a:p>
        </p:txBody>
      </p:sp>
      <p:sp>
        <p:nvSpPr>
          <p:cNvPr id="10390" name="Line 150">
            <a:extLst>
              <a:ext uri="{FF2B5EF4-FFF2-40B4-BE49-F238E27FC236}">
                <a16:creationId xmlns:a16="http://schemas.microsoft.com/office/drawing/2014/main" id="{8899635B-1C1F-4EE6-B268-E3A14E5CFA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2860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  <p:sp>
        <p:nvSpPr>
          <p:cNvPr id="3" name="Text Box 156">
            <a:extLst>
              <a:ext uri="{FF2B5EF4-FFF2-40B4-BE49-F238E27FC236}">
                <a16:creationId xmlns:a16="http://schemas.microsoft.com/office/drawing/2014/main" id="{CE8BCD59-AB16-42B4-AA85-4FC936000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990600"/>
            <a:ext cx="6858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VNI-Garam" pitchFamily="34" charset="0"/>
              </a:rPr>
              <a:t>3</a:t>
            </a:r>
          </a:p>
        </p:txBody>
      </p:sp>
      <p:cxnSp>
        <p:nvCxnSpPr>
          <p:cNvPr id="42141" name="Đường kết nối thẳng 13">
            <a:extLst>
              <a:ext uri="{FF2B5EF4-FFF2-40B4-BE49-F238E27FC236}">
                <a16:creationId xmlns:a16="http://schemas.microsoft.com/office/drawing/2014/main" id="{DBCAB482-BDA2-4A0E-81AB-8BC2B9584D2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05175" y="5178426"/>
            <a:ext cx="1600200" cy="317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Line 149">
            <a:extLst>
              <a:ext uri="{FF2B5EF4-FFF2-40B4-BE49-F238E27FC236}">
                <a16:creationId xmlns:a16="http://schemas.microsoft.com/office/drawing/2014/main" id="{1BA4172D-56AC-4424-81E9-696A38B22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0668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6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40" grpId="0" animBg="1"/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1_Fireworks">
  <a:themeElements>
    <a:clrScheme name="1_Fireworks 6">
      <a:dk1>
        <a:srgbClr val="000000"/>
      </a:dk1>
      <a:lt1>
        <a:srgbClr val="FFFFFF"/>
      </a:lt1>
      <a:dk2>
        <a:srgbClr val="993366"/>
      </a:dk2>
      <a:lt2>
        <a:srgbClr val="CCFFFF"/>
      </a:lt2>
      <a:accent1>
        <a:srgbClr val="CCECFF"/>
      </a:accent1>
      <a:accent2>
        <a:srgbClr val="FFFF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8A"/>
      </a:accent6>
      <a:hlink>
        <a:srgbClr val="FFCCFF"/>
      </a:hlink>
      <a:folHlink>
        <a:srgbClr val="FFCCCC"/>
      </a:folHlink>
    </a:clrScheme>
    <a:fontScheme name="1_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H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H" pitchFamily="34" charset="0"/>
          </a:defRPr>
        </a:defPPr>
      </a:lstStyle>
    </a:lnDef>
  </a:objectDefaults>
  <a:extraClrSchemeLst>
    <a:extraClrScheme>
      <a:clrScheme name="1_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2846</Words>
  <Application>Microsoft Office PowerPoint</Application>
  <PresentationFormat>Widescreen</PresentationFormat>
  <Paragraphs>2060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.VnBodoniH</vt:lpstr>
      <vt:lpstr>.VnLincoln</vt:lpstr>
      <vt:lpstr>.VnTime</vt:lpstr>
      <vt:lpstr>.VnTimeH</vt:lpstr>
      <vt:lpstr>Arial</vt:lpstr>
      <vt:lpstr>Arial Black</vt:lpstr>
      <vt:lpstr>Times New Roman</vt:lpstr>
      <vt:lpstr>VNI-Garam</vt:lpstr>
      <vt:lpstr>VNI-Helve</vt:lpstr>
      <vt:lpstr>VNI-Times</vt:lpstr>
      <vt:lpstr>1_Fireworks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2020-12-12T11:07:58Z</dcterms:created>
  <dcterms:modified xsi:type="dcterms:W3CDTF">2020-12-12T11:08:19Z</dcterms:modified>
</cp:coreProperties>
</file>