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329" r:id="rId3"/>
    <p:sldId id="316" r:id="rId4"/>
    <p:sldId id="326" r:id="rId5"/>
    <p:sldId id="328" r:id="rId6"/>
    <p:sldId id="327" r:id="rId7"/>
    <p:sldId id="339" r:id="rId8"/>
    <p:sldId id="322" r:id="rId9"/>
    <p:sldId id="324" r:id="rId10"/>
    <p:sldId id="325" r:id="rId11"/>
    <p:sldId id="310" r:id="rId12"/>
    <p:sldId id="321" r:id="rId13"/>
    <p:sldId id="311" r:id="rId14"/>
    <p:sldId id="330" r:id="rId15"/>
    <p:sldId id="331" r:id="rId16"/>
    <p:sldId id="341" r:id="rId17"/>
    <p:sldId id="342" r:id="rId18"/>
    <p:sldId id="343" r:id="rId19"/>
    <p:sldId id="344" r:id="rId20"/>
    <p:sldId id="333" r:id="rId21"/>
    <p:sldId id="334" r:id="rId22"/>
    <p:sldId id="335" r:id="rId23"/>
    <p:sldId id="336" r:id="rId24"/>
    <p:sldId id="33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3D1DB-A1CB-4E91-8BB2-DAA07B800C2C}" type="slidenum">
              <a:rPr lang="fr-BE" altLang="vi-VN"/>
              <a:pPr/>
              <a:t>‹#›</a:t>
            </a:fld>
            <a:endParaRPr lang="fr-BE" altLang="vi-VN"/>
          </a:p>
        </p:txBody>
      </p:sp>
    </p:spTree>
    <p:extLst>
      <p:ext uri="{BB962C8B-B14F-4D97-AF65-F5344CB8AC3E}">
        <p14:creationId xmlns:p14="http://schemas.microsoft.com/office/powerpoint/2010/main" val="76184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946DB-AAE5-4571-9E23-79AC6A4D82EC}" type="slidenum">
              <a:rPr lang="fr-BE" altLang="vi-VN"/>
              <a:pPr/>
              <a:t>‹#›</a:t>
            </a:fld>
            <a:endParaRPr lang="fr-BE" altLang="vi-VN"/>
          </a:p>
        </p:txBody>
      </p:sp>
    </p:spTree>
    <p:extLst>
      <p:ext uri="{BB962C8B-B14F-4D97-AF65-F5344CB8AC3E}">
        <p14:creationId xmlns:p14="http://schemas.microsoft.com/office/powerpoint/2010/main" val="314593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E45EC-5AA9-4717-AA7E-3752C3C0317F}" type="slidenum">
              <a:rPr lang="fr-BE" altLang="vi-VN"/>
              <a:pPr/>
              <a:t>‹#›</a:t>
            </a:fld>
            <a:endParaRPr lang="fr-BE" altLang="vi-VN"/>
          </a:p>
        </p:txBody>
      </p:sp>
    </p:spTree>
    <p:extLst>
      <p:ext uri="{BB962C8B-B14F-4D97-AF65-F5344CB8AC3E}">
        <p14:creationId xmlns:p14="http://schemas.microsoft.com/office/powerpoint/2010/main" val="2989683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3A356C2-8636-40F7-AED6-0C17D185C644}" type="slidenum">
              <a:rPr lang="fr-BE" altLang="vi-VN"/>
              <a:pPr/>
              <a:t>‹#›</a:t>
            </a:fld>
            <a:endParaRPr lang="fr-BE" altLang="vi-VN"/>
          </a:p>
        </p:txBody>
      </p:sp>
    </p:spTree>
    <p:extLst>
      <p:ext uri="{BB962C8B-B14F-4D97-AF65-F5344CB8AC3E}">
        <p14:creationId xmlns:p14="http://schemas.microsoft.com/office/powerpoint/2010/main" val="2801998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99C11EA-AFBF-4BF0-839F-01CAB878D3D2}" type="slidenum">
              <a:rPr lang="fr-BE" altLang="vi-VN"/>
              <a:pPr/>
              <a:t>‹#›</a:t>
            </a:fld>
            <a:endParaRPr lang="fr-BE" altLang="vi-VN"/>
          </a:p>
        </p:txBody>
      </p:sp>
    </p:spTree>
    <p:extLst>
      <p:ext uri="{BB962C8B-B14F-4D97-AF65-F5344CB8AC3E}">
        <p14:creationId xmlns:p14="http://schemas.microsoft.com/office/powerpoint/2010/main" val="367445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CB5A5-38D3-456D-8EE9-8D22C7AC3E2E}" type="slidenum">
              <a:rPr lang="fr-BE" altLang="vi-VN"/>
              <a:pPr/>
              <a:t>‹#›</a:t>
            </a:fld>
            <a:endParaRPr lang="fr-BE" altLang="vi-VN"/>
          </a:p>
        </p:txBody>
      </p:sp>
    </p:spTree>
    <p:extLst>
      <p:ext uri="{BB962C8B-B14F-4D97-AF65-F5344CB8AC3E}">
        <p14:creationId xmlns:p14="http://schemas.microsoft.com/office/powerpoint/2010/main" val="133211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12E76-B753-48A3-91AD-F862C013C41A}" type="slidenum">
              <a:rPr lang="fr-BE" altLang="vi-VN"/>
              <a:pPr/>
              <a:t>‹#›</a:t>
            </a:fld>
            <a:endParaRPr lang="fr-BE" altLang="vi-VN"/>
          </a:p>
        </p:txBody>
      </p:sp>
    </p:spTree>
    <p:extLst>
      <p:ext uri="{BB962C8B-B14F-4D97-AF65-F5344CB8AC3E}">
        <p14:creationId xmlns:p14="http://schemas.microsoft.com/office/powerpoint/2010/main" val="234504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FA9CB-B46A-4B72-BEB4-D74EC45400F8}" type="slidenum">
              <a:rPr lang="fr-BE" altLang="vi-VN"/>
              <a:pPr/>
              <a:t>‹#›</a:t>
            </a:fld>
            <a:endParaRPr lang="fr-BE" altLang="vi-VN"/>
          </a:p>
        </p:txBody>
      </p:sp>
    </p:spTree>
    <p:extLst>
      <p:ext uri="{BB962C8B-B14F-4D97-AF65-F5344CB8AC3E}">
        <p14:creationId xmlns:p14="http://schemas.microsoft.com/office/powerpoint/2010/main" val="347881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4147B-38E4-4E7A-BFFA-AFAD568B2E22}" type="slidenum">
              <a:rPr lang="fr-BE" altLang="vi-VN"/>
              <a:pPr/>
              <a:t>‹#›</a:t>
            </a:fld>
            <a:endParaRPr lang="fr-BE" altLang="vi-VN"/>
          </a:p>
        </p:txBody>
      </p:sp>
    </p:spTree>
    <p:extLst>
      <p:ext uri="{BB962C8B-B14F-4D97-AF65-F5344CB8AC3E}">
        <p14:creationId xmlns:p14="http://schemas.microsoft.com/office/powerpoint/2010/main" val="202728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9A3C7-C2E2-42F2-B665-EE2CA2CC7AE3}" type="slidenum">
              <a:rPr lang="fr-BE" altLang="vi-VN"/>
              <a:pPr/>
              <a:t>‹#›</a:t>
            </a:fld>
            <a:endParaRPr lang="fr-BE" altLang="vi-VN"/>
          </a:p>
        </p:txBody>
      </p:sp>
    </p:spTree>
    <p:extLst>
      <p:ext uri="{BB962C8B-B14F-4D97-AF65-F5344CB8AC3E}">
        <p14:creationId xmlns:p14="http://schemas.microsoft.com/office/powerpoint/2010/main" val="2273105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FF341-30D1-4873-95CA-F3601E90E29A}" type="slidenum">
              <a:rPr lang="fr-BE" altLang="vi-VN"/>
              <a:pPr/>
              <a:t>‹#›</a:t>
            </a:fld>
            <a:endParaRPr lang="fr-BE" altLang="vi-VN"/>
          </a:p>
        </p:txBody>
      </p:sp>
    </p:spTree>
    <p:extLst>
      <p:ext uri="{BB962C8B-B14F-4D97-AF65-F5344CB8AC3E}">
        <p14:creationId xmlns:p14="http://schemas.microsoft.com/office/powerpoint/2010/main" val="283061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6AD16-0892-4CD5-9185-A7E83C3BBD5E}" type="slidenum">
              <a:rPr lang="fr-BE" altLang="vi-VN"/>
              <a:pPr/>
              <a:t>‹#›</a:t>
            </a:fld>
            <a:endParaRPr lang="fr-BE" altLang="vi-VN"/>
          </a:p>
        </p:txBody>
      </p:sp>
    </p:spTree>
    <p:extLst>
      <p:ext uri="{BB962C8B-B14F-4D97-AF65-F5344CB8AC3E}">
        <p14:creationId xmlns:p14="http://schemas.microsoft.com/office/powerpoint/2010/main" val="82483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8B913-0487-4D3A-876E-F90E2CDE801D}" type="slidenum">
              <a:rPr lang="fr-BE" altLang="vi-VN"/>
              <a:pPr/>
              <a:t>‹#›</a:t>
            </a:fld>
            <a:endParaRPr lang="fr-BE" altLang="vi-VN"/>
          </a:p>
        </p:txBody>
      </p:sp>
    </p:spTree>
    <p:extLst>
      <p:ext uri="{BB962C8B-B14F-4D97-AF65-F5344CB8AC3E}">
        <p14:creationId xmlns:p14="http://schemas.microsoft.com/office/powerpoint/2010/main" val="278556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vi-VN"/>
              <a:t>Click to edit Master text styles</a:t>
            </a:r>
          </a:p>
          <a:p>
            <a:pPr lvl="1"/>
            <a:r>
              <a:rPr lang="fr-BE" altLang="vi-VN"/>
              <a:t>Second level</a:t>
            </a:r>
          </a:p>
          <a:p>
            <a:pPr lvl="2"/>
            <a:r>
              <a:rPr lang="fr-BE" altLang="vi-VN"/>
              <a:t>Third level</a:t>
            </a:r>
          </a:p>
          <a:p>
            <a:pPr lvl="3"/>
            <a:r>
              <a:rPr lang="fr-BE" altLang="vi-VN"/>
              <a:t>Fourth level</a:t>
            </a:r>
          </a:p>
          <a:p>
            <a:pPr lvl="4"/>
            <a:r>
              <a:rPr lang="fr-BE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fr-BE" alt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fr-BE" alt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053B1E46-2898-4C20-927A-27B544C4F835}" type="slidenum">
              <a:rPr lang="fr-BE" altLang="vi-VN"/>
              <a:pPr/>
              <a:t>‹#›</a:t>
            </a:fld>
            <a:endParaRPr lang="fr-BE" altLang="vi-VN"/>
          </a:p>
        </p:txBody>
      </p:sp>
    </p:spTree>
    <p:extLst>
      <p:ext uri="{BB962C8B-B14F-4D97-AF65-F5344CB8AC3E}">
        <p14:creationId xmlns:p14="http://schemas.microsoft.com/office/powerpoint/2010/main" val="361591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20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2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wm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20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27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.wav"/><Relationship Id="rId5" Type="http://schemas.openxmlformats.org/officeDocument/2006/relationships/image" Target="../media/image26.jpeg"/><Relationship Id="rId4" Type="http://schemas.openxmlformats.org/officeDocument/2006/relationships/audio" Target="../media/audio9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audio" Target="../media/audio7.wav"/><Relationship Id="rId7" Type="http://schemas.openxmlformats.org/officeDocument/2006/relationships/image" Target="../media/image26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8.wav"/><Relationship Id="rId10" Type="http://schemas.openxmlformats.org/officeDocument/2006/relationships/image" Target="../media/image30.gif"/><Relationship Id="rId4" Type="http://schemas.openxmlformats.org/officeDocument/2006/relationships/audio" Target="../media/audio9.wav"/><Relationship Id="rId9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gif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huyen%20mon\giao%20an%20dien%20tu\khoi%203\TNXH%20-%20PHUONG%20DUNG\Em%20yeu%20truong%20em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37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6" Type="http://schemas.openxmlformats.org/officeDocument/2006/relationships/image" Target="../media/image36.gif"/><Relationship Id="rId5" Type="http://schemas.openxmlformats.org/officeDocument/2006/relationships/image" Target="../media/image35.wmf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14.wav"/><Relationship Id="rId7" Type="http://schemas.openxmlformats.org/officeDocument/2006/relationships/image" Target="../media/image40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25.jpeg"/><Relationship Id="rId5" Type="http://schemas.openxmlformats.org/officeDocument/2006/relationships/audio" Target="../media/audio16.wav"/><Relationship Id="rId10" Type="http://schemas.openxmlformats.org/officeDocument/2006/relationships/image" Target="../media/image36.gif"/><Relationship Id="rId4" Type="http://schemas.openxmlformats.org/officeDocument/2006/relationships/audio" Target="../media/audio15.wav"/><Relationship Id="rId9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14.wav"/><Relationship Id="rId7" Type="http://schemas.openxmlformats.org/officeDocument/2006/relationships/image" Target="../media/image39.jpeg"/><Relationship Id="rId12" Type="http://schemas.openxmlformats.org/officeDocument/2006/relationships/image" Target="../media/image25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36.gif"/><Relationship Id="rId5" Type="http://schemas.openxmlformats.org/officeDocument/2006/relationships/audio" Target="../media/audio16.wav"/><Relationship Id="rId10" Type="http://schemas.openxmlformats.org/officeDocument/2006/relationships/image" Target="../media/image35.wmf"/><Relationship Id="rId4" Type="http://schemas.openxmlformats.org/officeDocument/2006/relationships/audio" Target="../media/audio15.wav"/><Relationship Id="rId9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7" Type="http://schemas.openxmlformats.org/officeDocument/2006/relationships/image" Target="../media/image36.gif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43.jpeg"/><Relationship Id="rId4" Type="http://schemas.openxmlformats.org/officeDocument/2006/relationships/audio" Target="../media/audio17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4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huyen%20mon\giao%20an%20dien%20tu\khoi%203\TNXH%20-%20PHUONG%20DUNG\2.WAV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audio" Target="../media/audio4.wav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4" name="WordArt 26"/>
          <p:cNvSpPr>
            <a:spLocks noChangeArrowheads="1" noChangeShapeType="1" noTextEdit="1"/>
          </p:cNvSpPr>
          <p:nvPr/>
        </p:nvSpPr>
        <p:spPr bwMode="auto">
          <a:xfrm>
            <a:off x="3648075" y="2266952"/>
            <a:ext cx="5327650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 NHIÊN XÃ HỘI</a:t>
            </a:r>
            <a:endParaRPr lang="vi-VN" sz="3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1714500" y="152400"/>
            <a:ext cx="8763000" cy="6553200"/>
          </a:xfrm>
          <a:prstGeom prst="rect">
            <a:avLst/>
          </a:prstGeom>
          <a:noFill/>
          <a:ln w="698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2320" name="Picture 32" descr="F9849DCFA90C473196ECD16214E770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257800"/>
            <a:ext cx="13525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1" name="Picture 33" descr="F9849DCFA90C473196ECD16214E770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74825" y="-160338"/>
            <a:ext cx="175260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22" name="WordArt 34"/>
          <p:cNvSpPr>
            <a:spLocks noChangeArrowheads="1" noChangeShapeType="1" noTextEdit="1"/>
          </p:cNvSpPr>
          <p:nvPr/>
        </p:nvSpPr>
        <p:spPr bwMode="auto">
          <a:xfrm>
            <a:off x="1992313" y="3429000"/>
            <a:ext cx="82804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endParaRPr lang="vi-VN" sz="3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42" name="Picture 14" descr="F9849DCFA90C473196ECD16214E77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5000" y="0"/>
            <a:ext cx="1752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743" name="Group 15"/>
          <p:cNvGrpSpPr>
            <a:grpSpLocks/>
          </p:cNvGrpSpPr>
          <p:nvPr/>
        </p:nvGrpSpPr>
        <p:grpSpPr bwMode="auto">
          <a:xfrm>
            <a:off x="1522413" y="2141538"/>
            <a:ext cx="9144001" cy="4724400"/>
            <a:chOff x="0" y="1344"/>
            <a:chExt cx="5760" cy="2976"/>
          </a:xfrm>
        </p:grpSpPr>
        <p:pic>
          <p:nvPicPr>
            <p:cNvPr id="73744" name="Picture 16" descr="700-344995w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39411">
              <a:off x="4416" y="2526"/>
              <a:ext cx="794" cy="1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745" name="Picture 17" descr="700-344995w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" y="1344"/>
              <a:ext cx="938" cy="2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746" name="Picture 18" descr="LIN_1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84"/>
              <a:ext cx="5760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747" name="Picture 19" descr="700-513819w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3" y="3024"/>
              <a:ext cx="637" cy="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3748" name="WordArt 20"/>
          <p:cNvSpPr>
            <a:spLocks noChangeArrowheads="1" noChangeShapeType="1" noTextEdit="1"/>
          </p:cNvSpPr>
          <p:nvPr/>
        </p:nvSpPr>
        <p:spPr bwMode="auto">
          <a:xfrm>
            <a:off x="1919288" y="2924176"/>
            <a:ext cx="7281862" cy="110807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 12 Alex" panose="03000800000000020000" pitchFamily="66" charset="2"/>
              </a:rPr>
              <a:t>Hoïat ñoäng 1: Phaân tích moái quan heä hoï haøng</a:t>
            </a:r>
          </a:p>
        </p:txBody>
      </p:sp>
      <p:pic>
        <p:nvPicPr>
          <p:cNvPr id="73749" name="Picture 21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1495425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0" name="Picture 22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1800225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1" name="Picture 23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1952625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2" name="Picture 24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288" y="1876425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3" name="Picture 25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1571625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4" name="Picture 26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1647825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5" name="Picture 27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1800225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6" name="Picture 28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1800225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7" name="Picture 29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2181225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8" name="Picture 30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564063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9" name="Picture 31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4716463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60" name="Picture 32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4868863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D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0" name="Text Box 82"/>
          <p:cNvSpPr txBox="1">
            <a:spLocks noChangeArrowheads="1"/>
          </p:cNvSpPr>
          <p:nvPr/>
        </p:nvSpPr>
        <p:spPr bwMode="auto">
          <a:xfrm>
            <a:off x="1524001" y="98425"/>
            <a:ext cx="90979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srgbClr val="000066"/>
                </a:solidFill>
                <a:latin typeface="VNI-Helve" pitchFamily="2" charset="0"/>
              </a:rPr>
              <a:t>Trong hình veõ döôùi ñaây coù bao nhieâu ngöôøi,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srgbClr val="000066"/>
                </a:solidFill>
                <a:latin typeface="VNI-Helve" pitchFamily="2" charset="0"/>
              </a:rPr>
              <a:t>ñoù laø nhöõng ai ? Gia ñình naøy coù maáy theá heä?</a:t>
            </a:r>
          </a:p>
        </p:txBody>
      </p:sp>
      <p:grpSp>
        <p:nvGrpSpPr>
          <p:cNvPr id="58453" name="Group 85"/>
          <p:cNvGrpSpPr>
            <a:grpSpLocks/>
          </p:cNvGrpSpPr>
          <p:nvPr/>
        </p:nvGrpSpPr>
        <p:grpSpPr bwMode="auto">
          <a:xfrm>
            <a:off x="2208214" y="1533526"/>
            <a:ext cx="7920037" cy="5229225"/>
            <a:chOff x="431" y="966"/>
            <a:chExt cx="4989" cy="3294"/>
          </a:xfrm>
        </p:grpSpPr>
        <p:sp>
          <p:nvSpPr>
            <p:cNvPr id="58452" name="AutoShape 84"/>
            <p:cNvSpPr>
              <a:spLocks noChangeArrowheads="1"/>
            </p:cNvSpPr>
            <p:nvPr/>
          </p:nvSpPr>
          <p:spPr bwMode="auto">
            <a:xfrm>
              <a:off x="431" y="966"/>
              <a:ext cx="4989" cy="3294"/>
            </a:xfrm>
            <a:prstGeom prst="bevel">
              <a:avLst>
                <a:gd name="adj" fmla="val 85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  <p:pic>
          <p:nvPicPr>
            <p:cNvPr id="58451" name="Picture 83" descr="Quan_he_ho_ha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" y="1329"/>
              <a:ext cx="4310" cy="2560"/>
            </a:xfrm>
            <a:prstGeom prst="rect">
              <a:avLst/>
            </a:prstGeom>
            <a:solidFill>
              <a:srgbClr val="FF3300"/>
            </a:solidFill>
            <a:ln w="44450">
              <a:solidFill>
                <a:srgbClr val="FF00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ndAc>
      <p:endSnd/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55" name="Picture 23" descr="F9849DCFA90C473196ECD16214E77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257800"/>
            <a:ext cx="13525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6" name="Picture 24" descr="F9849DCFA90C473196ECD16214E77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5000" y="0"/>
            <a:ext cx="1752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657" name="Group 25"/>
          <p:cNvGrpSpPr>
            <a:grpSpLocks/>
          </p:cNvGrpSpPr>
          <p:nvPr/>
        </p:nvGrpSpPr>
        <p:grpSpPr bwMode="auto">
          <a:xfrm>
            <a:off x="4511675" y="188914"/>
            <a:ext cx="3671888" cy="2592387"/>
            <a:chOff x="431" y="966"/>
            <a:chExt cx="4989" cy="3294"/>
          </a:xfrm>
        </p:grpSpPr>
        <p:sp>
          <p:nvSpPr>
            <p:cNvPr id="69658" name="AutoShape 26"/>
            <p:cNvSpPr>
              <a:spLocks noChangeArrowheads="1"/>
            </p:cNvSpPr>
            <p:nvPr/>
          </p:nvSpPr>
          <p:spPr bwMode="auto">
            <a:xfrm>
              <a:off x="431" y="966"/>
              <a:ext cx="4989" cy="3294"/>
            </a:xfrm>
            <a:prstGeom prst="bevel">
              <a:avLst>
                <a:gd name="adj" fmla="val 85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  <p:pic>
          <p:nvPicPr>
            <p:cNvPr id="69659" name="Picture 27" descr="Quan_he_ho_ha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" y="1329"/>
              <a:ext cx="4310" cy="2560"/>
            </a:xfrm>
            <a:prstGeom prst="rect">
              <a:avLst/>
            </a:prstGeom>
            <a:solidFill>
              <a:srgbClr val="FF3300"/>
            </a:solidFill>
            <a:ln w="44450">
              <a:solidFill>
                <a:srgbClr val="FF0000"/>
              </a:solidFill>
              <a:miter lim="800000"/>
              <a:headEnd/>
              <a:tailEnd/>
            </a:ln>
          </p:spPr>
        </p:pic>
      </p:grpSp>
      <p:sp>
        <p:nvSpPr>
          <p:cNvPr id="69660" name="Text Box 28"/>
          <p:cNvSpPr txBox="1">
            <a:spLocks noChangeArrowheads="1"/>
          </p:cNvSpPr>
          <p:nvPr/>
        </p:nvSpPr>
        <p:spPr bwMode="auto">
          <a:xfrm>
            <a:off x="1518910" y="3054349"/>
            <a:ext cx="9689658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 err="1">
                <a:solidFill>
                  <a:srgbClr val="000066"/>
                </a:solidFill>
                <a:latin typeface="VNI-Helve" pitchFamily="2" charset="0"/>
              </a:rPr>
              <a:t>Thaûo</a:t>
            </a:r>
            <a:r>
              <a:rPr lang="en-US" altLang="vi-VN" sz="2800" b="1" dirty="0">
                <a:solidFill>
                  <a:srgbClr val="000066"/>
                </a:solidFill>
                <a:latin typeface="VNI-Helve" pitchFamily="2" charset="0"/>
              </a:rPr>
              <a:t> </a:t>
            </a:r>
            <a:r>
              <a:rPr lang="en-US" altLang="vi-VN" sz="2800" b="1" dirty="0" err="1">
                <a:solidFill>
                  <a:srgbClr val="000066"/>
                </a:solidFill>
                <a:latin typeface="VNI-Helve" pitchFamily="2" charset="0"/>
              </a:rPr>
              <a:t>luaän</a:t>
            </a:r>
            <a:r>
              <a:rPr lang="en-US" altLang="vi-VN" sz="2800" b="1" dirty="0">
                <a:solidFill>
                  <a:srgbClr val="000066"/>
                </a:solidFill>
                <a:latin typeface="VNI-Helve" pitchFamily="2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1.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OÂng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baø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cuûa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Quang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coù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bao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nhieâu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ngöôøi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con,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ñoù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laø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nhöõng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ai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vi-VN" sz="2000" b="1" dirty="0">
              <a:solidFill>
                <a:srgbClr val="FF3300"/>
              </a:solidFill>
              <a:latin typeface="VNI-Helve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2. Ai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laø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con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daâu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vaø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con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reå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cuûa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oâng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baø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vi-VN" sz="2000" b="1" dirty="0">
              <a:solidFill>
                <a:srgbClr val="FF3300"/>
              </a:solidFill>
              <a:latin typeface="VNI-Helve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3. Ai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laø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chaùu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noäi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vaø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chaùu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ngoïai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cuûa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oâng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baø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vi-VN" sz="2000" b="1" dirty="0">
              <a:solidFill>
                <a:srgbClr val="FF3300"/>
              </a:solidFill>
              <a:latin typeface="VNI-Helve" pitchFamily="2" charset="0"/>
            </a:endParaRPr>
          </a:p>
        </p:txBody>
      </p:sp>
      <p:pic>
        <p:nvPicPr>
          <p:cNvPr id="69661" name="Picture 29" descr="p3012_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5457826"/>
            <a:ext cx="1030288" cy="13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62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551988" y="981076"/>
            <a:ext cx="792162" cy="2232025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000066"/>
                </a:solidFill>
                <a:latin typeface="VNI-Helve" pitchFamily="2" charset="0"/>
              </a:rPr>
              <a:t>HEÁT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vi-VN" sz="2400">
              <a:solidFill>
                <a:srgbClr val="000066"/>
              </a:solidFill>
              <a:latin typeface="VNI-Helve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000066"/>
                </a:solidFill>
                <a:latin typeface="VNI-Helve" pitchFamily="2" charset="0"/>
              </a:rPr>
              <a:t>GIÔØ</a:t>
            </a:r>
          </a:p>
        </p:txBody>
      </p:sp>
      <p:sp>
        <p:nvSpPr>
          <p:cNvPr id="69664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551988" y="981076"/>
            <a:ext cx="792162" cy="2232025"/>
          </a:xfrm>
          <a:prstGeom prst="actionButtonBlank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vi-VN" sz="2400">
              <a:solidFill>
                <a:srgbClr val="000066"/>
              </a:solidFill>
              <a:latin typeface="VNI-Helve" pitchFamily="2" charset="0"/>
            </a:endParaRPr>
          </a:p>
        </p:txBody>
      </p:sp>
      <p:pic>
        <p:nvPicPr>
          <p:cNvPr id="69667" name="Picture 35" descr="j02341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9" y="188914"/>
            <a:ext cx="706437" cy="75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8" name="Picture 36" descr="CUT_29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6021388"/>
            <a:ext cx="441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80000"/>
                                        <p:tgtEl>
                                          <p:spTgt spid="69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9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9" presetID="7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69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9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D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09" name="Group 17"/>
          <p:cNvGrpSpPr>
            <a:grpSpLocks/>
          </p:cNvGrpSpPr>
          <p:nvPr/>
        </p:nvGrpSpPr>
        <p:grpSpPr bwMode="auto">
          <a:xfrm>
            <a:off x="3863975" y="1484313"/>
            <a:ext cx="4679950" cy="3262312"/>
            <a:chOff x="431" y="966"/>
            <a:chExt cx="4989" cy="3294"/>
          </a:xfrm>
        </p:grpSpPr>
        <p:sp>
          <p:nvSpPr>
            <p:cNvPr id="59410" name="AutoShape 18"/>
            <p:cNvSpPr>
              <a:spLocks noChangeArrowheads="1"/>
            </p:cNvSpPr>
            <p:nvPr/>
          </p:nvSpPr>
          <p:spPr bwMode="auto">
            <a:xfrm>
              <a:off x="431" y="966"/>
              <a:ext cx="4989" cy="3294"/>
            </a:xfrm>
            <a:prstGeom prst="bevel">
              <a:avLst>
                <a:gd name="adj" fmla="val 85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  <p:pic>
          <p:nvPicPr>
            <p:cNvPr id="59411" name="Picture 19" descr="Quan_he_ho_ha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" y="1329"/>
              <a:ext cx="4310" cy="2560"/>
            </a:xfrm>
            <a:prstGeom prst="rect">
              <a:avLst/>
            </a:prstGeom>
            <a:solidFill>
              <a:srgbClr val="FF3300"/>
            </a:solidFill>
            <a:ln w="44450">
              <a:solidFill>
                <a:srgbClr val="FF0000"/>
              </a:solidFill>
              <a:miter lim="800000"/>
              <a:headEnd/>
              <a:tailEnd/>
            </a:ln>
          </p:spPr>
        </p:pic>
      </p:grpSp>
      <p:sp>
        <p:nvSpPr>
          <p:cNvPr id="5941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46651" y="4868864"/>
            <a:ext cx="2517775" cy="720725"/>
          </a:xfrm>
          <a:prstGeom prst="actionButtonBlank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FF3300"/>
                </a:solidFill>
                <a:latin typeface="VNI-Helve" pitchFamily="2" charset="0"/>
              </a:rPr>
              <a:t>Coù 10 ngöôøi</a:t>
            </a:r>
          </a:p>
        </p:txBody>
      </p:sp>
      <p:sp>
        <p:nvSpPr>
          <p:cNvPr id="59413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43475" y="476251"/>
            <a:ext cx="2520950" cy="720725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FF3300"/>
                </a:solidFill>
                <a:latin typeface="VNI-Helve" pitchFamily="2" charset="0"/>
              </a:rPr>
              <a:t>OÂng x Baø</a:t>
            </a:r>
          </a:p>
        </p:txBody>
      </p:sp>
      <p:grpSp>
        <p:nvGrpSpPr>
          <p:cNvPr id="59420" name="Group 28"/>
          <p:cNvGrpSpPr>
            <a:grpSpLocks/>
          </p:cNvGrpSpPr>
          <p:nvPr/>
        </p:nvGrpSpPr>
        <p:grpSpPr bwMode="auto">
          <a:xfrm>
            <a:off x="5905501" y="1196975"/>
            <a:ext cx="796925" cy="1511300"/>
            <a:chOff x="2760" y="754"/>
            <a:chExt cx="502" cy="952"/>
          </a:xfrm>
        </p:grpSpPr>
        <p:sp>
          <p:nvSpPr>
            <p:cNvPr id="59414" name="Line 22"/>
            <p:cNvSpPr>
              <a:spLocks noChangeShapeType="1"/>
            </p:cNvSpPr>
            <p:nvPr/>
          </p:nvSpPr>
          <p:spPr bwMode="auto">
            <a:xfrm>
              <a:off x="2971" y="754"/>
              <a:ext cx="0" cy="816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9417" name="Line 25"/>
            <p:cNvSpPr>
              <a:spLocks noChangeShapeType="1"/>
            </p:cNvSpPr>
            <p:nvPr/>
          </p:nvSpPr>
          <p:spPr bwMode="auto">
            <a:xfrm>
              <a:off x="2763" y="1570"/>
              <a:ext cx="499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9418" name="Line 26"/>
            <p:cNvSpPr>
              <a:spLocks noChangeShapeType="1"/>
            </p:cNvSpPr>
            <p:nvPr/>
          </p:nvSpPr>
          <p:spPr bwMode="auto">
            <a:xfrm>
              <a:off x="2760" y="1570"/>
              <a:ext cx="0" cy="136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9419" name="Line 27"/>
            <p:cNvSpPr>
              <a:spLocks noChangeShapeType="1"/>
            </p:cNvSpPr>
            <p:nvPr/>
          </p:nvSpPr>
          <p:spPr bwMode="auto">
            <a:xfrm>
              <a:off x="3259" y="1570"/>
              <a:ext cx="0" cy="136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59421" name="AutoShape 29"/>
          <p:cNvSpPr>
            <a:spLocks noChangeArrowheads="1"/>
          </p:cNvSpPr>
          <p:nvPr/>
        </p:nvSpPr>
        <p:spPr bwMode="auto">
          <a:xfrm>
            <a:off x="8616951" y="1773238"/>
            <a:ext cx="1871663" cy="1079500"/>
          </a:xfrm>
          <a:prstGeom prst="horizontalScrol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FFFFFF"/>
                </a:solidFill>
                <a:latin typeface="VNI-Helve" pitchFamily="2" charset="0"/>
              </a:rPr>
              <a:t>Boá meï cuûa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FFFFFF"/>
                </a:solidFill>
                <a:latin typeface="VNI-Helve" pitchFamily="2" charset="0"/>
              </a:rPr>
              <a:t>Quang vaø Thuûy</a:t>
            </a:r>
          </a:p>
        </p:txBody>
      </p:sp>
      <p:grpSp>
        <p:nvGrpSpPr>
          <p:cNvPr id="59428" name="Group 36"/>
          <p:cNvGrpSpPr>
            <a:grpSpLocks/>
          </p:cNvGrpSpPr>
          <p:nvPr/>
        </p:nvGrpSpPr>
        <p:grpSpPr bwMode="auto">
          <a:xfrm>
            <a:off x="7391400" y="2060575"/>
            <a:ext cx="1225550" cy="1081088"/>
            <a:chOff x="3696" y="1298"/>
            <a:chExt cx="772" cy="681"/>
          </a:xfrm>
        </p:grpSpPr>
        <p:sp>
          <p:nvSpPr>
            <p:cNvPr id="59423" name="Line 31"/>
            <p:cNvSpPr>
              <a:spLocks noChangeShapeType="1"/>
            </p:cNvSpPr>
            <p:nvPr/>
          </p:nvSpPr>
          <p:spPr bwMode="auto">
            <a:xfrm flipH="1">
              <a:off x="3969" y="1298"/>
              <a:ext cx="499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9424" name="Line 32"/>
            <p:cNvSpPr>
              <a:spLocks noChangeShapeType="1"/>
            </p:cNvSpPr>
            <p:nvPr/>
          </p:nvSpPr>
          <p:spPr bwMode="auto">
            <a:xfrm>
              <a:off x="3969" y="1298"/>
              <a:ext cx="0" cy="18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9425" name="Line 33"/>
            <p:cNvSpPr>
              <a:spLocks noChangeShapeType="1"/>
            </p:cNvSpPr>
            <p:nvPr/>
          </p:nvSpPr>
          <p:spPr bwMode="auto">
            <a:xfrm flipH="1">
              <a:off x="3787" y="1480"/>
              <a:ext cx="363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9426" name="Line 34"/>
            <p:cNvSpPr>
              <a:spLocks noChangeShapeType="1"/>
            </p:cNvSpPr>
            <p:nvPr/>
          </p:nvSpPr>
          <p:spPr bwMode="auto">
            <a:xfrm flipH="1">
              <a:off x="3696" y="1480"/>
              <a:ext cx="91" cy="36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9427" name="Line 35"/>
            <p:cNvSpPr>
              <a:spLocks noChangeShapeType="1"/>
            </p:cNvSpPr>
            <p:nvPr/>
          </p:nvSpPr>
          <p:spPr bwMode="auto">
            <a:xfrm flipH="1">
              <a:off x="4059" y="1480"/>
              <a:ext cx="91" cy="499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59429" name="AutoShape 37"/>
          <p:cNvSpPr>
            <a:spLocks noChangeArrowheads="1"/>
          </p:cNvSpPr>
          <p:nvPr/>
        </p:nvSpPr>
        <p:spPr bwMode="auto">
          <a:xfrm>
            <a:off x="1847851" y="1844675"/>
            <a:ext cx="1871663" cy="1079500"/>
          </a:xfrm>
          <a:prstGeom prst="horizontalScrol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FFFFFF"/>
                </a:solidFill>
                <a:latin typeface="VNI-Helve" pitchFamily="2" charset="0"/>
              </a:rPr>
              <a:t>Boá meï cuûa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FFFFFF"/>
                </a:solidFill>
                <a:latin typeface="VNI-Helve" pitchFamily="2" charset="0"/>
              </a:rPr>
              <a:t>Höông vaø Hoàng</a:t>
            </a:r>
          </a:p>
        </p:txBody>
      </p:sp>
      <p:grpSp>
        <p:nvGrpSpPr>
          <p:cNvPr id="59436" name="Group 44"/>
          <p:cNvGrpSpPr>
            <a:grpSpLocks/>
          </p:cNvGrpSpPr>
          <p:nvPr/>
        </p:nvGrpSpPr>
        <p:grpSpPr bwMode="auto">
          <a:xfrm>
            <a:off x="3719514" y="2133600"/>
            <a:ext cx="1368425" cy="719138"/>
            <a:chOff x="1383" y="1344"/>
            <a:chExt cx="862" cy="453"/>
          </a:xfrm>
        </p:grpSpPr>
        <p:sp>
          <p:nvSpPr>
            <p:cNvPr id="59430" name="Line 38"/>
            <p:cNvSpPr>
              <a:spLocks noChangeShapeType="1"/>
            </p:cNvSpPr>
            <p:nvPr/>
          </p:nvSpPr>
          <p:spPr bwMode="auto">
            <a:xfrm>
              <a:off x="1383" y="1344"/>
              <a:ext cx="771" cy="0"/>
            </a:xfrm>
            <a:prstGeom prst="line">
              <a:avLst/>
            </a:prstGeom>
            <a:noFill/>
            <a:ln w="12700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9431" name="Line 39"/>
            <p:cNvSpPr>
              <a:spLocks noChangeShapeType="1"/>
            </p:cNvSpPr>
            <p:nvPr/>
          </p:nvSpPr>
          <p:spPr bwMode="auto">
            <a:xfrm>
              <a:off x="2154" y="1344"/>
              <a:ext cx="0" cy="272"/>
            </a:xfrm>
            <a:prstGeom prst="line">
              <a:avLst/>
            </a:prstGeom>
            <a:noFill/>
            <a:ln w="12700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9433" name="Line 41"/>
            <p:cNvSpPr>
              <a:spLocks noChangeShapeType="1"/>
            </p:cNvSpPr>
            <p:nvPr/>
          </p:nvSpPr>
          <p:spPr bwMode="auto">
            <a:xfrm>
              <a:off x="2064" y="1616"/>
              <a:ext cx="181" cy="0"/>
            </a:xfrm>
            <a:prstGeom prst="line">
              <a:avLst/>
            </a:prstGeom>
            <a:noFill/>
            <a:ln w="12700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9434" name="Line 42"/>
            <p:cNvSpPr>
              <a:spLocks noChangeShapeType="1"/>
            </p:cNvSpPr>
            <p:nvPr/>
          </p:nvSpPr>
          <p:spPr bwMode="auto">
            <a:xfrm>
              <a:off x="2064" y="1616"/>
              <a:ext cx="0" cy="181"/>
            </a:xfrm>
            <a:prstGeom prst="line">
              <a:avLst/>
            </a:prstGeom>
            <a:noFill/>
            <a:ln w="12700">
              <a:solidFill>
                <a:srgbClr val="CC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9435" name="Line 43"/>
            <p:cNvSpPr>
              <a:spLocks noChangeShapeType="1"/>
            </p:cNvSpPr>
            <p:nvPr/>
          </p:nvSpPr>
          <p:spPr bwMode="auto">
            <a:xfrm>
              <a:off x="2245" y="1616"/>
              <a:ext cx="0" cy="181"/>
            </a:xfrm>
            <a:prstGeom prst="line">
              <a:avLst/>
            </a:prstGeom>
            <a:noFill/>
            <a:ln w="12700">
              <a:solidFill>
                <a:srgbClr val="CC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59457" name="Group 65"/>
          <p:cNvGrpSpPr>
            <a:grpSpLocks/>
          </p:cNvGrpSpPr>
          <p:nvPr/>
        </p:nvGrpSpPr>
        <p:grpSpPr bwMode="auto">
          <a:xfrm>
            <a:off x="8975725" y="2708276"/>
            <a:ext cx="1225550" cy="936625"/>
            <a:chOff x="4694" y="1706"/>
            <a:chExt cx="772" cy="590"/>
          </a:xfrm>
        </p:grpSpPr>
        <p:sp>
          <p:nvSpPr>
            <p:cNvPr id="59439" name="Line 47"/>
            <p:cNvSpPr>
              <a:spLocks noChangeShapeType="1"/>
            </p:cNvSpPr>
            <p:nvPr/>
          </p:nvSpPr>
          <p:spPr bwMode="auto">
            <a:xfrm>
              <a:off x="5058" y="1706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9440" name="Line 48"/>
            <p:cNvSpPr>
              <a:spLocks noChangeShapeType="1"/>
            </p:cNvSpPr>
            <p:nvPr/>
          </p:nvSpPr>
          <p:spPr bwMode="auto">
            <a:xfrm>
              <a:off x="4695" y="2024"/>
              <a:ext cx="7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9443" name="Line 51"/>
            <p:cNvSpPr>
              <a:spLocks noChangeShapeType="1"/>
            </p:cNvSpPr>
            <p:nvPr/>
          </p:nvSpPr>
          <p:spPr bwMode="auto">
            <a:xfrm>
              <a:off x="4694" y="202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9444" name="Line 52"/>
            <p:cNvSpPr>
              <a:spLocks noChangeShapeType="1"/>
            </p:cNvSpPr>
            <p:nvPr/>
          </p:nvSpPr>
          <p:spPr bwMode="auto">
            <a:xfrm>
              <a:off x="5466" y="202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59453" name="Group 61"/>
          <p:cNvGrpSpPr>
            <a:grpSpLocks/>
          </p:cNvGrpSpPr>
          <p:nvPr/>
        </p:nvGrpSpPr>
        <p:grpSpPr bwMode="auto">
          <a:xfrm>
            <a:off x="2063751" y="2781301"/>
            <a:ext cx="1223963" cy="936625"/>
            <a:chOff x="340" y="1752"/>
            <a:chExt cx="771" cy="590"/>
          </a:xfrm>
        </p:grpSpPr>
        <p:sp>
          <p:nvSpPr>
            <p:cNvPr id="59447" name="Line 55"/>
            <p:cNvSpPr>
              <a:spLocks noChangeShapeType="1"/>
            </p:cNvSpPr>
            <p:nvPr/>
          </p:nvSpPr>
          <p:spPr bwMode="auto">
            <a:xfrm>
              <a:off x="703" y="1752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9448" name="Line 56"/>
            <p:cNvSpPr>
              <a:spLocks noChangeShapeType="1"/>
            </p:cNvSpPr>
            <p:nvPr/>
          </p:nvSpPr>
          <p:spPr bwMode="auto">
            <a:xfrm>
              <a:off x="340" y="2070"/>
              <a:ext cx="7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9449" name="Line 57"/>
            <p:cNvSpPr>
              <a:spLocks noChangeShapeType="1"/>
            </p:cNvSpPr>
            <p:nvPr/>
          </p:nvSpPr>
          <p:spPr bwMode="auto">
            <a:xfrm>
              <a:off x="340" y="2070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9450" name="Line 58"/>
            <p:cNvSpPr>
              <a:spLocks noChangeShapeType="1"/>
            </p:cNvSpPr>
            <p:nvPr/>
          </p:nvSpPr>
          <p:spPr bwMode="auto">
            <a:xfrm>
              <a:off x="1111" y="2070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59451" name="Text Box 59"/>
          <p:cNvSpPr txBox="1">
            <a:spLocks noChangeArrowheads="1"/>
          </p:cNvSpPr>
          <p:nvPr/>
        </p:nvSpPr>
        <p:spPr bwMode="auto">
          <a:xfrm>
            <a:off x="1577976" y="3786188"/>
            <a:ext cx="8691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000">
                <a:solidFill>
                  <a:srgbClr val="FF3300"/>
                </a:solidFill>
                <a:latin typeface="VNI-Helve" pitchFamily="2" charset="0"/>
              </a:rPr>
              <a:t>Höông</a:t>
            </a:r>
          </a:p>
        </p:txBody>
      </p:sp>
      <p:sp>
        <p:nvSpPr>
          <p:cNvPr id="59452" name="Text Box 60"/>
          <p:cNvSpPr txBox="1">
            <a:spLocks noChangeArrowheads="1"/>
          </p:cNvSpPr>
          <p:nvPr/>
        </p:nvSpPr>
        <p:spPr bwMode="auto">
          <a:xfrm>
            <a:off x="2784476" y="3789363"/>
            <a:ext cx="8579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000">
                <a:solidFill>
                  <a:srgbClr val="FF3300"/>
                </a:solidFill>
                <a:latin typeface="VNI-Helve" pitchFamily="2" charset="0"/>
              </a:rPr>
              <a:t>Hoàng</a:t>
            </a:r>
          </a:p>
        </p:txBody>
      </p:sp>
      <p:sp>
        <p:nvSpPr>
          <p:cNvPr id="59454" name="Text Box 62"/>
          <p:cNvSpPr txBox="1">
            <a:spLocks noChangeArrowheads="1"/>
          </p:cNvSpPr>
          <p:nvPr/>
        </p:nvSpPr>
        <p:spPr bwMode="auto">
          <a:xfrm>
            <a:off x="8616951" y="3716338"/>
            <a:ext cx="8707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000">
                <a:solidFill>
                  <a:srgbClr val="FF3300"/>
                </a:solidFill>
                <a:latin typeface="VNI-Helve" pitchFamily="2" charset="0"/>
              </a:rPr>
              <a:t>Quang</a:t>
            </a:r>
          </a:p>
        </p:txBody>
      </p:sp>
      <p:sp>
        <p:nvSpPr>
          <p:cNvPr id="59455" name="Text Box 63"/>
          <p:cNvSpPr txBox="1">
            <a:spLocks noChangeArrowheads="1"/>
          </p:cNvSpPr>
          <p:nvPr/>
        </p:nvSpPr>
        <p:spPr bwMode="auto">
          <a:xfrm>
            <a:off x="9842501" y="3716338"/>
            <a:ext cx="8290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000">
                <a:solidFill>
                  <a:srgbClr val="FF3300"/>
                </a:solidFill>
                <a:latin typeface="VNI-Helve" pitchFamily="2" charset="0"/>
              </a:rPr>
              <a:t>Thuûy</a:t>
            </a:r>
          </a:p>
        </p:txBody>
      </p:sp>
      <p:pic>
        <p:nvPicPr>
          <p:cNvPr id="59458" name="Picture 66" descr="F9849DCFA90C473196ECD16214E77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257800"/>
            <a:ext cx="13525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59" name="Picture 67" descr="F9849DCFA90C473196ECD16214E77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5300663"/>
            <a:ext cx="13525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9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9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594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594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59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594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59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59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9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2" grpId="0" animBg="1"/>
      <p:bldP spid="59413" grpId="0" animBg="1"/>
      <p:bldP spid="59421" grpId="0" animBg="1"/>
      <p:bldP spid="59429" grpId="0" animBg="1"/>
      <p:bldP spid="59451" grpId="0"/>
      <p:bldP spid="59452" grpId="0"/>
      <p:bldP spid="59454" grpId="0"/>
      <p:bldP spid="594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5" descr="F9849DCFA90C473196ECD16214E770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5000" y="0"/>
            <a:ext cx="1752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926" name="Group 6"/>
          <p:cNvGrpSpPr>
            <a:grpSpLocks/>
          </p:cNvGrpSpPr>
          <p:nvPr/>
        </p:nvGrpSpPr>
        <p:grpSpPr bwMode="auto">
          <a:xfrm>
            <a:off x="4511675" y="188914"/>
            <a:ext cx="3671888" cy="2592387"/>
            <a:chOff x="431" y="966"/>
            <a:chExt cx="4989" cy="3294"/>
          </a:xfrm>
        </p:grpSpPr>
        <p:sp>
          <p:nvSpPr>
            <p:cNvPr id="81927" name="AutoShape 7"/>
            <p:cNvSpPr>
              <a:spLocks noChangeArrowheads="1"/>
            </p:cNvSpPr>
            <p:nvPr/>
          </p:nvSpPr>
          <p:spPr bwMode="auto">
            <a:xfrm>
              <a:off x="431" y="966"/>
              <a:ext cx="4989" cy="3294"/>
            </a:xfrm>
            <a:prstGeom prst="bevel">
              <a:avLst>
                <a:gd name="adj" fmla="val 85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  <p:pic>
          <p:nvPicPr>
            <p:cNvPr id="81928" name="Picture 8" descr="Quan_he_ho_ha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" y="1329"/>
              <a:ext cx="4310" cy="2560"/>
            </a:xfrm>
            <a:prstGeom prst="rect">
              <a:avLst/>
            </a:prstGeom>
            <a:solidFill>
              <a:srgbClr val="FF3300"/>
            </a:solidFill>
            <a:ln w="44450">
              <a:solidFill>
                <a:srgbClr val="FF0000"/>
              </a:solidFill>
              <a:miter lim="800000"/>
              <a:headEnd/>
              <a:tailEnd/>
            </a:ln>
          </p:spPr>
        </p:pic>
      </p:grp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1524000" y="2997201"/>
            <a:ext cx="90106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000066"/>
                </a:solidFill>
                <a:latin typeface="VNI-Helve" pitchFamily="2" charset="0"/>
              </a:rPr>
              <a:t>Anh em Quang vaø chò em Höông phaûi coù nghóa vuï gì ñoái vôùi nhöõng ngöôøi hoï haøng noäi, ngoaïi cuûa mình?</a:t>
            </a: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1524001" y="4103688"/>
            <a:ext cx="918051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FF3300"/>
                </a:solidFill>
                <a:latin typeface="VNI-Helve" pitchFamily="2" charset="0"/>
              </a:rPr>
              <a:t>* vôùi oâng baø, caùc em phaûi kính yeâu, kính troïng, leã pheùp, nghe lôøi.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FF3300"/>
                </a:solidFill>
                <a:latin typeface="VNI-Helve" pitchFamily="2" charset="0"/>
              </a:rPr>
              <a:t>* Vôùi caùc baùc, coâ, chuù, caùc em cuõng phaûi leã pheùp, kính troïng.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FF3300"/>
                </a:solidFill>
                <a:latin typeface="VNI-Helve" pitchFamily="2" charset="0"/>
              </a:rPr>
              <a:t>* Vôùi caùc anh chò, chò em hoï, caùc baïn phaûi bieát thöông yeâu, yeâu quyù, ñuøm boïc laãn nhau nhö anh chò em moät nhaø.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F9849DCFA90C473196ECD16214E77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5000" y="0"/>
            <a:ext cx="1752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947" name="Group 3"/>
          <p:cNvGrpSpPr>
            <a:grpSpLocks/>
          </p:cNvGrpSpPr>
          <p:nvPr/>
        </p:nvGrpSpPr>
        <p:grpSpPr bwMode="auto">
          <a:xfrm>
            <a:off x="1522413" y="2141538"/>
            <a:ext cx="9144001" cy="4724400"/>
            <a:chOff x="0" y="1344"/>
            <a:chExt cx="5760" cy="2976"/>
          </a:xfrm>
        </p:grpSpPr>
        <p:pic>
          <p:nvPicPr>
            <p:cNvPr id="82948" name="Picture 4" descr="700-344995w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39411">
              <a:off x="4416" y="2526"/>
              <a:ext cx="794" cy="1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949" name="Picture 5" descr="700-344995w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" y="1344"/>
              <a:ext cx="938" cy="2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950" name="Picture 6" descr="LIN_1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84"/>
              <a:ext cx="5760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951" name="Picture 7" descr="700-513819w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3" y="3024"/>
              <a:ext cx="637" cy="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2952" name="WordArt 8"/>
          <p:cNvSpPr>
            <a:spLocks noChangeArrowheads="1" noChangeShapeType="1" noTextEdit="1"/>
          </p:cNvSpPr>
          <p:nvPr/>
        </p:nvSpPr>
        <p:spPr bwMode="auto">
          <a:xfrm>
            <a:off x="1919288" y="2924176"/>
            <a:ext cx="7735887" cy="110807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Vẽ sơ đồ mối quan hệ họ hàng</a:t>
            </a:r>
          </a:p>
        </p:txBody>
      </p:sp>
      <p:pic>
        <p:nvPicPr>
          <p:cNvPr id="82953" name="Picture 9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1495425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4" name="Picture 10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1800225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5" name="Picture 11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1952625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6" name="Picture 12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288" y="1876425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7" name="Picture 13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1571625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8" name="Picture 14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1647825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9" name="Picture 15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1800225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0" name="Picture 16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1800225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1" name="Picture 17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2181225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2" name="Picture 18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564063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3" name="Picture 19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4716463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4" name="Picture 20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4868863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D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94211" name="Rectangle 3"/>
          <p:cNvSpPr>
            <a:spLocks noGrp="1" noChangeArrowheads="1" noTextEdit="1"/>
          </p:cNvSpPr>
          <p:nvPr>
            <p:ph type="dgm" idx="1"/>
          </p:nvPr>
        </p:nvSpPr>
        <p:spPr/>
      </p:sp>
      <p:pic>
        <p:nvPicPr>
          <p:cNvPr id="94212" name="Picture 4" descr="rgb-on-white-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1431926" y="1"/>
            <a:ext cx="923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237" name="WordArt 29"/>
          <p:cNvSpPr>
            <a:spLocks noChangeArrowheads="1" noChangeShapeType="1" noTextEdit="1"/>
          </p:cNvSpPr>
          <p:nvPr/>
        </p:nvSpPr>
        <p:spPr bwMode="auto">
          <a:xfrm>
            <a:off x="3359151" y="0"/>
            <a:ext cx="6049963" cy="82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Revue"/>
              </a:rPr>
              <a:t>Hướng dẫn vẽ sơ đồ họ hàng</a:t>
            </a:r>
          </a:p>
        </p:txBody>
      </p:sp>
      <p:sp>
        <p:nvSpPr>
          <p:cNvPr id="94238" name="AutoShape 30"/>
          <p:cNvSpPr>
            <a:spLocks noChangeArrowheads="1"/>
          </p:cNvSpPr>
          <p:nvPr/>
        </p:nvSpPr>
        <p:spPr bwMode="auto">
          <a:xfrm>
            <a:off x="5029200" y="1143000"/>
            <a:ext cx="12192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OÂng </a:t>
            </a:r>
          </a:p>
        </p:txBody>
      </p:sp>
      <p:sp>
        <p:nvSpPr>
          <p:cNvPr id="94239" name="AutoShape 31"/>
          <p:cNvSpPr>
            <a:spLocks noChangeArrowheads="1"/>
          </p:cNvSpPr>
          <p:nvPr/>
        </p:nvSpPr>
        <p:spPr bwMode="auto">
          <a:xfrm>
            <a:off x="2971800" y="502920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Quang</a:t>
            </a:r>
          </a:p>
        </p:txBody>
      </p:sp>
      <p:sp>
        <p:nvSpPr>
          <p:cNvPr id="94240" name="AutoShape 32"/>
          <p:cNvSpPr>
            <a:spLocks noChangeArrowheads="1"/>
          </p:cNvSpPr>
          <p:nvPr/>
        </p:nvSpPr>
        <p:spPr bwMode="auto">
          <a:xfrm>
            <a:off x="5105400" y="502920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Thuûy</a:t>
            </a:r>
          </a:p>
        </p:txBody>
      </p:sp>
      <p:sp>
        <p:nvSpPr>
          <p:cNvPr id="94241" name="AutoShape 33"/>
          <p:cNvSpPr>
            <a:spLocks noChangeArrowheads="1"/>
          </p:cNvSpPr>
          <p:nvPr/>
        </p:nvSpPr>
        <p:spPr bwMode="auto">
          <a:xfrm>
            <a:off x="7086600" y="5029200"/>
            <a:ext cx="15240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Höông</a:t>
            </a:r>
          </a:p>
        </p:txBody>
      </p:sp>
      <p:sp>
        <p:nvSpPr>
          <p:cNvPr id="94242" name="AutoShape 34"/>
          <p:cNvSpPr>
            <a:spLocks noChangeArrowheads="1"/>
          </p:cNvSpPr>
          <p:nvPr/>
        </p:nvSpPr>
        <p:spPr bwMode="auto">
          <a:xfrm>
            <a:off x="9144000" y="502920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Hoàng</a:t>
            </a:r>
          </a:p>
        </p:txBody>
      </p:sp>
      <p:sp>
        <p:nvSpPr>
          <p:cNvPr id="94243" name="AutoShape 35"/>
          <p:cNvSpPr>
            <a:spLocks noChangeArrowheads="1"/>
          </p:cNvSpPr>
          <p:nvPr/>
        </p:nvSpPr>
        <p:spPr bwMode="auto">
          <a:xfrm>
            <a:off x="7010400" y="1143000"/>
            <a:ext cx="11430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Baø</a:t>
            </a:r>
          </a:p>
        </p:txBody>
      </p:sp>
      <p:sp>
        <p:nvSpPr>
          <p:cNvPr id="94244" name="Text Box 36"/>
          <p:cNvSpPr txBox="1">
            <a:spLocks noChangeArrowheads="1"/>
          </p:cNvSpPr>
          <p:nvPr/>
        </p:nvSpPr>
        <p:spPr bwMode="auto">
          <a:xfrm>
            <a:off x="6369050" y="12954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b="1">
                <a:solidFill>
                  <a:srgbClr val="3333FF"/>
                </a:solidFill>
                <a:latin typeface="Arial" charset="0"/>
              </a:rPr>
              <a:t>X</a:t>
            </a:r>
          </a:p>
        </p:txBody>
      </p:sp>
      <p:sp>
        <p:nvSpPr>
          <p:cNvPr id="94245" name="Text Box 37"/>
          <p:cNvSpPr txBox="1">
            <a:spLocks noChangeArrowheads="1"/>
          </p:cNvSpPr>
          <p:nvPr/>
        </p:nvSpPr>
        <p:spPr bwMode="auto">
          <a:xfrm>
            <a:off x="4356100" y="35956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b="1">
                <a:solidFill>
                  <a:srgbClr val="3333FF"/>
                </a:solidFill>
                <a:latin typeface="Arial" charset="0"/>
              </a:rPr>
              <a:t>X</a:t>
            </a:r>
          </a:p>
        </p:txBody>
      </p:sp>
      <p:sp>
        <p:nvSpPr>
          <p:cNvPr id="94246" name="Text Box 38"/>
          <p:cNvSpPr txBox="1">
            <a:spLocks noChangeArrowheads="1"/>
          </p:cNvSpPr>
          <p:nvPr/>
        </p:nvSpPr>
        <p:spPr bwMode="auto">
          <a:xfrm>
            <a:off x="8559800" y="35956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b="1">
                <a:solidFill>
                  <a:srgbClr val="3333FF"/>
                </a:solidFill>
                <a:latin typeface="Arial" charset="0"/>
              </a:rPr>
              <a:t>X</a:t>
            </a:r>
          </a:p>
        </p:txBody>
      </p:sp>
      <p:sp>
        <p:nvSpPr>
          <p:cNvPr id="94247" name="AutoShape 39"/>
          <p:cNvSpPr>
            <a:spLocks noChangeArrowheads="1"/>
          </p:cNvSpPr>
          <p:nvPr/>
        </p:nvSpPr>
        <p:spPr bwMode="auto">
          <a:xfrm>
            <a:off x="2870200" y="2603500"/>
            <a:ext cx="1524000" cy="16002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Meï cuûa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Quang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vaø Thuûy</a:t>
            </a:r>
          </a:p>
        </p:txBody>
      </p:sp>
      <p:sp>
        <p:nvSpPr>
          <p:cNvPr id="94248" name="AutoShape 40"/>
          <p:cNvSpPr>
            <a:spLocks noChangeArrowheads="1"/>
          </p:cNvSpPr>
          <p:nvPr/>
        </p:nvSpPr>
        <p:spPr bwMode="auto">
          <a:xfrm>
            <a:off x="4927600" y="2603500"/>
            <a:ext cx="1524000" cy="16002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Boá cuûa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Quang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vaø Thuûy</a:t>
            </a:r>
          </a:p>
        </p:txBody>
      </p:sp>
      <p:sp>
        <p:nvSpPr>
          <p:cNvPr id="94249" name="AutoShape 41"/>
          <p:cNvSpPr>
            <a:spLocks noChangeArrowheads="1"/>
          </p:cNvSpPr>
          <p:nvPr/>
        </p:nvSpPr>
        <p:spPr bwMode="auto">
          <a:xfrm>
            <a:off x="7061200" y="2603500"/>
            <a:ext cx="1524000" cy="16002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Meï cuûa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Höông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vaø Hoàng</a:t>
            </a:r>
          </a:p>
        </p:txBody>
      </p:sp>
      <p:sp>
        <p:nvSpPr>
          <p:cNvPr id="94250" name="AutoShape 42"/>
          <p:cNvSpPr>
            <a:spLocks noChangeArrowheads="1"/>
          </p:cNvSpPr>
          <p:nvPr/>
        </p:nvSpPr>
        <p:spPr bwMode="auto">
          <a:xfrm>
            <a:off x="9131300" y="2603500"/>
            <a:ext cx="1524000" cy="16002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Boá cuûa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Höông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vaø Hoàng</a:t>
            </a:r>
          </a:p>
        </p:txBody>
      </p:sp>
      <p:grpSp>
        <p:nvGrpSpPr>
          <p:cNvPr id="94251" name="Group 43"/>
          <p:cNvGrpSpPr>
            <a:grpSpLocks/>
          </p:cNvGrpSpPr>
          <p:nvPr/>
        </p:nvGrpSpPr>
        <p:grpSpPr bwMode="auto">
          <a:xfrm>
            <a:off x="5562600" y="1676400"/>
            <a:ext cx="2247900" cy="914400"/>
            <a:chOff x="2544" y="1056"/>
            <a:chExt cx="1416" cy="576"/>
          </a:xfrm>
        </p:grpSpPr>
        <p:sp>
          <p:nvSpPr>
            <p:cNvPr id="94252" name="Line 44"/>
            <p:cNvSpPr>
              <a:spLocks noChangeShapeType="1"/>
            </p:cNvSpPr>
            <p:nvPr/>
          </p:nvSpPr>
          <p:spPr bwMode="auto">
            <a:xfrm>
              <a:off x="3216" y="1056"/>
              <a:ext cx="0" cy="192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4253" name="Line 45"/>
            <p:cNvSpPr>
              <a:spLocks noChangeShapeType="1"/>
            </p:cNvSpPr>
            <p:nvPr/>
          </p:nvSpPr>
          <p:spPr bwMode="auto">
            <a:xfrm>
              <a:off x="2544" y="1248"/>
              <a:ext cx="1408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4254" name="Line 46"/>
            <p:cNvSpPr>
              <a:spLocks noChangeShapeType="1"/>
            </p:cNvSpPr>
            <p:nvPr/>
          </p:nvSpPr>
          <p:spPr bwMode="auto">
            <a:xfrm>
              <a:off x="2544" y="1248"/>
              <a:ext cx="0" cy="38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4255" name="Line 47"/>
            <p:cNvSpPr>
              <a:spLocks noChangeShapeType="1"/>
            </p:cNvSpPr>
            <p:nvPr/>
          </p:nvSpPr>
          <p:spPr bwMode="auto">
            <a:xfrm>
              <a:off x="3960" y="1240"/>
              <a:ext cx="0" cy="38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94256" name="Group 48"/>
          <p:cNvGrpSpPr>
            <a:grpSpLocks/>
          </p:cNvGrpSpPr>
          <p:nvPr/>
        </p:nvGrpSpPr>
        <p:grpSpPr bwMode="auto">
          <a:xfrm>
            <a:off x="3543300" y="4114800"/>
            <a:ext cx="2247900" cy="914400"/>
            <a:chOff x="2544" y="1056"/>
            <a:chExt cx="1416" cy="576"/>
          </a:xfrm>
        </p:grpSpPr>
        <p:sp>
          <p:nvSpPr>
            <p:cNvPr id="94257" name="Line 49"/>
            <p:cNvSpPr>
              <a:spLocks noChangeShapeType="1"/>
            </p:cNvSpPr>
            <p:nvPr/>
          </p:nvSpPr>
          <p:spPr bwMode="auto">
            <a:xfrm>
              <a:off x="3216" y="1056"/>
              <a:ext cx="0" cy="192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4258" name="Line 50"/>
            <p:cNvSpPr>
              <a:spLocks noChangeShapeType="1"/>
            </p:cNvSpPr>
            <p:nvPr/>
          </p:nvSpPr>
          <p:spPr bwMode="auto">
            <a:xfrm>
              <a:off x="2544" y="1248"/>
              <a:ext cx="1408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4259" name="Line 51"/>
            <p:cNvSpPr>
              <a:spLocks noChangeShapeType="1"/>
            </p:cNvSpPr>
            <p:nvPr/>
          </p:nvSpPr>
          <p:spPr bwMode="auto">
            <a:xfrm>
              <a:off x="2544" y="1248"/>
              <a:ext cx="0" cy="38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4260" name="Line 52"/>
            <p:cNvSpPr>
              <a:spLocks noChangeShapeType="1"/>
            </p:cNvSpPr>
            <p:nvPr/>
          </p:nvSpPr>
          <p:spPr bwMode="auto">
            <a:xfrm>
              <a:off x="3960" y="1240"/>
              <a:ext cx="0" cy="38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94261" name="Group 53"/>
          <p:cNvGrpSpPr>
            <a:grpSpLocks/>
          </p:cNvGrpSpPr>
          <p:nvPr/>
        </p:nvGrpSpPr>
        <p:grpSpPr bwMode="auto">
          <a:xfrm>
            <a:off x="7772400" y="4114800"/>
            <a:ext cx="2247900" cy="914400"/>
            <a:chOff x="2544" y="1056"/>
            <a:chExt cx="1416" cy="576"/>
          </a:xfrm>
        </p:grpSpPr>
        <p:sp>
          <p:nvSpPr>
            <p:cNvPr id="94262" name="Line 54"/>
            <p:cNvSpPr>
              <a:spLocks noChangeShapeType="1"/>
            </p:cNvSpPr>
            <p:nvPr/>
          </p:nvSpPr>
          <p:spPr bwMode="auto">
            <a:xfrm>
              <a:off x="3216" y="1056"/>
              <a:ext cx="0" cy="192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4263" name="Line 55"/>
            <p:cNvSpPr>
              <a:spLocks noChangeShapeType="1"/>
            </p:cNvSpPr>
            <p:nvPr/>
          </p:nvSpPr>
          <p:spPr bwMode="auto">
            <a:xfrm>
              <a:off x="2544" y="1248"/>
              <a:ext cx="1408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4264" name="Line 56"/>
            <p:cNvSpPr>
              <a:spLocks noChangeShapeType="1"/>
            </p:cNvSpPr>
            <p:nvPr/>
          </p:nvSpPr>
          <p:spPr bwMode="auto">
            <a:xfrm>
              <a:off x="2544" y="1248"/>
              <a:ext cx="0" cy="38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4265" name="Line 57"/>
            <p:cNvSpPr>
              <a:spLocks noChangeShapeType="1"/>
            </p:cNvSpPr>
            <p:nvPr/>
          </p:nvSpPr>
          <p:spPr bwMode="auto">
            <a:xfrm>
              <a:off x="3960" y="1240"/>
              <a:ext cx="0" cy="38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94266" name="Oval 58"/>
          <p:cNvSpPr>
            <a:spLocks noChangeArrowheads="1"/>
          </p:cNvSpPr>
          <p:nvPr/>
        </p:nvSpPr>
        <p:spPr bwMode="auto">
          <a:xfrm>
            <a:off x="1600200" y="1066800"/>
            <a:ext cx="11430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dirty="0" err="1">
                <a:solidFill>
                  <a:srgbClr val="3333FF"/>
                </a:solidFill>
                <a:latin typeface="VNI-Ariston" pitchFamily="2" charset="0"/>
              </a:rPr>
              <a:t>Thế</a:t>
            </a:r>
            <a:r>
              <a:rPr lang="en-US" altLang="vi-VN" dirty="0">
                <a:solidFill>
                  <a:srgbClr val="3333FF"/>
                </a:solidFill>
                <a:latin typeface="VNI-Ariston" pitchFamily="2" charset="0"/>
              </a:rPr>
              <a:t> </a:t>
            </a:r>
            <a:r>
              <a:rPr lang="en-US" altLang="vi-VN" dirty="0" err="1">
                <a:solidFill>
                  <a:srgbClr val="3333FF"/>
                </a:solidFill>
                <a:latin typeface="VNI-Ariston" pitchFamily="2" charset="0"/>
              </a:rPr>
              <a:t>hệ</a:t>
            </a:r>
            <a:r>
              <a:rPr lang="en-US" altLang="vi-VN" dirty="0">
                <a:solidFill>
                  <a:srgbClr val="3333FF"/>
                </a:solidFill>
                <a:latin typeface="VNI-Ariston" pitchFamily="2" charset="0"/>
              </a:rPr>
              <a:t> 1:</a:t>
            </a:r>
          </a:p>
        </p:txBody>
      </p:sp>
      <p:sp>
        <p:nvSpPr>
          <p:cNvPr id="94267" name="Oval 59"/>
          <p:cNvSpPr>
            <a:spLocks noChangeArrowheads="1"/>
          </p:cNvSpPr>
          <p:nvPr/>
        </p:nvSpPr>
        <p:spPr bwMode="auto">
          <a:xfrm>
            <a:off x="1600200" y="2924175"/>
            <a:ext cx="11430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dirty="0" err="1">
                <a:solidFill>
                  <a:srgbClr val="3333FF"/>
                </a:solidFill>
                <a:latin typeface="VNI-Ariston" pitchFamily="2" charset="0"/>
              </a:rPr>
              <a:t>Thế</a:t>
            </a:r>
            <a:r>
              <a:rPr lang="en-US" altLang="vi-VN" dirty="0">
                <a:solidFill>
                  <a:srgbClr val="3333FF"/>
                </a:solidFill>
                <a:latin typeface="VNI-Ariston" pitchFamily="2" charset="0"/>
              </a:rPr>
              <a:t> </a:t>
            </a:r>
            <a:r>
              <a:rPr lang="en-US" altLang="vi-VN" dirty="0" err="1">
                <a:solidFill>
                  <a:srgbClr val="3333FF"/>
                </a:solidFill>
                <a:latin typeface="VNI-Ariston" pitchFamily="2" charset="0"/>
              </a:rPr>
              <a:t>hệ</a:t>
            </a:r>
            <a:r>
              <a:rPr lang="en-US" altLang="vi-VN" dirty="0">
                <a:solidFill>
                  <a:srgbClr val="3333FF"/>
                </a:solidFill>
                <a:latin typeface="VNI-Ariston" pitchFamily="2" charset="0"/>
              </a:rPr>
              <a:t> 2:</a:t>
            </a:r>
          </a:p>
        </p:txBody>
      </p:sp>
      <p:sp>
        <p:nvSpPr>
          <p:cNvPr id="94268" name="Oval 60"/>
          <p:cNvSpPr>
            <a:spLocks noChangeArrowheads="1"/>
          </p:cNvSpPr>
          <p:nvPr/>
        </p:nvSpPr>
        <p:spPr bwMode="auto">
          <a:xfrm>
            <a:off x="1600200" y="4800600"/>
            <a:ext cx="11430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dirty="0" err="1">
                <a:solidFill>
                  <a:srgbClr val="3333FF"/>
                </a:solidFill>
                <a:latin typeface="VNI-Ariston" pitchFamily="2" charset="0"/>
              </a:rPr>
              <a:t>Thế</a:t>
            </a:r>
            <a:r>
              <a:rPr lang="en-US" altLang="vi-VN" dirty="0">
                <a:solidFill>
                  <a:srgbClr val="3333FF"/>
                </a:solidFill>
                <a:latin typeface="VNI-Ariston" pitchFamily="2" charset="0"/>
              </a:rPr>
              <a:t> </a:t>
            </a:r>
            <a:r>
              <a:rPr lang="en-US" altLang="vi-VN" dirty="0" err="1">
                <a:solidFill>
                  <a:srgbClr val="3333FF"/>
                </a:solidFill>
                <a:latin typeface="VNI-Ariston" pitchFamily="2" charset="0"/>
              </a:rPr>
              <a:t>hệ</a:t>
            </a:r>
            <a:r>
              <a:rPr lang="en-US" altLang="vi-VN" dirty="0">
                <a:solidFill>
                  <a:srgbClr val="3333FF"/>
                </a:solidFill>
                <a:latin typeface="VNI-Ariston" pitchFamily="2" charset="0"/>
              </a:rPr>
              <a:t> 3:</a:t>
            </a:r>
          </a:p>
        </p:txBody>
      </p:sp>
      <p:pic>
        <p:nvPicPr>
          <p:cNvPr id="94269" name="Picture 61" descr="96">
            <a:hlinkClick r:id="" action="ppaction://hlinkshowjump?jump=previousslide">
              <a:snd r:embed="rId6" name="chimes.wav"/>
            </a:hlinkClick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857250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70" name="Picture 62" descr="96">
            <a:hlinkClick r:id="" action="ppaction://hlinkshowjump?jump=previousslide">
              <a:snd r:embed="rId2" name="DingLing.wav"/>
            </a:hlinkClick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1"/>
            <a:ext cx="857250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4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4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4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4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4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4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4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4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4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9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94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9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38" grpId="0" animBg="1"/>
      <p:bldP spid="94239" grpId="0" animBg="1"/>
      <p:bldP spid="94240" grpId="0" animBg="1"/>
      <p:bldP spid="94241" grpId="0" animBg="1"/>
      <p:bldP spid="94242" grpId="0" animBg="1"/>
      <p:bldP spid="94243" grpId="0" animBg="1"/>
      <p:bldP spid="94244" grpId="0"/>
      <p:bldP spid="94245" grpId="0"/>
      <p:bldP spid="94246" grpId="0"/>
      <p:bldP spid="94247" grpId="0" animBg="1"/>
      <p:bldP spid="94248" grpId="0" animBg="1"/>
      <p:bldP spid="94249" grpId="0" animBg="1"/>
      <p:bldP spid="942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vi-VN"/>
          </a:p>
        </p:txBody>
      </p:sp>
      <p:pic>
        <p:nvPicPr>
          <p:cNvPr id="95235" name="Picture 3" descr="rgb-on-white-01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3124200" y="70866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3581400" y="72390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4191000" y="73914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2819400" y="71628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vi-VN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5240" name="Picture 8" descr="animatedFish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62626"/>
            <a:ext cx="21336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4038600" y="7315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vi-VN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5242" name="Picture 10" descr="dolphin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19800"/>
            <a:ext cx="9144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4114800" y="7467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vi-VN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5244" name="Picture 12" descr="fishJunping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05401"/>
            <a:ext cx="2895600" cy="17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45" name="AutoShape 13"/>
          <p:cNvSpPr>
            <a:spLocks noChangeArrowheads="1"/>
          </p:cNvSpPr>
          <p:nvPr/>
        </p:nvSpPr>
        <p:spPr bwMode="auto">
          <a:xfrm>
            <a:off x="1828800" y="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Lan</a:t>
            </a:r>
          </a:p>
        </p:txBody>
      </p:sp>
      <p:sp>
        <p:nvSpPr>
          <p:cNvPr id="95246" name="AutoShape 14"/>
          <p:cNvSpPr>
            <a:spLocks noChangeArrowheads="1"/>
          </p:cNvSpPr>
          <p:nvPr/>
        </p:nvSpPr>
        <p:spPr bwMode="auto">
          <a:xfrm>
            <a:off x="4038600" y="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Boá Lan</a:t>
            </a:r>
          </a:p>
        </p:txBody>
      </p:sp>
      <p:sp>
        <p:nvSpPr>
          <p:cNvPr id="95247" name="AutoShape 15"/>
          <p:cNvSpPr>
            <a:spLocks noChangeArrowheads="1"/>
          </p:cNvSpPr>
          <p:nvPr/>
        </p:nvSpPr>
        <p:spPr bwMode="auto">
          <a:xfrm>
            <a:off x="6248400" y="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Meï lan</a:t>
            </a:r>
          </a:p>
        </p:txBody>
      </p:sp>
      <p:sp>
        <p:nvSpPr>
          <p:cNvPr id="95248" name="AutoShape 16"/>
          <p:cNvSpPr>
            <a:spLocks noChangeArrowheads="1"/>
          </p:cNvSpPr>
          <p:nvPr/>
        </p:nvSpPr>
        <p:spPr bwMode="auto">
          <a:xfrm>
            <a:off x="1828800" y="76200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OÂng</a:t>
            </a:r>
          </a:p>
        </p:txBody>
      </p:sp>
      <p:sp>
        <p:nvSpPr>
          <p:cNvPr id="95249" name="AutoShape 17"/>
          <p:cNvSpPr>
            <a:spLocks noChangeArrowheads="1"/>
          </p:cNvSpPr>
          <p:nvPr/>
        </p:nvSpPr>
        <p:spPr bwMode="auto">
          <a:xfrm>
            <a:off x="4071938" y="76200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Baø</a:t>
            </a:r>
          </a:p>
        </p:txBody>
      </p:sp>
      <p:sp>
        <p:nvSpPr>
          <p:cNvPr id="95250" name="AutoShape 18"/>
          <p:cNvSpPr>
            <a:spLocks noChangeArrowheads="1"/>
          </p:cNvSpPr>
          <p:nvPr/>
        </p:nvSpPr>
        <p:spPr bwMode="auto">
          <a:xfrm>
            <a:off x="8534400" y="76200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Boá Taâm</a:t>
            </a:r>
          </a:p>
        </p:txBody>
      </p:sp>
      <p:sp>
        <p:nvSpPr>
          <p:cNvPr id="95251" name="AutoShape 19"/>
          <p:cNvSpPr>
            <a:spLocks noChangeArrowheads="1"/>
          </p:cNvSpPr>
          <p:nvPr/>
        </p:nvSpPr>
        <p:spPr bwMode="auto">
          <a:xfrm>
            <a:off x="8534400" y="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Meï Taâm</a:t>
            </a:r>
          </a:p>
        </p:txBody>
      </p:sp>
      <p:sp>
        <p:nvSpPr>
          <p:cNvPr id="95252" name="AutoShape 20"/>
          <p:cNvSpPr>
            <a:spLocks noChangeArrowheads="1"/>
          </p:cNvSpPr>
          <p:nvPr/>
        </p:nvSpPr>
        <p:spPr bwMode="auto">
          <a:xfrm>
            <a:off x="6248400" y="76200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Taâm</a:t>
            </a:r>
          </a:p>
        </p:txBody>
      </p:sp>
      <p:sp>
        <p:nvSpPr>
          <p:cNvPr id="95253" name="Text Box 21"/>
          <p:cNvSpPr txBox="1">
            <a:spLocks noChangeArrowheads="1"/>
          </p:cNvSpPr>
          <p:nvPr/>
        </p:nvSpPr>
        <p:spPr bwMode="auto">
          <a:xfrm>
            <a:off x="5976938" y="167163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b="1">
                <a:solidFill>
                  <a:srgbClr val="0000FF"/>
                </a:solidFill>
                <a:latin typeface="Arial" charset="0"/>
              </a:rPr>
              <a:t>X</a:t>
            </a:r>
          </a:p>
        </p:txBody>
      </p:sp>
      <p:grpSp>
        <p:nvGrpSpPr>
          <p:cNvPr id="95254" name="Group 22"/>
          <p:cNvGrpSpPr>
            <a:grpSpLocks/>
          </p:cNvGrpSpPr>
          <p:nvPr/>
        </p:nvGrpSpPr>
        <p:grpSpPr bwMode="auto">
          <a:xfrm>
            <a:off x="4148138" y="1981200"/>
            <a:ext cx="4233862" cy="914400"/>
            <a:chOff x="1653" y="1248"/>
            <a:chExt cx="2667" cy="576"/>
          </a:xfrm>
        </p:grpSpPr>
        <p:sp>
          <p:nvSpPr>
            <p:cNvPr id="95255" name="Line 23"/>
            <p:cNvSpPr>
              <a:spLocks noChangeShapeType="1"/>
            </p:cNvSpPr>
            <p:nvPr/>
          </p:nvSpPr>
          <p:spPr bwMode="auto">
            <a:xfrm>
              <a:off x="2976" y="1248"/>
              <a:ext cx="0" cy="192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5256" name="Line 24"/>
            <p:cNvSpPr>
              <a:spLocks noChangeShapeType="1"/>
            </p:cNvSpPr>
            <p:nvPr/>
          </p:nvSpPr>
          <p:spPr bwMode="auto">
            <a:xfrm>
              <a:off x="1653" y="1440"/>
              <a:ext cx="2667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5257" name="Line 25"/>
            <p:cNvSpPr>
              <a:spLocks noChangeShapeType="1"/>
            </p:cNvSpPr>
            <p:nvPr/>
          </p:nvSpPr>
          <p:spPr bwMode="auto">
            <a:xfrm>
              <a:off x="1662" y="1440"/>
              <a:ext cx="9" cy="38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5258" name="Line 26"/>
            <p:cNvSpPr>
              <a:spLocks noChangeShapeType="1"/>
            </p:cNvSpPr>
            <p:nvPr/>
          </p:nvSpPr>
          <p:spPr bwMode="auto">
            <a:xfrm>
              <a:off x="4320" y="1432"/>
              <a:ext cx="0" cy="38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95259" name="Text Box 27"/>
          <p:cNvSpPr txBox="1">
            <a:spLocks noChangeArrowheads="1"/>
          </p:cNvSpPr>
          <p:nvPr/>
        </p:nvSpPr>
        <p:spPr bwMode="auto">
          <a:xfrm>
            <a:off x="8129588" y="30480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b="1">
                <a:solidFill>
                  <a:srgbClr val="0000FF"/>
                </a:solidFill>
                <a:latin typeface="Arial" charset="0"/>
              </a:rPr>
              <a:t>X</a:t>
            </a:r>
          </a:p>
        </p:txBody>
      </p:sp>
      <p:sp>
        <p:nvSpPr>
          <p:cNvPr id="95260" name="Text Box 28"/>
          <p:cNvSpPr txBox="1">
            <a:spLocks noChangeArrowheads="1"/>
          </p:cNvSpPr>
          <p:nvPr/>
        </p:nvSpPr>
        <p:spPr bwMode="auto">
          <a:xfrm>
            <a:off x="3924300" y="30480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b="1">
                <a:solidFill>
                  <a:srgbClr val="0000FF"/>
                </a:solidFill>
                <a:latin typeface="Arial" charset="0"/>
              </a:rPr>
              <a:t>X</a:t>
            </a:r>
          </a:p>
        </p:txBody>
      </p:sp>
      <p:sp>
        <p:nvSpPr>
          <p:cNvPr id="95261" name="Line 29"/>
          <p:cNvSpPr>
            <a:spLocks noChangeShapeType="1"/>
          </p:cNvSpPr>
          <p:nvPr/>
        </p:nvSpPr>
        <p:spPr bwMode="auto">
          <a:xfrm>
            <a:off x="4191000" y="3581400"/>
            <a:ext cx="0" cy="609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5262" name="Line 30"/>
          <p:cNvSpPr>
            <a:spLocks noChangeShapeType="1"/>
          </p:cNvSpPr>
          <p:nvPr/>
        </p:nvSpPr>
        <p:spPr bwMode="auto">
          <a:xfrm>
            <a:off x="8382000" y="3581400"/>
            <a:ext cx="0" cy="609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4.27746E-6 L 0.27083 0.110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55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746E-6 L 0.29219 0.110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1" y="5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-3.06358E-6 L -0.17917 0.4217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210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06358E-6 L -0.1875 0.4217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21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5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0111 L -0.22083 0.3107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160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-3.06358E-6 L 0.02084 0.4217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21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95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3.06358E-6 L 0.17917 0.63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316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95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4.27746E-6 L 0.15417 0.5216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5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260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8" grpId="0" animBg="1"/>
      <p:bldP spid="95249" grpId="0" animBg="1"/>
      <p:bldP spid="95250" grpId="0" animBg="1"/>
      <p:bldP spid="95251" grpId="0" animBg="1"/>
      <p:bldP spid="95261" grpId="0" animBg="1"/>
      <p:bldP spid="952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grpSp>
          <p:nvGrpSpPr>
            <p:cNvPr id="96259" name="Group 3"/>
            <p:cNvGrpSpPr>
              <a:grpSpLocks/>
            </p:cNvGrpSpPr>
            <p:nvPr/>
          </p:nvGrpSpPr>
          <p:grpSpPr bwMode="auto">
            <a:xfrm>
              <a:off x="0" y="0"/>
              <a:ext cx="5751" cy="300"/>
              <a:chOff x="0" y="0"/>
              <a:chExt cx="5751" cy="300"/>
            </a:xfrm>
          </p:grpSpPr>
          <p:pic>
            <p:nvPicPr>
              <p:cNvPr id="96260" name="Picture 4" descr="dayhoa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1" y="0"/>
                <a:ext cx="1920" cy="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61" name="Picture 5" descr="dayhoa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1" y="0"/>
                <a:ext cx="1920" cy="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62" name="Picture 6" descr="dayhoa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920" cy="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6263" name="Group 7"/>
            <p:cNvGrpSpPr>
              <a:grpSpLocks/>
            </p:cNvGrpSpPr>
            <p:nvPr/>
          </p:nvGrpSpPr>
          <p:grpSpPr bwMode="auto">
            <a:xfrm flipV="1">
              <a:off x="9" y="4032"/>
              <a:ext cx="5751" cy="288"/>
              <a:chOff x="0" y="0"/>
              <a:chExt cx="5751" cy="300"/>
            </a:xfrm>
          </p:grpSpPr>
          <p:pic>
            <p:nvPicPr>
              <p:cNvPr id="96264" name="Picture 8" descr="dayhoa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1" y="0"/>
                <a:ext cx="1920" cy="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65" name="Picture 9" descr="dayhoa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1" y="0"/>
                <a:ext cx="1920" cy="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66" name="Picture 10" descr="dayhoa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920" cy="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6267" name="Group 11"/>
            <p:cNvGrpSpPr>
              <a:grpSpLocks/>
            </p:cNvGrpSpPr>
            <p:nvPr/>
          </p:nvGrpSpPr>
          <p:grpSpPr bwMode="auto">
            <a:xfrm rot="16200000">
              <a:off x="-1766" y="2006"/>
              <a:ext cx="3831" cy="300"/>
              <a:chOff x="0" y="432"/>
              <a:chExt cx="3831" cy="300"/>
            </a:xfrm>
          </p:grpSpPr>
          <p:pic>
            <p:nvPicPr>
              <p:cNvPr id="96268" name="Picture 12" descr="dayhoa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1" y="432"/>
                <a:ext cx="1920" cy="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69" name="Picture 13" descr="dayhoa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32"/>
                <a:ext cx="1920" cy="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6270" name="Group 14"/>
            <p:cNvGrpSpPr>
              <a:grpSpLocks/>
            </p:cNvGrpSpPr>
            <p:nvPr/>
          </p:nvGrpSpPr>
          <p:grpSpPr bwMode="auto">
            <a:xfrm rot="5400000">
              <a:off x="3694" y="2006"/>
              <a:ext cx="3831" cy="300"/>
              <a:chOff x="0" y="432"/>
              <a:chExt cx="3831" cy="300"/>
            </a:xfrm>
          </p:grpSpPr>
          <p:pic>
            <p:nvPicPr>
              <p:cNvPr id="96271" name="Picture 15" descr="dayhoa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1" y="432"/>
                <a:ext cx="1920" cy="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72" name="Picture 16" descr="dayhoa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32"/>
                <a:ext cx="1920" cy="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6273" name="Group 17"/>
          <p:cNvGrpSpPr>
            <a:grpSpLocks/>
          </p:cNvGrpSpPr>
          <p:nvPr/>
        </p:nvGrpSpPr>
        <p:grpSpPr bwMode="auto">
          <a:xfrm rot="5400000">
            <a:off x="-500062" y="3243263"/>
            <a:ext cx="5562600" cy="447675"/>
            <a:chOff x="96" y="4038"/>
            <a:chExt cx="3504" cy="282"/>
          </a:xfrm>
        </p:grpSpPr>
        <p:pic>
          <p:nvPicPr>
            <p:cNvPr id="96274" name="Picture 18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75" name="Picture 19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76" name="Picture 20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77" name="Picture 21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78" name="Picture 22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79" name="Picture 23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80" name="Picture 24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81" name="Picture 25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82" name="Picture 26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6283" name="Group 27"/>
          <p:cNvGrpSpPr>
            <a:grpSpLocks/>
          </p:cNvGrpSpPr>
          <p:nvPr/>
        </p:nvGrpSpPr>
        <p:grpSpPr bwMode="auto">
          <a:xfrm rot="5400000">
            <a:off x="7119938" y="3090863"/>
            <a:ext cx="5562600" cy="447675"/>
            <a:chOff x="96" y="4038"/>
            <a:chExt cx="3504" cy="282"/>
          </a:xfrm>
        </p:grpSpPr>
        <p:pic>
          <p:nvPicPr>
            <p:cNvPr id="96284" name="Picture 28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85" name="Picture 29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86" name="Picture 30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87" name="Picture 31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88" name="Picture 32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89" name="Picture 33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90" name="Picture 34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91" name="Picture 35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92" name="Picture 36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6293" name="Group 37"/>
          <p:cNvGrpSpPr>
            <a:grpSpLocks/>
          </p:cNvGrpSpPr>
          <p:nvPr/>
        </p:nvGrpSpPr>
        <p:grpSpPr bwMode="auto">
          <a:xfrm>
            <a:off x="1752600" y="6096001"/>
            <a:ext cx="8763000" cy="447675"/>
            <a:chOff x="96" y="4038"/>
            <a:chExt cx="5520" cy="282"/>
          </a:xfrm>
        </p:grpSpPr>
        <p:pic>
          <p:nvPicPr>
            <p:cNvPr id="96294" name="Picture 38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95" name="Picture 39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96" name="Picture 40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97" name="Picture 41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98" name="Picture 42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99" name="Picture 43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00" name="Picture 44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01" name="Picture 45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02" name="Picture 46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03" name="Picture 47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04" name="Picture 48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05" name="Picture 49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06" name="Picture 50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07" name="Picture 51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6308" name="Group 52"/>
          <p:cNvGrpSpPr>
            <a:grpSpLocks/>
          </p:cNvGrpSpPr>
          <p:nvPr/>
        </p:nvGrpSpPr>
        <p:grpSpPr bwMode="auto">
          <a:xfrm>
            <a:off x="1752600" y="381001"/>
            <a:ext cx="8686800" cy="447675"/>
            <a:chOff x="0" y="0"/>
            <a:chExt cx="5472" cy="282"/>
          </a:xfrm>
        </p:grpSpPr>
        <p:pic>
          <p:nvPicPr>
            <p:cNvPr id="96309" name="Picture 53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10" name="Picture 54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0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11" name="Picture 55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0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12" name="Picture 56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0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13" name="Picture 57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0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14" name="Picture 58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0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15" name="Picture 59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0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16" name="Picture 60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0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17" name="Picture 61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0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18" name="Picture 62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0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19" name="Picture 63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0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20" name="Picture 64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0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21" name="Picture 65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0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22" name="Picture 66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0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323" name="Text Box 67"/>
          <p:cNvSpPr txBox="1">
            <a:spLocks noChangeArrowheads="1"/>
          </p:cNvSpPr>
          <p:nvPr/>
        </p:nvSpPr>
        <p:spPr bwMode="auto">
          <a:xfrm>
            <a:off x="2743200" y="304801"/>
            <a:ext cx="6858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>
                <a:solidFill>
                  <a:srgbClr val="000000"/>
                </a:solidFill>
                <a:latin typeface="VNI-Times" pitchFamily="2" charset="0"/>
              </a:rPr>
              <a:t>Caùc mieáng gheùp cuûa caùc nhoùm:</a:t>
            </a:r>
          </a:p>
        </p:txBody>
      </p:sp>
      <p:sp>
        <p:nvSpPr>
          <p:cNvPr id="96324" name="WordArt 68"/>
          <p:cNvSpPr>
            <a:spLocks noChangeArrowheads="1" noChangeShapeType="1" noTextEdit="1"/>
          </p:cNvSpPr>
          <p:nvPr/>
        </p:nvSpPr>
        <p:spPr bwMode="auto">
          <a:xfrm>
            <a:off x="1905000" y="990600"/>
            <a:ext cx="1828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dirty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Bodon-Poster"/>
              </a:rPr>
              <a:t>Nhóm 1 :</a:t>
            </a:r>
          </a:p>
        </p:txBody>
      </p:sp>
      <p:grpSp>
        <p:nvGrpSpPr>
          <p:cNvPr id="96325" name="Group 69"/>
          <p:cNvGrpSpPr>
            <a:grpSpLocks/>
          </p:cNvGrpSpPr>
          <p:nvPr/>
        </p:nvGrpSpPr>
        <p:grpSpPr bwMode="auto">
          <a:xfrm>
            <a:off x="3143250" y="1143001"/>
            <a:ext cx="6686550" cy="923925"/>
            <a:chOff x="1020" y="1056"/>
            <a:chExt cx="4212" cy="582"/>
          </a:xfrm>
        </p:grpSpPr>
        <p:sp>
          <p:nvSpPr>
            <p:cNvPr id="96326" name="AutoShape 70"/>
            <p:cNvSpPr>
              <a:spLocks noChangeArrowheads="1"/>
            </p:cNvSpPr>
            <p:nvPr/>
          </p:nvSpPr>
          <p:spPr bwMode="auto">
            <a:xfrm>
              <a:off x="1584" y="1056"/>
              <a:ext cx="62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 dirty="0">
                  <a:solidFill>
                    <a:srgbClr val="996600"/>
                  </a:solidFill>
                  <a:latin typeface="Vni 17 Sandy" panose="00000500000000000000" pitchFamily="2" charset="2"/>
                </a:rPr>
                <a:t>Trang</a:t>
              </a:r>
            </a:p>
          </p:txBody>
        </p:sp>
        <p:sp>
          <p:nvSpPr>
            <p:cNvPr id="96327" name="AutoShape 71"/>
            <p:cNvSpPr>
              <a:spLocks noChangeArrowheads="1"/>
            </p:cNvSpPr>
            <p:nvPr/>
          </p:nvSpPr>
          <p:spPr bwMode="auto">
            <a:xfrm>
              <a:off x="2448" y="1056"/>
              <a:ext cx="81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 dirty="0" err="1">
                  <a:solidFill>
                    <a:srgbClr val="996600"/>
                  </a:solidFill>
                  <a:latin typeface="Vni 17 Sandy" panose="00000500000000000000" pitchFamily="2" charset="2"/>
                </a:rPr>
                <a:t>Boá</a:t>
              </a:r>
              <a:r>
                <a:rPr lang="en-US" altLang="vi-VN" sz="2400" dirty="0">
                  <a:solidFill>
                    <a:srgbClr val="996600"/>
                  </a:solidFill>
                  <a:latin typeface="Vni 17 Sandy" panose="00000500000000000000" pitchFamily="2" charset="2"/>
                </a:rPr>
                <a:t> Trang</a:t>
              </a:r>
            </a:p>
          </p:txBody>
        </p:sp>
        <p:sp>
          <p:nvSpPr>
            <p:cNvPr id="96328" name="AutoShape 72"/>
            <p:cNvSpPr>
              <a:spLocks noChangeArrowheads="1"/>
            </p:cNvSpPr>
            <p:nvPr/>
          </p:nvSpPr>
          <p:spPr bwMode="auto">
            <a:xfrm>
              <a:off x="3504" y="1056"/>
              <a:ext cx="62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996600"/>
                  </a:solidFill>
                  <a:latin typeface="Vni 17 Sandy" panose="00000500000000000000" pitchFamily="2" charset="2"/>
                </a:rPr>
                <a:t>Baø </a:t>
              </a:r>
            </a:p>
          </p:txBody>
        </p:sp>
        <p:sp>
          <p:nvSpPr>
            <p:cNvPr id="96329" name="AutoShape 73"/>
            <p:cNvSpPr>
              <a:spLocks noChangeArrowheads="1"/>
            </p:cNvSpPr>
            <p:nvPr/>
          </p:nvSpPr>
          <p:spPr bwMode="auto">
            <a:xfrm>
              <a:off x="1842" y="1398"/>
              <a:ext cx="86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 dirty="0">
                  <a:solidFill>
                    <a:srgbClr val="996600"/>
                  </a:solidFill>
                  <a:latin typeface="Vni 17 Sandy" panose="00000500000000000000" pitchFamily="2" charset="2"/>
                </a:rPr>
                <a:t>Me Trang</a:t>
              </a:r>
            </a:p>
          </p:txBody>
        </p:sp>
        <p:sp>
          <p:nvSpPr>
            <p:cNvPr id="96330" name="AutoShape 74"/>
            <p:cNvSpPr>
              <a:spLocks noChangeArrowheads="1"/>
            </p:cNvSpPr>
            <p:nvPr/>
          </p:nvSpPr>
          <p:spPr bwMode="auto">
            <a:xfrm>
              <a:off x="3981" y="1389"/>
              <a:ext cx="57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 dirty="0" err="1">
                  <a:solidFill>
                    <a:srgbClr val="996600"/>
                  </a:solidFill>
                  <a:latin typeface="Vni 17 Sandy" panose="00000500000000000000" pitchFamily="2" charset="2"/>
                </a:rPr>
                <a:t>OÂng</a:t>
              </a:r>
              <a:endParaRPr lang="en-US" altLang="vi-VN" sz="2400" dirty="0">
                <a:solidFill>
                  <a:srgbClr val="996600"/>
                </a:solidFill>
                <a:latin typeface="Vni 17 Sandy" panose="00000500000000000000" pitchFamily="2" charset="2"/>
              </a:endParaRPr>
            </a:p>
          </p:txBody>
        </p:sp>
        <p:sp>
          <p:nvSpPr>
            <p:cNvPr id="96331" name="AutoShape 75"/>
            <p:cNvSpPr>
              <a:spLocks noChangeArrowheads="1"/>
            </p:cNvSpPr>
            <p:nvPr/>
          </p:nvSpPr>
          <p:spPr bwMode="auto">
            <a:xfrm>
              <a:off x="1020" y="1392"/>
              <a:ext cx="62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 dirty="0" err="1">
                  <a:solidFill>
                    <a:srgbClr val="996600"/>
                  </a:solidFill>
                  <a:latin typeface="Vni 17 Sandy" panose="00000500000000000000" pitchFamily="2" charset="2"/>
                </a:rPr>
                <a:t>Hieàn</a:t>
              </a:r>
              <a:endParaRPr lang="en-US" altLang="vi-VN" sz="2400" dirty="0">
                <a:solidFill>
                  <a:srgbClr val="996600"/>
                </a:solidFill>
                <a:latin typeface="Vni 17 Sandy" panose="00000500000000000000" pitchFamily="2" charset="2"/>
              </a:endParaRPr>
            </a:p>
          </p:txBody>
        </p:sp>
        <p:sp>
          <p:nvSpPr>
            <p:cNvPr id="96332" name="AutoShape 76"/>
            <p:cNvSpPr>
              <a:spLocks noChangeArrowheads="1"/>
            </p:cNvSpPr>
            <p:nvPr/>
          </p:nvSpPr>
          <p:spPr bwMode="auto">
            <a:xfrm>
              <a:off x="2931" y="1386"/>
              <a:ext cx="81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 dirty="0" err="1">
                  <a:solidFill>
                    <a:srgbClr val="996600"/>
                  </a:solidFill>
                  <a:latin typeface="Vni 17 Sandy" panose="00000500000000000000" pitchFamily="2" charset="2"/>
                </a:rPr>
                <a:t>Boá</a:t>
              </a:r>
              <a:r>
                <a:rPr lang="en-US" altLang="vi-VN" sz="2400" dirty="0">
                  <a:solidFill>
                    <a:srgbClr val="996600"/>
                  </a:solidFill>
                  <a:latin typeface="Vni 17 Sandy" panose="00000500000000000000" pitchFamily="2" charset="2"/>
                </a:rPr>
                <a:t> </a:t>
              </a:r>
              <a:r>
                <a:rPr lang="en-US" altLang="vi-VN" sz="2400" dirty="0" err="1">
                  <a:solidFill>
                    <a:srgbClr val="996600"/>
                  </a:solidFill>
                  <a:latin typeface="Vni 17 Sandy" panose="00000500000000000000" pitchFamily="2" charset="2"/>
                </a:rPr>
                <a:t>Hieàn</a:t>
              </a:r>
              <a:endParaRPr lang="en-US" altLang="vi-VN" sz="2400" dirty="0">
                <a:solidFill>
                  <a:srgbClr val="996600"/>
                </a:solidFill>
                <a:latin typeface="Vni 17 Sandy" panose="00000500000000000000" pitchFamily="2" charset="2"/>
              </a:endParaRPr>
            </a:p>
          </p:txBody>
        </p:sp>
        <p:sp>
          <p:nvSpPr>
            <p:cNvPr id="96333" name="AutoShape 77"/>
            <p:cNvSpPr>
              <a:spLocks noChangeArrowheads="1"/>
            </p:cNvSpPr>
            <p:nvPr/>
          </p:nvSpPr>
          <p:spPr bwMode="auto">
            <a:xfrm>
              <a:off x="4416" y="1056"/>
              <a:ext cx="81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 dirty="0" err="1">
                  <a:solidFill>
                    <a:srgbClr val="996600"/>
                  </a:solidFill>
                  <a:latin typeface="Vni 17 Sandy" panose="00000500000000000000" pitchFamily="2" charset="2"/>
                </a:rPr>
                <a:t>Meï</a:t>
              </a:r>
              <a:r>
                <a:rPr lang="en-US" altLang="vi-VN" sz="2400" dirty="0">
                  <a:solidFill>
                    <a:srgbClr val="996600"/>
                  </a:solidFill>
                  <a:latin typeface="Vni 17 Sandy" panose="00000500000000000000" pitchFamily="2" charset="2"/>
                </a:rPr>
                <a:t> </a:t>
              </a:r>
              <a:r>
                <a:rPr lang="en-US" altLang="vi-VN" sz="2400" dirty="0" err="1">
                  <a:solidFill>
                    <a:srgbClr val="996600"/>
                  </a:solidFill>
                  <a:latin typeface="Vni 17 Sandy" panose="00000500000000000000" pitchFamily="2" charset="2"/>
                </a:rPr>
                <a:t>Hieàn</a:t>
              </a:r>
              <a:endParaRPr lang="en-US" altLang="vi-VN" sz="2400" dirty="0">
                <a:solidFill>
                  <a:srgbClr val="996600"/>
                </a:solidFill>
                <a:latin typeface="Vni 17 Sandy" panose="00000500000000000000" pitchFamily="2" charset="2"/>
              </a:endParaRPr>
            </a:p>
          </p:txBody>
        </p:sp>
      </p:grpSp>
      <p:sp>
        <p:nvSpPr>
          <p:cNvPr id="96334" name="WordArt 78"/>
          <p:cNvSpPr>
            <a:spLocks noChangeArrowheads="1" noChangeShapeType="1" noTextEdit="1"/>
          </p:cNvSpPr>
          <p:nvPr/>
        </p:nvSpPr>
        <p:spPr bwMode="auto">
          <a:xfrm>
            <a:off x="1828800" y="2514600"/>
            <a:ext cx="1828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dirty="0">
                <a:ln w="254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Bodon-Poster"/>
              </a:rPr>
              <a:t>Nhóm 2 :</a:t>
            </a:r>
          </a:p>
        </p:txBody>
      </p:sp>
      <p:sp>
        <p:nvSpPr>
          <p:cNvPr id="96335" name="WordArt 79"/>
          <p:cNvSpPr>
            <a:spLocks noChangeArrowheads="1" noChangeShapeType="1" noTextEdit="1"/>
          </p:cNvSpPr>
          <p:nvPr/>
        </p:nvSpPr>
        <p:spPr bwMode="auto">
          <a:xfrm>
            <a:off x="1752600" y="3886200"/>
            <a:ext cx="1828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dirty="0">
                <a:ln w="2540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Bodon-Poster"/>
              </a:rPr>
              <a:t>Nhóm 3 :</a:t>
            </a:r>
          </a:p>
        </p:txBody>
      </p:sp>
      <p:sp>
        <p:nvSpPr>
          <p:cNvPr id="96336" name="WordArt 80"/>
          <p:cNvSpPr>
            <a:spLocks noChangeArrowheads="1" noChangeShapeType="1" noTextEdit="1"/>
          </p:cNvSpPr>
          <p:nvPr/>
        </p:nvSpPr>
        <p:spPr bwMode="auto">
          <a:xfrm>
            <a:off x="1676400" y="5410200"/>
            <a:ext cx="1828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kern="10" dirty="0">
                <a:ln w="254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Bodon-Poster"/>
              </a:rPr>
              <a:t>Nhóm 4 :</a:t>
            </a:r>
          </a:p>
        </p:txBody>
      </p:sp>
      <p:grpSp>
        <p:nvGrpSpPr>
          <p:cNvPr id="96337" name="Group 81"/>
          <p:cNvGrpSpPr>
            <a:grpSpLocks/>
          </p:cNvGrpSpPr>
          <p:nvPr/>
        </p:nvGrpSpPr>
        <p:grpSpPr bwMode="auto">
          <a:xfrm>
            <a:off x="3200400" y="2590801"/>
            <a:ext cx="6686550" cy="923925"/>
            <a:chOff x="1056" y="1632"/>
            <a:chExt cx="4212" cy="582"/>
          </a:xfrm>
        </p:grpSpPr>
        <p:sp>
          <p:nvSpPr>
            <p:cNvPr id="96338" name="AutoShape 82"/>
            <p:cNvSpPr>
              <a:spLocks noChangeArrowheads="1"/>
            </p:cNvSpPr>
            <p:nvPr/>
          </p:nvSpPr>
          <p:spPr bwMode="auto">
            <a:xfrm>
              <a:off x="1620" y="1632"/>
              <a:ext cx="62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339933"/>
                  </a:solidFill>
                  <a:latin typeface="Vni 17 Sandy" panose="00000500000000000000" pitchFamily="2" charset="2"/>
                </a:rPr>
                <a:t>Haø</a:t>
              </a:r>
            </a:p>
          </p:txBody>
        </p:sp>
        <p:sp>
          <p:nvSpPr>
            <p:cNvPr id="96339" name="AutoShape 83"/>
            <p:cNvSpPr>
              <a:spLocks noChangeArrowheads="1"/>
            </p:cNvSpPr>
            <p:nvPr/>
          </p:nvSpPr>
          <p:spPr bwMode="auto">
            <a:xfrm>
              <a:off x="2484" y="1632"/>
              <a:ext cx="81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339933"/>
                  </a:solidFill>
                  <a:latin typeface="Vni 17 Sandy" panose="00000500000000000000" pitchFamily="2" charset="2"/>
                </a:rPr>
                <a:t>MeïHaø</a:t>
              </a:r>
            </a:p>
          </p:txBody>
        </p:sp>
        <p:sp>
          <p:nvSpPr>
            <p:cNvPr id="96340" name="AutoShape 84"/>
            <p:cNvSpPr>
              <a:spLocks noChangeArrowheads="1"/>
            </p:cNvSpPr>
            <p:nvPr/>
          </p:nvSpPr>
          <p:spPr bwMode="auto">
            <a:xfrm>
              <a:off x="3540" y="1632"/>
              <a:ext cx="62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339933"/>
                  </a:solidFill>
                  <a:latin typeface="Vni 17 Sandy" panose="00000500000000000000" pitchFamily="2" charset="2"/>
                </a:rPr>
                <a:t>OÂng</a:t>
              </a:r>
            </a:p>
          </p:txBody>
        </p:sp>
        <p:sp>
          <p:nvSpPr>
            <p:cNvPr id="96341" name="AutoShape 85"/>
            <p:cNvSpPr>
              <a:spLocks noChangeArrowheads="1"/>
            </p:cNvSpPr>
            <p:nvPr/>
          </p:nvSpPr>
          <p:spPr bwMode="auto">
            <a:xfrm>
              <a:off x="1878" y="1974"/>
              <a:ext cx="86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339933"/>
                  </a:solidFill>
                  <a:latin typeface="Vni 17 Sandy" panose="00000500000000000000" pitchFamily="2" charset="2"/>
                </a:rPr>
                <a:t>Boá Haø</a:t>
              </a:r>
            </a:p>
          </p:txBody>
        </p:sp>
        <p:sp>
          <p:nvSpPr>
            <p:cNvPr id="96342" name="AutoShape 86"/>
            <p:cNvSpPr>
              <a:spLocks noChangeArrowheads="1"/>
            </p:cNvSpPr>
            <p:nvPr/>
          </p:nvSpPr>
          <p:spPr bwMode="auto">
            <a:xfrm>
              <a:off x="3888" y="1965"/>
              <a:ext cx="86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339933"/>
                  </a:solidFill>
                  <a:latin typeface="Vni 17 Sandy" panose="00000500000000000000" pitchFamily="2" charset="2"/>
                </a:rPr>
                <a:t>Boá Lyù</a:t>
              </a:r>
            </a:p>
          </p:txBody>
        </p:sp>
        <p:sp>
          <p:nvSpPr>
            <p:cNvPr id="96343" name="AutoShape 87"/>
            <p:cNvSpPr>
              <a:spLocks noChangeArrowheads="1"/>
            </p:cNvSpPr>
            <p:nvPr/>
          </p:nvSpPr>
          <p:spPr bwMode="auto">
            <a:xfrm>
              <a:off x="1056" y="1968"/>
              <a:ext cx="62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339933"/>
                  </a:solidFill>
                  <a:latin typeface="Vni 17 Sandy" panose="00000500000000000000" pitchFamily="2" charset="2"/>
                </a:rPr>
                <a:t>Lyù</a:t>
              </a:r>
            </a:p>
          </p:txBody>
        </p:sp>
        <p:sp>
          <p:nvSpPr>
            <p:cNvPr id="96344" name="AutoShape 88"/>
            <p:cNvSpPr>
              <a:spLocks noChangeArrowheads="1"/>
            </p:cNvSpPr>
            <p:nvPr/>
          </p:nvSpPr>
          <p:spPr bwMode="auto">
            <a:xfrm>
              <a:off x="2967" y="1962"/>
              <a:ext cx="585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339933"/>
                  </a:solidFill>
                  <a:latin typeface="Vni 17 Sandy" panose="00000500000000000000" pitchFamily="2" charset="2"/>
                </a:rPr>
                <a:t>Baø</a:t>
              </a:r>
            </a:p>
          </p:txBody>
        </p:sp>
        <p:sp>
          <p:nvSpPr>
            <p:cNvPr id="96345" name="AutoShape 89"/>
            <p:cNvSpPr>
              <a:spLocks noChangeArrowheads="1"/>
            </p:cNvSpPr>
            <p:nvPr/>
          </p:nvSpPr>
          <p:spPr bwMode="auto">
            <a:xfrm>
              <a:off x="4452" y="1632"/>
              <a:ext cx="81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339933"/>
                  </a:solidFill>
                  <a:latin typeface="Vni 17 Sandy" panose="00000500000000000000" pitchFamily="2" charset="2"/>
                </a:rPr>
                <a:t>Meï Lyù</a:t>
              </a:r>
            </a:p>
          </p:txBody>
        </p:sp>
      </p:grpSp>
      <p:grpSp>
        <p:nvGrpSpPr>
          <p:cNvPr id="96346" name="Group 90"/>
          <p:cNvGrpSpPr>
            <a:grpSpLocks/>
          </p:cNvGrpSpPr>
          <p:nvPr/>
        </p:nvGrpSpPr>
        <p:grpSpPr bwMode="auto">
          <a:xfrm>
            <a:off x="3295650" y="4029076"/>
            <a:ext cx="6686550" cy="923925"/>
            <a:chOff x="1020" y="1056"/>
            <a:chExt cx="4212" cy="582"/>
          </a:xfrm>
        </p:grpSpPr>
        <p:sp>
          <p:nvSpPr>
            <p:cNvPr id="96347" name="AutoShape 91"/>
            <p:cNvSpPr>
              <a:spLocks noChangeArrowheads="1"/>
            </p:cNvSpPr>
            <p:nvPr/>
          </p:nvSpPr>
          <p:spPr bwMode="auto">
            <a:xfrm>
              <a:off x="1584" y="1056"/>
              <a:ext cx="62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FF00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 dirty="0" err="1">
                  <a:solidFill>
                    <a:srgbClr val="FF00FF"/>
                  </a:solidFill>
                  <a:latin typeface="Vni 17 Sandy" panose="00000500000000000000" pitchFamily="2" charset="2"/>
                </a:rPr>
                <a:t>Tuøng</a:t>
              </a:r>
              <a:endParaRPr lang="en-US" altLang="vi-VN" sz="2400" dirty="0">
                <a:solidFill>
                  <a:srgbClr val="FF00FF"/>
                </a:solidFill>
                <a:latin typeface="Vni 17 Sandy" panose="00000500000000000000" pitchFamily="2" charset="2"/>
              </a:endParaRPr>
            </a:p>
          </p:txBody>
        </p:sp>
        <p:sp>
          <p:nvSpPr>
            <p:cNvPr id="96348" name="AutoShape 92"/>
            <p:cNvSpPr>
              <a:spLocks noChangeArrowheads="1"/>
            </p:cNvSpPr>
            <p:nvPr/>
          </p:nvSpPr>
          <p:spPr bwMode="auto">
            <a:xfrm>
              <a:off x="2448" y="1056"/>
              <a:ext cx="81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FF00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FF00FF"/>
                  </a:solidFill>
                  <a:latin typeface="Vni 17 Sandy" panose="00000500000000000000" pitchFamily="2" charset="2"/>
                </a:rPr>
                <a:t>Boá Tuøng</a:t>
              </a:r>
            </a:p>
          </p:txBody>
        </p:sp>
        <p:sp>
          <p:nvSpPr>
            <p:cNvPr id="96349" name="AutoShape 93"/>
            <p:cNvSpPr>
              <a:spLocks noChangeArrowheads="1"/>
            </p:cNvSpPr>
            <p:nvPr/>
          </p:nvSpPr>
          <p:spPr bwMode="auto">
            <a:xfrm>
              <a:off x="3504" y="1056"/>
              <a:ext cx="62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FF00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FF00FF"/>
                  </a:solidFill>
                  <a:latin typeface="Vni 17 Sandy" panose="00000500000000000000" pitchFamily="2" charset="2"/>
                </a:rPr>
                <a:t>Baø </a:t>
              </a:r>
            </a:p>
          </p:txBody>
        </p:sp>
        <p:sp>
          <p:nvSpPr>
            <p:cNvPr id="96350" name="AutoShape 94"/>
            <p:cNvSpPr>
              <a:spLocks noChangeArrowheads="1"/>
            </p:cNvSpPr>
            <p:nvPr/>
          </p:nvSpPr>
          <p:spPr bwMode="auto">
            <a:xfrm>
              <a:off x="1842" y="1398"/>
              <a:ext cx="86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FF00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FF00FF"/>
                  </a:solidFill>
                  <a:latin typeface="Vni 17 Sandy" panose="00000500000000000000" pitchFamily="2" charset="2"/>
                </a:rPr>
                <a:t>Meï Tuøng</a:t>
              </a:r>
            </a:p>
          </p:txBody>
        </p:sp>
        <p:sp>
          <p:nvSpPr>
            <p:cNvPr id="96351" name="AutoShape 95"/>
            <p:cNvSpPr>
              <a:spLocks noChangeArrowheads="1"/>
            </p:cNvSpPr>
            <p:nvPr/>
          </p:nvSpPr>
          <p:spPr bwMode="auto">
            <a:xfrm>
              <a:off x="3981" y="1389"/>
              <a:ext cx="57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FF00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FF00FF"/>
                  </a:solidFill>
                  <a:latin typeface="Vni 17 Sandy" panose="00000500000000000000" pitchFamily="2" charset="2"/>
                </a:rPr>
                <a:t>OÂng</a:t>
              </a:r>
            </a:p>
          </p:txBody>
        </p:sp>
        <p:sp>
          <p:nvSpPr>
            <p:cNvPr id="96352" name="AutoShape 96"/>
            <p:cNvSpPr>
              <a:spLocks noChangeArrowheads="1"/>
            </p:cNvSpPr>
            <p:nvPr/>
          </p:nvSpPr>
          <p:spPr bwMode="auto">
            <a:xfrm>
              <a:off x="1020" y="1392"/>
              <a:ext cx="62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FF00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FF00FF"/>
                  </a:solidFill>
                  <a:latin typeface="Vni 17 Sandy" panose="00000500000000000000" pitchFamily="2" charset="2"/>
                </a:rPr>
                <a:t>Haûi</a:t>
              </a:r>
            </a:p>
          </p:txBody>
        </p:sp>
        <p:sp>
          <p:nvSpPr>
            <p:cNvPr id="96353" name="AutoShape 97"/>
            <p:cNvSpPr>
              <a:spLocks noChangeArrowheads="1"/>
            </p:cNvSpPr>
            <p:nvPr/>
          </p:nvSpPr>
          <p:spPr bwMode="auto">
            <a:xfrm>
              <a:off x="2931" y="1386"/>
              <a:ext cx="81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FF00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FF00FF"/>
                  </a:solidFill>
                  <a:latin typeface="Vni 17 Sandy" panose="00000500000000000000" pitchFamily="2" charset="2"/>
                </a:rPr>
                <a:t>Boá Haûi</a:t>
              </a:r>
            </a:p>
          </p:txBody>
        </p:sp>
        <p:sp>
          <p:nvSpPr>
            <p:cNvPr id="96354" name="AutoShape 98"/>
            <p:cNvSpPr>
              <a:spLocks noChangeArrowheads="1"/>
            </p:cNvSpPr>
            <p:nvPr/>
          </p:nvSpPr>
          <p:spPr bwMode="auto">
            <a:xfrm>
              <a:off x="4416" y="1056"/>
              <a:ext cx="81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FF00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FF00FF"/>
                  </a:solidFill>
                  <a:latin typeface="Vni 17 Sandy" panose="00000500000000000000" pitchFamily="2" charset="2"/>
                </a:rPr>
                <a:t>Meï Haûi</a:t>
              </a:r>
            </a:p>
          </p:txBody>
        </p:sp>
      </p:grpSp>
      <p:grpSp>
        <p:nvGrpSpPr>
          <p:cNvPr id="96355" name="Group 99"/>
          <p:cNvGrpSpPr>
            <a:grpSpLocks/>
          </p:cNvGrpSpPr>
          <p:nvPr/>
        </p:nvGrpSpPr>
        <p:grpSpPr bwMode="auto">
          <a:xfrm>
            <a:off x="3295650" y="5476876"/>
            <a:ext cx="6686550" cy="923925"/>
            <a:chOff x="1020" y="1056"/>
            <a:chExt cx="4212" cy="582"/>
          </a:xfrm>
        </p:grpSpPr>
        <p:sp>
          <p:nvSpPr>
            <p:cNvPr id="96356" name="AutoShape 100"/>
            <p:cNvSpPr>
              <a:spLocks noChangeArrowheads="1"/>
            </p:cNvSpPr>
            <p:nvPr/>
          </p:nvSpPr>
          <p:spPr bwMode="auto">
            <a:xfrm>
              <a:off x="1584" y="1056"/>
              <a:ext cx="62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 dirty="0">
                  <a:solidFill>
                    <a:srgbClr val="0066FF"/>
                  </a:solidFill>
                  <a:latin typeface="Vni 17 Sandy" panose="00000500000000000000" pitchFamily="2" charset="2"/>
                </a:rPr>
                <a:t>Dung</a:t>
              </a:r>
            </a:p>
          </p:txBody>
        </p:sp>
        <p:sp>
          <p:nvSpPr>
            <p:cNvPr id="96357" name="AutoShape 101"/>
            <p:cNvSpPr>
              <a:spLocks noChangeArrowheads="1"/>
            </p:cNvSpPr>
            <p:nvPr/>
          </p:nvSpPr>
          <p:spPr bwMode="auto">
            <a:xfrm>
              <a:off x="2448" y="1056"/>
              <a:ext cx="81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 dirty="0" err="1">
                  <a:solidFill>
                    <a:srgbClr val="0066FF"/>
                  </a:solidFill>
                  <a:latin typeface="Vni 17 Sandy" panose="00000500000000000000" pitchFamily="2" charset="2"/>
                </a:rPr>
                <a:t>Meï</a:t>
              </a:r>
              <a:r>
                <a:rPr lang="en-US" altLang="vi-VN" sz="2400" dirty="0">
                  <a:solidFill>
                    <a:srgbClr val="0066FF"/>
                  </a:solidFill>
                  <a:latin typeface="Vni 17 Sandy" panose="00000500000000000000" pitchFamily="2" charset="2"/>
                </a:rPr>
                <a:t> Dung</a:t>
              </a:r>
            </a:p>
          </p:txBody>
        </p:sp>
        <p:sp>
          <p:nvSpPr>
            <p:cNvPr id="96358" name="AutoShape 102"/>
            <p:cNvSpPr>
              <a:spLocks noChangeArrowheads="1"/>
            </p:cNvSpPr>
            <p:nvPr/>
          </p:nvSpPr>
          <p:spPr bwMode="auto">
            <a:xfrm>
              <a:off x="3504" y="1056"/>
              <a:ext cx="62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0066FF"/>
                  </a:solidFill>
                  <a:latin typeface="Vni 17 Sandy" panose="00000500000000000000" pitchFamily="2" charset="2"/>
                </a:rPr>
                <a:t>OÂng </a:t>
              </a:r>
            </a:p>
          </p:txBody>
        </p:sp>
        <p:sp>
          <p:nvSpPr>
            <p:cNvPr id="96359" name="AutoShape 103"/>
            <p:cNvSpPr>
              <a:spLocks noChangeArrowheads="1"/>
            </p:cNvSpPr>
            <p:nvPr/>
          </p:nvSpPr>
          <p:spPr bwMode="auto">
            <a:xfrm>
              <a:off x="1842" y="1398"/>
              <a:ext cx="86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 dirty="0" err="1">
                  <a:solidFill>
                    <a:srgbClr val="0066FF"/>
                  </a:solidFill>
                  <a:latin typeface="Vni 17 Sandy" panose="00000500000000000000" pitchFamily="2" charset="2"/>
                </a:rPr>
                <a:t>Boá</a:t>
              </a:r>
              <a:r>
                <a:rPr lang="en-US" altLang="vi-VN" sz="2400" dirty="0">
                  <a:solidFill>
                    <a:srgbClr val="0066FF"/>
                  </a:solidFill>
                  <a:latin typeface="Vni 17 Sandy" panose="00000500000000000000" pitchFamily="2" charset="2"/>
                </a:rPr>
                <a:t> Dung</a:t>
              </a:r>
            </a:p>
          </p:txBody>
        </p:sp>
        <p:sp>
          <p:nvSpPr>
            <p:cNvPr id="96360" name="AutoShape 104"/>
            <p:cNvSpPr>
              <a:spLocks noChangeArrowheads="1"/>
            </p:cNvSpPr>
            <p:nvPr/>
          </p:nvSpPr>
          <p:spPr bwMode="auto">
            <a:xfrm>
              <a:off x="3981" y="1389"/>
              <a:ext cx="57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0066FF"/>
                  </a:solidFill>
                  <a:latin typeface="Vni 17 Sandy" panose="00000500000000000000" pitchFamily="2" charset="2"/>
                </a:rPr>
                <a:t>Baø</a:t>
              </a:r>
            </a:p>
          </p:txBody>
        </p:sp>
        <p:sp>
          <p:nvSpPr>
            <p:cNvPr id="96361" name="AutoShape 105"/>
            <p:cNvSpPr>
              <a:spLocks noChangeArrowheads="1"/>
            </p:cNvSpPr>
            <p:nvPr/>
          </p:nvSpPr>
          <p:spPr bwMode="auto">
            <a:xfrm>
              <a:off x="1020" y="1392"/>
              <a:ext cx="62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0066FF"/>
                  </a:solidFill>
                  <a:latin typeface="Vni 17 Sandy" panose="00000500000000000000" pitchFamily="2" charset="2"/>
                </a:rPr>
                <a:t>Leä</a:t>
              </a:r>
            </a:p>
          </p:txBody>
        </p:sp>
        <p:sp>
          <p:nvSpPr>
            <p:cNvPr id="96362" name="AutoShape 106"/>
            <p:cNvSpPr>
              <a:spLocks noChangeArrowheads="1"/>
            </p:cNvSpPr>
            <p:nvPr/>
          </p:nvSpPr>
          <p:spPr bwMode="auto">
            <a:xfrm>
              <a:off x="2931" y="1386"/>
              <a:ext cx="81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0066FF"/>
                  </a:solidFill>
                  <a:latin typeface="Vni 17 Sandy" panose="00000500000000000000" pitchFamily="2" charset="2"/>
                </a:rPr>
                <a:t>Boá Leä</a:t>
              </a:r>
            </a:p>
          </p:txBody>
        </p:sp>
        <p:sp>
          <p:nvSpPr>
            <p:cNvPr id="96363" name="AutoShape 107"/>
            <p:cNvSpPr>
              <a:spLocks noChangeArrowheads="1"/>
            </p:cNvSpPr>
            <p:nvPr/>
          </p:nvSpPr>
          <p:spPr bwMode="auto">
            <a:xfrm>
              <a:off x="4416" y="1056"/>
              <a:ext cx="81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0066FF"/>
                  </a:solidFill>
                  <a:latin typeface="Vni 17 Sandy" panose="00000500000000000000" pitchFamily="2" charset="2"/>
                </a:rPr>
                <a:t>Meï Leä</a:t>
              </a:r>
            </a:p>
          </p:txBody>
        </p:sp>
      </p:grpSp>
    </p:spTree>
  </p:cSld>
  <p:clrMapOvr>
    <a:masterClrMapping/>
  </p:clrMapOvr>
  <p:transition spd="med">
    <p:diamond/>
    <p:sndAc>
      <p:stSnd>
        <p:snd r:embed="rId2" name="click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vi-VN"/>
              <a:t>e5</a:t>
            </a:r>
          </a:p>
        </p:txBody>
      </p:sp>
      <p:pic>
        <p:nvPicPr>
          <p:cNvPr id="97283" name="Picture 3" descr="rgb-on-white-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2819400" y="7391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2895600" y="7315200"/>
            <a:ext cx="914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3352800" y="71628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3048000" y="71628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3581400" y="75438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4038600" y="73914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2743200" y="609601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3200400" y="7696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292" name="Text Box 12"/>
          <p:cNvSpPr txBox="1">
            <a:spLocks noChangeArrowheads="1"/>
          </p:cNvSpPr>
          <p:nvPr/>
        </p:nvSpPr>
        <p:spPr bwMode="auto">
          <a:xfrm>
            <a:off x="3276600" y="73914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3505200" y="7315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294" name="Text Box 14"/>
          <p:cNvSpPr txBox="1">
            <a:spLocks noChangeArrowheads="1"/>
          </p:cNvSpPr>
          <p:nvPr/>
        </p:nvSpPr>
        <p:spPr bwMode="auto">
          <a:xfrm>
            <a:off x="3048000" y="76200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295" name="Text Box 15"/>
          <p:cNvSpPr txBox="1">
            <a:spLocks noChangeArrowheads="1"/>
          </p:cNvSpPr>
          <p:nvPr/>
        </p:nvSpPr>
        <p:spPr bwMode="auto">
          <a:xfrm>
            <a:off x="2590800" y="70866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vi-VN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7296" name="Picture 16" descr="flrul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48400"/>
            <a:ext cx="9144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7297" name="Group 17"/>
          <p:cNvGrpSpPr>
            <a:grpSpLocks/>
          </p:cNvGrpSpPr>
          <p:nvPr/>
        </p:nvGrpSpPr>
        <p:grpSpPr bwMode="auto">
          <a:xfrm>
            <a:off x="1847850" y="0"/>
            <a:ext cx="3943350" cy="2667000"/>
            <a:chOff x="204" y="0"/>
            <a:chExt cx="2484" cy="1680"/>
          </a:xfrm>
        </p:grpSpPr>
        <p:grpSp>
          <p:nvGrpSpPr>
            <p:cNvPr id="97298" name="Group 18"/>
            <p:cNvGrpSpPr>
              <a:grpSpLocks/>
            </p:cNvGrpSpPr>
            <p:nvPr/>
          </p:nvGrpSpPr>
          <p:grpSpPr bwMode="auto">
            <a:xfrm>
              <a:off x="772" y="290"/>
              <a:ext cx="1465" cy="347"/>
              <a:chOff x="2544" y="1056"/>
              <a:chExt cx="1416" cy="576"/>
            </a:xfrm>
          </p:grpSpPr>
          <p:sp>
            <p:nvSpPr>
              <p:cNvPr id="97299" name="Line 19"/>
              <p:cNvSpPr>
                <a:spLocks noChangeShapeType="1"/>
              </p:cNvSpPr>
              <p:nvPr/>
            </p:nvSpPr>
            <p:spPr bwMode="auto">
              <a:xfrm>
                <a:off x="3216" y="1056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7300" name="Line 20"/>
              <p:cNvSpPr>
                <a:spLocks noChangeShapeType="1"/>
              </p:cNvSpPr>
              <p:nvPr/>
            </p:nvSpPr>
            <p:spPr bwMode="auto">
              <a:xfrm>
                <a:off x="2544" y="1248"/>
                <a:ext cx="1408" cy="0"/>
              </a:xfrm>
              <a:prstGeom prst="line">
                <a:avLst/>
              </a:prstGeom>
              <a:noFill/>
              <a:ln w="9525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7301" name="Line 21"/>
              <p:cNvSpPr>
                <a:spLocks noChangeShapeType="1"/>
              </p:cNvSpPr>
              <p:nvPr/>
            </p:nvSpPr>
            <p:spPr bwMode="auto">
              <a:xfrm>
                <a:off x="2544" y="1248"/>
                <a:ext cx="0" cy="384"/>
              </a:xfrm>
              <a:prstGeom prst="line">
                <a:avLst/>
              </a:prstGeom>
              <a:noFill/>
              <a:ln w="9525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7302" name="Line 22"/>
              <p:cNvSpPr>
                <a:spLocks noChangeShapeType="1"/>
              </p:cNvSpPr>
              <p:nvPr/>
            </p:nvSpPr>
            <p:spPr bwMode="auto">
              <a:xfrm>
                <a:off x="3960" y="1240"/>
                <a:ext cx="0" cy="384"/>
              </a:xfrm>
              <a:prstGeom prst="line">
                <a:avLst/>
              </a:prstGeom>
              <a:noFill/>
              <a:ln w="9525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97303" name="Group 23"/>
            <p:cNvGrpSpPr>
              <a:grpSpLocks/>
            </p:cNvGrpSpPr>
            <p:nvPr/>
          </p:nvGrpSpPr>
          <p:grpSpPr bwMode="auto">
            <a:xfrm>
              <a:off x="204" y="0"/>
              <a:ext cx="2484" cy="1680"/>
              <a:chOff x="204" y="0"/>
              <a:chExt cx="2484" cy="1680"/>
            </a:xfrm>
          </p:grpSpPr>
          <p:sp>
            <p:nvSpPr>
              <p:cNvPr id="97304" name="AutoShape 24"/>
              <p:cNvSpPr>
                <a:spLocks noChangeArrowheads="1"/>
              </p:cNvSpPr>
              <p:nvPr/>
            </p:nvSpPr>
            <p:spPr bwMode="auto">
              <a:xfrm>
                <a:off x="772" y="0"/>
                <a:ext cx="507" cy="29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99FF"/>
                  </a:gs>
                  <a:gs pos="100000">
                    <a:schemeClr val="bg1"/>
                  </a:gs>
                </a:gsLst>
                <a:lin ang="5400000" scaled="1"/>
              </a:gradFill>
              <a:ln w="9525" cmpd="dbl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b="1">
                    <a:solidFill>
                      <a:srgbClr val="666633"/>
                    </a:solidFill>
                    <a:latin typeface="VNI-Times" pitchFamily="2" charset="0"/>
                  </a:rPr>
                  <a:t> OÂng </a:t>
                </a:r>
              </a:p>
            </p:txBody>
          </p:sp>
          <p:sp>
            <p:nvSpPr>
              <p:cNvPr id="97305" name="AutoShape 25"/>
              <p:cNvSpPr>
                <a:spLocks noChangeArrowheads="1"/>
              </p:cNvSpPr>
              <p:nvPr/>
            </p:nvSpPr>
            <p:spPr bwMode="auto">
              <a:xfrm>
                <a:off x="479" y="1390"/>
                <a:ext cx="620" cy="29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99FF"/>
                  </a:gs>
                  <a:gs pos="100000">
                    <a:schemeClr val="bg1"/>
                  </a:gs>
                </a:gsLst>
                <a:lin ang="5400000" scaled="1"/>
              </a:gradFill>
              <a:ln w="9525" cmpd="dbl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b="1">
                    <a:solidFill>
                      <a:srgbClr val="666633"/>
                    </a:solidFill>
                    <a:latin typeface="VNI-Times" pitchFamily="2" charset="0"/>
                  </a:rPr>
                  <a:t>Trang</a:t>
                </a:r>
              </a:p>
            </p:txBody>
          </p:sp>
          <p:sp>
            <p:nvSpPr>
              <p:cNvPr id="97306" name="AutoShape 26"/>
              <p:cNvSpPr>
                <a:spLocks noChangeArrowheads="1"/>
              </p:cNvSpPr>
              <p:nvPr/>
            </p:nvSpPr>
            <p:spPr bwMode="auto">
              <a:xfrm>
                <a:off x="1674" y="0"/>
                <a:ext cx="507" cy="29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99FF"/>
                  </a:gs>
                  <a:gs pos="100000">
                    <a:schemeClr val="bg1"/>
                  </a:gs>
                </a:gsLst>
                <a:lin ang="5400000" scaled="1"/>
              </a:gradFill>
              <a:ln w="9525" cmpd="dbl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b="1">
                    <a:solidFill>
                      <a:srgbClr val="666633"/>
                    </a:solidFill>
                    <a:latin typeface="VNI-Times" pitchFamily="2" charset="0"/>
                  </a:rPr>
                  <a:t>Baø</a:t>
                </a:r>
              </a:p>
            </p:txBody>
          </p:sp>
          <p:sp>
            <p:nvSpPr>
              <p:cNvPr id="97307" name="Text Box 27"/>
              <p:cNvSpPr txBox="1">
                <a:spLocks noChangeArrowheads="1"/>
              </p:cNvSpPr>
              <p:nvPr/>
            </p:nvSpPr>
            <p:spPr bwMode="auto">
              <a:xfrm>
                <a:off x="1336" y="58"/>
                <a:ext cx="28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0099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66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vi-VN" sz="1600" b="1">
                    <a:solidFill>
                      <a:srgbClr val="666633"/>
                    </a:solidFill>
                    <a:latin typeface="Arial" charset="0"/>
                  </a:rPr>
                  <a:t>X</a:t>
                </a:r>
              </a:p>
            </p:txBody>
          </p:sp>
          <p:sp>
            <p:nvSpPr>
              <p:cNvPr id="97308" name="Text Box 28"/>
              <p:cNvSpPr txBox="1">
                <a:spLocks noChangeArrowheads="1"/>
              </p:cNvSpPr>
              <p:nvPr/>
            </p:nvSpPr>
            <p:spPr bwMode="auto">
              <a:xfrm>
                <a:off x="581" y="695"/>
                <a:ext cx="394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0099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66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vi-VN" sz="1600" b="1">
                    <a:solidFill>
                      <a:srgbClr val="666633"/>
                    </a:solidFill>
                    <a:latin typeface="Arial" charset="0"/>
                  </a:rPr>
                  <a:t>X</a:t>
                </a:r>
              </a:p>
            </p:txBody>
          </p:sp>
          <p:sp>
            <p:nvSpPr>
              <p:cNvPr id="97309" name="Text Box 29"/>
              <p:cNvSpPr txBox="1">
                <a:spLocks noChangeArrowheads="1"/>
              </p:cNvSpPr>
              <p:nvPr/>
            </p:nvSpPr>
            <p:spPr bwMode="auto">
              <a:xfrm>
                <a:off x="2047" y="682"/>
                <a:ext cx="3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0099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66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vi-VN" sz="1600" b="1">
                    <a:solidFill>
                      <a:srgbClr val="666633"/>
                    </a:solidFill>
                    <a:latin typeface="Arial" charset="0"/>
                  </a:rPr>
                  <a:t>X</a:t>
                </a:r>
              </a:p>
            </p:txBody>
          </p:sp>
          <p:sp>
            <p:nvSpPr>
              <p:cNvPr id="97310" name="AutoShape 30"/>
              <p:cNvSpPr>
                <a:spLocks noChangeArrowheads="1"/>
              </p:cNvSpPr>
              <p:nvPr/>
            </p:nvSpPr>
            <p:spPr bwMode="auto">
              <a:xfrm>
                <a:off x="204" y="637"/>
                <a:ext cx="507" cy="406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99FF"/>
                  </a:gs>
                  <a:gs pos="100000">
                    <a:schemeClr val="bg1"/>
                  </a:gs>
                </a:gsLst>
                <a:lin ang="5400000" scaled="1"/>
              </a:gradFill>
              <a:ln w="9525" cmpd="dbl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b="1">
                    <a:solidFill>
                      <a:srgbClr val="666633"/>
                    </a:solidFill>
                    <a:latin typeface="VNI-Times" pitchFamily="2" charset="0"/>
                  </a:rPr>
                  <a:t>Meï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b="1">
                    <a:solidFill>
                      <a:srgbClr val="666633"/>
                    </a:solidFill>
                    <a:latin typeface="VNI-Times" pitchFamily="2" charset="0"/>
                  </a:rPr>
                  <a:t>Trangï </a:t>
                </a:r>
              </a:p>
            </p:txBody>
          </p:sp>
          <p:sp>
            <p:nvSpPr>
              <p:cNvPr id="97311" name="AutoShape 31"/>
              <p:cNvSpPr>
                <a:spLocks noChangeArrowheads="1"/>
              </p:cNvSpPr>
              <p:nvPr/>
            </p:nvSpPr>
            <p:spPr bwMode="auto">
              <a:xfrm>
                <a:off x="838" y="637"/>
                <a:ext cx="451" cy="406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99FF"/>
                  </a:gs>
                  <a:gs pos="100000">
                    <a:schemeClr val="bg1"/>
                  </a:gs>
                </a:gsLst>
                <a:lin ang="5400000" scaled="1"/>
              </a:gradFill>
              <a:ln w="9525" cmpd="dbl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b="1">
                    <a:solidFill>
                      <a:srgbClr val="666633"/>
                    </a:solidFill>
                    <a:latin typeface="VNI-Times" pitchFamily="2" charset="0"/>
                  </a:rPr>
                  <a:t>Boá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b="1">
                    <a:solidFill>
                      <a:srgbClr val="666633"/>
                    </a:solidFill>
                    <a:latin typeface="VNI-Times" pitchFamily="2" charset="0"/>
                  </a:rPr>
                  <a:t>Trang</a:t>
                </a:r>
              </a:p>
            </p:txBody>
          </p:sp>
          <p:sp>
            <p:nvSpPr>
              <p:cNvPr id="97312" name="AutoShape 32"/>
              <p:cNvSpPr>
                <a:spLocks noChangeArrowheads="1"/>
              </p:cNvSpPr>
              <p:nvPr/>
            </p:nvSpPr>
            <p:spPr bwMode="auto">
              <a:xfrm>
                <a:off x="1777" y="637"/>
                <a:ext cx="404" cy="396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99FF"/>
                  </a:gs>
                  <a:gs pos="100000">
                    <a:schemeClr val="bg1"/>
                  </a:gs>
                </a:gsLst>
                <a:lin ang="5400000" scaled="1"/>
              </a:gradFill>
              <a:ln w="9525" cmpd="dbl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b="1">
                    <a:solidFill>
                      <a:srgbClr val="666633"/>
                    </a:solidFill>
                    <a:latin typeface="VNI-Times" pitchFamily="2" charset="0"/>
                  </a:rPr>
                  <a:t>Meï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b="1">
                    <a:solidFill>
                      <a:srgbClr val="666633"/>
                    </a:solidFill>
                    <a:latin typeface="VNI-Times" pitchFamily="2" charset="0"/>
                  </a:rPr>
                  <a:t> Hieàn</a:t>
                </a:r>
              </a:p>
            </p:txBody>
          </p:sp>
          <p:sp>
            <p:nvSpPr>
              <p:cNvPr id="97313" name="AutoShape 33"/>
              <p:cNvSpPr>
                <a:spLocks noChangeArrowheads="1"/>
              </p:cNvSpPr>
              <p:nvPr/>
            </p:nvSpPr>
            <p:spPr bwMode="auto">
              <a:xfrm>
                <a:off x="2294" y="637"/>
                <a:ext cx="394" cy="406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99FF"/>
                  </a:gs>
                  <a:gs pos="100000">
                    <a:schemeClr val="bg1"/>
                  </a:gs>
                </a:gsLst>
                <a:lin ang="5400000" scaled="1"/>
              </a:gradFill>
              <a:ln w="9525" cmpd="dbl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b="1">
                    <a:solidFill>
                      <a:srgbClr val="666633"/>
                    </a:solidFill>
                    <a:latin typeface="VNI-Times" pitchFamily="2" charset="0"/>
                  </a:rPr>
                  <a:t>Boá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b="1">
                    <a:solidFill>
                      <a:srgbClr val="666633"/>
                    </a:solidFill>
                    <a:latin typeface="VNI-Times" pitchFamily="2" charset="0"/>
                  </a:rPr>
                  <a:t>Hieàn</a:t>
                </a:r>
              </a:p>
            </p:txBody>
          </p:sp>
          <p:sp>
            <p:nvSpPr>
              <p:cNvPr id="97314" name="Line 34"/>
              <p:cNvSpPr>
                <a:spLocks noChangeShapeType="1"/>
              </p:cNvSpPr>
              <p:nvPr/>
            </p:nvSpPr>
            <p:spPr bwMode="auto">
              <a:xfrm>
                <a:off x="782" y="1043"/>
                <a:ext cx="0" cy="347"/>
              </a:xfrm>
              <a:prstGeom prst="line">
                <a:avLst/>
              </a:prstGeom>
              <a:noFill/>
              <a:ln w="9525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7315" name="AutoShape 35"/>
              <p:cNvSpPr>
                <a:spLocks noChangeArrowheads="1"/>
              </p:cNvSpPr>
              <p:nvPr/>
            </p:nvSpPr>
            <p:spPr bwMode="auto">
              <a:xfrm>
                <a:off x="1899" y="1390"/>
                <a:ext cx="620" cy="29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99FF"/>
                  </a:gs>
                  <a:gs pos="100000">
                    <a:schemeClr val="bg1"/>
                  </a:gs>
                </a:gsLst>
                <a:lin ang="5400000" scaled="1"/>
              </a:gradFill>
              <a:ln w="9525" cmpd="dbl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b="1">
                    <a:solidFill>
                      <a:srgbClr val="666633"/>
                    </a:solidFill>
                    <a:latin typeface="VNI-Times" pitchFamily="2" charset="0"/>
                  </a:rPr>
                  <a:t>Hieàn</a:t>
                </a:r>
              </a:p>
            </p:txBody>
          </p:sp>
          <p:sp>
            <p:nvSpPr>
              <p:cNvPr id="97316" name="Line 36"/>
              <p:cNvSpPr>
                <a:spLocks noChangeShapeType="1"/>
              </p:cNvSpPr>
              <p:nvPr/>
            </p:nvSpPr>
            <p:spPr bwMode="auto">
              <a:xfrm>
                <a:off x="2237" y="1043"/>
                <a:ext cx="0" cy="347"/>
              </a:xfrm>
              <a:prstGeom prst="line">
                <a:avLst/>
              </a:prstGeom>
              <a:noFill/>
              <a:ln w="9525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97317" name="Group 37"/>
          <p:cNvGrpSpPr>
            <a:grpSpLocks/>
          </p:cNvGrpSpPr>
          <p:nvPr/>
        </p:nvGrpSpPr>
        <p:grpSpPr bwMode="auto">
          <a:xfrm>
            <a:off x="6743700" y="0"/>
            <a:ext cx="3924300" cy="2667000"/>
            <a:chOff x="3288" y="0"/>
            <a:chExt cx="2472" cy="1680"/>
          </a:xfrm>
        </p:grpSpPr>
        <p:grpSp>
          <p:nvGrpSpPr>
            <p:cNvPr id="97318" name="Group 38"/>
            <p:cNvGrpSpPr>
              <a:grpSpLocks/>
            </p:cNvGrpSpPr>
            <p:nvPr/>
          </p:nvGrpSpPr>
          <p:grpSpPr bwMode="auto">
            <a:xfrm>
              <a:off x="3844" y="290"/>
              <a:ext cx="1465" cy="347"/>
              <a:chOff x="2544" y="1056"/>
              <a:chExt cx="1416" cy="576"/>
            </a:xfrm>
          </p:grpSpPr>
          <p:sp>
            <p:nvSpPr>
              <p:cNvPr id="97319" name="Line 39"/>
              <p:cNvSpPr>
                <a:spLocks noChangeShapeType="1"/>
              </p:cNvSpPr>
              <p:nvPr/>
            </p:nvSpPr>
            <p:spPr bwMode="auto">
              <a:xfrm>
                <a:off x="3216" y="1056"/>
                <a:ext cx="0" cy="192"/>
              </a:xfrm>
              <a:prstGeom prst="line">
                <a:avLst/>
              </a:prstGeom>
              <a:noFill/>
              <a:ln w="1587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7320" name="Line 40"/>
              <p:cNvSpPr>
                <a:spLocks noChangeShapeType="1"/>
              </p:cNvSpPr>
              <p:nvPr/>
            </p:nvSpPr>
            <p:spPr bwMode="auto">
              <a:xfrm>
                <a:off x="2544" y="1248"/>
                <a:ext cx="1408" cy="0"/>
              </a:xfrm>
              <a:prstGeom prst="line">
                <a:avLst/>
              </a:prstGeom>
              <a:noFill/>
              <a:ln w="1587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7321" name="Line 41"/>
              <p:cNvSpPr>
                <a:spLocks noChangeShapeType="1"/>
              </p:cNvSpPr>
              <p:nvPr/>
            </p:nvSpPr>
            <p:spPr bwMode="auto">
              <a:xfrm>
                <a:off x="2544" y="1248"/>
                <a:ext cx="0" cy="384"/>
              </a:xfrm>
              <a:prstGeom prst="line">
                <a:avLst/>
              </a:prstGeom>
              <a:noFill/>
              <a:ln w="1587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7322" name="Line 42"/>
              <p:cNvSpPr>
                <a:spLocks noChangeShapeType="1"/>
              </p:cNvSpPr>
              <p:nvPr/>
            </p:nvSpPr>
            <p:spPr bwMode="auto">
              <a:xfrm>
                <a:off x="3960" y="1240"/>
                <a:ext cx="0" cy="384"/>
              </a:xfrm>
              <a:prstGeom prst="line">
                <a:avLst/>
              </a:prstGeom>
              <a:noFill/>
              <a:ln w="1587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97323" name="Group 43"/>
            <p:cNvGrpSpPr>
              <a:grpSpLocks/>
            </p:cNvGrpSpPr>
            <p:nvPr/>
          </p:nvGrpSpPr>
          <p:grpSpPr bwMode="auto">
            <a:xfrm>
              <a:off x="3288" y="0"/>
              <a:ext cx="2472" cy="1680"/>
              <a:chOff x="3288" y="0"/>
              <a:chExt cx="2472" cy="1680"/>
            </a:xfrm>
          </p:grpSpPr>
          <p:sp>
            <p:nvSpPr>
              <p:cNvPr id="97324" name="AutoShape 44"/>
              <p:cNvSpPr>
                <a:spLocks noChangeArrowheads="1"/>
              </p:cNvSpPr>
              <p:nvPr/>
            </p:nvSpPr>
            <p:spPr bwMode="auto">
              <a:xfrm>
                <a:off x="3844" y="0"/>
                <a:ext cx="507" cy="29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chemeClr val="bg1"/>
                  </a:gs>
                </a:gsLst>
                <a:lin ang="5400000" scaled="1"/>
              </a:gradFill>
              <a:ln w="15875" cmpd="dbl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b="1">
                    <a:solidFill>
                      <a:srgbClr val="0000FF"/>
                    </a:solidFill>
                    <a:latin typeface="VNI-Times" pitchFamily="2" charset="0"/>
                  </a:rPr>
                  <a:t> OÂng </a:t>
                </a:r>
              </a:p>
            </p:txBody>
          </p:sp>
          <p:sp>
            <p:nvSpPr>
              <p:cNvPr id="97325" name="AutoShape 45"/>
              <p:cNvSpPr>
                <a:spLocks noChangeArrowheads="1"/>
              </p:cNvSpPr>
              <p:nvPr/>
            </p:nvSpPr>
            <p:spPr bwMode="auto">
              <a:xfrm>
                <a:off x="3563" y="1390"/>
                <a:ext cx="620" cy="29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chemeClr val="bg1"/>
                  </a:gs>
                </a:gsLst>
                <a:lin ang="5400000" scaled="1"/>
              </a:gradFill>
              <a:ln w="15875" cmpd="dbl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b="1">
                    <a:solidFill>
                      <a:srgbClr val="0000FF"/>
                    </a:solidFill>
                    <a:latin typeface="VNI-Times" pitchFamily="2" charset="0"/>
                  </a:rPr>
                  <a:t>Haø</a:t>
                </a:r>
              </a:p>
            </p:txBody>
          </p:sp>
          <p:sp>
            <p:nvSpPr>
              <p:cNvPr id="97326" name="AutoShape 46"/>
              <p:cNvSpPr>
                <a:spLocks noChangeArrowheads="1"/>
              </p:cNvSpPr>
              <p:nvPr/>
            </p:nvSpPr>
            <p:spPr bwMode="auto">
              <a:xfrm>
                <a:off x="4746" y="0"/>
                <a:ext cx="507" cy="29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chemeClr val="bg1"/>
                  </a:gs>
                </a:gsLst>
                <a:lin ang="5400000" scaled="1"/>
              </a:gradFill>
              <a:ln w="15875" cmpd="dbl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b="1">
                    <a:solidFill>
                      <a:srgbClr val="0000FF"/>
                    </a:solidFill>
                    <a:latin typeface="VNI-Times" pitchFamily="2" charset="0"/>
                  </a:rPr>
                  <a:t>Baø</a:t>
                </a:r>
              </a:p>
            </p:txBody>
          </p:sp>
          <p:sp>
            <p:nvSpPr>
              <p:cNvPr id="97327" name="Text Box 47"/>
              <p:cNvSpPr txBox="1">
                <a:spLocks noChangeArrowheads="1"/>
              </p:cNvSpPr>
              <p:nvPr/>
            </p:nvSpPr>
            <p:spPr bwMode="auto">
              <a:xfrm>
                <a:off x="4408" y="58"/>
                <a:ext cx="28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vi-VN" sz="1600" b="1">
                    <a:solidFill>
                      <a:srgbClr val="0000FF"/>
                    </a:solidFill>
                    <a:latin typeface="Arial" charset="0"/>
                  </a:rPr>
                  <a:t>X</a:t>
                </a:r>
              </a:p>
            </p:txBody>
          </p:sp>
          <p:sp>
            <p:nvSpPr>
              <p:cNvPr id="97328" name="Text Box 48"/>
              <p:cNvSpPr txBox="1">
                <a:spLocks noChangeArrowheads="1"/>
              </p:cNvSpPr>
              <p:nvPr/>
            </p:nvSpPr>
            <p:spPr bwMode="auto">
              <a:xfrm>
                <a:off x="3665" y="695"/>
                <a:ext cx="394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vi-VN" sz="1600" b="1">
                    <a:solidFill>
                      <a:srgbClr val="0000FF"/>
                    </a:solidFill>
                    <a:latin typeface="Arial" charset="0"/>
                  </a:rPr>
                  <a:t>X</a:t>
                </a:r>
              </a:p>
            </p:txBody>
          </p:sp>
          <p:sp>
            <p:nvSpPr>
              <p:cNvPr id="97329" name="Text Box 49"/>
              <p:cNvSpPr txBox="1">
                <a:spLocks noChangeArrowheads="1"/>
              </p:cNvSpPr>
              <p:nvPr/>
            </p:nvSpPr>
            <p:spPr bwMode="auto">
              <a:xfrm>
                <a:off x="5119" y="682"/>
                <a:ext cx="3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vi-VN" sz="1600" b="1">
                    <a:solidFill>
                      <a:srgbClr val="0000FF"/>
                    </a:solidFill>
                    <a:latin typeface="Arial" charset="0"/>
                  </a:rPr>
                  <a:t>X</a:t>
                </a:r>
              </a:p>
            </p:txBody>
          </p:sp>
          <p:sp>
            <p:nvSpPr>
              <p:cNvPr id="97330" name="AutoShape 50"/>
              <p:cNvSpPr>
                <a:spLocks noChangeArrowheads="1"/>
              </p:cNvSpPr>
              <p:nvPr/>
            </p:nvSpPr>
            <p:spPr bwMode="auto">
              <a:xfrm>
                <a:off x="3288" y="637"/>
                <a:ext cx="507" cy="406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chemeClr val="bg1"/>
                  </a:gs>
                </a:gsLst>
                <a:lin ang="5400000" scaled="1"/>
              </a:gradFill>
              <a:ln w="15875" cmpd="dbl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b="1">
                    <a:solidFill>
                      <a:srgbClr val="0000FF"/>
                    </a:solidFill>
                    <a:latin typeface="VNI-Times" pitchFamily="2" charset="0"/>
                  </a:rPr>
                  <a:t>Meï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b="1">
                    <a:solidFill>
                      <a:srgbClr val="0000FF"/>
                    </a:solidFill>
                    <a:latin typeface="VNI-Times" pitchFamily="2" charset="0"/>
                  </a:rPr>
                  <a:t>Haø </a:t>
                </a:r>
              </a:p>
            </p:txBody>
          </p:sp>
          <p:sp>
            <p:nvSpPr>
              <p:cNvPr id="97331" name="AutoShape 51"/>
              <p:cNvSpPr>
                <a:spLocks noChangeArrowheads="1"/>
              </p:cNvSpPr>
              <p:nvPr/>
            </p:nvSpPr>
            <p:spPr bwMode="auto">
              <a:xfrm>
                <a:off x="3922" y="637"/>
                <a:ext cx="451" cy="406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chemeClr val="bg1"/>
                  </a:gs>
                </a:gsLst>
                <a:lin ang="5400000" scaled="1"/>
              </a:gradFill>
              <a:ln w="15875" cmpd="dbl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b="1">
                    <a:solidFill>
                      <a:srgbClr val="0000FF"/>
                    </a:solidFill>
                    <a:latin typeface="VNI-Times" pitchFamily="2" charset="0"/>
                  </a:rPr>
                  <a:t>Boá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b="1">
                    <a:solidFill>
                      <a:srgbClr val="0000FF"/>
                    </a:solidFill>
                    <a:latin typeface="VNI-Times" pitchFamily="2" charset="0"/>
                  </a:rPr>
                  <a:t>Haø</a:t>
                </a:r>
              </a:p>
            </p:txBody>
          </p:sp>
          <p:sp>
            <p:nvSpPr>
              <p:cNvPr id="97332" name="AutoShape 52"/>
              <p:cNvSpPr>
                <a:spLocks noChangeArrowheads="1"/>
              </p:cNvSpPr>
              <p:nvPr/>
            </p:nvSpPr>
            <p:spPr bwMode="auto">
              <a:xfrm>
                <a:off x="4849" y="637"/>
                <a:ext cx="404" cy="396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chemeClr val="bg1"/>
                  </a:gs>
                </a:gsLst>
                <a:lin ang="5400000" scaled="1"/>
              </a:gradFill>
              <a:ln w="15875" cmpd="dbl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b="1">
                    <a:solidFill>
                      <a:srgbClr val="0000FF"/>
                    </a:solidFill>
                    <a:latin typeface="VNI-Times" pitchFamily="2" charset="0"/>
                  </a:rPr>
                  <a:t>Meï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b="1">
                    <a:solidFill>
                      <a:srgbClr val="0000FF"/>
                    </a:solidFill>
                    <a:latin typeface="VNI-Times" pitchFamily="2" charset="0"/>
                  </a:rPr>
                  <a:t> Lyù</a:t>
                </a:r>
              </a:p>
            </p:txBody>
          </p:sp>
          <p:sp>
            <p:nvSpPr>
              <p:cNvPr id="97333" name="AutoShape 53"/>
              <p:cNvSpPr>
                <a:spLocks noChangeArrowheads="1"/>
              </p:cNvSpPr>
              <p:nvPr/>
            </p:nvSpPr>
            <p:spPr bwMode="auto">
              <a:xfrm>
                <a:off x="5366" y="637"/>
                <a:ext cx="394" cy="406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chemeClr val="bg1"/>
                  </a:gs>
                </a:gsLst>
                <a:lin ang="5400000" scaled="1"/>
              </a:gradFill>
              <a:ln w="15875" cmpd="dbl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b="1">
                    <a:solidFill>
                      <a:srgbClr val="0000FF"/>
                    </a:solidFill>
                    <a:latin typeface="VNI-Times" pitchFamily="2" charset="0"/>
                  </a:rPr>
                  <a:t>Boá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b="1">
                    <a:solidFill>
                      <a:srgbClr val="0000FF"/>
                    </a:solidFill>
                    <a:latin typeface="VNI-Times" pitchFamily="2" charset="0"/>
                  </a:rPr>
                  <a:t>Lyù</a:t>
                </a:r>
              </a:p>
            </p:txBody>
          </p:sp>
          <p:sp>
            <p:nvSpPr>
              <p:cNvPr id="97334" name="Line 54"/>
              <p:cNvSpPr>
                <a:spLocks noChangeShapeType="1"/>
              </p:cNvSpPr>
              <p:nvPr/>
            </p:nvSpPr>
            <p:spPr bwMode="auto">
              <a:xfrm>
                <a:off x="3866" y="1043"/>
                <a:ext cx="0" cy="347"/>
              </a:xfrm>
              <a:prstGeom prst="line">
                <a:avLst/>
              </a:prstGeom>
              <a:noFill/>
              <a:ln w="1587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7335" name="AutoShape 55"/>
              <p:cNvSpPr>
                <a:spLocks noChangeArrowheads="1"/>
              </p:cNvSpPr>
              <p:nvPr/>
            </p:nvSpPr>
            <p:spPr bwMode="auto">
              <a:xfrm>
                <a:off x="4971" y="1390"/>
                <a:ext cx="620" cy="29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chemeClr val="bg1"/>
                  </a:gs>
                </a:gsLst>
                <a:lin ang="5400000" scaled="1"/>
              </a:gradFill>
              <a:ln w="15875" cmpd="dbl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b="1">
                    <a:solidFill>
                      <a:srgbClr val="0000FF"/>
                    </a:solidFill>
                    <a:latin typeface="VNI-Times" pitchFamily="2" charset="0"/>
                  </a:rPr>
                  <a:t>Lyù</a:t>
                </a:r>
              </a:p>
            </p:txBody>
          </p:sp>
          <p:sp>
            <p:nvSpPr>
              <p:cNvPr id="97336" name="Line 56"/>
              <p:cNvSpPr>
                <a:spLocks noChangeShapeType="1"/>
              </p:cNvSpPr>
              <p:nvPr/>
            </p:nvSpPr>
            <p:spPr bwMode="auto">
              <a:xfrm>
                <a:off x="5309" y="1043"/>
                <a:ext cx="0" cy="347"/>
              </a:xfrm>
              <a:prstGeom prst="line">
                <a:avLst/>
              </a:prstGeom>
              <a:noFill/>
              <a:ln w="1587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97337" name="Group 57"/>
          <p:cNvGrpSpPr>
            <a:grpSpLocks/>
          </p:cNvGrpSpPr>
          <p:nvPr/>
        </p:nvGrpSpPr>
        <p:grpSpPr bwMode="auto">
          <a:xfrm>
            <a:off x="1919288" y="3276600"/>
            <a:ext cx="3948112" cy="2667000"/>
            <a:chOff x="249" y="2064"/>
            <a:chExt cx="2487" cy="1680"/>
          </a:xfrm>
        </p:grpSpPr>
        <p:sp>
          <p:nvSpPr>
            <p:cNvPr id="97338" name="AutoShape 58"/>
            <p:cNvSpPr>
              <a:spLocks noChangeArrowheads="1"/>
            </p:cNvSpPr>
            <p:nvPr/>
          </p:nvSpPr>
          <p:spPr bwMode="auto">
            <a:xfrm>
              <a:off x="820" y="2064"/>
              <a:ext cx="507" cy="290"/>
            </a:xfrm>
            <a:prstGeom prst="flowChartAlternateProcess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CFF99"/>
                </a:gs>
              </a:gsLst>
              <a:lin ang="5400000" scaled="1"/>
            </a:gradFill>
            <a:ln w="38100" cmpd="dbl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b="1">
                  <a:solidFill>
                    <a:srgbClr val="CC00FF"/>
                  </a:solidFill>
                  <a:latin typeface="VNI-Times" pitchFamily="2" charset="0"/>
                </a:rPr>
                <a:t> OÂng </a:t>
              </a:r>
            </a:p>
          </p:txBody>
        </p:sp>
        <p:sp>
          <p:nvSpPr>
            <p:cNvPr id="97339" name="AutoShape 59"/>
            <p:cNvSpPr>
              <a:spLocks noChangeArrowheads="1"/>
            </p:cNvSpPr>
            <p:nvPr/>
          </p:nvSpPr>
          <p:spPr bwMode="auto">
            <a:xfrm>
              <a:off x="524" y="3454"/>
              <a:ext cx="620" cy="290"/>
            </a:xfrm>
            <a:prstGeom prst="flowChartAlternateProcess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CFF99"/>
                </a:gs>
              </a:gsLst>
              <a:lin ang="5400000" scaled="1"/>
            </a:gradFill>
            <a:ln w="38100" cmpd="dbl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b="1">
                  <a:solidFill>
                    <a:srgbClr val="CC00FF"/>
                  </a:solidFill>
                  <a:latin typeface="VNI-Times" pitchFamily="2" charset="0"/>
                </a:rPr>
                <a:t>Trang</a:t>
              </a:r>
            </a:p>
          </p:txBody>
        </p:sp>
        <p:sp>
          <p:nvSpPr>
            <p:cNvPr id="97340" name="AutoShape 60"/>
            <p:cNvSpPr>
              <a:spLocks noChangeArrowheads="1"/>
            </p:cNvSpPr>
            <p:nvPr/>
          </p:nvSpPr>
          <p:spPr bwMode="auto">
            <a:xfrm>
              <a:off x="1722" y="2064"/>
              <a:ext cx="507" cy="290"/>
            </a:xfrm>
            <a:prstGeom prst="flowChartAlternateProcess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CFF99"/>
                </a:gs>
              </a:gsLst>
              <a:lin ang="5400000" scaled="1"/>
            </a:gradFill>
            <a:ln w="38100" cmpd="dbl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b="1">
                  <a:solidFill>
                    <a:srgbClr val="CC00FF"/>
                  </a:solidFill>
                  <a:latin typeface="VNI-Times" pitchFamily="2" charset="0"/>
                </a:rPr>
                <a:t>Baø</a:t>
              </a:r>
            </a:p>
          </p:txBody>
        </p:sp>
        <p:sp>
          <p:nvSpPr>
            <p:cNvPr id="97341" name="Text Box 61"/>
            <p:cNvSpPr txBox="1">
              <a:spLocks noChangeArrowheads="1"/>
            </p:cNvSpPr>
            <p:nvPr/>
          </p:nvSpPr>
          <p:spPr bwMode="auto">
            <a:xfrm>
              <a:off x="1384" y="2122"/>
              <a:ext cx="2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1600" b="1">
                  <a:solidFill>
                    <a:srgbClr val="3333FF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97342" name="Text Box 62"/>
            <p:cNvSpPr txBox="1">
              <a:spLocks noChangeArrowheads="1"/>
            </p:cNvSpPr>
            <p:nvPr/>
          </p:nvSpPr>
          <p:spPr bwMode="auto">
            <a:xfrm>
              <a:off x="626" y="2759"/>
              <a:ext cx="39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1600" b="1">
                  <a:solidFill>
                    <a:srgbClr val="3333FF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97343" name="Text Box 63"/>
            <p:cNvSpPr txBox="1">
              <a:spLocks noChangeArrowheads="1"/>
            </p:cNvSpPr>
            <p:nvPr/>
          </p:nvSpPr>
          <p:spPr bwMode="auto">
            <a:xfrm>
              <a:off x="2095" y="2746"/>
              <a:ext cx="3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1600" b="1">
                  <a:solidFill>
                    <a:srgbClr val="3333FF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97344" name="AutoShape 64"/>
            <p:cNvSpPr>
              <a:spLocks noChangeArrowheads="1"/>
            </p:cNvSpPr>
            <p:nvPr/>
          </p:nvSpPr>
          <p:spPr bwMode="auto">
            <a:xfrm>
              <a:off x="249" y="2701"/>
              <a:ext cx="507" cy="406"/>
            </a:xfrm>
            <a:prstGeom prst="flowChartAlternateProcess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CFF99"/>
                </a:gs>
              </a:gsLst>
              <a:lin ang="5400000" scaled="1"/>
            </a:gradFill>
            <a:ln w="38100" cmpd="dbl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b="1">
                  <a:solidFill>
                    <a:srgbClr val="CC00FF"/>
                  </a:solidFill>
                  <a:latin typeface="VNI-Times" pitchFamily="2" charset="0"/>
                </a:rPr>
                <a:t>Meï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b="1">
                  <a:solidFill>
                    <a:srgbClr val="CC00FF"/>
                  </a:solidFill>
                  <a:latin typeface="VNI-Times" pitchFamily="2" charset="0"/>
                </a:rPr>
                <a:t>Trangï </a:t>
              </a:r>
            </a:p>
          </p:txBody>
        </p:sp>
        <p:sp>
          <p:nvSpPr>
            <p:cNvPr id="97345" name="AutoShape 65"/>
            <p:cNvSpPr>
              <a:spLocks noChangeArrowheads="1"/>
            </p:cNvSpPr>
            <p:nvPr/>
          </p:nvSpPr>
          <p:spPr bwMode="auto">
            <a:xfrm>
              <a:off x="883" y="2701"/>
              <a:ext cx="451" cy="406"/>
            </a:xfrm>
            <a:prstGeom prst="flowChartAlternateProcess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CFF99"/>
                </a:gs>
              </a:gsLst>
              <a:lin ang="5400000" scaled="1"/>
            </a:gradFill>
            <a:ln w="38100" cmpd="dbl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b="1">
                  <a:solidFill>
                    <a:srgbClr val="CC00FF"/>
                  </a:solidFill>
                  <a:latin typeface="VNI-Times" pitchFamily="2" charset="0"/>
                </a:rPr>
                <a:t>Boá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b="1">
                  <a:solidFill>
                    <a:srgbClr val="CC00FF"/>
                  </a:solidFill>
                  <a:latin typeface="VNI-Times" pitchFamily="2" charset="0"/>
                </a:rPr>
                <a:t>Trang</a:t>
              </a:r>
            </a:p>
          </p:txBody>
        </p:sp>
        <p:sp>
          <p:nvSpPr>
            <p:cNvPr id="97346" name="AutoShape 66"/>
            <p:cNvSpPr>
              <a:spLocks noChangeArrowheads="1"/>
            </p:cNvSpPr>
            <p:nvPr/>
          </p:nvSpPr>
          <p:spPr bwMode="auto">
            <a:xfrm>
              <a:off x="1825" y="2701"/>
              <a:ext cx="404" cy="396"/>
            </a:xfrm>
            <a:prstGeom prst="flowChartAlternateProcess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CFF99"/>
                </a:gs>
              </a:gsLst>
              <a:lin ang="5400000" scaled="1"/>
            </a:gradFill>
            <a:ln w="38100" cmpd="dbl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b="1">
                  <a:solidFill>
                    <a:srgbClr val="CC00FF"/>
                  </a:solidFill>
                  <a:latin typeface="VNI-Times" pitchFamily="2" charset="0"/>
                </a:rPr>
                <a:t>Meï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b="1">
                  <a:solidFill>
                    <a:srgbClr val="CC00FF"/>
                  </a:solidFill>
                  <a:latin typeface="VNI-Times" pitchFamily="2" charset="0"/>
                </a:rPr>
                <a:t> Hieàn</a:t>
              </a:r>
            </a:p>
          </p:txBody>
        </p:sp>
        <p:sp>
          <p:nvSpPr>
            <p:cNvPr id="97347" name="AutoShape 67"/>
            <p:cNvSpPr>
              <a:spLocks noChangeArrowheads="1"/>
            </p:cNvSpPr>
            <p:nvPr/>
          </p:nvSpPr>
          <p:spPr bwMode="auto">
            <a:xfrm>
              <a:off x="2342" y="2701"/>
              <a:ext cx="394" cy="406"/>
            </a:xfrm>
            <a:prstGeom prst="flowChartAlternateProcess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CFF99"/>
                </a:gs>
              </a:gsLst>
              <a:lin ang="5400000" scaled="1"/>
            </a:gradFill>
            <a:ln w="38100" cmpd="dbl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b="1">
                  <a:solidFill>
                    <a:srgbClr val="CC00FF"/>
                  </a:solidFill>
                  <a:latin typeface="VNI-Times" pitchFamily="2" charset="0"/>
                </a:rPr>
                <a:t>Boá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b="1">
                  <a:solidFill>
                    <a:srgbClr val="CC00FF"/>
                  </a:solidFill>
                  <a:latin typeface="VNI-Times" pitchFamily="2" charset="0"/>
                </a:rPr>
                <a:t>Hieàn</a:t>
              </a:r>
            </a:p>
          </p:txBody>
        </p:sp>
        <p:grpSp>
          <p:nvGrpSpPr>
            <p:cNvPr id="97348" name="Group 68"/>
            <p:cNvGrpSpPr>
              <a:grpSpLocks/>
            </p:cNvGrpSpPr>
            <p:nvPr/>
          </p:nvGrpSpPr>
          <p:grpSpPr bwMode="auto">
            <a:xfrm>
              <a:off x="820" y="2354"/>
              <a:ext cx="1465" cy="347"/>
              <a:chOff x="2544" y="1056"/>
              <a:chExt cx="1416" cy="576"/>
            </a:xfrm>
          </p:grpSpPr>
          <p:sp>
            <p:nvSpPr>
              <p:cNvPr id="97349" name="Line 69"/>
              <p:cNvSpPr>
                <a:spLocks noChangeShapeType="1"/>
              </p:cNvSpPr>
              <p:nvPr/>
            </p:nvSpPr>
            <p:spPr bwMode="auto">
              <a:xfrm>
                <a:off x="3216" y="105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7350" name="Line 70"/>
              <p:cNvSpPr>
                <a:spLocks noChangeShapeType="1"/>
              </p:cNvSpPr>
              <p:nvPr/>
            </p:nvSpPr>
            <p:spPr bwMode="auto">
              <a:xfrm>
                <a:off x="2544" y="1248"/>
                <a:ext cx="1408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7351" name="Line 71"/>
              <p:cNvSpPr>
                <a:spLocks noChangeShapeType="1"/>
              </p:cNvSpPr>
              <p:nvPr/>
            </p:nvSpPr>
            <p:spPr bwMode="auto">
              <a:xfrm>
                <a:off x="2544" y="1248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7352" name="Line 72"/>
              <p:cNvSpPr>
                <a:spLocks noChangeShapeType="1"/>
              </p:cNvSpPr>
              <p:nvPr/>
            </p:nvSpPr>
            <p:spPr bwMode="auto">
              <a:xfrm>
                <a:off x="3960" y="1240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97353" name="Line 73"/>
            <p:cNvSpPr>
              <a:spLocks noChangeShapeType="1"/>
            </p:cNvSpPr>
            <p:nvPr/>
          </p:nvSpPr>
          <p:spPr bwMode="auto">
            <a:xfrm>
              <a:off x="827" y="3107"/>
              <a:ext cx="0" cy="347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7354" name="AutoShape 74"/>
            <p:cNvSpPr>
              <a:spLocks noChangeArrowheads="1"/>
            </p:cNvSpPr>
            <p:nvPr/>
          </p:nvSpPr>
          <p:spPr bwMode="auto">
            <a:xfrm>
              <a:off x="1947" y="3454"/>
              <a:ext cx="620" cy="290"/>
            </a:xfrm>
            <a:prstGeom prst="flowChartAlternateProcess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CFF99"/>
                </a:gs>
              </a:gsLst>
              <a:lin ang="5400000" scaled="1"/>
            </a:gradFill>
            <a:ln w="38100" cmpd="dbl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b="1">
                  <a:solidFill>
                    <a:srgbClr val="CC00FF"/>
                  </a:solidFill>
                  <a:latin typeface="VNI-Times" pitchFamily="2" charset="0"/>
                </a:rPr>
                <a:t>Hieàn</a:t>
              </a:r>
            </a:p>
          </p:txBody>
        </p:sp>
        <p:sp>
          <p:nvSpPr>
            <p:cNvPr id="97355" name="Line 75"/>
            <p:cNvSpPr>
              <a:spLocks noChangeShapeType="1"/>
            </p:cNvSpPr>
            <p:nvPr/>
          </p:nvSpPr>
          <p:spPr bwMode="auto">
            <a:xfrm>
              <a:off x="2285" y="3107"/>
              <a:ext cx="0" cy="347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97356" name="Group 76"/>
          <p:cNvGrpSpPr>
            <a:grpSpLocks/>
          </p:cNvGrpSpPr>
          <p:nvPr/>
        </p:nvGrpSpPr>
        <p:grpSpPr bwMode="auto">
          <a:xfrm>
            <a:off x="6543676" y="3276600"/>
            <a:ext cx="3914775" cy="2667000"/>
            <a:chOff x="3162" y="2064"/>
            <a:chExt cx="2466" cy="1680"/>
          </a:xfrm>
        </p:grpSpPr>
        <p:sp>
          <p:nvSpPr>
            <p:cNvPr id="97357" name="AutoShape 77"/>
            <p:cNvSpPr>
              <a:spLocks noChangeArrowheads="1"/>
            </p:cNvSpPr>
            <p:nvPr/>
          </p:nvSpPr>
          <p:spPr bwMode="auto">
            <a:xfrm>
              <a:off x="3712" y="2064"/>
              <a:ext cx="507" cy="290"/>
            </a:xfrm>
            <a:prstGeom prst="flowChartAlternateProcess">
              <a:avLst/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9525" cmpd="dbl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b="1">
                  <a:solidFill>
                    <a:srgbClr val="0000FF"/>
                  </a:solidFill>
                  <a:latin typeface="VNI-Times" pitchFamily="2" charset="0"/>
                </a:rPr>
                <a:t> OÂng </a:t>
              </a:r>
            </a:p>
          </p:txBody>
        </p:sp>
        <p:sp>
          <p:nvSpPr>
            <p:cNvPr id="97358" name="AutoShape 78"/>
            <p:cNvSpPr>
              <a:spLocks noChangeArrowheads="1"/>
            </p:cNvSpPr>
            <p:nvPr/>
          </p:nvSpPr>
          <p:spPr bwMode="auto">
            <a:xfrm>
              <a:off x="3437" y="3454"/>
              <a:ext cx="620" cy="290"/>
            </a:xfrm>
            <a:prstGeom prst="flowChartAlternateProcess">
              <a:avLst/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9525" cmpd="dbl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b="1">
                  <a:solidFill>
                    <a:srgbClr val="0000FF"/>
                  </a:solidFill>
                  <a:latin typeface="VNI-Times" pitchFamily="2" charset="0"/>
                </a:rPr>
                <a:t>Trang</a:t>
              </a:r>
            </a:p>
          </p:txBody>
        </p:sp>
        <p:sp>
          <p:nvSpPr>
            <p:cNvPr id="97359" name="AutoShape 79"/>
            <p:cNvSpPr>
              <a:spLocks noChangeArrowheads="1"/>
            </p:cNvSpPr>
            <p:nvPr/>
          </p:nvSpPr>
          <p:spPr bwMode="auto">
            <a:xfrm>
              <a:off x="4614" y="2064"/>
              <a:ext cx="507" cy="290"/>
            </a:xfrm>
            <a:prstGeom prst="flowChartAlternateProcess">
              <a:avLst/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9525" cmpd="dbl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b="1">
                  <a:solidFill>
                    <a:srgbClr val="0000FF"/>
                  </a:solidFill>
                  <a:latin typeface="VNI-Times" pitchFamily="2" charset="0"/>
                </a:rPr>
                <a:t>Baø</a:t>
              </a:r>
            </a:p>
          </p:txBody>
        </p:sp>
        <p:sp>
          <p:nvSpPr>
            <p:cNvPr id="97360" name="Text Box 80"/>
            <p:cNvSpPr txBox="1">
              <a:spLocks noChangeArrowheads="1"/>
            </p:cNvSpPr>
            <p:nvPr/>
          </p:nvSpPr>
          <p:spPr bwMode="auto">
            <a:xfrm>
              <a:off x="4276" y="2122"/>
              <a:ext cx="2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FF66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1600" b="1">
                  <a:solidFill>
                    <a:srgbClr val="0000FF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97361" name="Text Box 81"/>
            <p:cNvSpPr txBox="1">
              <a:spLocks noChangeArrowheads="1"/>
            </p:cNvSpPr>
            <p:nvPr/>
          </p:nvSpPr>
          <p:spPr bwMode="auto">
            <a:xfrm>
              <a:off x="3539" y="2759"/>
              <a:ext cx="39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FF66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1600" b="1">
                  <a:solidFill>
                    <a:srgbClr val="0000FF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97362" name="Text Box 82"/>
            <p:cNvSpPr txBox="1">
              <a:spLocks noChangeArrowheads="1"/>
            </p:cNvSpPr>
            <p:nvPr/>
          </p:nvSpPr>
          <p:spPr bwMode="auto">
            <a:xfrm>
              <a:off x="4987" y="2746"/>
              <a:ext cx="3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FF66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1600" b="1">
                  <a:solidFill>
                    <a:srgbClr val="0000FF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97363" name="AutoShape 83"/>
            <p:cNvSpPr>
              <a:spLocks noChangeArrowheads="1"/>
            </p:cNvSpPr>
            <p:nvPr/>
          </p:nvSpPr>
          <p:spPr bwMode="auto">
            <a:xfrm>
              <a:off x="3162" y="2701"/>
              <a:ext cx="507" cy="406"/>
            </a:xfrm>
            <a:prstGeom prst="flowChartAlternateProcess">
              <a:avLst/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9525" cmpd="dbl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b="1">
                  <a:solidFill>
                    <a:srgbClr val="0000FF"/>
                  </a:solidFill>
                  <a:latin typeface="VNI-Times" pitchFamily="2" charset="0"/>
                </a:rPr>
                <a:t>Meï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b="1">
                  <a:solidFill>
                    <a:srgbClr val="0000FF"/>
                  </a:solidFill>
                  <a:latin typeface="VNI-Times" pitchFamily="2" charset="0"/>
                </a:rPr>
                <a:t>Trangï </a:t>
              </a:r>
            </a:p>
          </p:txBody>
        </p:sp>
        <p:sp>
          <p:nvSpPr>
            <p:cNvPr id="97364" name="AutoShape 84"/>
            <p:cNvSpPr>
              <a:spLocks noChangeArrowheads="1"/>
            </p:cNvSpPr>
            <p:nvPr/>
          </p:nvSpPr>
          <p:spPr bwMode="auto">
            <a:xfrm>
              <a:off x="3796" y="2701"/>
              <a:ext cx="451" cy="406"/>
            </a:xfrm>
            <a:prstGeom prst="flowChartAlternateProcess">
              <a:avLst/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9525" cmpd="dbl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b="1">
                  <a:solidFill>
                    <a:srgbClr val="0000FF"/>
                  </a:solidFill>
                  <a:latin typeface="VNI-Times" pitchFamily="2" charset="0"/>
                </a:rPr>
                <a:t>Boá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b="1">
                  <a:solidFill>
                    <a:srgbClr val="0000FF"/>
                  </a:solidFill>
                  <a:latin typeface="VNI-Times" pitchFamily="2" charset="0"/>
                </a:rPr>
                <a:t>Trang</a:t>
              </a:r>
            </a:p>
          </p:txBody>
        </p:sp>
        <p:sp>
          <p:nvSpPr>
            <p:cNvPr id="97365" name="AutoShape 85"/>
            <p:cNvSpPr>
              <a:spLocks noChangeArrowheads="1"/>
            </p:cNvSpPr>
            <p:nvPr/>
          </p:nvSpPr>
          <p:spPr bwMode="auto">
            <a:xfrm>
              <a:off x="4717" y="2701"/>
              <a:ext cx="404" cy="396"/>
            </a:xfrm>
            <a:prstGeom prst="flowChartAlternateProcess">
              <a:avLst/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9525" cmpd="dbl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b="1">
                  <a:solidFill>
                    <a:srgbClr val="0000FF"/>
                  </a:solidFill>
                  <a:latin typeface="VNI-Times" pitchFamily="2" charset="0"/>
                </a:rPr>
                <a:t>Meï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b="1">
                  <a:solidFill>
                    <a:srgbClr val="0000FF"/>
                  </a:solidFill>
                  <a:latin typeface="VNI-Times" pitchFamily="2" charset="0"/>
                </a:rPr>
                <a:t> Hieàn</a:t>
              </a:r>
            </a:p>
          </p:txBody>
        </p:sp>
        <p:sp>
          <p:nvSpPr>
            <p:cNvPr id="97366" name="AutoShape 86"/>
            <p:cNvSpPr>
              <a:spLocks noChangeArrowheads="1"/>
            </p:cNvSpPr>
            <p:nvPr/>
          </p:nvSpPr>
          <p:spPr bwMode="auto">
            <a:xfrm>
              <a:off x="5234" y="2701"/>
              <a:ext cx="394" cy="406"/>
            </a:xfrm>
            <a:prstGeom prst="flowChartAlternateProcess">
              <a:avLst/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9525" cmpd="dbl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b="1">
                  <a:solidFill>
                    <a:srgbClr val="0000FF"/>
                  </a:solidFill>
                  <a:latin typeface="VNI-Times" pitchFamily="2" charset="0"/>
                </a:rPr>
                <a:t>Boá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b="1">
                  <a:solidFill>
                    <a:srgbClr val="0000FF"/>
                  </a:solidFill>
                  <a:latin typeface="VNI-Times" pitchFamily="2" charset="0"/>
                </a:rPr>
                <a:t>Hieàn</a:t>
              </a:r>
            </a:p>
          </p:txBody>
        </p:sp>
        <p:grpSp>
          <p:nvGrpSpPr>
            <p:cNvPr id="97367" name="Group 87"/>
            <p:cNvGrpSpPr>
              <a:grpSpLocks/>
            </p:cNvGrpSpPr>
            <p:nvPr/>
          </p:nvGrpSpPr>
          <p:grpSpPr bwMode="auto">
            <a:xfrm>
              <a:off x="3712" y="2354"/>
              <a:ext cx="1465" cy="347"/>
              <a:chOff x="2544" y="1056"/>
              <a:chExt cx="1416" cy="576"/>
            </a:xfrm>
          </p:grpSpPr>
          <p:sp>
            <p:nvSpPr>
              <p:cNvPr id="97368" name="Line 88"/>
              <p:cNvSpPr>
                <a:spLocks noChangeShapeType="1"/>
              </p:cNvSpPr>
              <p:nvPr/>
            </p:nvSpPr>
            <p:spPr bwMode="auto">
              <a:xfrm>
                <a:off x="3216" y="1056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7369" name="Line 89"/>
              <p:cNvSpPr>
                <a:spLocks noChangeShapeType="1"/>
              </p:cNvSpPr>
              <p:nvPr/>
            </p:nvSpPr>
            <p:spPr bwMode="auto">
              <a:xfrm>
                <a:off x="2544" y="1248"/>
                <a:ext cx="1408" cy="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7370" name="Line 90"/>
              <p:cNvSpPr>
                <a:spLocks noChangeShapeType="1"/>
              </p:cNvSpPr>
              <p:nvPr/>
            </p:nvSpPr>
            <p:spPr bwMode="auto">
              <a:xfrm>
                <a:off x="2544" y="1248"/>
                <a:ext cx="0" cy="384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7371" name="Line 91"/>
              <p:cNvSpPr>
                <a:spLocks noChangeShapeType="1"/>
              </p:cNvSpPr>
              <p:nvPr/>
            </p:nvSpPr>
            <p:spPr bwMode="auto">
              <a:xfrm>
                <a:off x="3960" y="1240"/>
                <a:ext cx="0" cy="384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97372" name="Line 92"/>
            <p:cNvSpPr>
              <a:spLocks noChangeShapeType="1"/>
            </p:cNvSpPr>
            <p:nvPr/>
          </p:nvSpPr>
          <p:spPr bwMode="auto">
            <a:xfrm>
              <a:off x="3740" y="3107"/>
              <a:ext cx="0" cy="347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7373" name="AutoShape 93"/>
            <p:cNvSpPr>
              <a:spLocks noChangeArrowheads="1"/>
            </p:cNvSpPr>
            <p:nvPr/>
          </p:nvSpPr>
          <p:spPr bwMode="auto">
            <a:xfrm>
              <a:off x="4839" y="3454"/>
              <a:ext cx="620" cy="290"/>
            </a:xfrm>
            <a:prstGeom prst="flowChartAlternateProcess">
              <a:avLst/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9525" cmpd="dbl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b="1">
                  <a:solidFill>
                    <a:srgbClr val="0000FF"/>
                  </a:solidFill>
                  <a:latin typeface="VNI-Times" pitchFamily="2" charset="0"/>
                </a:rPr>
                <a:t>Hieàn</a:t>
              </a:r>
            </a:p>
          </p:txBody>
        </p:sp>
        <p:sp>
          <p:nvSpPr>
            <p:cNvPr id="97374" name="Line 94"/>
            <p:cNvSpPr>
              <a:spLocks noChangeShapeType="1"/>
            </p:cNvSpPr>
            <p:nvPr/>
          </p:nvSpPr>
          <p:spPr bwMode="auto">
            <a:xfrm>
              <a:off x="5177" y="3107"/>
              <a:ext cx="0" cy="347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97375" name="Group 95"/>
          <p:cNvGrpSpPr>
            <a:grpSpLocks/>
          </p:cNvGrpSpPr>
          <p:nvPr/>
        </p:nvGrpSpPr>
        <p:grpSpPr bwMode="auto">
          <a:xfrm>
            <a:off x="1581150" y="-457200"/>
            <a:ext cx="857250" cy="1828800"/>
            <a:chOff x="0" y="0"/>
            <a:chExt cx="540" cy="1152"/>
          </a:xfrm>
        </p:grpSpPr>
        <p:pic>
          <p:nvPicPr>
            <p:cNvPr id="97376" name="Picture 96" descr="96">
              <a:hlinkClick r:id="" action="ppaction://hlinkshowjump?jump=previousslide">
                <a:snd r:embed="rId4" name="chimes.wav"/>
              </a:hlinkClick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8"/>
              <a:ext cx="540" cy="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377" name="Oval 97"/>
            <p:cNvSpPr>
              <a:spLocks noChangeArrowheads="1"/>
            </p:cNvSpPr>
            <p:nvPr/>
          </p:nvSpPr>
          <p:spPr bwMode="auto">
            <a:xfrm>
              <a:off x="0" y="0"/>
              <a:ext cx="528" cy="1152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4800">
                  <a:solidFill>
                    <a:srgbClr val="0000FF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97378" name="Group 98"/>
          <p:cNvGrpSpPr>
            <a:grpSpLocks/>
          </p:cNvGrpSpPr>
          <p:nvPr/>
        </p:nvGrpSpPr>
        <p:grpSpPr bwMode="auto">
          <a:xfrm>
            <a:off x="6096000" y="-457200"/>
            <a:ext cx="857250" cy="1828800"/>
            <a:chOff x="0" y="0"/>
            <a:chExt cx="540" cy="1152"/>
          </a:xfrm>
        </p:grpSpPr>
        <p:pic>
          <p:nvPicPr>
            <p:cNvPr id="97379" name="Picture 99" descr="96">
              <a:hlinkClick r:id="" action="ppaction://hlinkshowjump?jump=previousslide">
                <a:snd r:embed="rId4" name="chimes.wav"/>
              </a:hlinkClick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8"/>
              <a:ext cx="540" cy="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380" name="Oval 100"/>
            <p:cNvSpPr>
              <a:spLocks noChangeArrowheads="1"/>
            </p:cNvSpPr>
            <p:nvPr/>
          </p:nvSpPr>
          <p:spPr bwMode="auto">
            <a:xfrm>
              <a:off x="0" y="0"/>
              <a:ext cx="528" cy="1152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4800">
                  <a:solidFill>
                    <a:srgbClr val="0000FF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97381" name="Group 101"/>
          <p:cNvGrpSpPr>
            <a:grpSpLocks/>
          </p:cNvGrpSpPr>
          <p:nvPr/>
        </p:nvGrpSpPr>
        <p:grpSpPr bwMode="auto">
          <a:xfrm>
            <a:off x="1524000" y="2590800"/>
            <a:ext cx="857250" cy="1828800"/>
            <a:chOff x="0" y="0"/>
            <a:chExt cx="540" cy="1152"/>
          </a:xfrm>
        </p:grpSpPr>
        <p:pic>
          <p:nvPicPr>
            <p:cNvPr id="97382" name="Picture 102" descr="96">
              <a:hlinkClick r:id="" action="ppaction://hlinkshowjump?jump=previousslide">
                <a:snd r:embed="rId4" name="chimes.wav"/>
              </a:hlinkClick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8"/>
              <a:ext cx="540" cy="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383" name="Oval 103"/>
            <p:cNvSpPr>
              <a:spLocks noChangeArrowheads="1"/>
            </p:cNvSpPr>
            <p:nvPr/>
          </p:nvSpPr>
          <p:spPr bwMode="auto">
            <a:xfrm>
              <a:off x="0" y="0"/>
              <a:ext cx="528" cy="1152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4800">
                  <a:solidFill>
                    <a:srgbClr val="0000FF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97384" name="Group 104"/>
          <p:cNvGrpSpPr>
            <a:grpSpLocks/>
          </p:cNvGrpSpPr>
          <p:nvPr/>
        </p:nvGrpSpPr>
        <p:grpSpPr bwMode="auto">
          <a:xfrm>
            <a:off x="6096000" y="2590800"/>
            <a:ext cx="857250" cy="1828800"/>
            <a:chOff x="0" y="0"/>
            <a:chExt cx="540" cy="1152"/>
          </a:xfrm>
        </p:grpSpPr>
        <p:pic>
          <p:nvPicPr>
            <p:cNvPr id="97385" name="Picture 105" descr="96">
              <a:hlinkClick r:id="" action="ppaction://hlinkshowjump?jump=previousslide">
                <a:snd r:embed="rId4" name="chimes.wav"/>
              </a:hlinkClick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8"/>
              <a:ext cx="540" cy="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386" name="Oval 106"/>
            <p:cNvSpPr>
              <a:spLocks noChangeArrowheads="1"/>
            </p:cNvSpPr>
            <p:nvPr/>
          </p:nvSpPr>
          <p:spPr bwMode="auto">
            <a:xfrm>
              <a:off x="0" y="0"/>
              <a:ext cx="528" cy="1152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4800">
                  <a:solidFill>
                    <a:srgbClr val="0000FF"/>
                  </a:solidFill>
                  <a:latin typeface="Arial" charset="0"/>
                </a:rPr>
                <a:t>4</a:t>
              </a: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Hinh hoat hinh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2" name="Em yeu truong e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353" fill="hold"/>
                                        <p:tgtEl>
                                          <p:spTgt spid="809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0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MSj0372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3882170000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7" name="WordArt 5"/>
          <p:cNvSpPr>
            <a:spLocks noChangeArrowheads="1" noChangeShapeType="1" noTextEdit="1"/>
          </p:cNvSpPr>
          <p:nvPr/>
        </p:nvSpPr>
        <p:spPr bwMode="auto">
          <a:xfrm>
            <a:off x="2063750" y="981075"/>
            <a:ext cx="7848600" cy="2362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 17 Sandy" panose="00000500000000000000" pitchFamily="2" charset="2"/>
              </a:rPr>
              <a:t>Cuûng coá: Troø chôi rung chuoâng vaøng</a:t>
            </a:r>
          </a:p>
        </p:txBody>
      </p:sp>
      <p:pic>
        <p:nvPicPr>
          <p:cNvPr id="84998" name="Picture 6" descr="XMBL_0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3716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9" name="Picture 7" descr="!BELL_0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05126"/>
            <a:ext cx="123825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0" name="Picture 8" descr="!BELL_0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598">
            <a:off x="5410200" y="2838451"/>
            <a:ext cx="123825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1" name="Picture 9" descr="!BELL_0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8200" y="2676525"/>
            <a:ext cx="12954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2" name="Picture 10" descr="T2kinhkong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47244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3" name="Picture 11" descr="T2kinhkong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47244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4" name="Picture 12" descr="T2kinhkong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47434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5" name="Picture 13" descr="T2kinhkong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47434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6" name="Picture 14" descr="T2kinhkong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46672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7" name="Picture 15" descr="BAN_06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45200"/>
            <a:ext cx="91440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MSj0388217000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849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996"/>
                </p:tgtEl>
              </p:cMediaNode>
            </p:audio>
          </p:childTnLst>
        </p:cTn>
      </p:par>
    </p:tnLst>
    <p:bldLst>
      <p:bldP spid="8499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WordArt 4"/>
          <p:cNvSpPr>
            <a:spLocks noChangeArrowheads="1" noChangeShapeType="1" noTextEdit="1"/>
          </p:cNvSpPr>
          <p:nvPr/>
        </p:nvSpPr>
        <p:spPr bwMode="auto">
          <a:xfrm>
            <a:off x="3733800" y="0"/>
            <a:ext cx="5181600" cy="1600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 17 Sandy" panose="00000500000000000000" pitchFamily="2" charset="2"/>
              </a:rPr>
              <a:t>Troø chôi rung chuoâng vaøng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1558925" y="1676401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 err="1">
                <a:solidFill>
                  <a:srgbClr val="FF3300"/>
                </a:solidFill>
                <a:latin typeface="Vni 17 Sandy" panose="00000500000000000000" pitchFamily="2" charset="2"/>
              </a:rPr>
              <a:t>Töø</a:t>
            </a:r>
            <a:r>
              <a:rPr lang="en-US" altLang="vi-VN" sz="2800" b="1" dirty="0">
                <a:solidFill>
                  <a:srgbClr val="FF3300"/>
                </a:solidFill>
                <a:latin typeface="Vni 17 Sandy" panose="00000500000000000000" pitchFamily="2" charset="2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Vni 17 Sandy" panose="00000500000000000000" pitchFamily="2" charset="2"/>
              </a:rPr>
              <a:t>thích</a:t>
            </a:r>
            <a:r>
              <a:rPr lang="en-US" altLang="vi-VN" sz="2800" b="1" dirty="0">
                <a:solidFill>
                  <a:srgbClr val="FF3300"/>
                </a:solidFill>
                <a:latin typeface="Vni 17 Sandy" panose="00000500000000000000" pitchFamily="2" charset="2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Vni 17 Sandy" panose="00000500000000000000" pitchFamily="2" charset="2"/>
              </a:rPr>
              <a:t>hôïp</a:t>
            </a:r>
            <a:r>
              <a:rPr lang="en-US" altLang="vi-VN" sz="2800" b="1" dirty="0">
                <a:solidFill>
                  <a:srgbClr val="FF3300"/>
                </a:solidFill>
                <a:latin typeface="Vni 17 Sandy" panose="00000500000000000000" pitchFamily="2" charset="2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Vni 17 Sandy" panose="00000500000000000000" pitchFamily="2" charset="2"/>
              </a:rPr>
              <a:t>ñieàn</a:t>
            </a:r>
            <a:r>
              <a:rPr lang="en-US" altLang="vi-VN" sz="2800" b="1" dirty="0">
                <a:solidFill>
                  <a:srgbClr val="FF3300"/>
                </a:solidFill>
                <a:latin typeface="Vni 17 Sandy" panose="00000500000000000000" pitchFamily="2" charset="2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Vni 17 Sandy" panose="00000500000000000000" pitchFamily="2" charset="2"/>
              </a:rPr>
              <a:t>vaøo</a:t>
            </a:r>
            <a:r>
              <a:rPr lang="en-US" altLang="vi-VN" sz="2800" b="1" dirty="0">
                <a:solidFill>
                  <a:srgbClr val="FF3300"/>
                </a:solidFill>
                <a:latin typeface="Vni 17 Sandy" panose="00000500000000000000" pitchFamily="2" charset="2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Vni 17 Sandy" panose="00000500000000000000" pitchFamily="2" charset="2"/>
              </a:rPr>
              <a:t>choã</a:t>
            </a:r>
            <a:r>
              <a:rPr lang="en-US" altLang="vi-VN" sz="2800" b="1" dirty="0">
                <a:solidFill>
                  <a:srgbClr val="FF3300"/>
                </a:solidFill>
                <a:latin typeface="Vni 17 Sandy" panose="00000500000000000000" pitchFamily="2" charset="2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Vni 17 Sandy" panose="00000500000000000000" pitchFamily="2" charset="2"/>
              </a:rPr>
              <a:t>troáng</a:t>
            </a:r>
            <a:r>
              <a:rPr lang="en-US" altLang="vi-VN" sz="2800" b="1" dirty="0">
                <a:solidFill>
                  <a:srgbClr val="FF3300"/>
                </a:solidFill>
                <a:latin typeface="Vni 17 Sandy" panose="00000500000000000000" pitchFamily="2" charset="2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Vni 17 Sandy" panose="00000500000000000000" pitchFamily="2" charset="2"/>
              </a:rPr>
              <a:t>laø</a:t>
            </a:r>
            <a:r>
              <a:rPr lang="en-US" altLang="vi-VN" sz="2800" b="1" dirty="0">
                <a:solidFill>
                  <a:srgbClr val="FF3300"/>
                </a:solidFill>
                <a:latin typeface="Vni 17 Sandy" panose="00000500000000000000" pitchFamily="2" charset="2"/>
              </a:rPr>
              <a:t>: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1524000" y="2349500"/>
            <a:ext cx="5791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333399"/>
                </a:solidFill>
                <a:latin typeface="Vni 17 Sandy" panose="00000500000000000000" pitchFamily="2" charset="2"/>
              </a:rPr>
              <a:t>     ... </a:t>
            </a:r>
            <a:r>
              <a:rPr lang="en-US" altLang="vi-VN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vi-VN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vi-VN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vi-VN" sz="2800" b="1" dirty="0">
              <a:solidFill>
                <a:srgbClr val="333399"/>
              </a:solidFill>
              <a:latin typeface="Vni 17 Sandy" panose="000005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333399"/>
                </a:solidFill>
                <a:latin typeface="Vni 17 Sandy" panose="00000500000000000000" pitchFamily="2" charset="2"/>
              </a:rPr>
              <a:t>        </a:t>
            </a:r>
            <a:r>
              <a:rPr lang="en-US" altLang="vi-VN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 </a:t>
            </a:r>
            <a:r>
              <a:rPr lang="en-US" altLang="vi-VN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r>
              <a:rPr lang="en-US" altLang="vi-VN" sz="2800" b="1" dirty="0">
                <a:solidFill>
                  <a:srgbClr val="333399"/>
                </a:solidFill>
                <a:latin typeface="Vni 17 Sandy" panose="00000500000000000000" pitchFamily="2" charset="2"/>
              </a:rPr>
              <a:t>.</a:t>
            </a:r>
            <a:endParaRPr lang="en-US" altLang="vi-VN" sz="2800" b="1" baseline="30000" dirty="0">
              <a:solidFill>
                <a:srgbClr val="333399"/>
              </a:solidFill>
              <a:latin typeface="Vni 17 Sandy" panose="00000500000000000000" pitchFamily="2" charset="2"/>
            </a:endParaRP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2279650" y="3429000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00"/>
                </a:solidFill>
                <a:latin typeface="Arial" charset="0"/>
              </a:rPr>
              <a:t>    </a:t>
            </a:r>
            <a:r>
              <a:rPr lang="en-US" altLang="vi-VN" sz="3200" b="1">
                <a:solidFill>
                  <a:srgbClr val="000000"/>
                </a:solidFill>
                <a:latin typeface="Arial" charset="0"/>
              </a:rPr>
              <a:t>A. </a:t>
            </a:r>
            <a:r>
              <a:rPr lang="en-US" altLang="vi-VN" sz="3200" b="1">
                <a:solidFill>
                  <a:srgbClr val="000000"/>
                </a:solidFill>
                <a:latin typeface="VNI-Helve" pitchFamily="2" charset="0"/>
              </a:rPr>
              <a:t>OÂng </a:t>
            </a:r>
            <a:endParaRPr lang="en-US" altLang="vi-VN" sz="80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6024" name="Picture 8" descr="p3012_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9464">
            <a:off x="8001000" y="3810000"/>
            <a:ext cx="14287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5" name="Picture 9" descr="p3012_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8529">
            <a:off x="9067800" y="3886200"/>
            <a:ext cx="14287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6" name="Picture 10" descr="p3012_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57856">
            <a:off x="7115175" y="4086225"/>
            <a:ext cx="14287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7" name="Oval 11"/>
          <p:cNvSpPr>
            <a:spLocks noChangeArrowheads="1"/>
          </p:cNvSpPr>
          <p:nvPr/>
        </p:nvSpPr>
        <p:spPr bwMode="auto">
          <a:xfrm>
            <a:off x="7772400" y="15240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10</a:t>
            </a:r>
          </a:p>
        </p:txBody>
      </p:sp>
      <p:sp>
        <p:nvSpPr>
          <p:cNvPr id="86028" name="Oval 12"/>
          <p:cNvSpPr>
            <a:spLocks noChangeArrowheads="1"/>
          </p:cNvSpPr>
          <p:nvPr/>
        </p:nvSpPr>
        <p:spPr bwMode="auto">
          <a:xfrm>
            <a:off x="7772400" y="16002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9</a:t>
            </a:r>
          </a:p>
        </p:txBody>
      </p:sp>
      <p:sp>
        <p:nvSpPr>
          <p:cNvPr id="86029" name="Oval 13"/>
          <p:cNvSpPr>
            <a:spLocks noChangeArrowheads="1"/>
          </p:cNvSpPr>
          <p:nvPr/>
        </p:nvSpPr>
        <p:spPr bwMode="auto">
          <a:xfrm>
            <a:off x="7620000" y="16002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8</a:t>
            </a:r>
          </a:p>
        </p:txBody>
      </p:sp>
      <p:sp>
        <p:nvSpPr>
          <p:cNvPr id="86030" name="Oval 14"/>
          <p:cNvSpPr>
            <a:spLocks noChangeArrowheads="1"/>
          </p:cNvSpPr>
          <p:nvPr/>
        </p:nvSpPr>
        <p:spPr bwMode="auto">
          <a:xfrm>
            <a:off x="7772400" y="16002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7</a:t>
            </a:r>
          </a:p>
        </p:txBody>
      </p:sp>
      <p:sp>
        <p:nvSpPr>
          <p:cNvPr id="86031" name="Oval 15"/>
          <p:cNvSpPr>
            <a:spLocks noChangeArrowheads="1"/>
          </p:cNvSpPr>
          <p:nvPr/>
        </p:nvSpPr>
        <p:spPr bwMode="auto">
          <a:xfrm>
            <a:off x="7696200" y="15240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6</a:t>
            </a:r>
          </a:p>
        </p:txBody>
      </p:sp>
      <p:sp>
        <p:nvSpPr>
          <p:cNvPr id="86032" name="Oval 16"/>
          <p:cNvSpPr>
            <a:spLocks noChangeArrowheads="1"/>
          </p:cNvSpPr>
          <p:nvPr/>
        </p:nvSpPr>
        <p:spPr bwMode="auto">
          <a:xfrm>
            <a:off x="7772400" y="16002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5</a:t>
            </a:r>
          </a:p>
        </p:txBody>
      </p:sp>
      <p:sp>
        <p:nvSpPr>
          <p:cNvPr id="86033" name="Oval 17"/>
          <p:cNvSpPr>
            <a:spLocks noChangeArrowheads="1"/>
          </p:cNvSpPr>
          <p:nvPr/>
        </p:nvSpPr>
        <p:spPr bwMode="auto">
          <a:xfrm>
            <a:off x="7696200" y="16002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4</a:t>
            </a:r>
          </a:p>
        </p:txBody>
      </p:sp>
      <p:sp>
        <p:nvSpPr>
          <p:cNvPr id="86034" name="Oval 18"/>
          <p:cNvSpPr>
            <a:spLocks noChangeArrowheads="1"/>
          </p:cNvSpPr>
          <p:nvPr/>
        </p:nvSpPr>
        <p:spPr bwMode="auto">
          <a:xfrm>
            <a:off x="7696200" y="16002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3</a:t>
            </a:r>
          </a:p>
        </p:txBody>
      </p:sp>
      <p:sp>
        <p:nvSpPr>
          <p:cNvPr id="86035" name="Oval 19"/>
          <p:cNvSpPr>
            <a:spLocks noChangeArrowheads="1"/>
          </p:cNvSpPr>
          <p:nvPr/>
        </p:nvSpPr>
        <p:spPr bwMode="auto">
          <a:xfrm>
            <a:off x="7772400" y="16002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2</a:t>
            </a:r>
          </a:p>
        </p:txBody>
      </p:sp>
      <p:sp>
        <p:nvSpPr>
          <p:cNvPr id="86036" name="Oval 20"/>
          <p:cNvSpPr>
            <a:spLocks noChangeArrowheads="1"/>
          </p:cNvSpPr>
          <p:nvPr/>
        </p:nvSpPr>
        <p:spPr bwMode="auto">
          <a:xfrm>
            <a:off x="7696200" y="16002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1</a:t>
            </a:r>
          </a:p>
        </p:txBody>
      </p:sp>
      <p:pic>
        <p:nvPicPr>
          <p:cNvPr id="86037" name="Picture 21" descr="XMBL_00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3716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8" name="Picture 22" descr="!BELL_0L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1"/>
            <a:ext cx="123825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9" name="Picture 23" descr="CUT_29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19800"/>
            <a:ext cx="441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40" name="Picture 24" descr="CUT_29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0"/>
            <a:ext cx="441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41" name="Text Box 25"/>
          <p:cNvSpPr txBox="1">
            <a:spLocks noChangeArrowheads="1"/>
          </p:cNvSpPr>
          <p:nvPr/>
        </p:nvSpPr>
        <p:spPr bwMode="auto">
          <a:xfrm>
            <a:off x="2279650" y="4144964"/>
            <a:ext cx="2895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00"/>
                </a:solidFill>
                <a:latin typeface="Arial" charset="0"/>
              </a:rPr>
              <a:t>    </a:t>
            </a:r>
            <a:r>
              <a:rPr lang="en-US" altLang="vi-VN" sz="3200" b="1">
                <a:solidFill>
                  <a:srgbClr val="000000"/>
                </a:solidFill>
                <a:latin typeface="Arial" charset="0"/>
              </a:rPr>
              <a:t>B. </a:t>
            </a:r>
            <a:r>
              <a:rPr lang="en-US" altLang="vi-VN" sz="3200" b="1">
                <a:solidFill>
                  <a:srgbClr val="000000"/>
                </a:solidFill>
                <a:latin typeface="VNI-Helve" pitchFamily="2" charset="0"/>
              </a:rPr>
              <a:t>Baø</a:t>
            </a:r>
            <a:endParaRPr lang="en-US" altLang="vi-VN" sz="8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042" name="Text Box 26"/>
          <p:cNvSpPr txBox="1">
            <a:spLocks noChangeArrowheads="1"/>
          </p:cNvSpPr>
          <p:nvPr/>
        </p:nvSpPr>
        <p:spPr bwMode="auto">
          <a:xfrm>
            <a:off x="2279650" y="5013325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00"/>
                </a:solidFill>
                <a:latin typeface="Arial" charset="0"/>
              </a:rPr>
              <a:t>    </a:t>
            </a:r>
            <a:r>
              <a:rPr lang="en-US" altLang="vi-VN" sz="3200" b="1">
                <a:solidFill>
                  <a:srgbClr val="000000"/>
                </a:solidFill>
                <a:latin typeface="Arial" charset="0"/>
              </a:rPr>
              <a:t>C. </a:t>
            </a:r>
            <a:r>
              <a:rPr lang="en-US" altLang="vi-VN" sz="3200" b="1">
                <a:solidFill>
                  <a:srgbClr val="000000"/>
                </a:solidFill>
                <a:latin typeface="VNI-Helve" pitchFamily="2" charset="0"/>
              </a:rPr>
              <a:t>OÂng baø</a:t>
            </a:r>
            <a:endParaRPr lang="en-US" altLang="vi-VN" sz="8000" b="1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6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86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6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3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86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86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0.00087 -0.1680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D0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/>
      <p:bldP spid="86023" grpId="1"/>
      <p:bldP spid="86027" grpId="0" animBg="1"/>
      <p:bldP spid="86027" grpId="1" animBg="1"/>
      <p:bldP spid="86028" grpId="0" animBg="1"/>
      <p:bldP spid="86041" grpId="0"/>
      <p:bldP spid="86041" grpId="1"/>
      <p:bldP spid="86042" grpId="0"/>
      <p:bldP spid="8604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524000" y="2492376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vi-VN" sz="2400" b="1">
                <a:solidFill>
                  <a:srgbClr val="FF0066"/>
                </a:solidFill>
                <a:latin typeface="Arial" charset="0"/>
              </a:rPr>
              <a:t>Cá không ăn muối cá ươn </a:t>
            </a:r>
            <a:br>
              <a:rPr lang="de-DE" altLang="vi-VN" sz="2400" b="1">
                <a:solidFill>
                  <a:srgbClr val="FF0066"/>
                </a:solidFill>
                <a:latin typeface="Arial" charset="0"/>
              </a:rPr>
            </a:br>
            <a:r>
              <a:rPr lang="de-DE" altLang="vi-VN" sz="2400" b="1">
                <a:solidFill>
                  <a:srgbClr val="FF0066"/>
                </a:solidFill>
                <a:latin typeface="Arial" charset="0"/>
              </a:rPr>
              <a:t>Con cãi ..............., trăm đường con hư </a:t>
            </a:r>
            <a:r>
              <a:rPr lang="de-DE" altLang="vi-VN" sz="2400">
                <a:solidFill>
                  <a:srgbClr val="FF0066"/>
                </a:solidFill>
                <a:latin typeface="Arial" charset="0"/>
              </a:rPr>
              <a:t> </a:t>
            </a:r>
            <a:endParaRPr lang="en-US" altLang="vi-VN" sz="2400">
              <a:solidFill>
                <a:srgbClr val="FF0066"/>
              </a:solidFill>
              <a:latin typeface="Arial" charset="0"/>
            </a:endParaRPr>
          </a:p>
        </p:txBody>
      </p:sp>
      <p:pic>
        <p:nvPicPr>
          <p:cNvPr id="87047" name="Picture 7" descr="p3012_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9464">
            <a:off x="7788275" y="4114800"/>
            <a:ext cx="14287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8" name="Picture 8" descr="p3012_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8529">
            <a:off x="8991600" y="4337050"/>
            <a:ext cx="14287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9" name="Picture 9" descr="p3012_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57856">
            <a:off x="7038975" y="4537075"/>
            <a:ext cx="14287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50" name="Picture 10" descr="XMBL_00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8114"/>
            <a:ext cx="1225550" cy="10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51" name="WordArt 11"/>
          <p:cNvSpPr>
            <a:spLocks noChangeArrowheads="1" noChangeShapeType="1" noTextEdit="1"/>
          </p:cNvSpPr>
          <p:nvPr/>
        </p:nvSpPr>
        <p:spPr bwMode="auto">
          <a:xfrm>
            <a:off x="3733800" y="76200"/>
            <a:ext cx="5181600" cy="1265238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 17 Sandy" panose="00000500000000000000" pitchFamily="2" charset="2"/>
              </a:rPr>
              <a:t>Troø chôi rung chuoâng vaøng</a:t>
            </a:r>
          </a:p>
        </p:txBody>
      </p:sp>
      <p:pic>
        <p:nvPicPr>
          <p:cNvPr id="87052" name="Picture 12" descr="!BELL_0L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1"/>
            <a:ext cx="123825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53" name="Oval 13"/>
          <p:cNvSpPr>
            <a:spLocks noChangeArrowheads="1"/>
          </p:cNvSpPr>
          <p:nvPr/>
        </p:nvSpPr>
        <p:spPr bwMode="auto">
          <a:xfrm>
            <a:off x="7467600" y="17526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8</a:t>
            </a:r>
          </a:p>
        </p:txBody>
      </p:sp>
      <p:sp>
        <p:nvSpPr>
          <p:cNvPr id="87054" name="Oval 14"/>
          <p:cNvSpPr>
            <a:spLocks noChangeArrowheads="1"/>
          </p:cNvSpPr>
          <p:nvPr/>
        </p:nvSpPr>
        <p:spPr bwMode="auto">
          <a:xfrm>
            <a:off x="7391400" y="17526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7</a:t>
            </a:r>
          </a:p>
        </p:txBody>
      </p:sp>
      <p:sp>
        <p:nvSpPr>
          <p:cNvPr id="87055" name="Oval 15"/>
          <p:cNvSpPr>
            <a:spLocks noChangeArrowheads="1"/>
          </p:cNvSpPr>
          <p:nvPr/>
        </p:nvSpPr>
        <p:spPr bwMode="auto">
          <a:xfrm>
            <a:off x="7315200" y="16764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6</a:t>
            </a:r>
          </a:p>
        </p:txBody>
      </p:sp>
      <p:sp>
        <p:nvSpPr>
          <p:cNvPr id="87056" name="Oval 16"/>
          <p:cNvSpPr>
            <a:spLocks noChangeArrowheads="1"/>
          </p:cNvSpPr>
          <p:nvPr/>
        </p:nvSpPr>
        <p:spPr bwMode="auto">
          <a:xfrm>
            <a:off x="7467600" y="17526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5</a:t>
            </a:r>
          </a:p>
        </p:txBody>
      </p:sp>
      <p:sp>
        <p:nvSpPr>
          <p:cNvPr id="87057" name="Oval 17"/>
          <p:cNvSpPr>
            <a:spLocks noChangeArrowheads="1"/>
          </p:cNvSpPr>
          <p:nvPr/>
        </p:nvSpPr>
        <p:spPr bwMode="auto">
          <a:xfrm>
            <a:off x="7543800" y="17526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4</a:t>
            </a:r>
          </a:p>
        </p:txBody>
      </p:sp>
      <p:sp>
        <p:nvSpPr>
          <p:cNvPr id="87058" name="Oval 18"/>
          <p:cNvSpPr>
            <a:spLocks noChangeArrowheads="1"/>
          </p:cNvSpPr>
          <p:nvPr/>
        </p:nvSpPr>
        <p:spPr bwMode="auto">
          <a:xfrm>
            <a:off x="7391400" y="17526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3</a:t>
            </a:r>
          </a:p>
        </p:txBody>
      </p:sp>
      <p:sp>
        <p:nvSpPr>
          <p:cNvPr id="87059" name="Oval 19"/>
          <p:cNvSpPr>
            <a:spLocks noChangeArrowheads="1"/>
          </p:cNvSpPr>
          <p:nvPr/>
        </p:nvSpPr>
        <p:spPr bwMode="auto">
          <a:xfrm>
            <a:off x="7467600" y="17526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2</a:t>
            </a:r>
          </a:p>
        </p:txBody>
      </p:sp>
      <p:sp>
        <p:nvSpPr>
          <p:cNvPr id="87060" name="Oval 20"/>
          <p:cNvSpPr>
            <a:spLocks noChangeArrowheads="1"/>
          </p:cNvSpPr>
          <p:nvPr/>
        </p:nvSpPr>
        <p:spPr bwMode="auto">
          <a:xfrm>
            <a:off x="7467600" y="17526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1</a:t>
            </a:r>
          </a:p>
        </p:txBody>
      </p:sp>
      <p:pic>
        <p:nvPicPr>
          <p:cNvPr id="87061" name="Picture 21" descr="CUT_29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24600"/>
            <a:ext cx="441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62" name="Text Box 22"/>
          <p:cNvSpPr txBox="1">
            <a:spLocks noChangeArrowheads="1"/>
          </p:cNvSpPr>
          <p:nvPr/>
        </p:nvSpPr>
        <p:spPr bwMode="auto">
          <a:xfrm>
            <a:off x="1558925" y="1676401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3300"/>
                </a:solidFill>
                <a:latin typeface="Vni 17 Sandy" panose="00000500000000000000" pitchFamily="2" charset="2"/>
              </a:rPr>
              <a:t>Töø thích hôïp ñieàn vaøo choã troáng laø:</a:t>
            </a:r>
          </a:p>
        </p:txBody>
      </p:sp>
      <p:sp>
        <p:nvSpPr>
          <p:cNvPr id="87063" name="Text Box 23"/>
          <p:cNvSpPr txBox="1">
            <a:spLocks noChangeArrowheads="1"/>
          </p:cNvSpPr>
          <p:nvPr/>
        </p:nvSpPr>
        <p:spPr bwMode="auto">
          <a:xfrm>
            <a:off x="2279650" y="3429000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00"/>
                </a:solidFill>
                <a:latin typeface="Arial" charset="0"/>
              </a:rPr>
              <a:t>    </a:t>
            </a:r>
            <a:r>
              <a:rPr lang="en-US" altLang="vi-VN" sz="3200" b="1">
                <a:solidFill>
                  <a:srgbClr val="000000"/>
                </a:solidFill>
                <a:latin typeface="Arial" charset="0"/>
              </a:rPr>
              <a:t>A. </a:t>
            </a:r>
            <a:r>
              <a:rPr lang="en-US" altLang="vi-VN" sz="3200" b="1">
                <a:solidFill>
                  <a:srgbClr val="000000"/>
                </a:solidFill>
                <a:latin typeface="VNI-Helve" pitchFamily="2" charset="0"/>
              </a:rPr>
              <a:t>OÂng baø</a:t>
            </a:r>
            <a:endParaRPr lang="en-US" altLang="vi-VN" sz="8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064" name="Text Box 24"/>
          <p:cNvSpPr txBox="1">
            <a:spLocks noChangeArrowheads="1"/>
          </p:cNvSpPr>
          <p:nvPr/>
        </p:nvSpPr>
        <p:spPr bwMode="auto">
          <a:xfrm>
            <a:off x="2279650" y="4144964"/>
            <a:ext cx="2895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00"/>
                </a:solidFill>
                <a:latin typeface="Arial" charset="0"/>
              </a:rPr>
              <a:t>    </a:t>
            </a:r>
            <a:r>
              <a:rPr lang="en-US" altLang="vi-VN" sz="3200" b="1">
                <a:solidFill>
                  <a:srgbClr val="000000"/>
                </a:solidFill>
                <a:latin typeface="Arial" charset="0"/>
              </a:rPr>
              <a:t>B. </a:t>
            </a:r>
            <a:r>
              <a:rPr lang="en-US" altLang="vi-VN" sz="3200" b="1">
                <a:solidFill>
                  <a:srgbClr val="000000"/>
                </a:solidFill>
                <a:latin typeface="VNI-Helve" pitchFamily="2" charset="0"/>
              </a:rPr>
              <a:t>Coâ chuù</a:t>
            </a:r>
            <a:endParaRPr lang="en-US" altLang="vi-VN" sz="8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065" name="Text Box 25"/>
          <p:cNvSpPr txBox="1">
            <a:spLocks noChangeArrowheads="1"/>
          </p:cNvSpPr>
          <p:nvPr/>
        </p:nvSpPr>
        <p:spPr bwMode="auto">
          <a:xfrm>
            <a:off x="2279650" y="5013325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00"/>
                </a:solidFill>
                <a:latin typeface="Arial" charset="0"/>
              </a:rPr>
              <a:t>    </a:t>
            </a:r>
            <a:r>
              <a:rPr lang="en-US" altLang="vi-VN" sz="3200" b="1">
                <a:solidFill>
                  <a:srgbClr val="000000"/>
                </a:solidFill>
                <a:latin typeface="Arial" charset="0"/>
              </a:rPr>
              <a:t>C. </a:t>
            </a:r>
            <a:r>
              <a:rPr lang="en-US" altLang="vi-VN" sz="3200" b="1">
                <a:solidFill>
                  <a:srgbClr val="000000"/>
                </a:solidFill>
                <a:latin typeface="VNI-Helve" pitchFamily="2" charset="0"/>
              </a:rPr>
              <a:t>Cha meï</a:t>
            </a:r>
            <a:endParaRPr lang="en-US" altLang="vi-VN" sz="8000" b="1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7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7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87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7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7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7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87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87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0.00087 -0.1680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D0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63" grpId="0"/>
      <p:bldP spid="87063" grpId="1"/>
      <p:bldP spid="87064" grpId="0"/>
      <p:bldP spid="87064" grpId="1"/>
      <p:bldP spid="87065" grpId="0"/>
      <p:bldP spid="8706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752600" y="1371601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altLang="vi-VN" sz="2400" b="1">
                <a:solidFill>
                  <a:srgbClr val="FF0066"/>
                </a:solidFill>
                <a:latin typeface="Arial" charset="0"/>
              </a:rPr>
              <a:t> Cha mẹ nuôi con biển hồ lai láng </a:t>
            </a:r>
            <a:br>
              <a:rPr lang="de-DE" altLang="vi-VN" sz="2400" b="1">
                <a:solidFill>
                  <a:srgbClr val="FF0066"/>
                </a:solidFill>
                <a:latin typeface="Arial" charset="0"/>
              </a:rPr>
            </a:br>
            <a:r>
              <a:rPr lang="de-DE" altLang="vi-VN" sz="2400" b="1">
                <a:solidFill>
                  <a:srgbClr val="FF0066"/>
                </a:solidFill>
                <a:latin typeface="Arial" charset="0"/>
              </a:rPr>
              <a:t>........ nuôi cha mẹ tính tháng tính ngày. </a:t>
            </a:r>
            <a:r>
              <a:rPr lang="de-DE" altLang="vi-VN" sz="2400">
                <a:solidFill>
                  <a:srgbClr val="FF0066"/>
                </a:solidFill>
                <a:latin typeface="Arial" charset="0"/>
              </a:rPr>
              <a:t> </a:t>
            </a:r>
            <a:endParaRPr lang="en-US" altLang="vi-VN" sz="240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3071813" y="2492376"/>
            <a:ext cx="24288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8070" name="Picture 6" descr="6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572000"/>
            <a:ext cx="213518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1" name="Picture 7" descr="p3012_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4900613"/>
            <a:ext cx="14287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1524000" y="685800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 err="1">
                <a:solidFill>
                  <a:srgbClr val="000000"/>
                </a:solidFill>
                <a:latin typeface="Vni 17 Sandy" panose="00000500000000000000" pitchFamily="2" charset="2"/>
              </a:rPr>
              <a:t>Töø</a:t>
            </a:r>
            <a:r>
              <a:rPr lang="en-US" altLang="vi-VN" sz="3600" b="1" dirty="0">
                <a:solidFill>
                  <a:srgbClr val="000000"/>
                </a:solidFill>
                <a:latin typeface="Vni 17 Sandy" panose="000005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Vni 17 Sandy" panose="00000500000000000000" pitchFamily="2" charset="2"/>
              </a:rPr>
              <a:t>thích</a:t>
            </a:r>
            <a:r>
              <a:rPr lang="en-US" altLang="vi-VN" sz="3600" b="1" dirty="0">
                <a:solidFill>
                  <a:srgbClr val="000000"/>
                </a:solidFill>
                <a:latin typeface="Vni 17 Sandy" panose="000005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Vni 17 Sandy" panose="00000500000000000000" pitchFamily="2" charset="2"/>
              </a:rPr>
              <a:t>hôïp</a:t>
            </a:r>
            <a:r>
              <a:rPr lang="en-US" altLang="vi-VN" sz="3600" b="1" dirty="0">
                <a:solidFill>
                  <a:srgbClr val="000000"/>
                </a:solidFill>
                <a:latin typeface="Vni 17 Sandy" panose="000005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Vni 17 Sandy" panose="00000500000000000000" pitchFamily="2" charset="2"/>
              </a:rPr>
              <a:t>ñieàn</a:t>
            </a:r>
            <a:r>
              <a:rPr lang="en-US" altLang="vi-VN" sz="3600" b="1" dirty="0">
                <a:solidFill>
                  <a:srgbClr val="000000"/>
                </a:solidFill>
                <a:latin typeface="Vni 17 Sandy" panose="000005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Vni 17 Sandy" panose="00000500000000000000" pitchFamily="2" charset="2"/>
              </a:rPr>
              <a:t>vaøo</a:t>
            </a:r>
            <a:r>
              <a:rPr lang="en-US" altLang="vi-VN" sz="3600" b="1" dirty="0">
                <a:solidFill>
                  <a:srgbClr val="000000"/>
                </a:solidFill>
                <a:latin typeface="Vni 17 Sandy" panose="000005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Vni 17 Sandy" panose="00000500000000000000" pitchFamily="2" charset="2"/>
              </a:rPr>
              <a:t>choã</a:t>
            </a:r>
            <a:r>
              <a:rPr lang="en-US" altLang="vi-VN" sz="3600" b="1" dirty="0">
                <a:solidFill>
                  <a:srgbClr val="000000"/>
                </a:solidFill>
                <a:latin typeface="Vni 17 Sandy" panose="000005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Vni 17 Sandy" panose="00000500000000000000" pitchFamily="2" charset="2"/>
              </a:rPr>
              <a:t>troáng</a:t>
            </a:r>
            <a:r>
              <a:rPr lang="en-US" altLang="vi-VN" sz="3600" b="1" dirty="0">
                <a:solidFill>
                  <a:srgbClr val="000000"/>
                </a:solidFill>
                <a:latin typeface="Vni 17 Sandy" panose="000005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Vni 17 Sandy" panose="00000500000000000000" pitchFamily="2" charset="2"/>
              </a:rPr>
              <a:t>laø</a:t>
            </a:r>
            <a:r>
              <a:rPr lang="en-US" altLang="vi-VN" sz="3600" b="1" dirty="0">
                <a:solidFill>
                  <a:srgbClr val="000000"/>
                </a:solidFill>
                <a:latin typeface="Vni 17 Sandy" panose="00000500000000000000" pitchFamily="2" charset="2"/>
              </a:rPr>
              <a:t>:</a:t>
            </a:r>
          </a:p>
        </p:txBody>
      </p:sp>
      <p:pic>
        <p:nvPicPr>
          <p:cNvPr id="88073" name="Picture 9" descr="6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213518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4" name="Picture 10" descr="!BELL_0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1"/>
            <a:ext cx="123825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5" name="Oval 11"/>
          <p:cNvSpPr>
            <a:spLocks noChangeArrowheads="1"/>
          </p:cNvSpPr>
          <p:nvPr/>
        </p:nvSpPr>
        <p:spPr bwMode="auto">
          <a:xfrm>
            <a:off x="7797800" y="22987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5</a:t>
            </a:r>
          </a:p>
        </p:txBody>
      </p:sp>
      <p:sp>
        <p:nvSpPr>
          <p:cNvPr id="88076" name="Oval 12"/>
          <p:cNvSpPr>
            <a:spLocks noChangeArrowheads="1"/>
          </p:cNvSpPr>
          <p:nvPr/>
        </p:nvSpPr>
        <p:spPr bwMode="auto">
          <a:xfrm>
            <a:off x="7797800" y="22987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4</a:t>
            </a:r>
          </a:p>
        </p:txBody>
      </p:sp>
      <p:sp>
        <p:nvSpPr>
          <p:cNvPr id="88077" name="Oval 13"/>
          <p:cNvSpPr>
            <a:spLocks noChangeArrowheads="1"/>
          </p:cNvSpPr>
          <p:nvPr/>
        </p:nvSpPr>
        <p:spPr bwMode="auto">
          <a:xfrm>
            <a:off x="7797800" y="22987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3</a:t>
            </a:r>
          </a:p>
        </p:txBody>
      </p:sp>
      <p:sp>
        <p:nvSpPr>
          <p:cNvPr id="88078" name="Oval 14"/>
          <p:cNvSpPr>
            <a:spLocks noChangeArrowheads="1"/>
          </p:cNvSpPr>
          <p:nvPr/>
        </p:nvSpPr>
        <p:spPr bwMode="auto">
          <a:xfrm>
            <a:off x="7797800" y="22987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2</a:t>
            </a:r>
          </a:p>
        </p:txBody>
      </p:sp>
      <p:sp>
        <p:nvSpPr>
          <p:cNvPr id="88079" name="Oval 15"/>
          <p:cNvSpPr>
            <a:spLocks noChangeArrowheads="1"/>
          </p:cNvSpPr>
          <p:nvPr/>
        </p:nvSpPr>
        <p:spPr bwMode="auto">
          <a:xfrm>
            <a:off x="7772400" y="22860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1</a:t>
            </a:r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3087688" y="3429001"/>
            <a:ext cx="15151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000000"/>
                </a:solidFill>
                <a:latin typeface="VNI-Aptima" pitchFamily="2" charset="0"/>
              </a:rPr>
              <a:t>B.  Con</a:t>
            </a: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3095625" y="4419601"/>
            <a:ext cx="23903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Cha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8082" name="Oval 18"/>
          <p:cNvSpPr>
            <a:spLocks noChangeArrowheads="1"/>
          </p:cNvSpPr>
          <p:nvPr/>
        </p:nvSpPr>
        <p:spPr bwMode="auto">
          <a:xfrm>
            <a:off x="7772400" y="22098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mph" presetSubtype="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103" dur="2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5D09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D03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/>
      <p:bldP spid="88069" grpId="1"/>
      <p:bldP spid="88080" grpId="0"/>
      <p:bldP spid="88081" grpId="0"/>
      <p:bldP spid="8808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WordArt 4"/>
          <p:cNvSpPr>
            <a:spLocks noChangeArrowheads="1" noChangeShapeType="1" noTextEdit="1"/>
          </p:cNvSpPr>
          <p:nvPr/>
        </p:nvSpPr>
        <p:spPr bwMode="auto">
          <a:xfrm>
            <a:off x="3429000" y="533400"/>
            <a:ext cx="518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 17 Sandy" panose="00000500000000000000" pitchFamily="2" charset="2"/>
              </a:rPr>
              <a:t>DAËN DOØ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2590800" y="1828800"/>
            <a:ext cx="8077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</a:pPr>
            <a:endParaRPr lang="en-US" altLang="vi-VN" dirty="0">
              <a:solidFill>
                <a:srgbClr val="3333FF"/>
              </a:solidFill>
              <a:latin typeface="VNI 26 Saliere" panose="00000400000000000000" pitchFamily="2" charset="0"/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US" altLang="vi-VN" dirty="0">
                <a:solidFill>
                  <a:srgbClr val="000000"/>
                </a:solidFill>
                <a:latin typeface="VNI 26 Saliere" panose="00000400000000000000" pitchFamily="2" charset="0"/>
              </a:rPr>
              <a:t>- </a:t>
            </a:r>
            <a:r>
              <a:rPr lang="en-US" altLang="vi-VN" dirty="0" err="1">
                <a:solidFill>
                  <a:srgbClr val="000000"/>
                </a:solidFill>
                <a:latin typeface="VNI 26 Saliere" panose="00000400000000000000" pitchFamily="2" charset="0"/>
              </a:rPr>
              <a:t>Chuaån</a:t>
            </a:r>
            <a:r>
              <a:rPr lang="en-US" altLang="vi-VN" dirty="0">
                <a:solidFill>
                  <a:srgbClr val="000000"/>
                </a:solidFill>
                <a:latin typeface="VNI 26 Saliere" panose="00000400000000000000" pitchFamily="2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VNI 26 Saliere" panose="00000400000000000000" pitchFamily="2" charset="0"/>
              </a:rPr>
              <a:t>bò</a:t>
            </a:r>
            <a:r>
              <a:rPr lang="en-US" altLang="vi-VN" dirty="0">
                <a:solidFill>
                  <a:srgbClr val="000000"/>
                </a:solidFill>
                <a:latin typeface="VNI 26 Saliere" panose="00000400000000000000" pitchFamily="2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VNI 26 Saliere" panose="00000400000000000000" pitchFamily="2" charset="0"/>
              </a:rPr>
              <a:t>baøi</a:t>
            </a:r>
            <a:r>
              <a:rPr lang="en-US" altLang="vi-VN" dirty="0">
                <a:solidFill>
                  <a:srgbClr val="000000"/>
                </a:solidFill>
                <a:latin typeface="VNI 26 Saliere" panose="00000400000000000000" pitchFamily="2" charset="0"/>
              </a:rPr>
              <a:t> : “ </a:t>
            </a:r>
            <a:r>
              <a:rPr lang="en-US" altLang="vi-VN" dirty="0" err="1">
                <a:solidFill>
                  <a:srgbClr val="000000"/>
                </a:solidFill>
                <a:latin typeface="VNI 26 Saliere" panose="00000400000000000000" pitchFamily="2" charset="0"/>
              </a:rPr>
              <a:t>Thöïc</a:t>
            </a:r>
            <a:r>
              <a:rPr lang="en-US" altLang="vi-VN" dirty="0">
                <a:solidFill>
                  <a:srgbClr val="000000"/>
                </a:solidFill>
                <a:latin typeface="VNI 26 Saliere" panose="00000400000000000000" pitchFamily="2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VNI 26 Saliere" panose="00000400000000000000" pitchFamily="2" charset="0"/>
              </a:rPr>
              <a:t>haønh</a:t>
            </a:r>
            <a:r>
              <a:rPr lang="en-US" altLang="vi-VN" dirty="0">
                <a:solidFill>
                  <a:srgbClr val="000000"/>
                </a:solidFill>
                <a:latin typeface="VNI 26 Saliere" panose="00000400000000000000" pitchFamily="2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VNI 26 Saliere" panose="00000400000000000000" pitchFamily="2" charset="0"/>
              </a:rPr>
              <a:t>veõ</a:t>
            </a:r>
            <a:r>
              <a:rPr lang="en-US" altLang="vi-VN" dirty="0">
                <a:solidFill>
                  <a:srgbClr val="000000"/>
                </a:solidFill>
                <a:latin typeface="VNI 26 Saliere" panose="00000400000000000000" pitchFamily="2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VNI 26 Saliere" panose="00000400000000000000" pitchFamily="2" charset="0"/>
              </a:rPr>
              <a:t>sô</a:t>
            </a:r>
            <a:r>
              <a:rPr lang="en-US" altLang="vi-VN" dirty="0">
                <a:solidFill>
                  <a:srgbClr val="000000"/>
                </a:solidFill>
                <a:latin typeface="VNI 26 Saliere" panose="00000400000000000000" pitchFamily="2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VNI 26 Saliere" panose="00000400000000000000" pitchFamily="2" charset="0"/>
              </a:rPr>
              <a:t>ñoà</a:t>
            </a:r>
            <a:r>
              <a:rPr lang="en-US" altLang="vi-VN" dirty="0">
                <a:solidFill>
                  <a:srgbClr val="000000"/>
                </a:solidFill>
                <a:latin typeface="VNI 26 Saliere" panose="00000400000000000000" pitchFamily="2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VNI 26 Saliere" panose="00000400000000000000" pitchFamily="2" charset="0"/>
              </a:rPr>
              <a:t>hoï</a:t>
            </a:r>
            <a:r>
              <a:rPr lang="en-US" altLang="vi-VN" dirty="0">
                <a:solidFill>
                  <a:srgbClr val="000000"/>
                </a:solidFill>
                <a:latin typeface="VNI 26 Saliere" panose="00000400000000000000" pitchFamily="2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VNI 26 Saliere" panose="00000400000000000000" pitchFamily="2" charset="0"/>
              </a:rPr>
              <a:t>haøng</a:t>
            </a:r>
            <a:r>
              <a:rPr lang="en-US" altLang="vi-VN" dirty="0">
                <a:solidFill>
                  <a:srgbClr val="000000"/>
                </a:solidFill>
                <a:latin typeface="VNI 26 Saliere" panose="00000400000000000000" pitchFamily="2" charset="0"/>
              </a:rPr>
              <a:t>”.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US" altLang="vi-VN" dirty="0">
                <a:solidFill>
                  <a:srgbClr val="000000"/>
                </a:solidFill>
                <a:latin typeface="VNI 26 Saliere" panose="00000400000000000000" pitchFamily="2" charset="0"/>
              </a:rPr>
              <a:t>- </a:t>
            </a:r>
            <a:r>
              <a:rPr lang="en-US" altLang="vi-VN" dirty="0" err="1">
                <a:solidFill>
                  <a:srgbClr val="000000"/>
                </a:solidFill>
                <a:latin typeface="VNI 26 Saliere" panose="00000400000000000000" pitchFamily="2" charset="0"/>
              </a:rPr>
              <a:t>Söu</a:t>
            </a:r>
            <a:r>
              <a:rPr lang="en-US" altLang="vi-VN" dirty="0">
                <a:solidFill>
                  <a:srgbClr val="000000"/>
                </a:solidFill>
                <a:latin typeface="VNI 26 Saliere" panose="00000400000000000000" pitchFamily="2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VNI 26 Saliere" panose="00000400000000000000" pitchFamily="2" charset="0"/>
              </a:rPr>
              <a:t>taàm</a:t>
            </a:r>
            <a:r>
              <a:rPr lang="en-US" altLang="vi-VN" dirty="0">
                <a:solidFill>
                  <a:srgbClr val="000000"/>
                </a:solidFill>
                <a:latin typeface="VNI 26 Saliere" panose="00000400000000000000" pitchFamily="2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VNI 26 Saliere" panose="00000400000000000000" pitchFamily="2" charset="0"/>
              </a:rPr>
              <a:t>tranh</a:t>
            </a:r>
            <a:r>
              <a:rPr lang="en-US" altLang="vi-VN" dirty="0">
                <a:solidFill>
                  <a:srgbClr val="000000"/>
                </a:solidFill>
                <a:latin typeface="VNI 26 Saliere" panose="00000400000000000000" pitchFamily="2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VNI 26 Saliere" panose="00000400000000000000" pitchFamily="2" charset="0"/>
              </a:rPr>
              <a:t>aûnh</a:t>
            </a:r>
            <a:r>
              <a:rPr lang="en-US" altLang="vi-VN" dirty="0">
                <a:solidFill>
                  <a:srgbClr val="000000"/>
                </a:solidFill>
                <a:latin typeface="VNI 26 Saliere" panose="00000400000000000000" pitchFamily="2" charset="0"/>
              </a:rPr>
              <a:t> “Gia </a:t>
            </a:r>
            <a:r>
              <a:rPr lang="en-US" altLang="vi-VN" dirty="0" err="1">
                <a:solidFill>
                  <a:srgbClr val="000000"/>
                </a:solidFill>
                <a:latin typeface="VNI 26 Saliere" panose="00000400000000000000" pitchFamily="2" charset="0"/>
              </a:rPr>
              <a:t>ñình</a:t>
            </a:r>
            <a:r>
              <a:rPr lang="en-US" altLang="vi-VN" dirty="0">
                <a:solidFill>
                  <a:srgbClr val="000000"/>
                </a:solidFill>
                <a:latin typeface="VNI 26 Saliere" panose="00000400000000000000" pitchFamily="2" charset="0"/>
              </a:rPr>
              <a:t>”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endParaRPr lang="en-US" altLang="vi-VN" dirty="0">
              <a:solidFill>
                <a:srgbClr val="000000"/>
              </a:solidFill>
              <a:latin typeface="VNI 26 Saliere" panose="00000400000000000000" pitchFamily="2" charset="0"/>
            </a:endParaRPr>
          </a:p>
        </p:txBody>
      </p:sp>
      <p:pic>
        <p:nvPicPr>
          <p:cNvPr id="89094" name="Picture 6" descr="logo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1"/>
            <a:ext cx="914400" cy="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5" name="Picture 7" descr="book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91000"/>
            <a:ext cx="1752600" cy="133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6" name="Picture 8" descr="CUT_29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562600"/>
            <a:ext cx="441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4151314" y="476250"/>
            <a:ext cx="53292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vi-VN" sz="3200" b="1" u="sng">
                <a:solidFill>
                  <a:srgbClr val="CC3300"/>
                </a:solidFill>
                <a:latin typeface="Arial" charset="0"/>
              </a:rPr>
              <a:t>KiỂM TRA BÀI CŨ</a:t>
            </a:r>
          </a:p>
        </p:txBody>
      </p:sp>
      <p:pic>
        <p:nvPicPr>
          <p:cNvPr id="64551" name="Picture 39" descr="F9849DCFA90C473196ECD16214E77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257800"/>
            <a:ext cx="13525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52" name="Picture 40" descr="F9849DCFA90C473196ECD16214E77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5000" y="0"/>
            <a:ext cx="1752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53" name="Rectangle 41"/>
          <p:cNvSpPr>
            <a:spLocks noChangeArrowheads="1"/>
          </p:cNvSpPr>
          <p:nvPr/>
        </p:nvSpPr>
        <p:spPr bwMode="auto">
          <a:xfrm>
            <a:off x="1714500" y="152400"/>
            <a:ext cx="8763000" cy="6553200"/>
          </a:xfrm>
          <a:prstGeom prst="rect">
            <a:avLst/>
          </a:prstGeom>
          <a:noFill/>
          <a:ln w="698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4562" name="WordArt 50"/>
          <p:cNvSpPr>
            <a:spLocks noChangeArrowheads="1" noChangeShapeType="1" noTextEdit="1"/>
          </p:cNvSpPr>
          <p:nvPr/>
        </p:nvSpPr>
        <p:spPr bwMode="auto">
          <a:xfrm>
            <a:off x="2568575" y="2133601"/>
            <a:ext cx="6840538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HỌ NỘI HỌ NGOẠI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  <p:bldP spid="645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3" name="Picture 11" descr="gd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0" t="15224" r="33078" b="57542"/>
          <a:stretch>
            <a:fillRect/>
          </a:stretch>
        </p:blipFill>
        <p:spPr bwMode="auto">
          <a:xfrm>
            <a:off x="4648200" y="533401"/>
            <a:ext cx="2813050" cy="19097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4" name="Picture 12" descr="dong-honghu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1"/>
            <a:ext cx="2141538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765" name="Group 13"/>
          <p:cNvGrpSpPr>
            <a:grpSpLocks/>
          </p:cNvGrpSpPr>
          <p:nvPr/>
        </p:nvGrpSpPr>
        <p:grpSpPr bwMode="auto">
          <a:xfrm>
            <a:off x="1828800" y="609600"/>
            <a:ext cx="2438400" cy="1676400"/>
            <a:chOff x="192" y="96"/>
            <a:chExt cx="1536" cy="1056"/>
          </a:xfrm>
        </p:grpSpPr>
        <p:sp>
          <p:nvSpPr>
            <p:cNvPr id="74766" name="AutoShape 14"/>
            <p:cNvSpPr>
              <a:spLocks noChangeArrowheads="1"/>
            </p:cNvSpPr>
            <p:nvPr/>
          </p:nvSpPr>
          <p:spPr bwMode="auto">
            <a:xfrm rot="5400000">
              <a:off x="432" y="-144"/>
              <a:ext cx="1056" cy="1536"/>
            </a:xfrm>
            <a:prstGeom prst="wedgeEllipseCallout">
              <a:avLst>
                <a:gd name="adj1" fmla="val 86361"/>
                <a:gd name="adj2" fmla="val -16736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vi-VN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7" name="Text Box 15"/>
            <p:cNvSpPr txBox="1">
              <a:spLocks noChangeArrowheads="1"/>
            </p:cNvSpPr>
            <p:nvPr/>
          </p:nvSpPr>
          <p:spPr bwMode="auto">
            <a:xfrm>
              <a:off x="240" y="288"/>
              <a:ext cx="1488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1600" b="1">
                  <a:solidFill>
                    <a:srgbClr val="000000"/>
                  </a:solidFill>
                  <a:latin typeface="Arial" charset="0"/>
                </a:rPr>
                <a:t>Đây là ảnh ông bà ngoạI chụp cùng vớI mẹ và bác ruột của Hương và Hồng</a:t>
              </a:r>
            </a:p>
          </p:txBody>
        </p:sp>
      </p:grp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4419600" y="2590800"/>
            <a:ext cx="6248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FFFFFF"/>
                </a:solidFill>
                <a:latin typeface="Arial" charset="0"/>
              </a:rPr>
              <a:t>Hương đã cho các bạn xem ảnh của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FFFFFF"/>
                </a:solidFill>
                <a:latin typeface="Arial" charset="0"/>
              </a:rPr>
              <a:t>những ai ?</a:t>
            </a:r>
          </a:p>
        </p:txBody>
      </p:sp>
      <p:grpSp>
        <p:nvGrpSpPr>
          <p:cNvPr id="74775" name="Group 23"/>
          <p:cNvGrpSpPr>
            <a:grpSpLocks/>
          </p:cNvGrpSpPr>
          <p:nvPr/>
        </p:nvGrpSpPr>
        <p:grpSpPr bwMode="auto">
          <a:xfrm>
            <a:off x="4311650" y="3657602"/>
            <a:ext cx="6376988" cy="1384301"/>
            <a:chOff x="1756" y="2304"/>
            <a:chExt cx="4017" cy="872"/>
          </a:xfrm>
        </p:grpSpPr>
        <p:sp>
          <p:nvSpPr>
            <p:cNvPr id="74769" name="Text Box 17"/>
            <p:cNvSpPr txBox="1">
              <a:spLocks noChangeArrowheads="1"/>
            </p:cNvSpPr>
            <p:nvPr/>
          </p:nvSpPr>
          <p:spPr bwMode="auto">
            <a:xfrm>
              <a:off x="2053" y="2304"/>
              <a:ext cx="3720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400" b="1">
                  <a:solidFill>
                    <a:srgbClr val="FFFFFF"/>
                  </a:solidFill>
                  <a:latin typeface="Arial" charset="0"/>
                </a:rPr>
                <a:t>Ảnh của ông bà ngoạI , mẹ và bác ruột 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400" b="1">
                  <a:solidFill>
                    <a:srgbClr val="FFFFFF"/>
                  </a:solidFill>
                  <a:latin typeface="Arial" charset="0"/>
                </a:rPr>
                <a:t>của Hương.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vi-VN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4772" name="Text Box 20"/>
            <p:cNvSpPr txBox="1">
              <a:spLocks noChangeArrowheads="1"/>
            </p:cNvSpPr>
            <p:nvPr/>
          </p:nvSpPr>
          <p:spPr bwMode="auto">
            <a:xfrm>
              <a:off x="1756" y="2305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 b="1">
                  <a:solidFill>
                    <a:srgbClr val="FFFFFF"/>
                  </a:solidFill>
                  <a:latin typeface="Arial" charset="0"/>
                </a:rPr>
                <a:t>A</a:t>
              </a:r>
            </a:p>
          </p:txBody>
        </p:sp>
      </p:grpSp>
      <p:grpSp>
        <p:nvGrpSpPr>
          <p:cNvPr id="74776" name="Group 24"/>
          <p:cNvGrpSpPr>
            <a:grpSpLocks/>
          </p:cNvGrpSpPr>
          <p:nvPr/>
        </p:nvGrpSpPr>
        <p:grpSpPr bwMode="auto">
          <a:xfrm>
            <a:off x="4300538" y="4800603"/>
            <a:ext cx="5918200" cy="1016001"/>
            <a:chOff x="1749" y="3024"/>
            <a:chExt cx="3728" cy="640"/>
          </a:xfrm>
        </p:grpSpPr>
        <p:sp>
          <p:nvSpPr>
            <p:cNvPr id="74770" name="Text Box 18"/>
            <p:cNvSpPr txBox="1">
              <a:spLocks noChangeArrowheads="1"/>
            </p:cNvSpPr>
            <p:nvPr/>
          </p:nvSpPr>
          <p:spPr bwMode="auto">
            <a:xfrm>
              <a:off x="2037" y="3024"/>
              <a:ext cx="3440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400" b="1">
                  <a:solidFill>
                    <a:srgbClr val="FFFFFF"/>
                  </a:solidFill>
                  <a:latin typeface="Arial" charset="0"/>
                </a:rPr>
                <a:t>Ảnh của ông bà nội , mẹ và bác ruột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400" b="1">
                  <a:solidFill>
                    <a:srgbClr val="FFFFFF"/>
                  </a:solidFill>
                  <a:latin typeface="Arial" charset="0"/>
                </a:rPr>
                <a:t> của Hương.</a:t>
              </a:r>
              <a:endParaRPr lang="en-US" altLang="vi-VN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4773" name="Text Box 21"/>
            <p:cNvSpPr txBox="1">
              <a:spLocks noChangeArrowheads="1"/>
            </p:cNvSpPr>
            <p:nvPr/>
          </p:nvSpPr>
          <p:spPr bwMode="auto">
            <a:xfrm>
              <a:off x="1749" y="3024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 b="1">
                  <a:solidFill>
                    <a:srgbClr val="FFFFFF"/>
                  </a:solidFill>
                  <a:latin typeface="Arial" charset="0"/>
                </a:rPr>
                <a:t>B</a:t>
              </a:r>
            </a:p>
          </p:txBody>
        </p:sp>
      </p:grpSp>
      <p:grpSp>
        <p:nvGrpSpPr>
          <p:cNvPr id="74777" name="Group 25"/>
          <p:cNvGrpSpPr>
            <a:grpSpLocks/>
          </p:cNvGrpSpPr>
          <p:nvPr/>
        </p:nvGrpSpPr>
        <p:grpSpPr bwMode="auto">
          <a:xfrm>
            <a:off x="4300538" y="5853111"/>
            <a:ext cx="5916612" cy="1015999"/>
            <a:chOff x="1749" y="3687"/>
            <a:chExt cx="3727" cy="640"/>
          </a:xfrm>
        </p:grpSpPr>
        <p:sp>
          <p:nvSpPr>
            <p:cNvPr id="74771" name="Text Box 19"/>
            <p:cNvSpPr txBox="1">
              <a:spLocks noChangeArrowheads="1"/>
            </p:cNvSpPr>
            <p:nvPr/>
          </p:nvSpPr>
          <p:spPr bwMode="auto">
            <a:xfrm>
              <a:off x="2037" y="3687"/>
              <a:ext cx="3439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400" b="1">
                  <a:solidFill>
                    <a:srgbClr val="FFFFFF"/>
                  </a:solidFill>
                  <a:latin typeface="Arial" charset="0"/>
                </a:rPr>
                <a:t>Ảnh của ông bà nội , ba và bác ruột 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400" b="1">
                  <a:solidFill>
                    <a:srgbClr val="FFFFFF"/>
                  </a:solidFill>
                  <a:latin typeface="Arial" charset="0"/>
                </a:rPr>
                <a:t>của Hương.</a:t>
              </a:r>
              <a:endParaRPr lang="en-US" altLang="vi-VN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4774" name="Text Box 22"/>
            <p:cNvSpPr txBox="1">
              <a:spLocks noChangeArrowheads="1"/>
            </p:cNvSpPr>
            <p:nvPr/>
          </p:nvSpPr>
          <p:spPr bwMode="auto">
            <a:xfrm>
              <a:off x="1749" y="369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 b="1">
                  <a:solidFill>
                    <a:srgbClr val="FFFFFF"/>
                  </a:solidFill>
                  <a:latin typeface="Arial" charset="0"/>
                </a:rPr>
                <a:t>C</a:t>
              </a:r>
            </a:p>
          </p:txBody>
        </p:sp>
      </p:grpSp>
    </p:spTree>
  </p:cSld>
  <p:clrMapOvr>
    <a:masterClrMapping/>
  </p:clrMapOvr>
  <p:transition>
    <p:blinds dir="vert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500"/>
                                        <p:tgtEl>
                                          <p:spTgt spid="74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5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3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48" dur="3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9" dur="3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3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gd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0" t="15224" r="33078" b="57542"/>
          <a:stretch>
            <a:fillRect/>
          </a:stretch>
        </p:blipFill>
        <p:spPr bwMode="auto">
          <a:xfrm>
            <a:off x="4938713" y="260351"/>
            <a:ext cx="2813050" cy="19097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5" name="Picture 5" descr="dong-quang-thu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3500439"/>
            <a:ext cx="2335212" cy="323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7" name="AutoShape 7"/>
          <p:cNvSpPr>
            <a:spLocks noChangeArrowheads="1"/>
          </p:cNvSpPr>
          <p:nvPr/>
        </p:nvSpPr>
        <p:spPr bwMode="auto">
          <a:xfrm rot="16200000">
            <a:off x="8360569" y="-251618"/>
            <a:ext cx="1795463" cy="2819400"/>
          </a:xfrm>
          <a:prstGeom prst="wedgeEllipseCallout">
            <a:avLst>
              <a:gd name="adj1" fmla="val -135060"/>
              <a:gd name="adj2" fmla="val 2882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7848600" y="773113"/>
            <a:ext cx="2819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1600" b="1">
                <a:solidFill>
                  <a:srgbClr val="000000"/>
                </a:solidFill>
                <a:latin typeface="Arial" charset="0"/>
              </a:rPr>
              <a:t>Đây là ảnh ông bà nộI chụp cùng vớI bố và cô ruột của Quang và Thủy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1719263" y="2590800"/>
            <a:ext cx="6248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FF3300"/>
                </a:solidFill>
                <a:latin typeface="Arial" charset="0"/>
              </a:rPr>
              <a:t>Quang đã cho các bạn xem ảnh của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FF3300"/>
                </a:solidFill>
                <a:latin typeface="Arial" charset="0"/>
              </a:rPr>
              <a:t>những ai ?</a:t>
            </a:r>
          </a:p>
        </p:txBody>
      </p:sp>
      <p:grpSp>
        <p:nvGrpSpPr>
          <p:cNvPr id="76811" name="Group 11"/>
          <p:cNvGrpSpPr>
            <a:grpSpLocks/>
          </p:cNvGrpSpPr>
          <p:nvPr/>
        </p:nvGrpSpPr>
        <p:grpSpPr bwMode="auto">
          <a:xfrm>
            <a:off x="1611313" y="3657602"/>
            <a:ext cx="6376988" cy="1384301"/>
            <a:chOff x="1756" y="2304"/>
            <a:chExt cx="4017" cy="872"/>
          </a:xfrm>
        </p:grpSpPr>
        <p:sp>
          <p:nvSpPr>
            <p:cNvPr id="76812" name="Text Box 12"/>
            <p:cNvSpPr txBox="1">
              <a:spLocks noChangeArrowheads="1"/>
            </p:cNvSpPr>
            <p:nvPr/>
          </p:nvSpPr>
          <p:spPr bwMode="auto">
            <a:xfrm>
              <a:off x="2053" y="2304"/>
              <a:ext cx="3720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400" b="1">
                  <a:solidFill>
                    <a:srgbClr val="FF3300"/>
                  </a:solidFill>
                  <a:latin typeface="Arial" charset="0"/>
                </a:rPr>
                <a:t>Ảnh của ông bà ngoạI , mẹ và bác ruột 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400" b="1">
                  <a:solidFill>
                    <a:srgbClr val="FF3300"/>
                  </a:solidFill>
                  <a:latin typeface="Arial" charset="0"/>
                </a:rPr>
                <a:t>của Quang.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vi-VN" sz="2400" b="1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76813" name="Text Box 13"/>
            <p:cNvSpPr txBox="1">
              <a:spLocks noChangeArrowheads="1"/>
            </p:cNvSpPr>
            <p:nvPr/>
          </p:nvSpPr>
          <p:spPr bwMode="auto">
            <a:xfrm>
              <a:off x="1756" y="2305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 b="1">
                  <a:solidFill>
                    <a:srgbClr val="FF3300"/>
                  </a:solidFill>
                  <a:latin typeface="Arial" charset="0"/>
                </a:rPr>
                <a:t>A</a:t>
              </a:r>
            </a:p>
          </p:txBody>
        </p:sp>
      </p:grpSp>
      <p:grpSp>
        <p:nvGrpSpPr>
          <p:cNvPr id="76814" name="Group 14"/>
          <p:cNvGrpSpPr>
            <a:grpSpLocks/>
          </p:cNvGrpSpPr>
          <p:nvPr/>
        </p:nvGrpSpPr>
        <p:grpSpPr bwMode="auto">
          <a:xfrm>
            <a:off x="1600200" y="4800603"/>
            <a:ext cx="5918200" cy="1016001"/>
            <a:chOff x="1749" y="3024"/>
            <a:chExt cx="3728" cy="640"/>
          </a:xfrm>
        </p:grpSpPr>
        <p:sp>
          <p:nvSpPr>
            <p:cNvPr id="76815" name="Text Box 15"/>
            <p:cNvSpPr txBox="1">
              <a:spLocks noChangeArrowheads="1"/>
            </p:cNvSpPr>
            <p:nvPr/>
          </p:nvSpPr>
          <p:spPr bwMode="auto">
            <a:xfrm>
              <a:off x="2037" y="3024"/>
              <a:ext cx="3440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400" b="1">
                  <a:solidFill>
                    <a:srgbClr val="FF3300"/>
                  </a:solidFill>
                  <a:latin typeface="Arial" charset="0"/>
                </a:rPr>
                <a:t>Ảnh của ông bà nội , mẹ và bác ruột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400" b="1">
                  <a:solidFill>
                    <a:srgbClr val="FF3300"/>
                  </a:solidFill>
                  <a:latin typeface="Arial" charset="0"/>
                </a:rPr>
                <a:t> của Quang.</a:t>
              </a:r>
            </a:p>
          </p:txBody>
        </p:sp>
        <p:sp>
          <p:nvSpPr>
            <p:cNvPr id="76816" name="Text Box 16"/>
            <p:cNvSpPr txBox="1">
              <a:spLocks noChangeArrowheads="1"/>
            </p:cNvSpPr>
            <p:nvPr/>
          </p:nvSpPr>
          <p:spPr bwMode="auto">
            <a:xfrm>
              <a:off x="1749" y="3024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 b="1">
                  <a:solidFill>
                    <a:srgbClr val="FF3300"/>
                  </a:solidFill>
                  <a:latin typeface="Arial" charset="0"/>
                </a:rPr>
                <a:t>B</a:t>
              </a:r>
            </a:p>
          </p:txBody>
        </p:sp>
      </p:grpSp>
      <p:grpSp>
        <p:nvGrpSpPr>
          <p:cNvPr id="76817" name="Group 17"/>
          <p:cNvGrpSpPr>
            <a:grpSpLocks/>
          </p:cNvGrpSpPr>
          <p:nvPr/>
        </p:nvGrpSpPr>
        <p:grpSpPr bwMode="auto">
          <a:xfrm>
            <a:off x="1600201" y="5853111"/>
            <a:ext cx="5745163" cy="1015999"/>
            <a:chOff x="1749" y="3687"/>
            <a:chExt cx="3619" cy="640"/>
          </a:xfrm>
        </p:grpSpPr>
        <p:sp>
          <p:nvSpPr>
            <p:cNvPr id="76818" name="Text Box 18"/>
            <p:cNvSpPr txBox="1">
              <a:spLocks noChangeArrowheads="1"/>
            </p:cNvSpPr>
            <p:nvPr/>
          </p:nvSpPr>
          <p:spPr bwMode="auto">
            <a:xfrm>
              <a:off x="2037" y="3687"/>
              <a:ext cx="3331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400" b="1">
                  <a:solidFill>
                    <a:srgbClr val="FF3300"/>
                  </a:solidFill>
                  <a:latin typeface="Arial" charset="0"/>
                </a:rPr>
                <a:t>Ảnh của ông bà nội , ba và cô ruột 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400" b="1">
                  <a:solidFill>
                    <a:srgbClr val="FF3300"/>
                  </a:solidFill>
                  <a:latin typeface="Arial" charset="0"/>
                </a:rPr>
                <a:t>của Quang.</a:t>
              </a:r>
            </a:p>
          </p:txBody>
        </p:sp>
        <p:sp>
          <p:nvSpPr>
            <p:cNvPr id="76819" name="Text Box 19"/>
            <p:cNvSpPr txBox="1">
              <a:spLocks noChangeArrowheads="1"/>
            </p:cNvSpPr>
            <p:nvPr/>
          </p:nvSpPr>
          <p:spPr bwMode="auto">
            <a:xfrm>
              <a:off x="1749" y="369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 b="1">
                  <a:solidFill>
                    <a:srgbClr val="FF3300"/>
                  </a:solidFill>
                  <a:latin typeface="Arial" charset="0"/>
                </a:rPr>
                <a:t>C</a:t>
              </a:r>
            </a:p>
          </p:txBody>
        </p:sp>
      </p:grpSp>
    </p:spTree>
  </p:cSld>
  <p:clrMapOvr>
    <a:masterClrMapping/>
  </p:clrMapOvr>
  <p:transition>
    <p:blind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48" dur="20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3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3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3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3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7" grpId="0" animBg="1"/>
      <p:bldP spid="76807" grpId="1" animBg="1"/>
      <p:bldP spid="76808" grpId="0"/>
      <p:bldP spid="76808" grpId="1"/>
      <p:bldP spid="768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2057400" y="685801"/>
            <a:ext cx="79248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vi-VN" sz="4000" b="1">
              <a:solidFill>
                <a:srgbClr val="333399"/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vi-VN" sz="4000">
                <a:solidFill>
                  <a:srgbClr val="FFFFFF"/>
                </a:solidFill>
                <a:latin typeface="Arial" charset="0"/>
              </a:rPr>
              <a:t>Ông bà sinh ra      và các anh chị của      cùng với các con của họ là những người thuộc họ nội.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vi-VN" sz="4000">
                <a:solidFill>
                  <a:srgbClr val="FFFFFF"/>
                </a:solidFill>
                <a:latin typeface="Arial" charset="0"/>
              </a:rPr>
              <a:t>Ông bà sinh ra       và các anh chị của       , cùng với các con của họ là những người thuộc họ ngoại.</a:t>
            </a:r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5792788" y="1636714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>
                <a:solidFill>
                  <a:srgbClr val="FFFFFF"/>
                </a:solidFill>
                <a:latin typeface="Arial" charset="0"/>
              </a:rPr>
              <a:t>…</a:t>
            </a: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3143250" y="2205039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>
                <a:solidFill>
                  <a:srgbClr val="FFFFFF"/>
                </a:solidFill>
                <a:latin typeface="Arial" charset="0"/>
              </a:rPr>
              <a:t>…</a:t>
            </a:r>
          </a:p>
        </p:txBody>
      </p:sp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5880100" y="3735389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>
                <a:solidFill>
                  <a:srgbClr val="FFFFFF"/>
                </a:solidFill>
                <a:latin typeface="Arial" charset="0"/>
              </a:rPr>
              <a:t>…</a:t>
            </a:r>
          </a:p>
        </p:txBody>
      </p:sp>
      <p:sp>
        <p:nvSpPr>
          <p:cNvPr id="75796" name="Text Box 20"/>
          <p:cNvSpPr txBox="1">
            <a:spLocks noChangeArrowheads="1"/>
          </p:cNvSpPr>
          <p:nvPr/>
        </p:nvSpPr>
        <p:spPr bwMode="auto">
          <a:xfrm>
            <a:off x="3143250" y="4349751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>
                <a:solidFill>
                  <a:srgbClr val="FFFFFF"/>
                </a:solidFill>
                <a:latin typeface="Arial" charset="0"/>
              </a:rPr>
              <a:t>…</a:t>
            </a:r>
          </a:p>
        </p:txBody>
      </p:sp>
      <p:sp>
        <p:nvSpPr>
          <p:cNvPr id="75797" name="Text Box 21"/>
          <p:cNvSpPr txBox="1">
            <a:spLocks noChangeArrowheads="1"/>
          </p:cNvSpPr>
          <p:nvPr/>
        </p:nvSpPr>
        <p:spPr bwMode="auto">
          <a:xfrm>
            <a:off x="5672138" y="1617664"/>
            <a:ext cx="749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>
                <a:solidFill>
                  <a:srgbClr val="FF3300"/>
                </a:solidFill>
                <a:latin typeface="Arial" charset="0"/>
              </a:rPr>
              <a:t>bố</a:t>
            </a:r>
          </a:p>
        </p:txBody>
      </p:sp>
      <p:sp>
        <p:nvSpPr>
          <p:cNvPr id="75798" name="Text Box 22"/>
          <p:cNvSpPr txBox="1">
            <a:spLocks noChangeArrowheads="1"/>
          </p:cNvSpPr>
          <p:nvPr/>
        </p:nvSpPr>
        <p:spPr bwMode="auto">
          <a:xfrm>
            <a:off x="3003550" y="2205039"/>
            <a:ext cx="749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>
                <a:solidFill>
                  <a:srgbClr val="FF3300"/>
                </a:solidFill>
                <a:latin typeface="Arial" charset="0"/>
              </a:rPr>
              <a:t>bố</a:t>
            </a:r>
          </a:p>
        </p:txBody>
      </p:sp>
      <p:sp>
        <p:nvSpPr>
          <p:cNvPr id="75799" name="Text Box 23"/>
          <p:cNvSpPr txBox="1">
            <a:spLocks noChangeArrowheads="1"/>
          </p:cNvSpPr>
          <p:nvPr/>
        </p:nvSpPr>
        <p:spPr bwMode="auto">
          <a:xfrm>
            <a:off x="3084514" y="4354514"/>
            <a:ext cx="8905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>
                <a:solidFill>
                  <a:srgbClr val="FF3300"/>
                </a:solidFill>
                <a:latin typeface="Arial" charset="0"/>
              </a:rPr>
              <a:t>mẹ</a:t>
            </a:r>
          </a:p>
        </p:txBody>
      </p:sp>
      <p:sp>
        <p:nvSpPr>
          <p:cNvPr id="75800" name="Text Box 24"/>
          <p:cNvSpPr txBox="1">
            <a:spLocks noChangeArrowheads="1"/>
          </p:cNvSpPr>
          <p:nvPr/>
        </p:nvSpPr>
        <p:spPr bwMode="auto">
          <a:xfrm>
            <a:off x="5702300" y="3721101"/>
            <a:ext cx="890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>
                <a:solidFill>
                  <a:srgbClr val="FF3300"/>
                </a:solidFill>
                <a:latin typeface="Arial" charset="0"/>
              </a:rPr>
              <a:t>mẹ</a:t>
            </a:r>
          </a:p>
        </p:txBody>
      </p:sp>
      <p:sp>
        <p:nvSpPr>
          <p:cNvPr id="75801" name="Text Box 25"/>
          <p:cNvSpPr txBox="1">
            <a:spLocks noChangeArrowheads="1"/>
          </p:cNvSpPr>
          <p:nvPr/>
        </p:nvSpPr>
        <p:spPr bwMode="auto">
          <a:xfrm>
            <a:off x="1992314" y="152401"/>
            <a:ext cx="7496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>
                <a:solidFill>
                  <a:srgbClr val="FFFFFF"/>
                </a:solidFill>
                <a:latin typeface="Arial" charset="0"/>
              </a:rPr>
              <a:t>Điền từ thích hợp vào chỗ trống: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5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0" grpId="0"/>
      <p:bldP spid="75790" grpId="1"/>
      <p:bldP spid="75791" grpId="0"/>
      <p:bldP spid="75791" grpId="1"/>
      <p:bldP spid="75794" grpId="0"/>
      <p:bldP spid="75794" grpId="1"/>
      <p:bldP spid="75796" grpId="0"/>
      <p:bldP spid="75796" grpId="1"/>
      <p:bldP spid="75797" grpId="0"/>
      <p:bldP spid="75798" grpId="0"/>
      <p:bldP spid="75799" grpId="0"/>
      <p:bldP spid="758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Hinh hoat hinh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6" name="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11188" cy="6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07" fill="hold"/>
                                        <p:tgtEl>
                                          <p:spTgt spid="92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6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77" name="Picture 21" descr="F9849DCFA90C473196ECD16214E770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257800"/>
            <a:ext cx="13525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8" name="Picture 22" descr="F9849DCFA90C473196ECD16214E770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11676" y="2781301"/>
            <a:ext cx="3313113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0679" name="Object 23"/>
          <p:cNvGraphicFramePr>
            <a:graphicFrameLocks noChangeAspect="1"/>
          </p:cNvGraphicFramePr>
          <p:nvPr/>
        </p:nvGraphicFramePr>
        <p:xfrm>
          <a:off x="1524000" y="4724400"/>
          <a:ext cx="91440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5" imgW="5323810" imgH="3200000" progId="Paint.Picture">
                  <p:embed/>
                </p:oleObj>
              </mc:Choice>
              <mc:Fallback>
                <p:oleObj name="Bitmap Image" r:id="rId5" imgW="5323810" imgH="3200000" progId="Paint.Picture">
                  <p:embed/>
                  <p:pic>
                    <p:nvPicPr>
                      <p:cNvPr id="7067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724400"/>
                        <a:ext cx="91440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80" name="WordArt 24"/>
          <p:cNvSpPr>
            <a:spLocks noChangeArrowheads="1" noChangeShapeType="1" noTextEdit="1"/>
          </p:cNvSpPr>
          <p:nvPr/>
        </p:nvSpPr>
        <p:spPr bwMode="auto">
          <a:xfrm>
            <a:off x="2351088" y="1557339"/>
            <a:ext cx="7848600" cy="935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Front"/>
              <a:lightRig rig="legacyFlat3" dir="b"/>
            </a:scene3d>
            <a:sp3d extrusionH="1801800" prstMaterial="legacyMatte">
              <a:extrusionClr>
                <a:srgbClr val="6666FF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12700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và vẽ sơ đồ mối quan hệ họ hàng</a:t>
            </a:r>
          </a:p>
        </p:txBody>
      </p:sp>
      <p:pic>
        <p:nvPicPr>
          <p:cNvPr id="70681" name="Picture 25" descr="001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6" y="1"/>
            <a:ext cx="1438275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4" name="Picture 28" descr="Picture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2195513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85" name="WordArt 29"/>
          <p:cNvSpPr>
            <a:spLocks noChangeArrowheads="1" noChangeShapeType="1" noTextEdit="1"/>
          </p:cNvSpPr>
          <p:nvPr/>
        </p:nvSpPr>
        <p:spPr bwMode="auto">
          <a:xfrm>
            <a:off x="4511676" y="404813"/>
            <a:ext cx="4105275" cy="7921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chemeClr val="bg1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mới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D0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D0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80" grpId="0" animBg="1"/>
      <p:bldP spid="706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24" name="Picture 20" descr="KDDRA0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44450"/>
            <a:ext cx="15494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5" name="Picture 21" descr="logo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2160589"/>
            <a:ext cx="609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9" name="Picture 25" descr="T3bimatIT[2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00600"/>
            <a:ext cx="18859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30" name="Picture 26" descr="logo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213101"/>
            <a:ext cx="609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31" name="Picture 27" descr="logo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149726"/>
            <a:ext cx="609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732" name="Group 28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72733" name="Picture 29" descr="LIN_0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734" name="Picture 30" descr="LIN_0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76"/>
              <a:ext cx="5760" cy="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735" name="Picture 31" descr="LIN_0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003" y="2141"/>
              <a:ext cx="4128" cy="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736" name="Picture 32" descr="LIN_0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645" y="2132"/>
              <a:ext cx="4128" cy="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2737" name="Picture 33" descr="Flower Clipart - Imag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914900"/>
            <a:ext cx="25908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38" name="Text Box 34"/>
          <p:cNvSpPr txBox="1">
            <a:spLocks noChangeArrowheads="1"/>
          </p:cNvSpPr>
          <p:nvPr/>
        </p:nvSpPr>
        <p:spPr bwMode="auto">
          <a:xfrm>
            <a:off x="2451101" y="2046288"/>
            <a:ext cx="8137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333399"/>
                </a:solidFill>
                <a:latin typeface="VNI-Helve" pitchFamily="2" charset="0"/>
              </a:rPr>
              <a:t>Hoaït ñoäng 1:Phaân tích moái quan heä hoï haøng.</a:t>
            </a:r>
          </a:p>
        </p:txBody>
      </p:sp>
      <p:sp>
        <p:nvSpPr>
          <p:cNvPr id="72739" name="Text Box 35"/>
          <p:cNvSpPr txBox="1">
            <a:spLocks noChangeArrowheads="1"/>
          </p:cNvSpPr>
          <p:nvPr/>
        </p:nvSpPr>
        <p:spPr bwMode="auto">
          <a:xfrm>
            <a:off x="2455864" y="3068638"/>
            <a:ext cx="8002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333399"/>
                </a:solidFill>
                <a:latin typeface="VNI-Helve" pitchFamily="2" charset="0"/>
              </a:rPr>
              <a:t>Hoaït ñoäng 2:Veõ sô ñoà moái quan heä hoï haøng.</a:t>
            </a:r>
          </a:p>
        </p:txBody>
      </p:sp>
      <p:sp>
        <p:nvSpPr>
          <p:cNvPr id="72740" name="Text Box 36"/>
          <p:cNvSpPr txBox="1">
            <a:spLocks noChangeArrowheads="1"/>
          </p:cNvSpPr>
          <p:nvPr/>
        </p:nvSpPr>
        <p:spPr bwMode="auto">
          <a:xfrm>
            <a:off x="2519363" y="4062413"/>
            <a:ext cx="69341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333399"/>
                </a:solidFill>
                <a:latin typeface="VNI-Helve" pitchFamily="2" charset="0"/>
              </a:rPr>
              <a:t>Hoaït ñoäng 3:Troø chôi rung chuoâng vaøng.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38" grpId="0"/>
      <p:bldP spid="72739" grpId="0"/>
      <p:bldP spid="7274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BE" altLang="vi-VN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BE" altLang="vi-VN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868</Words>
  <Application>Microsoft Office PowerPoint</Application>
  <PresentationFormat>Widescreen</PresentationFormat>
  <Paragraphs>257</Paragraphs>
  <Slides>24</Slides>
  <Notes>0</Notes>
  <HiddenSlides>0</HiddenSlides>
  <MMClips>3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Times New Roman</vt:lpstr>
      <vt:lpstr>Vni 12 Alex</vt:lpstr>
      <vt:lpstr>Vni 17 Sandy</vt:lpstr>
      <vt:lpstr>VNI 26 Saliere</vt:lpstr>
      <vt:lpstr>VNI-Aptima</vt:lpstr>
      <vt:lpstr>VNI-Ariston</vt:lpstr>
      <vt:lpstr>VNI-Bodon-Poster</vt:lpstr>
      <vt:lpstr>VNI-Helve</vt:lpstr>
      <vt:lpstr>VNI-Revue</vt:lpstr>
      <vt:lpstr>VNI-Times</vt:lpstr>
      <vt:lpstr>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e5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2020-11-25T01:58:25Z</dcterms:created>
  <dcterms:modified xsi:type="dcterms:W3CDTF">2020-11-25T01:58:51Z</dcterms:modified>
</cp:coreProperties>
</file>