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38" r:id="rId2"/>
    <p:sldId id="429" r:id="rId3"/>
    <p:sldId id="432" r:id="rId4"/>
    <p:sldId id="370" r:id="rId5"/>
    <p:sldId id="390" r:id="rId6"/>
    <p:sldId id="421" r:id="rId7"/>
    <p:sldId id="406" r:id="rId8"/>
    <p:sldId id="419" r:id="rId9"/>
    <p:sldId id="407" r:id="rId10"/>
    <p:sldId id="410" r:id="rId11"/>
    <p:sldId id="412" r:id="rId12"/>
    <p:sldId id="409" r:id="rId13"/>
    <p:sldId id="424" r:id="rId14"/>
    <p:sldId id="434" r:id="rId15"/>
    <p:sldId id="436" r:id="rId16"/>
    <p:sldId id="3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7BC07-4491-4250-A764-945AB8B393A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9F4F6-CE47-4061-BC2F-A192F7E3F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7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05E263-A05A-426D-BC72-B032997296CC}" type="slidenum">
              <a:rPr kumimoji="0" lang="en-US" altLang="vi-VN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vi-VN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4348163"/>
            <a:ext cx="4538662" cy="747712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 sz="1400">
                <a:latin typeface="Times New Roman" pitchFamily="18" charset="0"/>
              </a:rPr>
              <a:t>Chào kết thúc tiết học</a:t>
            </a:r>
          </a:p>
          <a:p>
            <a:r>
              <a:rPr lang="en-US" altLang="vi-VN" sz="1300">
                <a:latin typeface="Times New Roman" pitchFamily="18" charset="0"/>
              </a:rPr>
              <a:t>Power point,văn bản,hình ảnh.</a:t>
            </a:r>
          </a:p>
          <a:p>
            <a:endParaRPr lang="en-US" altLang="vi-VN" sz="1300"/>
          </a:p>
          <a:p>
            <a:endParaRPr lang="en-US" altLang="vi-VN" sz="1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6CDB-3451-40B5-AD64-A8E9FBEC2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3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054A7-3C66-4789-B6FC-509519282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1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4375-FD50-4EA4-ACF7-60C604A85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6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F558-C410-4924-8BCA-D302F187F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8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36000" y="76201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76201"/>
            <a:ext cx="44704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1016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6B37E2-70D8-4EDE-B4CF-08551FF13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457201"/>
            <a:ext cx="11582400" cy="562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36000" y="76201"/>
            <a:ext cx="3352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76201"/>
            <a:ext cx="44704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10160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DBF0FB-BE58-4D4B-8961-79411A6D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BED89-3508-4572-AE92-EC6C8993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5776-B4AA-4122-A6D4-F05F7126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6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1D748-92F4-4C09-B610-35A2169A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6A7A-4B6B-482F-8125-6B7A5AD9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0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17BB-3692-4175-B55E-5013CE666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0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76BB-4FBD-472D-AAA0-5CB2E94F4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6271-DA5D-451B-A664-B127EF004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F866-5110-4E3C-8DF0-88ABEB15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B519BF-C6EC-4D66-B5F8-3B3B84D40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85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i59.photobucket.com/albums/g282/TieuSuMuoiSM/caymia.jpg&amp;imgrefurl=http://www.khungtroisaomai.info/ktsmdiendan/viewtopic.php%3Fp%3D7216%26sid%3D488a7492ea32097440cc934dede728ed&amp;usg=__LqtMnQAvulix-Fokbn_cV3jC6Ac=&amp;h=480&amp;w=640&amp;sz=49&amp;hl=vi&amp;start=147&amp;tbnid=Tj_sAYFkFDI2aM:&amp;tbnh=103&amp;tbnw=137&amp;prev=/images%3Fq%3Dc%25C3%25A2ym%25C3%25ADa%26start%3D140%26gbv%3D2%26ndsp%3D20%26hl%3Dvi%26sa%3D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362200" y="685800"/>
            <a:ext cx="8077200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u="sng">
                <a:solidFill>
                  <a:srgbClr val="006600"/>
                </a:solidFill>
                <a:latin typeface="Arial" pitchFamily="34" charset="0"/>
              </a:rPr>
              <a:t>MÔN :TỰ NHIÊN &amp; XÃ HỘI 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u="sng">
              <a:solidFill>
                <a:srgbClr val="FF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2800" b="1">
              <a:solidFill>
                <a:srgbClr val="FF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2800" b="1">
              <a:solidFill>
                <a:srgbClr val="FF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2800" b="1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4038600" y="1752600"/>
            <a:ext cx="472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FFC42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: THỰC VẬT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1752600" y="0"/>
            <a:ext cx="0" cy="601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48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1905000" y="0"/>
            <a:ext cx="0" cy="4038600"/>
          </a:xfrm>
          <a:prstGeom prst="line">
            <a:avLst/>
          </a:prstGeom>
          <a:noFill/>
          <a:ln w="28575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48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524000" y="406400"/>
            <a:ext cx="7315200" cy="0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48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>
            <a:off x="1524000" y="228600"/>
            <a:ext cx="807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4800" b="1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80905" name="Picture 9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6" name="Picture 10" descr="U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026026"/>
            <a:ext cx="200025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senghepd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3352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2672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3048000" y="6034088"/>
            <a:ext cx="6248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vi-VN" sz="4800" b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828800" y="5562601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phượng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4114800" cy="4953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096000" y="5638801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lúa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ater l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3434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81200" y="5638801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hoa súng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4114800" cy="51054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019800" y="5638801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dưa hấu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286000" y="5181601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tơ hồng</a:t>
            </a:r>
          </a:p>
        </p:txBody>
      </p:sp>
      <p:pic>
        <p:nvPicPr>
          <p:cNvPr id="51207" name="Picture 7" descr="ANd9GcQ36rBHfdBbQxN265GJaNa5ugo_3xL2RwcURUWTGPZgUGOmSrnr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41148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705600" y="5181601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tầm gửi</a:t>
            </a:r>
          </a:p>
        </p:txBody>
      </p:sp>
      <p:pic>
        <p:nvPicPr>
          <p:cNvPr id="51210" name="Picture 10" descr="310359927_b3b14ae09d_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4267200" cy="4648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6"/>
          <p:cNvSpPr txBox="1">
            <a:spLocks noChangeArrowheads="1"/>
          </p:cNvSpPr>
          <p:nvPr/>
        </p:nvSpPr>
        <p:spPr bwMode="auto">
          <a:xfrm>
            <a:off x="1828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352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i="1" u="sng">
                <a:solidFill>
                  <a:srgbClr val="FF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276600" y="1828801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Thực vật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752600" y="3200401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8000"/>
                </a:solidFill>
                <a:latin typeface="Times New Roman" pitchFamily="18" charset="0"/>
              </a:rPr>
              <a:t>Chúng có hình dạng và độ lớn khác nhau.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505201" y="1012826"/>
            <a:ext cx="427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altLang="vi-VN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altLang="vi-VN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vi-VN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altLang="vi-VN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endParaRPr lang="en-US" altLang="vi-VN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4419601" y="1752601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Thực</a:t>
            </a:r>
            <a:r>
              <a:rPr lang="en-US" altLang="vi-VN" sz="4800" b="1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vật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514600" y="2590801"/>
            <a:ext cx="7467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srgbClr val="00FF00"/>
                </a:solidFill>
                <a:latin typeface="Times New Roman" pitchFamily="18" charset="0"/>
              </a:rPr>
              <a:t>Thảo luận nhóm: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vi-VN" sz="4400" b="1" i="1">
                <a:solidFill>
                  <a:srgbClr val="990099"/>
                </a:solidFill>
                <a:latin typeface="Times New Roman" pitchFamily="18" charset="0"/>
              </a:rPr>
              <a:t>Nêu tên, giới thiệu các bộ phận thường có ở một cây.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6"/>
          <p:cNvSpPr txBox="1">
            <a:spLocks noChangeArrowheads="1"/>
          </p:cNvSpPr>
          <p:nvPr/>
        </p:nvSpPr>
        <p:spPr bwMode="auto">
          <a:xfrm>
            <a:off x="1828800" y="2590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4400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352800" y="1143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i="1" u="sng">
                <a:solidFill>
                  <a:srgbClr val="FF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276600" y="1828801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Thực vật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752600" y="3200401"/>
            <a:ext cx="8458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8000"/>
                </a:solidFill>
                <a:latin typeface="Times New Roman" pitchFamily="18" charset="0"/>
              </a:rPr>
              <a:t>Chúng có hình dạng và độ lớn khác nhau.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828800" y="4572001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FF"/>
                </a:solidFill>
                <a:latin typeface="Times New Roman" pitchFamily="18" charset="0"/>
              </a:rPr>
              <a:t>Mỗi cây thường có rễ, thân, lá, hoa và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mtg_00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10"/>
          <p:cNvSpPr>
            <a:spLocks noChangeArrowheads="1" noChangeShapeType="1" noTextEdit="1"/>
          </p:cNvSpPr>
          <p:nvPr/>
        </p:nvSpPr>
        <p:spPr bwMode="auto">
          <a:xfrm>
            <a:off x="1905000" y="2743201"/>
            <a:ext cx="8610600" cy="31607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quí thầy cô và các em học sinh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0"/>
            <a:ext cx="9323388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24000" y="152400"/>
            <a:ext cx="9144000" cy="838200"/>
          </a:xfrm>
          <a:prstGeom prst="ellipse">
            <a:avLst/>
          </a:prstGeom>
          <a:solidFill>
            <a:srgbClr val="F89A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0000FF"/>
                </a:solidFill>
                <a:cs typeface="Times New Roman" pitchFamily="18" charset="0"/>
              </a:rPr>
              <a:t>TỰ  NHIÊN và XÃ HỘI  LỚP 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049141047_9a036e9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caym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43434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3657600"/>
            <a:ext cx="450532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43434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524000" y="0"/>
            <a:ext cx="46482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9513" algn="l"/>
              </a:tabLs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Cây gì mọc ở sân trường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Cùng em năm tháng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thân thương bạn bè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Nấp trong tán lá tiếng ve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FF"/>
                </a:solidFill>
                <a:latin typeface="Arial" pitchFamily="34" charset="0"/>
              </a:rPr>
              <a:t>Sắc hoa đỏ rực gọi hè đến mau.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524000" y="0"/>
            <a:ext cx="46482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6324600" y="0"/>
            <a:ext cx="4343400" cy="3486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pitchFamily="34" charset="0"/>
              </a:rPr>
              <a:t>Mình dài như gậy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pitchFamily="34" charset="0"/>
              </a:rPr>
              <a:t>Có nhiều đốt xương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pitchFamily="34" charset="0"/>
              </a:rPr>
              <a:t>Nước ngọt như đường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pitchFamily="34" charset="0"/>
              </a:rPr>
              <a:t>Ăn phải nhả bã.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6324600" y="0"/>
            <a:ext cx="4343400" cy="3486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666876" y="3657600"/>
            <a:ext cx="4505325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pitchFamily="34" charset="0"/>
              </a:rPr>
              <a:t>Cây gì xoè tán lá tròn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pitchFamily="34" charset="0"/>
              </a:rPr>
              <a:t>Mùa hè rợp bóng sân trường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FF"/>
                </a:solidFill>
                <a:latin typeface="Arial" pitchFamily="34" charset="0"/>
              </a:rPr>
              <a:t> em chơi.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1524000" y="3657600"/>
            <a:ext cx="46482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324600" y="3657600"/>
            <a:ext cx="4343400" cy="304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Arial" pitchFamily="34" charset="0"/>
              </a:rPr>
              <a:t>Thân rỗng nhiều đốt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Arial" pitchFamily="34" charset="0"/>
              </a:rPr>
              <a:t>Mọc thành bụi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Arial" pitchFamily="34" charset="0"/>
              </a:rPr>
              <a:t>Lá nhỏ cành thưa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solidFill>
                  <a:srgbClr val="0000FF"/>
                </a:solidFill>
                <a:latin typeface="Arial" pitchFamily="34" charset="0"/>
              </a:rPr>
              <a:t>Đu đưa trước gió.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6324600" y="3663950"/>
            <a:ext cx="4343400" cy="30416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4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4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4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5"/>
                  </p:tgtEl>
                </p:cond>
              </p:nextCondLst>
            </p:seq>
          </p:childTnLst>
        </p:cTn>
      </p:par>
    </p:tnLst>
    <p:bldLst>
      <p:bldP spid="74758" grpId="0" animBg="1"/>
      <p:bldP spid="74759" grpId="0" animBg="1"/>
      <p:bldP spid="74760" grpId="0" animBg="1"/>
      <p:bldP spid="74761" grpId="0" animBg="1"/>
      <p:bldP spid="74762" grpId="0" animBg="1"/>
      <p:bldP spid="74763" grpId="0" animBg="1"/>
      <p:bldP spid="74764" grpId="0" animBg="1"/>
      <p:bldP spid="747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1981200" y="3505201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>
                <a:solidFill>
                  <a:srgbClr val="FF00FF"/>
                </a:solidFill>
              </a:rPr>
              <a:t>Kể tên những cây mà em biết?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124200" y="1143001"/>
            <a:ext cx="594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 i="1">
                <a:solidFill>
                  <a:srgbClr val="CC33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038600" y="1905001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Thực</a:t>
            </a:r>
            <a:r>
              <a:rPr lang="en-US" altLang="vi-VN" sz="4800" b="1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828800" y="2971801"/>
            <a:ext cx="883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>
                <a:solidFill>
                  <a:srgbClr val="FF00FF"/>
                </a:solidFill>
              </a:rPr>
              <a:t>Xung quanh ta có rất nhiều cây.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505200" y="1143001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i="1" u="sng">
                <a:solidFill>
                  <a:srgbClr val="FF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276600" y="1828801"/>
            <a:ext cx="609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Thực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038600" y="1241426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u="sng">
                <a:solidFill>
                  <a:srgbClr val="FF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876801" y="1905001"/>
            <a:ext cx="25304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008000"/>
                </a:solidFill>
                <a:latin typeface="Times New Roman" pitchFamily="18" charset="0"/>
              </a:rPr>
              <a:t>Thực vật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133600" y="3124201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Quan sát, so sánh hình dạng, độ lớn của các cây sau trên màn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DSC04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2672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133600" y="5638801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xà cừ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791200" y="5486401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prstClr val="black"/>
                </a:solidFill>
                <a:latin typeface="Times New Roman" pitchFamily="18" charset="0"/>
              </a:rPr>
              <a:t>	</a:t>
            </a: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cau vua</a:t>
            </a:r>
          </a:p>
        </p:txBody>
      </p:sp>
      <p:pic>
        <p:nvPicPr>
          <p:cNvPr id="48136" name="Picture 8" descr="DSC09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191000" cy="52578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8"/>
          <p:cNvSpPr txBox="1">
            <a:spLocks noChangeArrowheads="1"/>
          </p:cNvSpPr>
          <p:nvPr/>
        </p:nvSpPr>
        <p:spPr bwMode="auto">
          <a:xfrm>
            <a:off x="2286000" y="5486401"/>
            <a:ext cx="2514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>
                <a:solidFill>
                  <a:srgbClr val="0000FF"/>
                </a:solidFill>
              </a:rPr>
              <a:t>Cây khế</a:t>
            </a:r>
          </a:p>
        </p:txBody>
      </p:sp>
      <p:pic>
        <p:nvPicPr>
          <p:cNvPr id="61451" name="Picture 11" descr="DSC041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4343400" cy="4800600"/>
          </a:xfrm>
          <a:prstGeom prst="rect">
            <a:avLst/>
          </a:prstGeom>
          <a:noFill/>
          <a:ln w="38100">
            <a:solidFill>
              <a:srgbClr val="0064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943600" y="5486401"/>
            <a:ext cx="396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0000FF"/>
                </a:solidFill>
                <a:latin typeface="Times New Roman" pitchFamily="18" charset="0"/>
              </a:rPr>
              <a:t>Cây bàng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12_201172892944_dinh-n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42672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9162" name="Picture 10" descr="ng-ho-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114800" cy="4876800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096000" y="5638801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đinh lăng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752600" y="5638801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Cây hoa hồng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Widescreen</PresentationFormat>
  <Paragraphs>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2021-01-17T13:11:58Z</dcterms:created>
  <dcterms:modified xsi:type="dcterms:W3CDTF">2021-01-17T13:12:07Z</dcterms:modified>
</cp:coreProperties>
</file>