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8" r:id="rId4"/>
  </p:sldMasterIdLst>
  <p:sldIdLst>
    <p:sldId id="329" r:id="rId5"/>
    <p:sldId id="274" r:id="rId6"/>
    <p:sldId id="275" r:id="rId7"/>
    <p:sldId id="328" r:id="rId8"/>
    <p:sldId id="326" r:id="rId9"/>
    <p:sldId id="325" r:id="rId10"/>
    <p:sldId id="277" r:id="rId11"/>
    <p:sldId id="279" r:id="rId12"/>
    <p:sldId id="309" r:id="rId13"/>
    <p:sldId id="297" r:id="rId14"/>
    <p:sldId id="298" r:id="rId15"/>
    <p:sldId id="321" r:id="rId16"/>
    <p:sldId id="300" r:id="rId17"/>
    <p:sldId id="301" r:id="rId18"/>
    <p:sldId id="303" r:id="rId19"/>
    <p:sldId id="302" r:id="rId20"/>
    <p:sldId id="304" r:id="rId21"/>
    <p:sldId id="305" r:id="rId22"/>
    <p:sldId id="306" r:id="rId23"/>
    <p:sldId id="307" r:id="rId24"/>
    <p:sldId id="308" r:id="rId25"/>
    <p:sldId id="320" r:id="rId26"/>
    <p:sldId id="312" r:id="rId27"/>
    <p:sldId id="313" r:id="rId28"/>
    <p:sldId id="314" r:id="rId29"/>
    <p:sldId id="32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3AA0C5-C276-48A9-BA14-0A9DB6054F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90BF11-E32C-41E5-AFAD-41385E59F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A9F205-E3E8-4596-A32B-3DCE8C22B6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03FB8-8E3C-4021-9CB3-4A314E0B36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1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E76693-51BC-4DCC-9AD1-6F9DE7BA1C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1BA7E9-AA33-4863-B356-2FAAEFE990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D45DBA-B754-4915-989D-33265A9701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BB8D9D-D4B5-4C7A-9B74-EAA6AC714F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78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885967-F41F-4D4F-B6AC-0BF7AEFB6C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075471-3EE9-46DB-B1FE-94F5C05342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9E7366-39EB-47AF-A30F-B07B90B92A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9153D-86C2-4B8D-AC9C-4F407219FE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371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1F5A3E3-5C8D-4C13-80AD-006CB859D0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1110314-D72D-41D7-AC07-D798A31CA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BDF343-6B5D-44EE-AD7D-9B147D2009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A6EA7-5ED4-4C77-9779-321B168D68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292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AD9641B4-3E0A-4FBB-8A62-76225BD433D3}"/>
              </a:ext>
            </a:extLst>
          </p:cNvPr>
          <p:cNvGrpSpPr>
            <a:grpSpLocks/>
          </p:cNvGrpSpPr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26CF254-13D3-4CC5-B792-250136E963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8487C30B-9E87-42E1-9705-4375E3E97FB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B85671BC-1DF9-4D4D-8A55-6888BDCFD0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210DB52-F803-4AB2-94E7-D26EFBC9040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EDBDB97-F7D3-4E4D-80FD-9A9CB6C411C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F5700C4-E0A7-4CD4-984E-0D0AB69BB33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A5265F1E-80AE-454D-A0FF-5301DA2259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50FF11F8-270A-4187-A55B-81D9E04D8F4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5E30171E-9A1C-42FB-8107-BB647A07CC9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95B14AD3-1FFC-4589-B472-8D674D659F3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FCC38BD4-90AD-4D86-9570-541B38AF92A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4C1C9336-6189-4A54-AA2D-FA50D996D85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E7ECA3A3-82EC-4FA7-A5D8-7380801B612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</p:grpSp>
      <p:sp>
        <p:nvSpPr>
          <p:cNvPr id="411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997076"/>
            <a:ext cx="94488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4D029439-2A72-4AAB-81B3-4FF9D5D9252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CF2CB80A-A28A-4290-AE99-93B3A37B90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9A7C4BC4-1C5A-4216-A6D4-A89138CA1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4FE96-715B-4D7D-8514-BC64CCB9F3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009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CAF222D-D080-44CE-A5D3-186B6638E3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C98D9992-EC5E-4099-A83A-FF7C5ED910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2BFD9C16-D260-4CAA-BAE7-81CE5BAEC2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7C625-5BE7-4380-991B-93B7BB52B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591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93145C5-36C2-4BCF-AE54-76577A60F2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681016A4-FAC4-417A-BEAA-3B5106D383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BF49B3D-C078-42E9-B8E2-05C3C7552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C8D1E-C867-4C62-A43B-E1580F62FA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414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0B53FAFE-D1D2-45BF-8AC7-5401AD31C9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57181F8B-F9EE-49D9-9C31-AFFBC9C03C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EA6A9CB7-C003-4DF5-808E-C6C304BB20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A329C-D785-47A5-8768-46075B755F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79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E7C01B72-A472-433D-964E-1BC10B0E5E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83EF0007-9F5E-4DC7-ADCF-06904A9277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1F9F4989-06F3-4BDF-9F58-9647A9405E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81854-6220-4848-8C37-B99CF27D5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986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ADB45E50-7545-4D00-8D7C-275611BB9E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7876A289-EA3B-43AA-B7AF-CE91104BA3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0D86574D-BFC3-4095-9529-53D661C02D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71622-721E-4417-BEB3-0130E00408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321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16FC68D0-29CB-408D-8F5F-8B2F358462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824111F2-61CD-4917-B4BD-1D3C0C17D7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50DAF2AE-8C8D-4960-8181-080CA5987D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BF208F-0A80-4E2C-9EE9-E967218196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90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554F62-829B-44ED-AEBC-43BC75EC94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E4AFF7-5410-472A-A91A-E6FE2ECA7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640100-8042-4A99-A456-4FD2019066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79F37-C7A4-4B6F-9CD2-D9819D58E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443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C0A47FBA-ADD8-4A08-9F4B-A179270694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FFB229A6-EE94-4C20-8167-CED941C6BF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BFEA7D1E-CAC0-46E0-9D99-45789E4B7F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F97AFA-3D16-446A-85BF-D836BB59BD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045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C0904B74-9E2F-443A-824C-BC01F75026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48035C5A-B730-4BCA-8809-804E2BE46A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61C707FF-BBDF-43EA-A60A-10034F93EC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90B97-0B31-44A4-AF7C-AE8754DAC1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253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59516007-9242-42AF-A033-9ED25E0D99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2B116C7A-3269-452D-9F7F-EBB9C31F08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03B80E98-B408-41ED-BE1E-D67F6DBC5B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C7ADDC-50B7-4874-B465-15FFDD5143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522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6200" y="304800"/>
            <a:ext cx="25146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2400" y="304800"/>
            <a:ext cx="7340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3FA243E3-7121-4E1B-A712-27DCF91B5A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A700D9D5-9B13-4C82-A9B5-78EFF28AD0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08B8366-124E-4E39-B3DB-2B4C1CFA97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366FA-EDD4-4A0C-9B48-D6E09D2C67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306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422400" y="1981200"/>
            <a:ext cx="10058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9508BF6-F2F7-4063-9596-FD3DF27404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BE8EB173-FF5E-4609-BCBE-EFF9D1672B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EAB88139-AC14-42F4-BC79-F345E8BDD3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7BBB2-997B-41AF-995D-1227964398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216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8130653-BC58-4283-B746-5A7E82F2F65F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615D3A4-E2E3-4F0E-B1C7-5EE0E68D565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B8751FF1-DC3B-485A-A286-0DFBB201045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4D00A5D-D4B3-4145-93D1-D33D40CEDA3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89B97CAA-18A2-453B-BA36-4C883965588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1E2B263C-2581-4B82-B2DE-83FF305281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4D83D682-3F23-4189-B4FF-21A98BC9928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ED00355B-4F02-43AA-BF1B-8789BF11BBA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31A3880B-E2B6-42A6-A8E3-1C5CCE30C79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/>
            </a:p>
          </p:txBody>
        </p:sp>
      </p:grpSp>
      <p:sp>
        <p:nvSpPr>
          <p:cNvPr id="768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768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D5356C3D-7BCC-4F7E-93BA-043808A3694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EB1C520A-10F9-4535-ABB9-8B19EBAD65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18DC221B-B30C-45B6-8292-E2A526E59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1726382-88CD-461E-944F-A75223E3FCE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73147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2FAC053-8FDD-4D6A-A05D-6FEC5116FF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571C60A-A0D7-4E91-B775-38F7A999C61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02CB3-A6B0-460A-8017-D3CB61A3AAF3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16262F1-5342-44B4-AD60-49A8C951268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11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F84C0E7-387F-4432-88A0-311BAFE272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6F027D8-ABA0-49DB-9560-F4DF22F6B4F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3DD5C-16CD-4BD7-8CDA-53A9D6077BE9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72D6F77-B504-4F5E-A7A6-ACAD27036F3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999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4B51881-EC6F-4E1C-8EA4-07CDE08194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EE41625-775E-4CAC-9590-3511904A22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6D6BB-0563-49C4-A3FC-66A2EF30D9A6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47972CE0-9A9A-4DF6-94AD-E258D10E563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69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B650C11-206A-4EBA-8316-1A8B1E110A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D7C998C-E462-40EE-8310-7A9BB60AFC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71E26-1A95-401B-A3A9-D97A2AA67593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EE531624-3C02-4845-AD3B-F9B9C357612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48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06B8D4-C9BD-4D67-9032-9D84CC2907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427FE0-EE8C-454B-9385-DD8CAABE92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8DAB7F-4E66-447D-8354-E059B7439E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CD76D-CAB0-4DBC-B464-4210DABB0F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073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1FE830-AC98-457E-91BF-F516A20EDA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378586-8179-4600-928E-8A710B94D5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D22D3-26E8-4DA0-B88E-0807E1C7DD8C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69F9038-F75B-4BCC-9806-703AACB8C5F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0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FBE8055-A7D9-4C09-B8D5-8A31C0A9F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3A81D36-5581-4EF3-95ED-B8C587FEF3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87025-F635-4117-95D5-ECCFFEBAEE2D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46634DE0-3295-4EA9-B445-70CF787B9C1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895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9FAA47A-3F6F-4EB4-8A89-0CF4745742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E68ECFC-C8AC-4747-8EEE-AD53CCF695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2F083-2434-419E-A18C-A74344E03BAD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FA168A0-5863-4AF9-BED8-A4BC2C1F15E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532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738F516-E367-4BCF-881B-6D5C6E6F7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2CD58C7-B6F8-4774-A8B2-4474AD7907C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CB2AE-951B-4AC2-95E5-4164894B78B1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824C8E9-724B-4498-8BD2-82FEF99C769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5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D4D765E-22BE-4EE7-B8FB-BB91BF9568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FE6F9C8-85F4-42D3-A248-E1834F65E6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AFD4C-9FF9-44DB-B13A-5163BC54A388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DE661BD-5731-45BC-950C-9E3FD85A45B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832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8D06874-4E36-4836-ADB8-D07938F18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10F1571-DA27-4D2C-A76E-3393DFB0039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57F06-D036-45F9-99A0-C76C2ECCAF33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ED823BB-4560-4F51-90D8-9A5181589D2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002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C40C347C-EBB4-43D6-B935-C630B4EFA6C7}"/>
              </a:ext>
            </a:extLst>
          </p:cNvPr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vi-VN" sz="180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B369F81F-0269-4F20-A133-3906C0799015}"/>
              </a:ext>
            </a:extLst>
          </p:cNvPr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E1B361F9-79E2-4A0E-9274-F1112175B6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E729A869-1A6F-49B7-9781-EB44252DCC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AEE23A75-3C40-4459-AB0E-458302D096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1866F0EB-79F7-4DAD-B22A-4A5B871FD83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8F44E7BA-9CC3-439B-B923-CAAB7D427C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ED069355-022E-4893-AA7F-20C9F91CF0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E0431250-223A-427F-9EAF-661505EA0E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3A402AC3-616E-478F-B9B7-84AA05D39B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67CBF5D2-C69B-418A-BA04-5B83F6DA34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/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C4C94913-BAF4-405A-BCD6-7603E2EC600F}"/>
              </a:ext>
            </a:extLst>
          </p:cNvPr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6D40F528-271A-49EB-B518-AE10D31A9AB1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4B474135-D73E-4EA3-95BE-7A698170CCA8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D4E4429B-6EDA-42D2-8BD4-083BFC8A74D2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/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1B864FE9-9F0A-48DA-84A6-C563172F377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732D1C9C-BF3D-4BB6-8D14-AF42B7027A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B69C0ADC-3954-40DB-878B-64C04FCC6B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7938E5B6-8CD8-4BFF-B2ED-B84C27FA63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/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D9808018-5301-4DE8-A82A-67A06F2D8C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/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F42DA470-33B2-418D-9A97-3370061F9C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/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:a16="http://schemas.microsoft.com/office/drawing/2014/main" id="{938A05F0-883C-43FC-B8E5-92830A7A9863}"/>
              </a:ext>
            </a:extLst>
          </p:cNvPr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vi-VN" sz="1800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44647CFD-CB5C-4A1D-946E-729A2646B33F}"/>
              </a:ext>
            </a:extLst>
          </p:cNvPr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vi-VN" sz="18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4C5080A1-24E7-4E0A-9D8F-329EB186E8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DC3A33FF-1436-4BA8-A2D9-83FC85B4D5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E3C8288-9919-43DD-825D-9F5DCAFE78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9D992B3-A42F-4B98-AF9F-BE2A240371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446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B34CFA-C66E-42EE-B9C6-C7CF7FB499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84E2696-477B-4F1B-AD1E-C18F71708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FBED022-1EF4-475C-87EE-46C00EBF6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996F5-38FD-4029-9F76-3C4B3B2683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9012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17CCE81-91F3-4FA4-A4F4-240D55FFF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57807B-C62F-4CBF-9D9B-7D313FD9EB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5615E22-537C-4794-B31B-D9EF4113B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85304F-7EF8-4EDC-BFEB-9E6C4678A5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986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655DA9-008E-4B81-A40B-BCDD123AC0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C25BD4-3676-4D38-88A9-D5E2E301A4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1F96A32-AB23-4A7E-814C-54F78519E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EA57B-9C48-47A0-94DC-2B7ABE6A8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43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B55939-4A20-4045-9D40-C2568E57A3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9F7AC5-3287-4565-96AE-A9C9F6391B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7C5954-5B4E-49A3-BCF4-997B686595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930E8-86AF-4616-AE57-4A9E0FD76C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5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7AD2948-8606-4ABD-858D-2EED8DDC8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54F12B-9A07-4C0A-B912-DAABE14F85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003762E-F0C8-4D7B-96EC-2B770FF1CA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29BED-277E-410C-BFE2-7B8749E74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1561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243FE2A-1C72-4F70-8D60-8139581A49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390517F-1549-4FD1-A85F-F5091F7CCD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00551E9-F0FC-40AD-8000-3A867F7EAF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F4CBB-FD69-4A9A-AF47-1EA04254FA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4180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F2C0FFA-703F-4ADB-8ECE-E83DE5CD3D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D5AB14F-B59A-4181-AF4B-090F85C29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C3F91D8-33DD-4B0D-84B0-C3A3FE4DD3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14AA0-99F9-47E8-9E2F-229F3166EF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7117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FE3FED-2699-4528-AC05-ECF9C051B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4C7171-C424-4A25-A35C-1B707FAEA2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0B575B6-7185-4A98-8F6D-77A8A82045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D481B-504C-43AF-BAEB-C185223027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4590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46D1D3-CCA3-4133-A141-6C214EC131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16EFE7-8BF1-43E5-880B-6A637075A0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E32CB64-B503-42DF-B3CA-DA5DF1A5EE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02F97-AD00-41F9-8C68-AFBFF6C8CC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6344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5E4B90F-B24E-4037-96BE-B227F2381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5AE8D5-AD0D-4BF1-B5C5-FBB71A7AD6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25463AA-0DDE-4D6C-9ECE-B0ABD3085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9982B1-4E47-4BB4-BAA4-89A00E05B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094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2E71A7-AA31-4DB8-BD36-EFE17C87C4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FBB88E-9E27-43D7-B524-1241FCC8D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EBE5CA5-DC7A-47FF-91DE-93DCABB8E6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15062-B831-48E7-A2D4-35AC025082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915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828800"/>
            <a:ext cx="50292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46800" y="3733800"/>
            <a:ext cx="50292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AB1A4D-4400-46F9-80C7-6D458A346F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04FB7-0303-478F-964C-1152D32C0D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049144-4AA1-43DD-8A3F-18B618A367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C6C884-34C0-4F35-B34E-480A8C62DF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221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152400"/>
            <a:ext cx="102616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BC903E1-9E61-4A01-A5D5-50FD040E8C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A3B0033-5EA9-4F9A-B5D3-E34787D72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9EE7A20-F913-495F-A05E-D80CD46A71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166E2-C0B2-4D96-AC6B-5D55288339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80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6CCDE7-E06B-4586-9A4C-18FA5B86EE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A204BE2-37ED-4BA6-B65A-1E7F23F000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F93BAC6-63C8-4AD5-A423-F5BA8CEBFF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6D39A-1D48-48E1-8F47-B068FC82D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13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FD576D0-BADD-4075-8909-86FEBCA601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EE35CAF-A62F-4945-ABCD-990017AF45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9148B1-3B3B-4C55-9E2D-B5A3659D5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443A2-848D-4D99-A9E5-949BBCFE53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84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ED8AFE6-DF1D-4128-B4B1-76B847CF49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22D1BAD-B501-4387-82B7-E88BC60188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FAD5EA-5A9C-468A-AF20-10B1E30BBC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335271-6120-418F-9947-D0B28E5B5C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52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2A122F-A683-4A4E-AC60-3F06C0CF16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1A3E14-F7F7-44BC-B357-42207D4864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670662-7EA4-496F-B5AF-1079ED2810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90A6B-A707-40D2-8BDA-983E77411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71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B663A0-8180-433D-89C0-8886A2D452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BB1CFA-D936-43FF-B778-3726375F00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EF8B1A-527F-422C-A073-6EC8293ED6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A3F11-12DE-44B1-9242-930052D953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23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42C56F6-9DB6-4708-93A2-B6EE16470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5238F69-607F-44A8-B558-0D9C7849B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5EEFD88B-FFA6-49EC-8653-F9DE57C416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2C30648B-74E4-41BD-8503-300A48CF37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D57C07A-912A-434E-BC96-E94EF7CEE1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fld id="{D5600975-1412-43F8-A9F4-5D644B1711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65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8222CE2A-8BB1-4D3B-B843-F4CD579841B5}"/>
              </a:ext>
            </a:extLst>
          </p:cNvPr>
          <p:cNvGrpSpPr>
            <a:grpSpLocks/>
          </p:cNvGrpSpPr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sp>
          <p:nvSpPr>
            <p:cNvPr id="2056" name="Freeform 3">
              <a:extLst>
                <a:ext uri="{FF2B5EF4-FFF2-40B4-BE49-F238E27FC236}">
                  <a16:creationId xmlns:a16="http://schemas.microsoft.com/office/drawing/2014/main" id="{0EA3C385-6C00-4C54-8E89-1B44A08EC0E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/>
            </a:p>
          </p:txBody>
        </p:sp>
        <p:sp>
          <p:nvSpPr>
            <p:cNvPr id="2057" name="Freeform 4">
              <a:extLst>
                <a:ext uri="{FF2B5EF4-FFF2-40B4-BE49-F238E27FC236}">
                  <a16:creationId xmlns:a16="http://schemas.microsoft.com/office/drawing/2014/main" id="{5312B9E9-62C8-4BB6-98B6-E8912576A39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/>
            </a:p>
          </p:txBody>
        </p:sp>
        <p:grpSp>
          <p:nvGrpSpPr>
            <p:cNvPr id="2058" name="Group 5">
              <a:extLst>
                <a:ext uri="{FF2B5EF4-FFF2-40B4-BE49-F238E27FC236}">
                  <a16:creationId xmlns:a16="http://schemas.microsoft.com/office/drawing/2014/main" id="{B90868A3-94C2-436B-844B-18E0831502A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059" name="Freeform 6">
                <a:extLst>
                  <a:ext uri="{FF2B5EF4-FFF2-40B4-BE49-F238E27FC236}">
                    <a16:creationId xmlns:a16="http://schemas.microsoft.com/office/drawing/2014/main" id="{DCAAE0B2-600A-4213-82D3-6448B0FE7BC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/>
              </a:p>
            </p:txBody>
          </p:sp>
          <p:sp>
            <p:nvSpPr>
              <p:cNvPr id="2060" name="Freeform 7">
                <a:extLst>
                  <a:ext uri="{FF2B5EF4-FFF2-40B4-BE49-F238E27FC236}">
                    <a16:creationId xmlns:a16="http://schemas.microsoft.com/office/drawing/2014/main" id="{CCB6D975-863A-4197-80BD-9ABC581CB27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/>
              </a:p>
            </p:txBody>
          </p:sp>
          <p:sp>
            <p:nvSpPr>
              <p:cNvPr id="2061" name="Freeform 8">
                <a:extLst>
                  <a:ext uri="{FF2B5EF4-FFF2-40B4-BE49-F238E27FC236}">
                    <a16:creationId xmlns:a16="http://schemas.microsoft.com/office/drawing/2014/main" id="{C6BD77B4-AD1C-4EB7-8EE1-EA25F08F86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/>
              </a:p>
            </p:txBody>
          </p:sp>
          <p:sp>
            <p:nvSpPr>
              <p:cNvPr id="2062" name="Freeform 9">
                <a:extLst>
                  <a:ext uri="{FF2B5EF4-FFF2-40B4-BE49-F238E27FC236}">
                    <a16:creationId xmlns:a16="http://schemas.microsoft.com/office/drawing/2014/main" id="{4AE89971-AF14-4536-81D0-4C1D19A6E64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/>
              </a:p>
            </p:txBody>
          </p:sp>
          <p:sp>
            <p:nvSpPr>
              <p:cNvPr id="2063" name="Freeform 10">
                <a:extLst>
                  <a:ext uri="{FF2B5EF4-FFF2-40B4-BE49-F238E27FC236}">
                    <a16:creationId xmlns:a16="http://schemas.microsoft.com/office/drawing/2014/main" id="{5E1E965D-F044-40BE-8A1C-A41913B5C12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/>
              </a:p>
            </p:txBody>
          </p:sp>
          <p:sp>
            <p:nvSpPr>
              <p:cNvPr id="3083" name="Freeform 11">
                <a:extLst>
                  <a:ext uri="{FF2B5EF4-FFF2-40B4-BE49-F238E27FC236}">
                    <a16:creationId xmlns:a16="http://schemas.microsoft.com/office/drawing/2014/main" id="{D17F47C3-DC4F-4D6C-822B-1E9C8021EDD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2065" name="Freeform 12">
                <a:extLst>
                  <a:ext uri="{FF2B5EF4-FFF2-40B4-BE49-F238E27FC236}">
                    <a16:creationId xmlns:a16="http://schemas.microsoft.com/office/drawing/2014/main" id="{6B60B12C-79A6-4E27-836E-476711E9236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/>
              </a:p>
            </p:txBody>
          </p:sp>
          <p:sp>
            <p:nvSpPr>
              <p:cNvPr id="2066" name="Freeform 13">
                <a:extLst>
                  <a:ext uri="{FF2B5EF4-FFF2-40B4-BE49-F238E27FC236}">
                    <a16:creationId xmlns:a16="http://schemas.microsoft.com/office/drawing/2014/main" id="{FCA54448-1ED0-4A04-A2DC-646FEAD97AC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/>
              </a:p>
            </p:txBody>
          </p:sp>
          <p:sp>
            <p:nvSpPr>
              <p:cNvPr id="3086" name="Freeform 14">
                <a:extLst>
                  <a:ext uri="{FF2B5EF4-FFF2-40B4-BE49-F238E27FC236}">
                    <a16:creationId xmlns:a16="http://schemas.microsoft.com/office/drawing/2014/main" id="{F63BA380-FB01-4DF5-9E38-2B1E2397B25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</p:grpSp>
      <p:sp>
        <p:nvSpPr>
          <p:cNvPr id="3087" name="Rectangle 15">
            <a:extLst>
              <a:ext uri="{FF2B5EF4-FFF2-40B4-BE49-F238E27FC236}">
                <a16:creationId xmlns:a16="http://schemas.microsoft.com/office/drawing/2014/main" id="{91C89B53-D22E-454E-AFA4-73019ED3A7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04801"/>
            <a:ext cx="10058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8" name="Rectangle 16">
            <a:extLst>
              <a:ext uri="{FF2B5EF4-FFF2-40B4-BE49-F238E27FC236}">
                <a16:creationId xmlns:a16="http://schemas.microsoft.com/office/drawing/2014/main" id="{0DF49D57-A84C-4A8E-BF89-ABEF4D100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05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9" name="Rectangle 17">
            <a:extLst>
              <a:ext uri="{FF2B5EF4-FFF2-40B4-BE49-F238E27FC236}">
                <a16:creationId xmlns:a16="http://schemas.microsoft.com/office/drawing/2014/main" id="{F431AB66-C808-4CEA-ACD7-07D3EC5E19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0" name="Rectangle 18">
            <a:extLst>
              <a:ext uri="{FF2B5EF4-FFF2-40B4-BE49-F238E27FC236}">
                <a16:creationId xmlns:a16="http://schemas.microsoft.com/office/drawing/2014/main" id="{D1980EDD-9016-42FA-B0BE-ED5D7B4280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1" name="Rectangle 19">
            <a:extLst>
              <a:ext uri="{FF2B5EF4-FFF2-40B4-BE49-F238E27FC236}">
                <a16:creationId xmlns:a16="http://schemas.microsoft.com/office/drawing/2014/main" id="{B698E138-67A2-4141-A013-E5FB5E6765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defRPr>
            </a:lvl1pPr>
          </a:lstStyle>
          <a:p>
            <a:fld id="{25F6FFEB-AB97-42C1-A9B5-3D6ADC5FD8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0289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E33A99BC-195E-43F1-8CF4-6CC5F305FA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F67C6300-40F8-48F2-911E-567841F68D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fld id="{80F97060-6263-4556-8CC7-ED58254116A3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4100" name="Group 4">
            <a:extLst>
              <a:ext uri="{FF2B5EF4-FFF2-40B4-BE49-F238E27FC236}">
                <a16:creationId xmlns:a16="http://schemas.microsoft.com/office/drawing/2014/main" id="{8BA7BC19-84E2-4203-AF51-BA3366436AD6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4104" name="Group 5">
              <a:extLst>
                <a:ext uri="{FF2B5EF4-FFF2-40B4-BE49-F238E27FC236}">
                  <a16:creationId xmlns:a16="http://schemas.microsoft.com/office/drawing/2014/main" id="{7A8B50EE-21E9-461F-AD92-0028293DB8A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5782" name="Freeform 6">
                <a:extLst>
                  <a:ext uri="{FF2B5EF4-FFF2-40B4-BE49-F238E27FC236}">
                    <a16:creationId xmlns:a16="http://schemas.microsoft.com/office/drawing/2014/main" id="{2D058780-B2C2-4502-9F4E-922DBB99D5B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75783" name="Freeform 7">
                <a:extLst>
                  <a:ext uri="{FF2B5EF4-FFF2-40B4-BE49-F238E27FC236}">
                    <a16:creationId xmlns:a16="http://schemas.microsoft.com/office/drawing/2014/main" id="{94C099A7-A4FD-4041-86B2-22BC32D2D45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75784" name="Freeform 8">
                <a:extLst>
                  <a:ext uri="{FF2B5EF4-FFF2-40B4-BE49-F238E27FC236}">
                    <a16:creationId xmlns:a16="http://schemas.microsoft.com/office/drawing/2014/main" id="{C5960A25-47F2-4B63-9DF9-408661A7F31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  <p:sp>
            <p:nvSpPr>
              <p:cNvPr id="4110" name="Freeform 9">
                <a:extLst>
                  <a:ext uri="{FF2B5EF4-FFF2-40B4-BE49-F238E27FC236}">
                    <a16:creationId xmlns:a16="http://schemas.microsoft.com/office/drawing/2014/main" id="{33CBAA3C-B41D-45B1-B0B1-9F977E03420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/>
              </a:p>
            </p:txBody>
          </p:sp>
          <p:sp>
            <p:nvSpPr>
              <p:cNvPr id="75786" name="Freeform 10">
                <a:extLst>
                  <a:ext uri="{FF2B5EF4-FFF2-40B4-BE49-F238E27FC236}">
                    <a16:creationId xmlns:a16="http://schemas.microsoft.com/office/drawing/2014/main" id="{12CC7FE9-01DF-41BB-BD66-B816F5FE8C0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  <p:sp>
          <p:nvSpPr>
            <p:cNvPr id="75787" name="Freeform 11">
              <a:extLst>
                <a:ext uri="{FF2B5EF4-FFF2-40B4-BE49-F238E27FC236}">
                  <a16:creationId xmlns:a16="http://schemas.microsoft.com/office/drawing/2014/main" id="{1A24BACA-EB79-40D2-90EC-A1B199A34A2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4106" name="Freeform 12">
              <a:extLst>
                <a:ext uri="{FF2B5EF4-FFF2-40B4-BE49-F238E27FC236}">
                  <a16:creationId xmlns:a16="http://schemas.microsoft.com/office/drawing/2014/main" id="{253F0B2B-03A2-45D2-88A4-EA830B163F4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/>
            </a:p>
          </p:txBody>
        </p:sp>
      </p:grpSp>
      <p:sp>
        <p:nvSpPr>
          <p:cNvPr id="75789" name="Rectangle 13">
            <a:extLst>
              <a:ext uri="{FF2B5EF4-FFF2-40B4-BE49-F238E27FC236}">
                <a16:creationId xmlns:a16="http://schemas.microsoft.com/office/drawing/2014/main" id="{2B063AE4-AFEB-40D6-8EAE-70E9402142C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75790" name="Rectangle 14">
            <a:extLst>
              <a:ext uri="{FF2B5EF4-FFF2-40B4-BE49-F238E27FC236}">
                <a16:creationId xmlns:a16="http://schemas.microsoft.com/office/drawing/2014/main" id="{1C4349DA-287A-41ED-9247-25AEF81A1E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91" name="Rectangle 15">
            <a:extLst>
              <a:ext uri="{FF2B5EF4-FFF2-40B4-BE49-F238E27FC236}">
                <a16:creationId xmlns:a16="http://schemas.microsoft.com/office/drawing/2014/main" id="{18EFFEF7-E1DD-4F95-A3B5-B3DCECF427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87621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>
            <a:extLst>
              <a:ext uri="{FF2B5EF4-FFF2-40B4-BE49-F238E27FC236}">
                <a16:creationId xmlns:a16="http://schemas.microsoft.com/office/drawing/2014/main" id="{B6F24ED4-D546-4805-8D8B-707EE953C4C7}"/>
              </a:ext>
            </a:extLst>
          </p:cNvPr>
          <p:cNvSpPr>
            <a:spLocks/>
          </p:cNvSpPr>
          <p:nvPr/>
        </p:nvSpPr>
        <p:spPr bwMode="auto">
          <a:xfrm rot="18427436">
            <a:off x="10564284" y="-362479"/>
            <a:ext cx="1162050" cy="2779183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vi-VN" sz="18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C97FF4B-466D-4812-9502-E6B129AD0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FCB0B3F-88A7-4F26-9E60-DA93AE6D0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3C7D2A7-5659-4115-90E6-54872AE745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8552B4B-5045-408F-9771-138FD023EF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42E8373D-71EA-4C1B-A9F6-0ECD3B1C78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Comic Sans MS" panose="030F0702030302020204" pitchFamily="66" charset="0"/>
              </a:defRPr>
            </a:lvl1pPr>
          </a:lstStyle>
          <a:p>
            <a:fld id="{DFFDEDB6-5E7F-48D6-AA31-C66DCEE97A3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BE188AFE-7E5B-4AD6-BCFA-AA7196693318}"/>
              </a:ext>
            </a:extLst>
          </p:cNvPr>
          <p:cNvSpPr>
            <a:spLocks/>
          </p:cNvSpPr>
          <p:nvPr/>
        </p:nvSpPr>
        <p:spPr bwMode="auto">
          <a:xfrm rot="18427436">
            <a:off x="10681230" y="-324907"/>
            <a:ext cx="1165225" cy="2796116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vi-VN" sz="1800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65CF668E-14E8-496C-A899-4F23F4BC47A6}"/>
              </a:ext>
            </a:extLst>
          </p:cNvPr>
          <p:cNvSpPr>
            <a:spLocks/>
          </p:cNvSpPr>
          <p:nvPr/>
        </p:nvSpPr>
        <p:spPr bwMode="auto">
          <a:xfrm rot="18427436">
            <a:off x="10612439" y="-69849"/>
            <a:ext cx="1025525" cy="2095500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vi-VN" sz="1800"/>
          </a:p>
        </p:txBody>
      </p:sp>
      <p:grpSp>
        <p:nvGrpSpPr>
          <p:cNvPr id="1034" name="Group 10">
            <a:extLst>
              <a:ext uri="{FF2B5EF4-FFF2-40B4-BE49-F238E27FC236}">
                <a16:creationId xmlns:a16="http://schemas.microsoft.com/office/drawing/2014/main" id="{DCB07C12-058E-422D-A3B9-A250F34B9F17}"/>
              </a:ext>
            </a:extLst>
          </p:cNvPr>
          <p:cNvGrpSpPr>
            <a:grpSpLocks/>
          </p:cNvGrpSpPr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1051" name="Freeform 11">
              <a:extLst>
                <a:ext uri="{FF2B5EF4-FFF2-40B4-BE49-F238E27FC236}">
                  <a16:creationId xmlns:a16="http://schemas.microsoft.com/office/drawing/2014/main" id="{D0E4257C-BC0A-4580-B6FF-0E2A5442CC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/>
            </a:p>
          </p:txBody>
        </p:sp>
        <p:sp>
          <p:nvSpPr>
            <p:cNvPr id="1052" name="Freeform 12">
              <a:extLst>
                <a:ext uri="{FF2B5EF4-FFF2-40B4-BE49-F238E27FC236}">
                  <a16:creationId xmlns:a16="http://schemas.microsoft.com/office/drawing/2014/main" id="{F5D188D2-2028-4907-A1CA-F5B6B6C49F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/>
            </a:p>
          </p:txBody>
        </p:sp>
        <p:sp>
          <p:nvSpPr>
            <p:cNvPr id="1053" name="Freeform 13">
              <a:extLst>
                <a:ext uri="{FF2B5EF4-FFF2-40B4-BE49-F238E27FC236}">
                  <a16:creationId xmlns:a16="http://schemas.microsoft.com/office/drawing/2014/main" id="{D83D9784-506F-4E2C-B712-5A6F657739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/>
            </a:p>
          </p:txBody>
        </p:sp>
        <p:sp>
          <p:nvSpPr>
            <p:cNvPr id="1054" name="Freeform 14">
              <a:extLst>
                <a:ext uri="{FF2B5EF4-FFF2-40B4-BE49-F238E27FC236}">
                  <a16:creationId xmlns:a16="http://schemas.microsoft.com/office/drawing/2014/main" id="{A5041931-19DD-4062-ABDB-8E879D23DF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/>
            </a:p>
          </p:txBody>
        </p:sp>
        <p:sp>
          <p:nvSpPr>
            <p:cNvPr id="1055" name="Freeform 15">
              <a:extLst>
                <a:ext uri="{FF2B5EF4-FFF2-40B4-BE49-F238E27FC236}">
                  <a16:creationId xmlns:a16="http://schemas.microsoft.com/office/drawing/2014/main" id="{81C0FAEC-6359-4C77-B3FD-A5CC71A43F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/>
            </a:p>
          </p:txBody>
        </p:sp>
        <p:sp>
          <p:nvSpPr>
            <p:cNvPr id="1056" name="Freeform 16">
              <a:extLst>
                <a:ext uri="{FF2B5EF4-FFF2-40B4-BE49-F238E27FC236}">
                  <a16:creationId xmlns:a16="http://schemas.microsoft.com/office/drawing/2014/main" id="{92200DC3-299C-4700-BE2D-9A382F839D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/>
            </a:p>
          </p:txBody>
        </p:sp>
        <p:sp>
          <p:nvSpPr>
            <p:cNvPr id="1057" name="Freeform 17">
              <a:extLst>
                <a:ext uri="{FF2B5EF4-FFF2-40B4-BE49-F238E27FC236}">
                  <a16:creationId xmlns:a16="http://schemas.microsoft.com/office/drawing/2014/main" id="{D9B9166D-147B-4803-9C0D-2FDB7D3CB4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/>
            </a:p>
          </p:txBody>
        </p:sp>
        <p:sp>
          <p:nvSpPr>
            <p:cNvPr id="1058" name="Freeform 18">
              <a:extLst>
                <a:ext uri="{FF2B5EF4-FFF2-40B4-BE49-F238E27FC236}">
                  <a16:creationId xmlns:a16="http://schemas.microsoft.com/office/drawing/2014/main" id="{C57C4464-B873-47DF-B780-3CF0C1758E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/>
            </a:p>
          </p:txBody>
        </p:sp>
        <p:sp>
          <p:nvSpPr>
            <p:cNvPr id="1059" name="Freeform 19">
              <a:extLst>
                <a:ext uri="{FF2B5EF4-FFF2-40B4-BE49-F238E27FC236}">
                  <a16:creationId xmlns:a16="http://schemas.microsoft.com/office/drawing/2014/main" id="{20D22349-5A0F-44DA-A26C-146DDDF33A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/>
            </a:p>
          </p:txBody>
        </p:sp>
        <p:grpSp>
          <p:nvGrpSpPr>
            <p:cNvPr id="1060" name="Group 20">
              <a:extLst>
                <a:ext uri="{FF2B5EF4-FFF2-40B4-BE49-F238E27FC236}">
                  <a16:creationId xmlns:a16="http://schemas.microsoft.com/office/drawing/2014/main" id="{66168568-05DB-4C64-8779-42243CF889A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>
                <a:extLst>
                  <a:ext uri="{FF2B5EF4-FFF2-40B4-BE49-F238E27FC236}">
                    <a16:creationId xmlns:a16="http://schemas.microsoft.com/office/drawing/2014/main" id="{F67A8405-BF9D-4A61-B6DD-F69A0D0A6D6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>
                  <a:extLst>
                    <a:ext uri="{FF2B5EF4-FFF2-40B4-BE49-F238E27FC236}">
                      <a16:creationId xmlns:a16="http://schemas.microsoft.com/office/drawing/2014/main" id="{D1F1BFC8-0736-4671-B6AF-B0088EF28BC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 sz="1800"/>
                </a:p>
              </p:txBody>
            </p:sp>
            <p:sp>
              <p:nvSpPr>
                <p:cNvPr id="1075" name="Freeform 23">
                  <a:extLst>
                    <a:ext uri="{FF2B5EF4-FFF2-40B4-BE49-F238E27FC236}">
                      <a16:creationId xmlns:a16="http://schemas.microsoft.com/office/drawing/2014/main" id="{040D2A6B-62AD-45D7-9B1C-D39BF7FF61B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 sz="1800"/>
                </a:p>
              </p:txBody>
            </p:sp>
            <p:sp>
              <p:nvSpPr>
                <p:cNvPr id="1076" name="Freeform 24">
                  <a:extLst>
                    <a:ext uri="{FF2B5EF4-FFF2-40B4-BE49-F238E27FC236}">
                      <a16:creationId xmlns:a16="http://schemas.microsoft.com/office/drawing/2014/main" id="{C76E24C4-B964-4CE9-AAA7-93E6A7D6958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 sz="1800"/>
                </a:p>
              </p:txBody>
            </p:sp>
          </p:grpSp>
          <p:sp>
            <p:nvSpPr>
              <p:cNvPr id="1062" name="Freeform 25">
                <a:extLst>
                  <a:ext uri="{FF2B5EF4-FFF2-40B4-BE49-F238E27FC236}">
                    <a16:creationId xmlns:a16="http://schemas.microsoft.com/office/drawing/2014/main" id="{26590842-BC16-46E5-B054-6E5E90C2F5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/>
              </a:p>
            </p:txBody>
          </p:sp>
          <p:sp>
            <p:nvSpPr>
              <p:cNvPr id="1063" name="Freeform 26">
                <a:extLst>
                  <a:ext uri="{FF2B5EF4-FFF2-40B4-BE49-F238E27FC236}">
                    <a16:creationId xmlns:a16="http://schemas.microsoft.com/office/drawing/2014/main" id="{A7B02A4C-7F65-4A65-9BC9-9FD68C80AE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/>
              </a:p>
            </p:txBody>
          </p:sp>
          <p:sp>
            <p:nvSpPr>
              <p:cNvPr id="1064" name="Freeform 27">
                <a:extLst>
                  <a:ext uri="{FF2B5EF4-FFF2-40B4-BE49-F238E27FC236}">
                    <a16:creationId xmlns:a16="http://schemas.microsoft.com/office/drawing/2014/main" id="{5C53A5F3-AD09-4A7C-AFA0-AA395A9FC7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/>
              </a:p>
            </p:txBody>
          </p:sp>
          <p:grpSp>
            <p:nvGrpSpPr>
              <p:cNvPr id="1065" name="Group 28">
                <a:extLst>
                  <a:ext uri="{FF2B5EF4-FFF2-40B4-BE49-F238E27FC236}">
                    <a16:creationId xmlns:a16="http://schemas.microsoft.com/office/drawing/2014/main" id="{8A48AB2A-2B48-4C62-B97F-2017D674C5F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>
                  <a:extLst>
                    <a:ext uri="{FF2B5EF4-FFF2-40B4-BE49-F238E27FC236}">
                      <a16:creationId xmlns:a16="http://schemas.microsoft.com/office/drawing/2014/main" id="{1EAC507E-D01D-4F6E-9F3F-C0DDF272681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 sz="1800"/>
                </a:p>
              </p:txBody>
            </p:sp>
            <p:sp>
              <p:nvSpPr>
                <p:cNvPr id="1067" name="Freeform 30">
                  <a:extLst>
                    <a:ext uri="{FF2B5EF4-FFF2-40B4-BE49-F238E27FC236}">
                      <a16:creationId xmlns:a16="http://schemas.microsoft.com/office/drawing/2014/main" id="{D6697AB9-5B74-4A0A-935D-96F37309AE5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 sz="1800"/>
                </a:p>
              </p:txBody>
            </p:sp>
            <p:sp>
              <p:nvSpPr>
                <p:cNvPr id="1068" name="Freeform 31">
                  <a:extLst>
                    <a:ext uri="{FF2B5EF4-FFF2-40B4-BE49-F238E27FC236}">
                      <a16:creationId xmlns:a16="http://schemas.microsoft.com/office/drawing/2014/main" id="{09EED697-111E-40A8-853E-60A172DB19A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 sz="1800"/>
                </a:p>
              </p:txBody>
            </p:sp>
            <p:sp>
              <p:nvSpPr>
                <p:cNvPr id="1069" name="Freeform 32">
                  <a:extLst>
                    <a:ext uri="{FF2B5EF4-FFF2-40B4-BE49-F238E27FC236}">
                      <a16:creationId xmlns:a16="http://schemas.microsoft.com/office/drawing/2014/main" id="{1EDDE70E-42A8-4402-928D-E59BA4E941E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 sz="1800"/>
                </a:p>
              </p:txBody>
            </p:sp>
            <p:sp>
              <p:nvSpPr>
                <p:cNvPr id="1070" name="Freeform 33">
                  <a:extLst>
                    <a:ext uri="{FF2B5EF4-FFF2-40B4-BE49-F238E27FC236}">
                      <a16:creationId xmlns:a16="http://schemas.microsoft.com/office/drawing/2014/main" id="{52B6B52A-C9DB-43E0-8077-5430C911612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 sz="1800"/>
                </a:p>
              </p:txBody>
            </p:sp>
            <p:sp>
              <p:nvSpPr>
                <p:cNvPr id="1071" name="Freeform 34">
                  <a:extLst>
                    <a:ext uri="{FF2B5EF4-FFF2-40B4-BE49-F238E27FC236}">
                      <a16:creationId xmlns:a16="http://schemas.microsoft.com/office/drawing/2014/main" id="{B81B7C9E-9BA8-49DF-8564-505917942ED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 sz="1800"/>
                </a:p>
              </p:txBody>
            </p:sp>
            <p:sp>
              <p:nvSpPr>
                <p:cNvPr id="1072" name="Freeform 35">
                  <a:extLst>
                    <a:ext uri="{FF2B5EF4-FFF2-40B4-BE49-F238E27FC236}">
                      <a16:creationId xmlns:a16="http://schemas.microsoft.com/office/drawing/2014/main" id="{48FAF03D-D032-410F-9009-5514518B43C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 sz="1800"/>
                </a:p>
              </p:txBody>
            </p:sp>
            <p:sp>
              <p:nvSpPr>
                <p:cNvPr id="1073" name="Freeform 36">
                  <a:extLst>
                    <a:ext uri="{FF2B5EF4-FFF2-40B4-BE49-F238E27FC236}">
                      <a16:creationId xmlns:a16="http://schemas.microsoft.com/office/drawing/2014/main" id="{82E5D686-E8AA-4B98-BE56-FF4FBBE90D3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 sz="1800"/>
                </a:p>
              </p:txBody>
            </p:sp>
          </p:grpSp>
        </p:grpSp>
      </p:grpSp>
      <p:grpSp>
        <p:nvGrpSpPr>
          <p:cNvPr id="1035" name="Group 37">
            <a:extLst>
              <a:ext uri="{FF2B5EF4-FFF2-40B4-BE49-F238E27FC236}">
                <a16:creationId xmlns:a16="http://schemas.microsoft.com/office/drawing/2014/main" id="{24AD1925-1BD5-4C53-AD22-F0C18787A15E}"/>
              </a:ext>
            </a:extLst>
          </p:cNvPr>
          <p:cNvGrpSpPr>
            <a:grpSpLocks/>
          </p:cNvGrpSpPr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1049" name="Freeform 38">
              <a:extLst>
                <a:ext uri="{FF2B5EF4-FFF2-40B4-BE49-F238E27FC236}">
                  <a16:creationId xmlns:a16="http://schemas.microsoft.com/office/drawing/2014/main" id="{08BDC37C-F066-406A-9853-99052343AD3E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/>
            </a:p>
          </p:txBody>
        </p:sp>
        <p:sp>
          <p:nvSpPr>
            <p:cNvPr id="1050" name="Freeform 39">
              <a:extLst>
                <a:ext uri="{FF2B5EF4-FFF2-40B4-BE49-F238E27FC236}">
                  <a16:creationId xmlns:a16="http://schemas.microsoft.com/office/drawing/2014/main" id="{B18C6E96-4895-4C08-AA84-3927E85FBF19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/>
            </a:p>
          </p:txBody>
        </p:sp>
      </p:grpSp>
      <p:grpSp>
        <p:nvGrpSpPr>
          <p:cNvPr id="1036" name="Group 40">
            <a:extLst>
              <a:ext uri="{FF2B5EF4-FFF2-40B4-BE49-F238E27FC236}">
                <a16:creationId xmlns:a16="http://schemas.microsoft.com/office/drawing/2014/main" id="{8FEF97DF-66CD-47FD-95A6-436B25FDB6D5}"/>
              </a:ext>
            </a:extLst>
          </p:cNvPr>
          <p:cNvGrpSpPr>
            <a:grpSpLocks/>
          </p:cNvGrpSpPr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1037" name="Group 41">
              <a:extLst>
                <a:ext uri="{FF2B5EF4-FFF2-40B4-BE49-F238E27FC236}">
                  <a16:creationId xmlns:a16="http://schemas.microsoft.com/office/drawing/2014/main" id="{3F4675D7-17D8-4967-A9CE-4D4F8C17225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>
                <a:extLst>
                  <a:ext uri="{FF2B5EF4-FFF2-40B4-BE49-F238E27FC236}">
                    <a16:creationId xmlns:a16="http://schemas.microsoft.com/office/drawing/2014/main" id="{EE5E2E9A-0630-4137-ACC1-B0D0766213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vi-VN" sz="1800"/>
              </a:p>
            </p:txBody>
          </p:sp>
          <p:grpSp>
            <p:nvGrpSpPr>
              <p:cNvPr id="1040" name="Group 43">
                <a:extLst>
                  <a:ext uri="{FF2B5EF4-FFF2-40B4-BE49-F238E27FC236}">
                    <a16:creationId xmlns:a16="http://schemas.microsoft.com/office/drawing/2014/main" id="{61764043-45C1-426F-975B-B9E9A5D2AC1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>
                  <a:extLst>
                    <a:ext uri="{FF2B5EF4-FFF2-40B4-BE49-F238E27FC236}">
                      <a16:creationId xmlns:a16="http://schemas.microsoft.com/office/drawing/2014/main" id="{45531CC9-F778-4920-9374-89942C016A4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 sz="1800"/>
                </a:p>
              </p:txBody>
            </p:sp>
            <p:sp>
              <p:nvSpPr>
                <p:cNvPr id="1042" name="Freeform 45">
                  <a:extLst>
                    <a:ext uri="{FF2B5EF4-FFF2-40B4-BE49-F238E27FC236}">
                      <a16:creationId xmlns:a16="http://schemas.microsoft.com/office/drawing/2014/main" id="{139C72C0-2E04-425B-B9F9-93F9D397328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51" y="329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 sz="1800"/>
                </a:p>
              </p:txBody>
            </p:sp>
            <p:sp>
              <p:nvSpPr>
                <p:cNvPr id="1043" name="Freeform 46">
                  <a:extLst>
                    <a:ext uri="{FF2B5EF4-FFF2-40B4-BE49-F238E27FC236}">
                      <a16:creationId xmlns:a16="http://schemas.microsoft.com/office/drawing/2014/main" id="{AC7AE72D-EB83-4397-9A8A-31A7CB532CC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61" y="179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 sz="1800"/>
                </a:p>
              </p:txBody>
            </p:sp>
            <p:sp>
              <p:nvSpPr>
                <p:cNvPr id="1044" name="Freeform 47">
                  <a:extLst>
                    <a:ext uri="{FF2B5EF4-FFF2-40B4-BE49-F238E27FC236}">
                      <a16:creationId xmlns:a16="http://schemas.microsoft.com/office/drawing/2014/main" id="{8962AF23-29F4-4DED-A1A5-F0A66D7941E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 sz="1800"/>
                </a:p>
              </p:txBody>
            </p:sp>
            <p:sp>
              <p:nvSpPr>
                <p:cNvPr id="1045" name="Freeform 48">
                  <a:extLst>
                    <a:ext uri="{FF2B5EF4-FFF2-40B4-BE49-F238E27FC236}">
                      <a16:creationId xmlns:a16="http://schemas.microsoft.com/office/drawing/2014/main" id="{E6653492-C9EF-450E-A1BD-9DBA67ACB95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300" y="894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 sz="1800"/>
                </a:p>
              </p:txBody>
            </p:sp>
            <p:sp>
              <p:nvSpPr>
                <p:cNvPr id="1046" name="Freeform 49">
                  <a:extLst>
                    <a:ext uri="{FF2B5EF4-FFF2-40B4-BE49-F238E27FC236}">
                      <a16:creationId xmlns:a16="http://schemas.microsoft.com/office/drawing/2014/main" id="{2597C79B-75CE-4CFF-94EA-A5EAA222EC5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803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 sz="1800"/>
                </a:p>
              </p:txBody>
            </p:sp>
            <p:sp>
              <p:nvSpPr>
                <p:cNvPr id="1047" name="Freeform 50">
                  <a:extLst>
                    <a:ext uri="{FF2B5EF4-FFF2-40B4-BE49-F238E27FC236}">
                      <a16:creationId xmlns:a16="http://schemas.microsoft.com/office/drawing/2014/main" id="{329652D8-4073-4291-8D11-1AE33E2507B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 sz="1800"/>
                </a:p>
              </p:txBody>
            </p:sp>
            <p:sp>
              <p:nvSpPr>
                <p:cNvPr id="1048" name="Freeform 51">
                  <a:extLst>
                    <a:ext uri="{FF2B5EF4-FFF2-40B4-BE49-F238E27FC236}">
                      <a16:creationId xmlns:a16="http://schemas.microsoft.com/office/drawing/2014/main" id="{1DD45E35-A8DB-43F6-803C-FBCB428FEC9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50" y="139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vi-VN" sz="1800"/>
                </a:p>
              </p:txBody>
            </p:sp>
          </p:grpSp>
        </p:grpSp>
        <p:sp>
          <p:nvSpPr>
            <p:cNvPr id="1038" name="Line 52">
              <a:extLst>
                <a:ext uri="{FF2B5EF4-FFF2-40B4-BE49-F238E27FC236}">
                  <a16:creationId xmlns:a16="http://schemas.microsoft.com/office/drawing/2014/main" id="{78086B2A-EFFF-4BF6-8FCA-08E330B2BE9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1800"/>
            </a:p>
          </p:txBody>
        </p:sp>
      </p:grpSp>
    </p:spTree>
    <p:extLst>
      <p:ext uri="{BB962C8B-B14F-4D97-AF65-F5344CB8AC3E}">
        <p14:creationId xmlns:p14="http://schemas.microsoft.com/office/powerpoint/2010/main" val="75635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4" Type="http://schemas.openxmlformats.org/officeDocument/2006/relationships/slide" Target="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4" Type="http://schemas.openxmlformats.org/officeDocument/2006/relationships/slide" Target="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0.jpeg"/><Relationship Id="rId4" Type="http://schemas.openxmlformats.org/officeDocument/2006/relationships/slide" Target="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2.jpeg"/><Relationship Id="rId4" Type="http://schemas.openxmlformats.org/officeDocument/2006/relationships/slide" Target="slide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0.xml"/><Relationship Id="rId3" Type="http://schemas.openxmlformats.org/officeDocument/2006/relationships/slide" Target="slide20.xml"/><Relationship Id="rId7" Type="http://schemas.openxmlformats.org/officeDocument/2006/relationships/slide" Target="slide16.xml"/><Relationship Id="rId12" Type="http://schemas.openxmlformats.org/officeDocument/2006/relationships/slide" Target="slide11.xml"/><Relationship Id="rId2" Type="http://schemas.openxmlformats.org/officeDocument/2006/relationships/slide" Target="slide21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42.xml"/><Relationship Id="rId6" Type="http://schemas.openxmlformats.org/officeDocument/2006/relationships/slide" Target="slide17.xml"/><Relationship Id="rId11" Type="http://schemas.openxmlformats.org/officeDocument/2006/relationships/slide" Target="slide12.xml"/><Relationship Id="rId5" Type="http://schemas.openxmlformats.org/officeDocument/2006/relationships/slide" Target="slide18.xml"/><Relationship Id="rId15" Type="http://schemas.openxmlformats.org/officeDocument/2006/relationships/image" Target="../media/image11.jpeg"/><Relationship Id="rId10" Type="http://schemas.openxmlformats.org/officeDocument/2006/relationships/slide" Target="slide13.xml"/><Relationship Id="rId4" Type="http://schemas.openxmlformats.org/officeDocument/2006/relationships/slide" Target="slide19.xml"/><Relationship Id="rId9" Type="http://schemas.openxmlformats.org/officeDocument/2006/relationships/slide" Target="slide14.xml"/><Relationship Id="rId14" Type="http://schemas.openxmlformats.org/officeDocument/2006/relationships/slide" Target="sl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4" Type="http://schemas.openxmlformats.org/officeDocument/2006/relationships/slide" Target="slid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0.xml"/><Relationship Id="rId3" Type="http://schemas.openxmlformats.org/officeDocument/2006/relationships/slide" Target="slide13.xml"/><Relationship Id="rId7" Type="http://schemas.openxmlformats.org/officeDocument/2006/relationships/slide" Target="slide18.xml"/><Relationship Id="rId12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5.xml"/><Relationship Id="rId11" Type="http://schemas.openxmlformats.org/officeDocument/2006/relationships/slide" Target="slide23.xml"/><Relationship Id="rId5" Type="http://schemas.openxmlformats.org/officeDocument/2006/relationships/slide" Target="slide16.xml"/><Relationship Id="rId15" Type="http://schemas.openxmlformats.org/officeDocument/2006/relationships/slide" Target="slide25.xml"/><Relationship Id="rId10" Type="http://schemas.openxmlformats.org/officeDocument/2006/relationships/slide" Target="slide20.xml"/><Relationship Id="rId4" Type="http://schemas.openxmlformats.org/officeDocument/2006/relationships/slide" Target="slide14.xml"/><Relationship Id="rId9" Type="http://schemas.openxmlformats.org/officeDocument/2006/relationships/slide" Target="slide21.xml"/><Relationship Id="rId14" Type="http://schemas.openxmlformats.org/officeDocument/2006/relationships/slide" Target="slide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" Target="slide22.xml"/><Relationship Id="rId7" Type="http://schemas.openxmlformats.org/officeDocument/2006/relationships/slide" Target="slide2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slide" Target="slide24.xm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slide" Target="slide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a1be5d3_0765a7b7_44_resize">
            <a:extLst>
              <a:ext uri="{FF2B5EF4-FFF2-40B4-BE49-F238E27FC236}">
                <a16:creationId xmlns:a16="http://schemas.microsoft.com/office/drawing/2014/main" id="{2BBDE443-749B-4779-86F0-DAC1B11A1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3152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3BC93292-20F1-4C93-A8FA-F8E03129E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400" y="3962401"/>
            <a:ext cx="55626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8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WordArt 4">
            <a:extLst>
              <a:ext uri="{FF2B5EF4-FFF2-40B4-BE49-F238E27FC236}">
                <a16:creationId xmlns:a16="http://schemas.microsoft.com/office/drawing/2014/main" id="{24D01761-D2C7-43B4-B09B-023100C7E3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838200"/>
            <a:ext cx="6934200" cy="4191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65084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</a:t>
            </a:r>
          </a:p>
        </p:txBody>
      </p:sp>
      <p:sp>
        <p:nvSpPr>
          <p:cNvPr id="24581" name="WordArt 5">
            <a:extLst>
              <a:ext uri="{FF2B5EF4-FFF2-40B4-BE49-F238E27FC236}">
                <a16:creationId xmlns:a16="http://schemas.microsoft.com/office/drawing/2014/main" id="{7BE48D90-B126-46B1-A126-BBBF7171EF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3429000"/>
            <a:ext cx="51244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Toán- Tháng Năm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4">
            <a:extLst>
              <a:ext uri="{FF2B5EF4-FFF2-40B4-BE49-F238E27FC236}">
                <a16:creationId xmlns:a16="http://schemas.microsoft.com/office/drawing/2014/main" id="{2C622998-394E-44FF-BA30-52C80B82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CD4698-D832-477D-BE82-40860013F9BD}" type="slidenum">
              <a:rPr lang="en-US" altLang="en-US" sz="1400" b="0">
                <a:solidFill>
                  <a:srgbClr val="000000"/>
                </a:solidFill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z="1400" b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7411" name="Group 2">
            <a:extLst>
              <a:ext uri="{FF2B5EF4-FFF2-40B4-BE49-F238E27FC236}">
                <a16:creationId xmlns:a16="http://schemas.microsoft.com/office/drawing/2014/main" id="{F4B1F0A7-C1F4-4CB2-AAE9-646DE05A150C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04800"/>
            <a:ext cx="3276600" cy="914400"/>
            <a:chOff x="2208" y="288"/>
            <a:chExt cx="2064" cy="576"/>
          </a:xfrm>
        </p:grpSpPr>
        <p:sp>
          <p:nvSpPr>
            <p:cNvPr id="17483" name="AutoShape 3">
              <a:extLst>
                <a:ext uri="{FF2B5EF4-FFF2-40B4-BE49-F238E27FC236}">
                  <a16:creationId xmlns:a16="http://schemas.microsoft.com/office/drawing/2014/main" id="{8C0DED8D-A61D-4C96-8179-594D0BE59E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952" y="-456"/>
              <a:ext cx="576" cy="2064"/>
            </a:xfrm>
            <a:prstGeom prst="moon">
              <a:avLst>
                <a:gd name="adj" fmla="val 87500"/>
              </a:avLst>
            </a:prstGeom>
            <a:solidFill>
              <a:srgbClr val="E7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7484" name="Text Box 4">
              <a:extLst>
                <a:ext uri="{FF2B5EF4-FFF2-40B4-BE49-F238E27FC236}">
                  <a16:creationId xmlns:a16="http://schemas.microsoft.com/office/drawing/2014/main" id="{50C485E6-99C1-45FA-8935-F58BA7391E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432"/>
              <a:ext cx="120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0">
                  <a:solidFill>
                    <a:srgbClr val="FF0066"/>
                  </a:solidFill>
                  <a:latin typeface=".VnArial" panose="020B7200000000000000" pitchFamily="34" charset="0"/>
                </a:rPr>
                <a:t>Th¸ng 1</a:t>
              </a:r>
            </a:p>
          </p:txBody>
        </p:sp>
      </p:grpSp>
      <p:graphicFrame>
        <p:nvGraphicFramePr>
          <p:cNvPr id="17487" name="Group 79">
            <a:extLst>
              <a:ext uri="{FF2B5EF4-FFF2-40B4-BE49-F238E27FC236}">
                <a16:creationId xmlns:a16="http://schemas.microsoft.com/office/drawing/2014/main" id="{B75A37BB-8CB7-41AB-9DF2-CA28F3DB35A6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3200400" y="1295401"/>
          <a:ext cx="6153150" cy="4105275"/>
        </p:xfrm>
        <a:graphic>
          <a:graphicData uri="http://schemas.openxmlformats.org/drawingml/2006/table">
            <a:tbl>
              <a:tblPr/>
              <a:tblGrid>
                <a:gridCol w="170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hai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31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t­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n¨m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s¸u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bÈy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Arial" pitchFamily="34" charset="0"/>
                        </a:rPr>
                        <a:t>Chñ nhËt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29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478" name="AutoShape 7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5C48B8B-1D9C-4C7F-BAE0-2CD8317FA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228600"/>
            <a:ext cx="4572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7480" name="Text Box 72">
            <a:extLst>
              <a:ext uri="{FF2B5EF4-FFF2-40B4-BE49-F238E27FC236}">
                <a16:creationId xmlns:a16="http://schemas.microsoft.com/office/drawing/2014/main" id="{8EFF0024-7DBD-454D-9F60-BE1366B7A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562600"/>
            <a:ext cx="4953000" cy="1066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Arial" panose="020B7200000000000000" pitchFamily="34" charset="0"/>
              </a:rPr>
              <a:t>PhÇn th­ëng cña b¹n lµ mét c©y bót ch×.</a:t>
            </a:r>
          </a:p>
        </p:txBody>
      </p:sp>
      <p:sp>
        <p:nvSpPr>
          <p:cNvPr id="2" name="Text Box 73">
            <a:extLst>
              <a:ext uri="{FF2B5EF4-FFF2-40B4-BE49-F238E27FC236}">
                <a16:creationId xmlns:a16="http://schemas.microsoft.com/office/drawing/2014/main" id="{B34848EF-3E16-461E-85F2-E48785C87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"/>
            <a:ext cx="1295400" cy="7112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rgbClr val="6600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t>2012</a:t>
            </a:r>
            <a:endParaRPr lang="en-US" altLang="en-US" b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7481" name="AutoShape 7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EB28C10-64DF-4A25-864C-D254FF4EF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0" y="6248400"/>
            <a:ext cx="3810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7488" name="AutoShape 80">
            <a:extLst>
              <a:ext uri="{FF2B5EF4-FFF2-40B4-BE49-F238E27FC236}">
                <a16:creationId xmlns:a16="http://schemas.microsoft.com/office/drawing/2014/main" id="{C7954108-3D5A-4F29-8820-2BA8E2B1F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19400"/>
            <a:ext cx="1600200" cy="16002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Chóc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 Mõng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B¹n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80" grpId="0" animBg="1"/>
      <p:bldP spid="174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3">
            <a:extLst>
              <a:ext uri="{FF2B5EF4-FFF2-40B4-BE49-F238E27FC236}">
                <a16:creationId xmlns:a16="http://schemas.microsoft.com/office/drawing/2014/main" id="{FC2CA486-5713-4F03-9EDD-931EAE7B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810225-9A12-4436-9C51-49ABB9E03497}" type="slidenum">
              <a:rPr lang="en-US" altLang="en-US" sz="1400" b="0">
                <a:solidFill>
                  <a:srgbClr val="000000"/>
                </a:solidFill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z="1400" b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8435" name="Group 2">
            <a:extLst>
              <a:ext uri="{FF2B5EF4-FFF2-40B4-BE49-F238E27FC236}">
                <a16:creationId xmlns:a16="http://schemas.microsoft.com/office/drawing/2014/main" id="{BA95C3DB-D260-4EE1-B9FB-F7F5CBC8A0CF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685800"/>
            <a:ext cx="3276600" cy="914400"/>
            <a:chOff x="2208" y="288"/>
            <a:chExt cx="2064" cy="576"/>
          </a:xfrm>
        </p:grpSpPr>
        <p:sp>
          <p:nvSpPr>
            <p:cNvPr id="2" name="AutoShape 3">
              <a:extLst>
                <a:ext uri="{FF2B5EF4-FFF2-40B4-BE49-F238E27FC236}">
                  <a16:creationId xmlns:a16="http://schemas.microsoft.com/office/drawing/2014/main" id="{4781BC6C-D44E-46C6-85C3-F9EF8212F5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952" y="-456"/>
              <a:ext cx="576" cy="2064"/>
            </a:xfrm>
            <a:prstGeom prst="moon">
              <a:avLst>
                <a:gd name="adj" fmla="val 87500"/>
              </a:avLst>
            </a:prstGeom>
            <a:solidFill>
              <a:srgbClr val="E7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FA8DC2A1-6E48-4F8B-AC5B-928A76B85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432"/>
              <a:ext cx="120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0">
                  <a:solidFill>
                    <a:srgbClr val="FF0066"/>
                  </a:solidFill>
                  <a:latin typeface=".VnArial" panose="020B7200000000000000" pitchFamily="34" charset="0"/>
                </a:rPr>
                <a:t>Th¸ng 2</a:t>
              </a:r>
            </a:p>
          </p:txBody>
        </p:sp>
      </p:grpSp>
      <p:graphicFrame>
        <p:nvGraphicFramePr>
          <p:cNvPr id="18499" name="Group 67">
            <a:extLst>
              <a:ext uri="{FF2B5EF4-FFF2-40B4-BE49-F238E27FC236}">
                <a16:creationId xmlns:a16="http://schemas.microsoft.com/office/drawing/2014/main" id="{01A4C0F8-C2ED-4C95-AD0B-5CECCEDCB618}"/>
              </a:ext>
            </a:extLst>
          </p:cNvPr>
          <p:cNvGraphicFramePr>
            <a:graphicFrameLocks noGrp="1"/>
          </p:cNvGraphicFramePr>
          <p:nvPr/>
        </p:nvGraphicFramePr>
        <p:xfrm>
          <a:off x="3200400" y="1524001"/>
          <a:ext cx="6400800" cy="4105275"/>
        </p:xfrm>
        <a:graphic>
          <a:graphicData uri="http://schemas.openxmlformats.org/drawingml/2006/table">
            <a:tbl>
              <a:tblPr/>
              <a:tblGrid>
                <a:gridCol w="1995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hai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t­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n¨m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s¸u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bÈy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Arial" pitchFamily="34" charset="0"/>
                        </a:rPr>
                        <a:t>Chñ nhËt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494" name="AutoShape 6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CD774D6-F2B3-4541-86DA-EC7568A35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0" y="6096000"/>
            <a:ext cx="762000" cy="762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8496" name="Text Box 64">
            <a:extLst>
              <a:ext uri="{FF2B5EF4-FFF2-40B4-BE49-F238E27FC236}">
                <a16:creationId xmlns:a16="http://schemas.microsoft.com/office/drawing/2014/main" id="{5017D648-8DEF-4BAB-9317-F8F1DAD15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715000"/>
            <a:ext cx="4953000" cy="1066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Arial" panose="020B7200000000000000" pitchFamily="34" charset="0"/>
              </a:rPr>
              <a:t>PhÇn th­ëng cña b¹n lµ mét c©y bót ch×.</a:t>
            </a:r>
          </a:p>
        </p:txBody>
      </p:sp>
      <p:sp>
        <p:nvSpPr>
          <p:cNvPr id="4" name="Text Box 65">
            <a:extLst>
              <a:ext uri="{FF2B5EF4-FFF2-40B4-BE49-F238E27FC236}">
                <a16:creationId xmlns:a16="http://schemas.microsoft.com/office/drawing/2014/main" id="{1E2A8E71-9E6D-4AF0-A2CE-EDE837C22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"/>
            <a:ext cx="1295400" cy="7112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rgbClr val="6600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t>2012</a:t>
            </a:r>
            <a:endParaRPr lang="en-US" altLang="en-US" b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8497" name="AutoShape 6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AA3E1F6-9C90-424F-B8D3-ECBC9D766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0"/>
            <a:ext cx="609600" cy="66198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8500" name="AutoShape 68">
            <a:extLst>
              <a:ext uri="{FF2B5EF4-FFF2-40B4-BE49-F238E27FC236}">
                <a16:creationId xmlns:a16="http://schemas.microsoft.com/office/drawing/2014/main" id="{EC62C825-62A5-489F-8F4F-41774C647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048000"/>
            <a:ext cx="1600200" cy="16002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Chóc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 Mõng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B¹n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96" grpId="0" animBg="1"/>
      <p:bldP spid="185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4">
            <a:extLst>
              <a:ext uri="{FF2B5EF4-FFF2-40B4-BE49-F238E27FC236}">
                <a16:creationId xmlns:a16="http://schemas.microsoft.com/office/drawing/2014/main" id="{684FFB96-597C-4DA1-B2A9-0E6EE8B8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1242ED-C2ED-44AB-B4C8-854A86BCF078}" type="slidenum">
              <a:rPr lang="en-US" altLang="en-US" sz="1400" b="0">
                <a:solidFill>
                  <a:srgbClr val="000000"/>
                </a:solidFill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z="1400" b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459" name="Group 2">
            <a:extLst>
              <a:ext uri="{FF2B5EF4-FFF2-40B4-BE49-F238E27FC236}">
                <a16:creationId xmlns:a16="http://schemas.microsoft.com/office/drawing/2014/main" id="{C0A67E49-E9B5-4882-BD80-29C06DA8A176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685800"/>
            <a:ext cx="3276600" cy="914400"/>
            <a:chOff x="2208" y="288"/>
            <a:chExt cx="2064" cy="576"/>
          </a:xfrm>
        </p:grpSpPr>
        <p:sp>
          <p:nvSpPr>
            <p:cNvPr id="19523" name="AutoShape 3">
              <a:extLst>
                <a:ext uri="{FF2B5EF4-FFF2-40B4-BE49-F238E27FC236}">
                  <a16:creationId xmlns:a16="http://schemas.microsoft.com/office/drawing/2014/main" id="{58C48C96-4C20-433D-88BC-A68C7F1C4D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952" y="-456"/>
              <a:ext cx="576" cy="2064"/>
            </a:xfrm>
            <a:prstGeom prst="moon">
              <a:avLst>
                <a:gd name="adj" fmla="val 87500"/>
              </a:avLst>
            </a:prstGeom>
            <a:solidFill>
              <a:srgbClr val="E7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9524" name="Text Box 4">
              <a:extLst>
                <a:ext uri="{FF2B5EF4-FFF2-40B4-BE49-F238E27FC236}">
                  <a16:creationId xmlns:a16="http://schemas.microsoft.com/office/drawing/2014/main" id="{1D7E67FD-F9A4-4900-BEE4-D10151DD3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432"/>
              <a:ext cx="120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0">
                  <a:solidFill>
                    <a:srgbClr val="FF0066"/>
                  </a:solidFill>
                  <a:latin typeface=".VnArial" panose="020B7200000000000000" pitchFamily="34" charset="0"/>
                </a:rPr>
                <a:t>Th¸ng 3</a:t>
              </a:r>
            </a:p>
          </p:txBody>
        </p:sp>
      </p:grpSp>
      <p:graphicFrame>
        <p:nvGraphicFramePr>
          <p:cNvPr id="20727" name="Group 247">
            <a:extLst>
              <a:ext uri="{FF2B5EF4-FFF2-40B4-BE49-F238E27FC236}">
                <a16:creationId xmlns:a16="http://schemas.microsoft.com/office/drawing/2014/main" id="{DF3CF25E-5581-469D-B0E8-03BCFF3AADE8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3200400" y="1524001"/>
          <a:ext cx="5437188" cy="4105275"/>
        </p:xfrm>
        <a:graphic>
          <a:graphicData uri="http://schemas.openxmlformats.org/drawingml/2006/table">
            <a:tbl>
              <a:tblPr/>
              <a:tblGrid>
                <a:gridCol w="170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hai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t­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n¨m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s¸u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bÈy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Arial" pitchFamily="34" charset="0"/>
                        </a:rPr>
                        <a:t>Chñ nhËt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518" name="AutoShape 7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FCAD1C3-CA52-4283-B1DB-5CBB3DFDF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0" y="6096000"/>
            <a:ext cx="762000" cy="762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0552" name="Text Box 72">
            <a:extLst>
              <a:ext uri="{FF2B5EF4-FFF2-40B4-BE49-F238E27FC236}">
                <a16:creationId xmlns:a16="http://schemas.microsoft.com/office/drawing/2014/main" id="{B20FEC3D-56E8-4790-A304-3F026B1A9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562600"/>
            <a:ext cx="4953000" cy="1066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Arial" panose="020B7200000000000000" pitchFamily="34" charset="0"/>
              </a:rPr>
              <a:t>PhÇn th­ëng cña b¹n lµ mét c©y bót ch×.</a:t>
            </a:r>
          </a:p>
        </p:txBody>
      </p:sp>
      <p:sp>
        <p:nvSpPr>
          <p:cNvPr id="19520" name="Text Box 73">
            <a:extLst>
              <a:ext uri="{FF2B5EF4-FFF2-40B4-BE49-F238E27FC236}">
                <a16:creationId xmlns:a16="http://schemas.microsoft.com/office/drawing/2014/main" id="{1EAF7752-D42B-499E-8E4E-5001A3218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"/>
            <a:ext cx="1295400" cy="7112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rgbClr val="6600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t>2012</a:t>
            </a:r>
            <a:endParaRPr lang="en-US" altLang="en-US" b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9521" name="AutoShape 7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CD864F8-536D-4119-A720-CF5B298B5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228600"/>
            <a:ext cx="457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0728" name="AutoShape 248">
            <a:extLst>
              <a:ext uri="{FF2B5EF4-FFF2-40B4-BE49-F238E27FC236}">
                <a16:creationId xmlns:a16="http://schemas.microsoft.com/office/drawing/2014/main" id="{36AFFBB7-FBEE-4904-83D4-3C584989D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276600"/>
            <a:ext cx="1600200" cy="16002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Chóc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 Mõng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B¹n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2" grpId="0" animBg="1"/>
      <p:bldP spid="207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3">
            <a:extLst>
              <a:ext uri="{FF2B5EF4-FFF2-40B4-BE49-F238E27FC236}">
                <a16:creationId xmlns:a16="http://schemas.microsoft.com/office/drawing/2014/main" id="{950FF4BC-06A8-4312-9517-0455C2A7E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07D4F1-198A-4031-B616-51E7A9B1E3C8}" type="slidenum">
              <a:rPr lang="en-US" altLang="en-US" sz="1400" b="0">
                <a:solidFill>
                  <a:srgbClr val="000000"/>
                </a:solidFill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z="1400" b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3" name="AutoShape 2">
            <a:extLst>
              <a:ext uri="{FF2B5EF4-FFF2-40B4-BE49-F238E27FC236}">
                <a16:creationId xmlns:a16="http://schemas.microsoft.com/office/drawing/2014/main" id="{A9411335-C1D6-4965-8A3D-ECAE9A62CA6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62700" y="-723900"/>
            <a:ext cx="914400" cy="3276600"/>
          </a:xfrm>
          <a:prstGeom prst="moon">
            <a:avLst>
              <a:gd name="adj" fmla="val 87500"/>
            </a:avLst>
          </a:prstGeom>
          <a:solidFill>
            <a:srgbClr val="E7D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586D69EF-F24D-407A-BABD-1EFACE9E9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609600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66"/>
                </a:solidFill>
                <a:latin typeface=".VnArial" panose="020B7200000000000000" pitchFamily="34" charset="0"/>
              </a:rPr>
              <a:t>Th¸ng 4</a:t>
            </a:r>
          </a:p>
        </p:txBody>
      </p:sp>
      <p:graphicFrame>
        <p:nvGraphicFramePr>
          <p:cNvPr id="22257" name="Group 753">
            <a:extLst>
              <a:ext uri="{FF2B5EF4-FFF2-40B4-BE49-F238E27FC236}">
                <a16:creationId xmlns:a16="http://schemas.microsoft.com/office/drawing/2014/main" id="{BBD5B916-5B41-4927-96C5-25473854375A}"/>
              </a:ext>
            </a:extLst>
          </p:cNvPr>
          <p:cNvGraphicFramePr>
            <a:graphicFrameLocks noGrp="1"/>
          </p:cNvGraphicFramePr>
          <p:nvPr/>
        </p:nvGraphicFramePr>
        <p:xfrm>
          <a:off x="3276600" y="1371600"/>
          <a:ext cx="7081838" cy="4114800"/>
        </p:xfrm>
        <a:graphic>
          <a:graphicData uri="http://schemas.openxmlformats.org/drawingml/2006/table">
            <a:tbl>
              <a:tblPr/>
              <a:tblGrid>
                <a:gridCol w="172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2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96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96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hai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t­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n¨m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s¸u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bÈy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Arial" pitchFamily="34" charset="0"/>
                        </a:rPr>
                        <a:t>Chñ nhËt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29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551" name="AutoShape 6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B7F65A8-4E55-4241-8502-121CCA9C3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0" y="6096000"/>
            <a:ext cx="762000" cy="762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1567" name="Text Box 63">
            <a:extLst>
              <a:ext uri="{FF2B5EF4-FFF2-40B4-BE49-F238E27FC236}">
                <a16:creationId xmlns:a16="http://schemas.microsoft.com/office/drawing/2014/main" id="{7CD37E74-C646-46B6-8184-5DFF74977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562600"/>
            <a:ext cx="4953000" cy="1066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Arial" panose="020B7200000000000000" pitchFamily="34" charset="0"/>
              </a:rPr>
              <a:t>PhÇn th­ëng cña b¹n lµ mét c©y bót ch×.</a:t>
            </a:r>
          </a:p>
        </p:txBody>
      </p:sp>
      <p:sp>
        <p:nvSpPr>
          <p:cNvPr id="20553" name="Text Box 64">
            <a:extLst>
              <a:ext uri="{FF2B5EF4-FFF2-40B4-BE49-F238E27FC236}">
                <a16:creationId xmlns:a16="http://schemas.microsoft.com/office/drawing/2014/main" id="{A33C6BDA-B14E-4FAE-960D-3BE476134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"/>
            <a:ext cx="1295400" cy="7112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rgbClr val="6600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t>2012</a:t>
            </a:r>
            <a:endParaRPr lang="en-US" altLang="en-US" b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20554" name="AutoShape 6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8D3CF9B-996B-4308-A09E-21EF69C31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304800"/>
            <a:ext cx="5334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2427" name="AutoShape 923">
            <a:extLst>
              <a:ext uri="{FF2B5EF4-FFF2-40B4-BE49-F238E27FC236}">
                <a16:creationId xmlns:a16="http://schemas.microsoft.com/office/drawing/2014/main" id="{97520BD8-1F75-4F88-B7D3-6A84D1443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352800"/>
            <a:ext cx="1600200" cy="16002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Chóc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 Mõng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B¹n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7" grpId="0" animBg="1"/>
      <p:bldP spid="224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3">
            <a:extLst>
              <a:ext uri="{FF2B5EF4-FFF2-40B4-BE49-F238E27FC236}">
                <a16:creationId xmlns:a16="http://schemas.microsoft.com/office/drawing/2014/main" id="{872C43CA-D542-45FD-BF0C-B31D59391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1F17FE-76F8-48C9-AFC0-A6B8B6B90008}" type="slidenum">
              <a:rPr lang="en-US" altLang="en-US" sz="1400" b="0">
                <a:solidFill>
                  <a:srgbClr val="000000"/>
                </a:solidFill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z="1400" b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AutoShape 2">
            <a:extLst>
              <a:ext uri="{FF2B5EF4-FFF2-40B4-BE49-F238E27FC236}">
                <a16:creationId xmlns:a16="http://schemas.microsoft.com/office/drawing/2014/main" id="{57A3E173-8D6D-4149-9A61-DF98EAD7C70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62700" y="-800100"/>
            <a:ext cx="914400" cy="3276600"/>
          </a:xfrm>
          <a:prstGeom prst="moon">
            <a:avLst>
              <a:gd name="adj" fmla="val 87500"/>
            </a:avLst>
          </a:prstGeom>
          <a:solidFill>
            <a:srgbClr val="E7D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159082F7-3B89-4D4F-9DF7-8D6935589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09600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66"/>
                </a:solidFill>
                <a:latin typeface=".VnArial" panose="020B7200000000000000" pitchFamily="34" charset="0"/>
              </a:rPr>
              <a:t>Th¸ng 5</a:t>
            </a:r>
          </a:p>
        </p:txBody>
      </p:sp>
      <p:graphicFrame>
        <p:nvGraphicFramePr>
          <p:cNvPr id="22532" name="Group 4">
            <a:extLst>
              <a:ext uri="{FF2B5EF4-FFF2-40B4-BE49-F238E27FC236}">
                <a16:creationId xmlns:a16="http://schemas.microsoft.com/office/drawing/2014/main" id="{D50A0309-534B-411C-8792-65D33F9644E6}"/>
              </a:ext>
            </a:extLst>
          </p:cNvPr>
          <p:cNvGraphicFramePr>
            <a:graphicFrameLocks noGrp="1"/>
          </p:cNvGraphicFramePr>
          <p:nvPr/>
        </p:nvGraphicFramePr>
        <p:xfrm>
          <a:off x="3200400" y="1371600"/>
          <a:ext cx="6477000" cy="4114800"/>
        </p:xfrm>
        <a:graphic>
          <a:graphicData uri="http://schemas.openxmlformats.org/drawingml/2006/table">
            <a:tbl>
              <a:tblPr/>
              <a:tblGrid>
                <a:gridCol w="1804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hai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t­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n¨m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s¸u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bÈy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Arial" pitchFamily="34" charset="0"/>
                        </a:rPr>
                        <a:t>Chñ nhËt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567" name="AutoShape 6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478522E-FA2B-4582-9E41-D71835801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6172200"/>
            <a:ext cx="685800" cy="685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2591" name="Text Box 63">
            <a:extLst>
              <a:ext uri="{FF2B5EF4-FFF2-40B4-BE49-F238E27FC236}">
                <a16:creationId xmlns:a16="http://schemas.microsoft.com/office/drawing/2014/main" id="{9981E194-D181-4298-B9CC-66FE1BEB2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562600"/>
            <a:ext cx="4953000" cy="1066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Arial" panose="020B7200000000000000" pitchFamily="34" charset="0"/>
              </a:rPr>
              <a:t>PhÇn th­ëng cña b¹n lµ mét chiÕc bót ch×.</a:t>
            </a:r>
          </a:p>
        </p:txBody>
      </p:sp>
      <p:sp>
        <p:nvSpPr>
          <p:cNvPr id="21569" name="Text Box 64">
            <a:extLst>
              <a:ext uri="{FF2B5EF4-FFF2-40B4-BE49-F238E27FC236}">
                <a16:creationId xmlns:a16="http://schemas.microsoft.com/office/drawing/2014/main" id="{07F76F1F-924B-491D-94F8-BA4F0338B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"/>
            <a:ext cx="1295400" cy="7112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rgbClr val="6600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t>2012</a:t>
            </a:r>
            <a:endParaRPr lang="en-US" altLang="en-US" b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21570" name="AutoShape 6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0369548-16C0-4896-A554-49F53BC66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0"/>
            <a:ext cx="5334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2595" name="AutoShape 67">
            <a:extLst>
              <a:ext uri="{FF2B5EF4-FFF2-40B4-BE49-F238E27FC236}">
                <a16:creationId xmlns:a16="http://schemas.microsoft.com/office/drawing/2014/main" id="{E62C9AC0-664C-43A4-ACCA-A2D55210F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00400"/>
            <a:ext cx="1600200" cy="16002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Chóc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 Mõng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B¹n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91" grpId="0" animBg="1"/>
      <p:bldP spid="225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3">
            <a:extLst>
              <a:ext uri="{FF2B5EF4-FFF2-40B4-BE49-F238E27FC236}">
                <a16:creationId xmlns:a16="http://schemas.microsoft.com/office/drawing/2014/main" id="{181F1D64-5B90-42A1-9392-43B28CBF5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6CDFB6-B72D-46DE-9E95-B31BCD2978EC}" type="slidenum">
              <a:rPr lang="en-US" altLang="en-US" sz="1400" b="0">
                <a:solidFill>
                  <a:srgbClr val="000000"/>
                </a:solidFill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z="1400" b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531" name="AutoShape 2">
            <a:extLst>
              <a:ext uri="{FF2B5EF4-FFF2-40B4-BE49-F238E27FC236}">
                <a16:creationId xmlns:a16="http://schemas.microsoft.com/office/drawing/2014/main" id="{8A89243B-E2C6-4BEE-9269-1ECAF5CAEB4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62700" y="-800100"/>
            <a:ext cx="914400" cy="3276600"/>
          </a:xfrm>
          <a:prstGeom prst="moon">
            <a:avLst>
              <a:gd name="adj" fmla="val 87500"/>
            </a:avLst>
          </a:prstGeom>
          <a:solidFill>
            <a:srgbClr val="E7D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2532" name="Text Box 3">
            <a:extLst>
              <a:ext uri="{FF2B5EF4-FFF2-40B4-BE49-F238E27FC236}">
                <a16:creationId xmlns:a16="http://schemas.microsoft.com/office/drawing/2014/main" id="{8EDE28A6-15AB-4088-A9DC-124D9A2EB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09600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66"/>
                </a:solidFill>
                <a:latin typeface=".VnArial" panose="020B7200000000000000" pitchFamily="34" charset="0"/>
              </a:rPr>
              <a:t>Th¸ng 6</a:t>
            </a:r>
          </a:p>
        </p:txBody>
      </p:sp>
      <p:graphicFrame>
        <p:nvGraphicFramePr>
          <p:cNvPr id="23556" name="Group 4">
            <a:extLst>
              <a:ext uri="{FF2B5EF4-FFF2-40B4-BE49-F238E27FC236}">
                <a16:creationId xmlns:a16="http://schemas.microsoft.com/office/drawing/2014/main" id="{464423E2-BE44-48B3-AF5F-F0FF3B146F1F}"/>
              </a:ext>
            </a:extLst>
          </p:cNvPr>
          <p:cNvGraphicFramePr>
            <a:graphicFrameLocks noGrp="1"/>
          </p:cNvGraphicFramePr>
          <p:nvPr/>
        </p:nvGraphicFramePr>
        <p:xfrm>
          <a:off x="3200400" y="1371600"/>
          <a:ext cx="6477000" cy="4114800"/>
        </p:xfrm>
        <a:graphic>
          <a:graphicData uri="http://schemas.openxmlformats.org/drawingml/2006/table">
            <a:tbl>
              <a:tblPr/>
              <a:tblGrid>
                <a:gridCol w="1804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hai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t­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n¨m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s¸u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bÈy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Arial" pitchFamily="34" charset="0"/>
                        </a:rPr>
                        <a:t>Chñ nhËt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591" name="AutoShape 6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6FB64E8-2D86-4039-8D32-9348A30F4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0" y="6096000"/>
            <a:ext cx="762000" cy="762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3615" name="Text Box 63">
            <a:extLst>
              <a:ext uri="{FF2B5EF4-FFF2-40B4-BE49-F238E27FC236}">
                <a16:creationId xmlns:a16="http://schemas.microsoft.com/office/drawing/2014/main" id="{200D9A1C-1D6A-4AF0-B07C-A5C58627E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638800"/>
            <a:ext cx="4953000" cy="1066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Arial" panose="020B7200000000000000" pitchFamily="34" charset="0"/>
              </a:rPr>
              <a:t>PhÇn th­ëng cña b¹n lµ mét c©y bót ch×.</a:t>
            </a:r>
          </a:p>
        </p:txBody>
      </p:sp>
      <p:sp>
        <p:nvSpPr>
          <p:cNvPr id="22593" name="Text Box 64">
            <a:extLst>
              <a:ext uri="{FF2B5EF4-FFF2-40B4-BE49-F238E27FC236}">
                <a16:creationId xmlns:a16="http://schemas.microsoft.com/office/drawing/2014/main" id="{A2AEDA77-5382-4966-82C2-08EFF65D1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"/>
            <a:ext cx="1295400" cy="7112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rgbClr val="6600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t>2012</a:t>
            </a:r>
            <a:endParaRPr lang="en-US" altLang="en-US" b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22594" name="AutoShape 6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F6A785E-E267-4498-A8EA-1934484ED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228600"/>
            <a:ext cx="4572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3618" name="AutoShape 66">
            <a:extLst>
              <a:ext uri="{FF2B5EF4-FFF2-40B4-BE49-F238E27FC236}">
                <a16:creationId xmlns:a16="http://schemas.microsoft.com/office/drawing/2014/main" id="{4D81075E-796F-467E-9960-C2120BE8E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76600"/>
            <a:ext cx="1600200" cy="16002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Chóc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 Mõng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B¹n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15" grpId="0" animBg="1"/>
      <p:bldP spid="236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3">
            <a:extLst>
              <a:ext uri="{FF2B5EF4-FFF2-40B4-BE49-F238E27FC236}">
                <a16:creationId xmlns:a16="http://schemas.microsoft.com/office/drawing/2014/main" id="{D156F1DE-128A-4B12-AD98-BB2E4296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CD6A61-0C34-4544-941C-17697A54F4BE}" type="slidenum">
              <a:rPr lang="en-US" altLang="en-US" sz="1400" b="0">
                <a:solidFill>
                  <a:srgbClr val="000000"/>
                </a:solidFill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sz="1400" b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5" name="AutoShape 2">
            <a:extLst>
              <a:ext uri="{FF2B5EF4-FFF2-40B4-BE49-F238E27FC236}">
                <a16:creationId xmlns:a16="http://schemas.microsoft.com/office/drawing/2014/main" id="{ACD793DF-A3AB-466E-B8D4-D5EB4B0E27E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62700" y="-800100"/>
            <a:ext cx="914400" cy="3276600"/>
          </a:xfrm>
          <a:prstGeom prst="moon">
            <a:avLst>
              <a:gd name="adj" fmla="val 87500"/>
            </a:avLst>
          </a:prstGeom>
          <a:solidFill>
            <a:srgbClr val="E7D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3556" name="Text Box 3">
            <a:extLst>
              <a:ext uri="{FF2B5EF4-FFF2-40B4-BE49-F238E27FC236}">
                <a16:creationId xmlns:a16="http://schemas.microsoft.com/office/drawing/2014/main" id="{3D49E2CE-D89E-45F7-B902-8099DDE94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09600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66"/>
                </a:solidFill>
                <a:latin typeface=".VnArial" panose="020B7200000000000000" pitchFamily="34" charset="0"/>
              </a:rPr>
              <a:t>Th¸ng 7</a:t>
            </a:r>
          </a:p>
        </p:txBody>
      </p:sp>
      <p:graphicFrame>
        <p:nvGraphicFramePr>
          <p:cNvPr id="24840" name="Group 264">
            <a:extLst>
              <a:ext uri="{FF2B5EF4-FFF2-40B4-BE49-F238E27FC236}">
                <a16:creationId xmlns:a16="http://schemas.microsoft.com/office/drawing/2014/main" id="{7BC3260B-B36B-4C1D-A8CF-2E955ABE616A}"/>
              </a:ext>
            </a:extLst>
          </p:cNvPr>
          <p:cNvGraphicFramePr>
            <a:graphicFrameLocks noGrp="1"/>
          </p:cNvGraphicFramePr>
          <p:nvPr/>
        </p:nvGraphicFramePr>
        <p:xfrm>
          <a:off x="2438401" y="1219200"/>
          <a:ext cx="7432675" cy="4114800"/>
        </p:xfrm>
        <a:graphic>
          <a:graphicData uri="http://schemas.openxmlformats.org/drawingml/2006/table">
            <a:tbl>
              <a:tblPr/>
              <a:tblGrid>
                <a:gridCol w="1804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hai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t­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n¨m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s¸u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bÈy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Arial" pitchFamily="34" charset="0"/>
                        </a:rPr>
                        <a:t>Chñ nhËt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29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623" name="AutoShape 6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4117525-8D5D-47B9-B24D-16764E9C8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0" y="6096000"/>
            <a:ext cx="762000" cy="762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4639" name="Text Box 63">
            <a:extLst>
              <a:ext uri="{FF2B5EF4-FFF2-40B4-BE49-F238E27FC236}">
                <a16:creationId xmlns:a16="http://schemas.microsoft.com/office/drawing/2014/main" id="{5AD09AD2-370F-4FAE-B93C-A4C670014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562600"/>
            <a:ext cx="4953000" cy="1066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Arial" panose="020B7200000000000000" pitchFamily="34" charset="0"/>
              </a:rPr>
              <a:t>PhÇn th­ëng cña b¹n lµ mét c©y bót ch×.</a:t>
            </a:r>
          </a:p>
        </p:txBody>
      </p:sp>
      <p:sp>
        <p:nvSpPr>
          <p:cNvPr id="23625" name="Text Box 64">
            <a:extLst>
              <a:ext uri="{FF2B5EF4-FFF2-40B4-BE49-F238E27FC236}">
                <a16:creationId xmlns:a16="http://schemas.microsoft.com/office/drawing/2014/main" id="{D7FBC816-5EFF-4958-81CB-4F848B325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"/>
            <a:ext cx="1295400" cy="7112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rgbClr val="6600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t>2012</a:t>
            </a:r>
            <a:endParaRPr lang="en-US" altLang="en-US" b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23626" name="AutoShape 6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766962B-D6BD-425F-9AC6-9CD7CF54D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228600"/>
            <a:ext cx="4572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4841" name="AutoShape 265">
            <a:extLst>
              <a:ext uri="{FF2B5EF4-FFF2-40B4-BE49-F238E27FC236}">
                <a16:creationId xmlns:a16="http://schemas.microsoft.com/office/drawing/2014/main" id="{F7FB10F1-EAF1-4D15-879A-6547D9839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3886200"/>
            <a:ext cx="1600200" cy="16002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Chóc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 Mõng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B¹n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9" grpId="0" animBg="1"/>
      <p:bldP spid="248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4">
            <a:extLst>
              <a:ext uri="{FF2B5EF4-FFF2-40B4-BE49-F238E27FC236}">
                <a16:creationId xmlns:a16="http://schemas.microsoft.com/office/drawing/2014/main" id="{2598E936-8A1C-4065-96D7-18E53368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D42F72-F7D3-4139-81D6-782B6B594856}" type="slidenum">
              <a:rPr lang="en-US" altLang="en-US" sz="1400" b="0">
                <a:solidFill>
                  <a:srgbClr val="000000"/>
                </a:solidFill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sz="1400" b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579" name="AutoShape 2">
            <a:extLst>
              <a:ext uri="{FF2B5EF4-FFF2-40B4-BE49-F238E27FC236}">
                <a16:creationId xmlns:a16="http://schemas.microsoft.com/office/drawing/2014/main" id="{3C1CA9DE-DB0A-465E-9085-E64B15B019F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905500" y="-800100"/>
            <a:ext cx="914400" cy="3276600"/>
          </a:xfrm>
          <a:prstGeom prst="moon">
            <a:avLst>
              <a:gd name="adj" fmla="val 87500"/>
            </a:avLst>
          </a:prstGeom>
          <a:solidFill>
            <a:srgbClr val="E7D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4580" name="Text Box 3">
            <a:extLst>
              <a:ext uri="{FF2B5EF4-FFF2-40B4-BE49-F238E27FC236}">
                <a16:creationId xmlns:a16="http://schemas.microsoft.com/office/drawing/2014/main" id="{32517B3D-B500-4B85-AA8E-F9F70D943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09600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66"/>
                </a:solidFill>
                <a:latin typeface=".VnArial" panose="020B7200000000000000" pitchFamily="34" charset="0"/>
              </a:rPr>
              <a:t>Th¸ng 8</a:t>
            </a:r>
          </a:p>
        </p:txBody>
      </p:sp>
      <p:sp>
        <p:nvSpPr>
          <p:cNvPr id="24581" name="AutoShap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50B14E6-88F2-41CB-AC0F-D10DAC687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0" y="6096000"/>
            <a:ext cx="762000" cy="762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BAEAECF5-7152-405B-89C3-8DE370776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562600"/>
            <a:ext cx="4953000" cy="1066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Arial" panose="020B7200000000000000" pitchFamily="34" charset="0"/>
              </a:rPr>
              <a:t>PhÇn th­ëng cña b¹n lµ mét c©y bót ch×.</a:t>
            </a:r>
          </a:p>
        </p:txBody>
      </p:sp>
      <p:sp>
        <p:nvSpPr>
          <p:cNvPr id="24583" name="Text Box 6">
            <a:extLst>
              <a:ext uri="{FF2B5EF4-FFF2-40B4-BE49-F238E27FC236}">
                <a16:creationId xmlns:a16="http://schemas.microsoft.com/office/drawing/2014/main" id="{B8F68738-39A9-49C1-9992-A0AAF1A5F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"/>
            <a:ext cx="1295400" cy="7112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rgbClr val="6600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t>2012</a:t>
            </a:r>
            <a:endParaRPr lang="en-US" altLang="en-US" b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24584" name="AutoShape 7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577D161-699D-4D9A-9BC6-4B89274C6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0"/>
            <a:ext cx="457200" cy="685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graphicFrame>
        <p:nvGraphicFramePr>
          <p:cNvPr id="25673" name="Group 73">
            <a:extLst>
              <a:ext uri="{FF2B5EF4-FFF2-40B4-BE49-F238E27FC236}">
                <a16:creationId xmlns:a16="http://schemas.microsoft.com/office/drawing/2014/main" id="{2C4520FD-2090-41B4-B914-04D548A08B8C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2438400" y="1371600"/>
          <a:ext cx="7543800" cy="4038600"/>
        </p:xfrm>
        <a:graphic>
          <a:graphicData uri="http://schemas.openxmlformats.org/drawingml/2006/table">
            <a:tbl>
              <a:tblPr/>
              <a:tblGrid>
                <a:gridCol w="2351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3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2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hai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t­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n¨m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s¸u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bÈy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Arial" pitchFamily="34" charset="0"/>
                        </a:rPr>
                        <a:t>Chñ nhËt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732" name="AutoShape 132">
            <a:extLst>
              <a:ext uri="{FF2B5EF4-FFF2-40B4-BE49-F238E27FC236}">
                <a16:creationId xmlns:a16="http://schemas.microsoft.com/office/drawing/2014/main" id="{A2980877-F249-451A-AF17-91DA1DE14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267200"/>
            <a:ext cx="1600200" cy="16002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Chóc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 Mõng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B¹n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7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3">
            <a:extLst>
              <a:ext uri="{FF2B5EF4-FFF2-40B4-BE49-F238E27FC236}">
                <a16:creationId xmlns:a16="http://schemas.microsoft.com/office/drawing/2014/main" id="{ECC97599-D9B1-4D9A-9A7F-DD6C9DBD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0A5FB9-62A7-42FA-89C3-CECEDB994F01}" type="slidenum">
              <a:rPr lang="en-US" altLang="en-US" sz="1400" b="0">
                <a:solidFill>
                  <a:srgbClr val="000000"/>
                </a:solidFill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sz="1400" b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3" name="AutoShape 2">
            <a:extLst>
              <a:ext uri="{FF2B5EF4-FFF2-40B4-BE49-F238E27FC236}">
                <a16:creationId xmlns:a16="http://schemas.microsoft.com/office/drawing/2014/main" id="{D3E572D3-382F-48F9-B9E7-C46D38E5F31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62700" y="-800100"/>
            <a:ext cx="914400" cy="3276600"/>
          </a:xfrm>
          <a:prstGeom prst="moon">
            <a:avLst>
              <a:gd name="adj" fmla="val 87500"/>
            </a:avLst>
          </a:prstGeom>
          <a:solidFill>
            <a:srgbClr val="E7D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5604" name="Text Box 3">
            <a:extLst>
              <a:ext uri="{FF2B5EF4-FFF2-40B4-BE49-F238E27FC236}">
                <a16:creationId xmlns:a16="http://schemas.microsoft.com/office/drawing/2014/main" id="{FF7A8FBC-94AA-4CFA-98A9-02727A619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09600"/>
            <a:ext cx="190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66"/>
                </a:solidFill>
                <a:latin typeface=".VnArial" panose="020B7200000000000000" pitchFamily="34" charset="0"/>
              </a:rPr>
              <a:t>Th¸ng 9</a:t>
            </a:r>
          </a:p>
        </p:txBody>
      </p:sp>
      <p:graphicFrame>
        <p:nvGraphicFramePr>
          <p:cNvPr id="26628" name="Group 4">
            <a:extLst>
              <a:ext uri="{FF2B5EF4-FFF2-40B4-BE49-F238E27FC236}">
                <a16:creationId xmlns:a16="http://schemas.microsoft.com/office/drawing/2014/main" id="{4643515C-73C7-4D93-95A0-2D219EE1D464}"/>
              </a:ext>
            </a:extLst>
          </p:cNvPr>
          <p:cNvGraphicFramePr>
            <a:graphicFrameLocks noGrp="1"/>
          </p:cNvGraphicFramePr>
          <p:nvPr/>
        </p:nvGraphicFramePr>
        <p:xfrm>
          <a:off x="3200400" y="1371600"/>
          <a:ext cx="6477000" cy="4114800"/>
        </p:xfrm>
        <a:graphic>
          <a:graphicData uri="http://schemas.openxmlformats.org/drawingml/2006/table">
            <a:tbl>
              <a:tblPr/>
              <a:tblGrid>
                <a:gridCol w="1804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hai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t­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n¨m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s¸u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bÈy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Arial" pitchFamily="34" charset="0"/>
                        </a:rPr>
                        <a:t>Chñ nhËt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663" name="AutoShape 6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F1A3433-82B7-40F5-BFDA-41A42FC2F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0" y="6096000"/>
            <a:ext cx="762000" cy="762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6687" name="Text Box 63">
            <a:extLst>
              <a:ext uri="{FF2B5EF4-FFF2-40B4-BE49-F238E27FC236}">
                <a16:creationId xmlns:a16="http://schemas.microsoft.com/office/drawing/2014/main" id="{809F7A45-F02F-4128-B466-211F4D0A9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562600"/>
            <a:ext cx="4953000" cy="1066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Arial" panose="020B7200000000000000" pitchFamily="34" charset="0"/>
              </a:rPr>
              <a:t>PhÇn th­ëng cña b¹n lµ mét c©y bót ch×.</a:t>
            </a:r>
          </a:p>
        </p:txBody>
      </p:sp>
      <p:sp>
        <p:nvSpPr>
          <p:cNvPr id="25665" name="Text Box 64">
            <a:extLst>
              <a:ext uri="{FF2B5EF4-FFF2-40B4-BE49-F238E27FC236}">
                <a16:creationId xmlns:a16="http://schemas.microsoft.com/office/drawing/2014/main" id="{F508B138-F6C9-4625-88A2-A3D106D3B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"/>
            <a:ext cx="1295400" cy="7112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rgbClr val="6600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t>2012</a:t>
            </a:r>
            <a:endParaRPr lang="en-US" altLang="en-US" b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25666" name="AutoShape 6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BF9F094-1FF4-47E5-9DB6-19677BB22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0"/>
            <a:ext cx="4572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6690" name="AutoShape 66">
            <a:extLst>
              <a:ext uri="{FF2B5EF4-FFF2-40B4-BE49-F238E27FC236}">
                <a16:creationId xmlns:a16="http://schemas.microsoft.com/office/drawing/2014/main" id="{A0CC938C-35CE-4265-B099-079D80007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8000"/>
            <a:ext cx="1600200" cy="16002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Chóc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 Mõng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B¹n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87" grpId="0" animBg="1"/>
      <p:bldP spid="266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3">
            <a:extLst>
              <a:ext uri="{FF2B5EF4-FFF2-40B4-BE49-F238E27FC236}">
                <a16:creationId xmlns:a16="http://schemas.microsoft.com/office/drawing/2014/main" id="{6331A2C0-8804-4E24-A97D-10B3BC795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164ED3-44CD-4A66-A34D-62D4ACD0FE0F}" type="slidenum">
              <a:rPr lang="en-US" altLang="en-US" sz="1400" b="0">
                <a:solidFill>
                  <a:srgbClr val="000000"/>
                </a:solidFill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sz="1400" b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7726" name="Group 78">
            <a:extLst>
              <a:ext uri="{FF2B5EF4-FFF2-40B4-BE49-F238E27FC236}">
                <a16:creationId xmlns:a16="http://schemas.microsoft.com/office/drawing/2014/main" id="{76E3B5BE-A167-4BDE-9AB0-C76DAE096A41}"/>
              </a:ext>
            </a:extLst>
          </p:cNvPr>
          <p:cNvGraphicFramePr>
            <a:graphicFrameLocks noGrp="1"/>
          </p:cNvGraphicFramePr>
          <p:nvPr/>
        </p:nvGraphicFramePr>
        <p:xfrm>
          <a:off x="2971800" y="1371600"/>
          <a:ext cx="6477000" cy="4038600"/>
        </p:xfrm>
        <a:graphic>
          <a:graphicData uri="http://schemas.openxmlformats.org/drawingml/2006/table">
            <a:tbl>
              <a:tblPr/>
              <a:tblGrid>
                <a:gridCol w="1804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hai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t­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n¨m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s¸u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bÈy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Arial" pitchFamily="34" charset="0"/>
                        </a:rPr>
                        <a:t>Chñ nhËt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685" name="AutoShape 68">
            <a:extLst>
              <a:ext uri="{FF2B5EF4-FFF2-40B4-BE49-F238E27FC236}">
                <a16:creationId xmlns:a16="http://schemas.microsoft.com/office/drawing/2014/main" id="{12CC0573-27B8-4466-A157-7F94DC5DC33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34100" y="-800100"/>
            <a:ext cx="914400" cy="3429000"/>
          </a:xfrm>
          <a:prstGeom prst="moon">
            <a:avLst>
              <a:gd name="adj" fmla="val 87500"/>
            </a:avLst>
          </a:prstGeom>
          <a:solidFill>
            <a:srgbClr val="E7D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6686" name="Text Box 69">
            <a:extLst>
              <a:ext uri="{FF2B5EF4-FFF2-40B4-BE49-F238E27FC236}">
                <a16:creationId xmlns:a16="http://schemas.microsoft.com/office/drawing/2014/main" id="{02BDF4A4-1A11-40DC-9E7F-AFF31922E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858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66"/>
                </a:solidFill>
                <a:latin typeface=".VnArial" panose="020B7200000000000000" pitchFamily="34" charset="0"/>
              </a:rPr>
              <a:t>Th¸ng 10</a:t>
            </a:r>
          </a:p>
        </p:txBody>
      </p:sp>
      <p:sp>
        <p:nvSpPr>
          <p:cNvPr id="26687" name="AutoShape 7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4518E4F-0DE6-4E52-B006-9628CE760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0" y="6096000"/>
            <a:ext cx="762000" cy="762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7719" name="Text Box 71">
            <a:extLst>
              <a:ext uri="{FF2B5EF4-FFF2-40B4-BE49-F238E27FC236}">
                <a16:creationId xmlns:a16="http://schemas.microsoft.com/office/drawing/2014/main" id="{5CA6FDDD-2354-49DA-A7DE-6DE7AAFA5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638800"/>
            <a:ext cx="4953000" cy="1066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Arial" panose="020B7200000000000000" pitchFamily="34" charset="0"/>
              </a:rPr>
              <a:t>PhÇn th­ëng cña b¹n lµ mét c©y bót ch×.</a:t>
            </a:r>
          </a:p>
        </p:txBody>
      </p:sp>
      <p:sp>
        <p:nvSpPr>
          <p:cNvPr id="26689" name="Text Box 72">
            <a:extLst>
              <a:ext uri="{FF2B5EF4-FFF2-40B4-BE49-F238E27FC236}">
                <a16:creationId xmlns:a16="http://schemas.microsoft.com/office/drawing/2014/main" id="{E70B8E9D-EF2B-4887-9B53-F9EE38593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"/>
            <a:ext cx="1295400" cy="7112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rgbClr val="6600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t>2012</a:t>
            </a:r>
            <a:endParaRPr lang="en-US" altLang="en-US" b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26690" name="AutoShape 7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1530B38-EBA7-4CC4-BD33-87FD5C401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0"/>
            <a:ext cx="533400" cy="685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7725" name="AutoShape 77">
            <a:extLst>
              <a:ext uri="{FF2B5EF4-FFF2-40B4-BE49-F238E27FC236}">
                <a16:creationId xmlns:a16="http://schemas.microsoft.com/office/drawing/2014/main" id="{3E68BA2A-0AFE-4FD8-A875-CB2C6EA08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352800"/>
            <a:ext cx="1600200" cy="16002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Chóc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 Mõng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B¹n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19" grpId="0" animBg="1"/>
      <p:bldP spid="277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FCCCC"/>
            </a:gs>
            <a:gs pos="100000">
              <a:srgbClr val="FF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CF2A4E2-055A-4EF9-8B1A-9DCEB59083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1400" y="2286001"/>
            <a:ext cx="5486400" cy="1431925"/>
          </a:xfrm>
          <a:solidFill>
            <a:srgbClr val="33CC33"/>
          </a:solidFill>
          <a:scene3d>
            <a:camera prst="legacyPerspectiveBottom">
              <a:rot lat="300000" lon="0" rev="0"/>
            </a:camera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>
            <a:flatTx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FF00"/>
                </a:solidFill>
                <a:latin typeface=".VnCourier New" pitchFamily="17" charset="0"/>
              </a:rPr>
              <a:t>Th¸ng</a:t>
            </a:r>
            <a:r>
              <a:rPr lang="en-US">
                <a:solidFill>
                  <a:srgbClr val="FFFF00"/>
                </a:solidFill>
                <a:latin typeface=".VnBodoniH" pitchFamily="34" charset="0"/>
              </a:rPr>
              <a:t>  -  </a:t>
            </a:r>
            <a:r>
              <a:rPr lang="en-US">
                <a:solidFill>
                  <a:srgbClr val="FFFF00"/>
                </a:solidFill>
                <a:latin typeface=".VnCourier New" pitchFamily="17" charset="0"/>
              </a:rPr>
              <a:t>n¨m</a:t>
            </a:r>
          </a:p>
        </p:txBody>
      </p:sp>
      <p:pic>
        <p:nvPicPr>
          <p:cNvPr id="9219" name="Picture 4" descr="Tuy lip">
            <a:extLst>
              <a:ext uri="{FF2B5EF4-FFF2-40B4-BE49-F238E27FC236}">
                <a16:creationId xmlns:a16="http://schemas.microsoft.com/office/drawing/2014/main" id="{FA35BC06-45FB-48AA-944C-15814DDD92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91150"/>
            <a:ext cx="990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Tuy lip">
            <a:extLst>
              <a:ext uri="{FF2B5EF4-FFF2-40B4-BE49-F238E27FC236}">
                <a16:creationId xmlns:a16="http://schemas.microsoft.com/office/drawing/2014/main" id="{6937E96F-5FE0-40F9-B031-81D640E8E7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91150"/>
            <a:ext cx="990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Tuy lip">
            <a:extLst>
              <a:ext uri="{FF2B5EF4-FFF2-40B4-BE49-F238E27FC236}">
                <a16:creationId xmlns:a16="http://schemas.microsoft.com/office/drawing/2014/main" id="{573F36CA-21F7-45B3-9B0B-DFD00C888C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91150"/>
            <a:ext cx="990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Tuy lip">
            <a:extLst>
              <a:ext uri="{FF2B5EF4-FFF2-40B4-BE49-F238E27FC236}">
                <a16:creationId xmlns:a16="http://schemas.microsoft.com/office/drawing/2014/main" id="{5146AD2E-C08E-44BA-8B4D-DDE593BFFD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91150"/>
            <a:ext cx="990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Tuy lip">
            <a:extLst>
              <a:ext uri="{FF2B5EF4-FFF2-40B4-BE49-F238E27FC236}">
                <a16:creationId xmlns:a16="http://schemas.microsoft.com/office/drawing/2014/main" id="{BB754F31-9A0F-4D7A-856F-84644E7F22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91150"/>
            <a:ext cx="990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 descr="Tuy lip">
            <a:extLst>
              <a:ext uri="{FF2B5EF4-FFF2-40B4-BE49-F238E27FC236}">
                <a16:creationId xmlns:a16="http://schemas.microsoft.com/office/drawing/2014/main" id="{FD5C5679-C215-4861-977F-6B5BEA8658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91150"/>
            <a:ext cx="990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0" descr="Tuy lip">
            <a:extLst>
              <a:ext uri="{FF2B5EF4-FFF2-40B4-BE49-F238E27FC236}">
                <a16:creationId xmlns:a16="http://schemas.microsoft.com/office/drawing/2014/main" id="{B97E9207-6172-4CAE-8668-B5DBC4F971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91150"/>
            <a:ext cx="990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1" descr="Tuy lip">
            <a:extLst>
              <a:ext uri="{FF2B5EF4-FFF2-40B4-BE49-F238E27FC236}">
                <a16:creationId xmlns:a16="http://schemas.microsoft.com/office/drawing/2014/main" id="{B715446D-BAF5-4EC2-B62F-F85D795F1A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391150"/>
            <a:ext cx="990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2" descr="Tuy lip">
            <a:extLst>
              <a:ext uri="{FF2B5EF4-FFF2-40B4-BE49-F238E27FC236}">
                <a16:creationId xmlns:a16="http://schemas.microsoft.com/office/drawing/2014/main" id="{81ADDDFB-0AA9-473C-BE81-A21E602BEF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391150"/>
            <a:ext cx="990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3">
            <a:extLst>
              <a:ext uri="{FF2B5EF4-FFF2-40B4-BE49-F238E27FC236}">
                <a16:creationId xmlns:a16="http://schemas.microsoft.com/office/drawing/2014/main" id="{8AEA9981-1192-449C-B5E1-51C1D9FE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FBF282-BA1F-4B26-9692-ECF18C222D82}" type="slidenum">
              <a:rPr lang="en-US" altLang="en-US" sz="1400" b="0">
                <a:solidFill>
                  <a:srgbClr val="000000"/>
                </a:solidFill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 sz="1400" b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651" name="AutoShape 2">
            <a:extLst>
              <a:ext uri="{FF2B5EF4-FFF2-40B4-BE49-F238E27FC236}">
                <a16:creationId xmlns:a16="http://schemas.microsoft.com/office/drawing/2014/main" id="{2AFC2F67-AE84-4B2F-9D0F-CE0D1566C8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62700" y="-800100"/>
            <a:ext cx="914400" cy="3276600"/>
          </a:xfrm>
          <a:prstGeom prst="moon">
            <a:avLst>
              <a:gd name="adj" fmla="val 87500"/>
            </a:avLst>
          </a:prstGeom>
          <a:solidFill>
            <a:srgbClr val="E7D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id="{012F13E8-A03D-492D-842E-A7A401163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096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66"/>
                </a:solidFill>
                <a:latin typeface=".VnArial" panose="020B7200000000000000" pitchFamily="34" charset="0"/>
              </a:rPr>
              <a:t>Th¸ng 11</a:t>
            </a:r>
          </a:p>
        </p:txBody>
      </p:sp>
      <p:sp>
        <p:nvSpPr>
          <p:cNvPr id="27653" name="AutoShape 6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0F0E336-4C44-4593-96A9-FDF8C2DD0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0" y="6096000"/>
            <a:ext cx="762000" cy="762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8734" name="Text Box 62">
            <a:extLst>
              <a:ext uri="{FF2B5EF4-FFF2-40B4-BE49-F238E27FC236}">
                <a16:creationId xmlns:a16="http://schemas.microsoft.com/office/drawing/2014/main" id="{C880C67F-4D43-4B83-9821-83BC9E897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562600"/>
            <a:ext cx="4953000" cy="1066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Arial" panose="020B7200000000000000" pitchFamily="34" charset="0"/>
              </a:rPr>
              <a:t>PhÇn th­ëng cña b¹n lµ mét chiÕc bót ch×.</a:t>
            </a:r>
          </a:p>
        </p:txBody>
      </p:sp>
      <p:sp>
        <p:nvSpPr>
          <p:cNvPr id="27655" name="Text Box 63">
            <a:extLst>
              <a:ext uri="{FF2B5EF4-FFF2-40B4-BE49-F238E27FC236}">
                <a16:creationId xmlns:a16="http://schemas.microsoft.com/office/drawing/2014/main" id="{378FFC3F-4A7C-4915-98B8-8C639BFDC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"/>
            <a:ext cx="1295400" cy="7112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rgbClr val="6600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t>2012</a:t>
            </a:r>
            <a:endParaRPr lang="en-US" altLang="en-US" b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27656" name="AutoShape 7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8C6C40F-C01B-412D-9BB1-AE8CF8B3C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0"/>
            <a:ext cx="6096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graphicFrame>
        <p:nvGraphicFramePr>
          <p:cNvPr id="28811" name="Group 139">
            <a:extLst>
              <a:ext uri="{FF2B5EF4-FFF2-40B4-BE49-F238E27FC236}">
                <a16:creationId xmlns:a16="http://schemas.microsoft.com/office/drawing/2014/main" id="{A614329F-2EC4-4668-B384-112658D0812B}"/>
              </a:ext>
            </a:extLst>
          </p:cNvPr>
          <p:cNvGraphicFramePr>
            <a:graphicFrameLocks noGrp="1"/>
          </p:cNvGraphicFramePr>
          <p:nvPr/>
        </p:nvGraphicFramePr>
        <p:xfrm>
          <a:off x="3200400" y="1524000"/>
          <a:ext cx="6553200" cy="3886200"/>
        </p:xfrm>
        <a:graphic>
          <a:graphicData uri="http://schemas.openxmlformats.org/drawingml/2006/table">
            <a:tbl>
              <a:tblPr/>
              <a:tblGrid>
                <a:gridCol w="206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3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hai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t­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n¨m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s¸u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bÈy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Arial" pitchFamily="34" charset="0"/>
                        </a:rPr>
                        <a:t>Chñ nhËt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812" name="AutoShape 140">
            <a:extLst>
              <a:ext uri="{FF2B5EF4-FFF2-40B4-BE49-F238E27FC236}">
                <a16:creationId xmlns:a16="http://schemas.microsoft.com/office/drawing/2014/main" id="{EC554D92-FE56-4D78-8878-376EDA44C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971800"/>
            <a:ext cx="1600200" cy="16002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Chóc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 Mõng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B¹n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8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8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4" grpId="0" animBg="1"/>
      <p:bldP spid="288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3">
            <a:extLst>
              <a:ext uri="{FF2B5EF4-FFF2-40B4-BE49-F238E27FC236}">
                <a16:creationId xmlns:a16="http://schemas.microsoft.com/office/drawing/2014/main" id="{B908830A-5E6C-4DF8-953B-D9DE36B7D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87A05E-6183-4E7E-B92B-E259968954D5}" type="slidenum">
              <a:rPr lang="en-US" altLang="en-US" sz="1400" b="0">
                <a:solidFill>
                  <a:srgbClr val="000000"/>
                </a:solidFill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 sz="1400" b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675" name="AutoShape 2">
            <a:extLst>
              <a:ext uri="{FF2B5EF4-FFF2-40B4-BE49-F238E27FC236}">
                <a16:creationId xmlns:a16="http://schemas.microsoft.com/office/drawing/2014/main" id="{02F61A31-635F-4A44-993D-358303B571E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62700" y="-800100"/>
            <a:ext cx="914400" cy="3276600"/>
          </a:xfrm>
          <a:prstGeom prst="moon">
            <a:avLst>
              <a:gd name="adj" fmla="val 87500"/>
            </a:avLst>
          </a:prstGeom>
          <a:solidFill>
            <a:srgbClr val="E7D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8676" name="Text Box 3">
            <a:extLst>
              <a:ext uri="{FF2B5EF4-FFF2-40B4-BE49-F238E27FC236}">
                <a16:creationId xmlns:a16="http://schemas.microsoft.com/office/drawing/2014/main" id="{FF135490-1870-47EE-A579-DACB738E5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096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66"/>
                </a:solidFill>
                <a:latin typeface=".VnArial" panose="020B7200000000000000" pitchFamily="34" charset="0"/>
              </a:rPr>
              <a:t>Th¸ng 12</a:t>
            </a:r>
          </a:p>
        </p:txBody>
      </p:sp>
      <p:graphicFrame>
        <p:nvGraphicFramePr>
          <p:cNvPr id="29777" name="Group 81">
            <a:extLst>
              <a:ext uri="{FF2B5EF4-FFF2-40B4-BE49-F238E27FC236}">
                <a16:creationId xmlns:a16="http://schemas.microsoft.com/office/drawing/2014/main" id="{F557529F-7526-4B86-802F-6E72951A6799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1295400"/>
          <a:ext cx="7162800" cy="4038600"/>
        </p:xfrm>
        <a:graphic>
          <a:graphicData uri="http://schemas.openxmlformats.org/drawingml/2006/table">
            <a:tbl>
              <a:tblPr/>
              <a:tblGrid>
                <a:gridCol w="174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8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hai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t­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n¨m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s¸u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bÈy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Arial" pitchFamily="34" charset="0"/>
                        </a:rPr>
                        <a:t>Chñ nhËt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743" name="AutoShape 6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B19657C-EC15-4370-84EF-5558BF7D9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0" y="6096000"/>
            <a:ext cx="762000" cy="762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9759" name="Text Box 63">
            <a:extLst>
              <a:ext uri="{FF2B5EF4-FFF2-40B4-BE49-F238E27FC236}">
                <a16:creationId xmlns:a16="http://schemas.microsoft.com/office/drawing/2014/main" id="{0CB22EBF-61C9-459B-A186-8BC74BBB3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638800"/>
            <a:ext cx="4953000" cy="1066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.VnArial" panose="020B7200000000000000" pitchFamily="34" charset="0"/>
              </a:rPr>
              <a:t>PhÇn th­ëng cña b¹n lµ mét c©y bót ch×.</a:t>
            </a:r>
          </a:p>
        </p:txBody>
      </p:sp>
      <p:sp>
        <p:nvSpPr>
          <p:cNvPr id="28745" name="Text Box 64">
            <a:extLst>
              <a:ext uri="{FF2B5EF4-FFF2-40B4-BE49-F238E27FC236}">
                <a16:creationId xmlns:a16="http://schemas.microsoft.com/office/drawing/2014/main" id="{A93877E9-A6DF-40D7-8915-BFB7DC5DB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04800"/>
            <a:ext cx="1295400" cy="7112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rgbClr val="6600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t>2012</a:t>
            </a:r>
            <a:endParaRPr lang="en-US" altLang="en-US" b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28746" name="AutoShape 6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7A04970-4D83-42E3-AC83-7D1F941F6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0"/>
            <a:ext cx="533400" cy="685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29779" name="AutoShape 83">
            <a:extLst>
              <a:ext uri="{FF2B5EF4-FFF2-40B4-BE49-F238E27FC236}">
                <a16:creationId xmlns:a16="http://schemas.microsoft.com/office/drawing/2014/main" id="{515F9E79-1B31-4ECD-9A1D-C986B7D41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124200"/>
            <a:ext cx="1600200" cy="16002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Chóc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 Mõng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B¹n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9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9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59" grpId="0" animBg="1"/>
      <p:bldP spid="2977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3">
            <a:extLst>
              <a:ext uri="{FF2B5EF4-FFF2-40B4-BE49-F238E27FC236}">
                <a16:creationId xmlns:a16="http://schemas.microsoft.com/office/drawing/2014/main" id="{97C0212B-06EE-4388-9625-73866A06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7E27FF-27E4-4880-8AE7-7DF505B30734}" type="slidenum">
              <a:rPr lang="en-US" altLang="en-US" sz="1400" b="0">
                <a:solidFill>
                  <a:srgbClr val="000000"/>
                </a:solidFill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 sz="1400" b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243AC306-3CD4-42F5-9C9C-833A9FD54873}"/>
              </a:ext>
            </a:extLst>
          </p:cNvPr>
          <p:cNvGrpSpPr>
            <a:grpSpLocks/>
          </p:cNvGrpSpPr>
          <p:nvPr/>
        </p:nvGrpSpPr>
        <p:grpSpPr bwMode="auto">
          <a:xfrm rot="20738061">
            <a:off x="2590800" y="228600"/>
            <a:ext cx="6597650" cy="2743200"/>
            <a:chOff x="1949" y="39"/>
            <a:chExt cx="2832" cy="1872"/>
          </a:xfrm>
        </p:grpSpPr>
        <p:sp>
          <p:nvSpPr>
            <p:cNvPr id="29770" name="AutoShape 3">
              <a:extLst>
                <a:ext uri="{FF2B5EF4-FFF2-40B4-BE49-F238E27FC236}">
                  <a16:creationId xmlns:a16="http://schemas.microsoft.com/office/drawing/2014/main" id="{0630CC82-A0C1-467D-9B22-F07E2005E5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6249">
              <a:off x="1949" y="39"/>
              <a:ext cx="2832" cy="1872"/>
            </a:xfrm>
            <a:prstGeom prst="cloudCallout">
              <a:avLst>
                <a:gd name="adj1" fmla="val -5329"/>
                <a:gd name="adj2" fmla="val 9088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FFCC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en-US" sz="1800" b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9771" name="Text Box 4">
              <a:extLst>
                <a:ext uri="{FF2B5EF4-FFF2-40B4-BE49-F238E27FC236}">
                  <a16:creationId xmlns:a16="http://schemas.microsoft.com/office/drawing/2014/main" id="{4510C03D-8C31-4782-B401-F44EB40828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9" y="649"/>
              <a:ext cx="2256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ru-RU" altLang="en-US" sz="2800">
                <a:solidFill>
                  <a:srgbClr val="0033CC"/>
                </a:solidFill>
                <a:latin typeface=".VnArial" panose="020B7200000000000000" pitchFamily="34" charset="0"/>
              </a:endParaRPr>
            </a:p>
          </p:txBody>
        </p:sp>
      </p:grpSp>
      <p:sp>
        <p:nvSpPr>
          <p:cNvPr id="30725" name="WordArt 5">
            <a:extLst>
              <a:ext uri="{FF2B5EF4-FFF2-40B4-BE49-F238E27FC236}">
                <a16:creationId xmlns:a16="http://schemas.microsoft.com/office/drawing/2014/main" id="{B9FD444F-A2C9-4936-9FD6-F59E7E2431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91200" y="2819400"/>
            <a:ext cx="4267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463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0">
                <a:ln w="19050">
                  <a:solidFill>
                    <a:srgbClr val="FF7C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TÆng b¹n  mét quyÓn vë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EEC6C161-4BEA-4824-B4C8-DAED54ECF3A0}"/>
              </a:ext>
            </a:extLst>
          </p:cNvPr>
          <p:cNvGrpSpPr>
            <a:grpSpLocks/>
          </p:cNvGrpSpPr>
          <p:nvPr/>
        </p:nvGrpSpPr>
        <p:grpSpPr bwMode="auto">
          <a:xfrm>
            <a:off x="3886201" y="914400"/>
            <a:ext cx="2105025" cy="2286000"/>
            <a:chOff x="210" y="0"/>
            <a:chExt cx="1326" cy="1440"/>
          </a:xfrm>
        </p:grpSpPr>
        <p:sp>
          <p:nvSpPr>
            <p:cNvPr id="30727" name="AutoShape 7">
              <a:extLst>
                <a:ext uri="{FF2B5EF4-FFF2-40B4-BE49-F238E27FC236}">
                  <a16:creationId xmlns:a16="http://schemas.microsoft.com/office/drawing/2014/main" id="{F6CE4023-ABA7-4587-B970-87201D7DA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" y="0"/>
              <a:ext cx="1326" cy="1440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bg1"/>
                </a:gs>
                <a:gs pos="100000">
                  <a:schemeClr val="tx2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800">
                <a:solidFill>
                  <a:srgbClr val="703DFF"/>
                </a:solidFill>
                <a:latin typeface=".VnArialH" pitchFamily="34" charset="0"/>
              </a:endParaRPr>
            </a:p>
          </p:txBody>
        </p:sp>
        <p:sp>
          <p:nvSpPr>
            <p:cNvPr id="29769" name="Text Box 8">
              <a:extLst>
                <a:ext uri="{FF2B5EF4-FFF2-40B4-BE49-F238E27FC236}">
                  <a16:creationId xmlns:a16="http://schemas.microsoft.com/office/drawing/2014/main" id="{5E042CCB-29AF-4E5F-B71A-4916EFB227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432"/>
              <a:ext cx="62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 b="0">
                  <a:solidFill>
                    <a:srgbClr val="0033CC"/>
                  </a:solidFill>
                  <a:latin typeface=".VnSouthernH" panose="020B7200000000000000" pitchFamily="34" charset="0"/>
                </a:rPr>
                <a:t>Chóc mõng b¹n</a:t>
              </a:r>
            </a:p>
          </p:txBody>
        </p:sp>
      </p:grpSp>
      <p:sp>
        <p:nvSpPr>
          <p:cNvPr id="30729" name="Text Box 9">
            <a:extLst>
              <a:ext uri="{FF2B5EF4-FFF2-40B4-BE49-F238E27FC236}">
                <a16:creationId xmlns:a16="http://schemas.microsoft.com/office/drawing/2014/main" id="{AEFF72E6-C091-461B-AFE3-82E27B5BF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914400"/>
            <a:ext cx="541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66"/>
                </a:solidFill>
                <a:latin typeface=".VnArial" panose="020B7200000000000000" pitchFamily="34" charset="0"/>
              </a:rPr>
              <a:t>Ngµy Quèc tÕ Phô n÷ mïng 8 th¸ng 3 n¨m 2012 lµ thø           mÊy?</a:t>
            </a: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7AE77C51-FD5C-4ED3-B746-0366C6EED211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685800"/>
            <a:ext cx="3276600" cy="914400"/>
            <a:chOff x="2208" y="288"/>
            <a:chExt cx="2064" cy="576"/>
          </a:xfrm>
        </p:grpSpPr>
        <p:sp>
          <p:nvSpPr>
            <p:cNvPr id="29766" name="AutoShape 11">
              <a:extLst>
                <a:ext uri="{FF2B5EF4-FFF2-40B4-BE49-F238E27FC236}">
                  <a16:creationId xmlns:a16="http://schemas.microsoft.com/office/drawing/2014/main" id="{35FF2058-EC27-4805-981C-B780237194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952" y="-456"/>
              <a:ext cx="576" cy="2064"/>
            </a:xfrm>
            <a:prstGeom prst="moon">
              <a:avLst>
                <a:gd name="adj" fmla="val 87500"/>
              </a:avLst>
            </a:prstGeom>
            <a:solidFill>
              <a:srgbClr val="E7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29767" name="Text Box 12">
              <a:extLst>
                <a:ext uri="{FF2B5EF4-FFF2-40B4-BE49-F238E27FC236}">
                  <a16:creationId xmlns:a16="http://schemas.microsoft.com/office/drawing/2014/main" id="{CF7CAB03-A210-4EA2-A07C-AE26BC9A7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432"/>
              <a:ext cx="120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0">
                  <a:solidFill>
                    <a:srgbClr val="FF0066"/>
                  </a:solidFill>
                  <a:latin typeface=".VnArial" panose="020B7200000000000000" pitchFamily="34" charset="0"/>
                </a:rPr>
                <a:t>Th¸ng 3</a:t>
              </a:r>
            </a:p>
          </p:txBody>
        </p:sp>
      </p:grpSp>
      <p:graphicFrame>
        <p:nvGraphicFramePr>
          <p:cNvPr id="30796" name="Group 76">
            <a:extLst>
              <a:ext uri="{FF2B5EF4-FFF2-40B4-BE49-F238E27FC236}">
                <a16:creationId xmlns:a16="http://schemas.microsoft.com/office/drawing/2014/main" id="{B26B7B75-FCD4-40C1-B919-3451EBC700CB}"/>
              </a:ext>
            </a:extLst>
          </p:cNvPr>
          <p:cNvGraphicFramePr>
            <a:graphicFrameLocks noGrp="1"/>
          </p:cNvGraphicFramePr>
          <p:nvPr/>
        </p:nvGraphicFramePr>
        <p:xfrm>
          <a:off x="3200400" y="1600201"/>
          <a:ext cx="6400800" cy="4037013"/>
        </p:xfrm>
        <a:graphic>
          <a:graphicData uri="http://schemas.openxmlformats.org/drawingml/2006/table">
            <a:tbl>
              <a:tblPr/>
              <a:tblGrid>
                <a:gridCol w="218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2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hai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26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ba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t­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n¨m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29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s¸u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.VnArial" pitchFamily="34" charset="0"/>
                        </a:rPr>
                        <a:t>Thø bÈy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31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Arial" pitchFamily="34" charset="0"/>
                        </a:rPr>
                        <a:t>Chñ nhËt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25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791" name="Text Box 71">
            <a:extLst>
              <a:ext uri="{FF2B5EF4-FFF2-40B4-BE49-F238E27FC236}">
                <a16:creationId xmlns:a16="http://schemas.microsoft.com/office/drawing/2014/main" id="{BA1FA337-F70C-488C-89E7-9BB546B68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1" y="3276600"/>
            <a:ext cx="817563" cy="57943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0000FF"/>
                </a:solidFill>
                <a:latin typeface="Garamond" panose="02020404030301010803" pitchFamily="18" charset="0"/>
              </a:rPr>
              <a:t>8</a:t>
            </a:r>
          </a:p>
        </p:txBody>
      </p:sp>
      <p:sp>
        <p:nvSpPr>
          <p:cNvPr id="30792" name="Text Box 72">
            <a:extLst>
              <a:ext uri="{FF2B5EF4-FFF2-40B4-BE49-F238E27FC236}">
                <a16:creationId xmlns:a16="http://schemas.microsoft.com/office/drawing/2014/main" id="{D5E13880-160C-4B8D-953D-E52543B0D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276601"/>
            <a:ext cx="1676400" cy="5191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0">
                <a:solidFill>
                  <a:srgbClr val="0000FF"/>
                </a:solidFill>
                <a:latin typeface=".VnArial" panose="020B7200000000000000" pitchFamily="34" charset="0"/>
              </a:rPr>
              <a:t>Thø n¨m</a:t>
            </a:r>
          </a:p>
        </p:txBody>
      </p:sp>
      <p:sp>
        <p:nvSpPr>
          <p:cNvPr id="29764" name="AutoShape 7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77BA0B1-133F-4001-A9B1-596C45517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6172200"/>
            <a:ext cx="685800" cy="685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pic>
        <p:nvPicPr>
          <p:cNvPr id="30794" name="Picture 74" descr="hop qua 1">
            <a:extLst>
              <a:ext uri="{FF2B5EF4-FFF2-40B4-BE49-F238E27FC236}">
                <a16:creationId xmlns:a16="http://schemas.microsoft.com/office/drawing/2014/main" id="{20A36F5E-1CC5-4803-B069-0E50B952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5762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30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3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9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9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30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0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0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307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1" grpId="0" build="allAtOnce" animBg="1"/>
      <p:bldP spid="30791" grpId="1" build="allAtOnce" animBg="1"/>
      <p:bldP spid="30792" grpId="0" animBg="1"/>
      <p:bldP spid="3079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F59B5D1-55E8-4528-A112-0BA2033D7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01A200-AC8B-4581-AAD8-834EEA4A2486}" type="slidenum">
              <a:rPr lang="en-US" altLang="en-US" sz="1400" b="0">
                <a:solidFill>
                  <a:srgbClr val="000000"/>
                </a:solidFill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 sz="1400" b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746" name="AutoShape 2">
            <a:extLst>
              <a:ext uri="{FF2B5EF4-FFF2-40B4-BE49-F238E27FC236}">
                <a16:creationId xmlns:a16="http://schemas.microsoft.com/office/drawing/2014/main" id="{8D02D61D-42C0-42BF-B1C0-A1AE60C45E7C}"/>
              </a:ext>
            </a:extLst>
          </p:cNvPr>
          <p:cNvSpPr>
            <a:spLocks noChangeArrowheads="1"/>
          </p:cNvSpPr>
          <p:nvPr/>
        </p:nvSpPr>
        <p:spPr bwMode="auto">
          <a:xfrm rot="1343778">
            <a:off x="2535238" y="795339"/>
            <a:ext cx="8229600" cy="4835525"/>
          </a:xfrm>
          <a:prstGeom prst="cloudCallout">
            <a:avLst>
              <a:gd name="adj1" fmla="val 4699"/>
              <a:gd name="adj2" fmla="val 40315"/>
            </a:avLst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sz="1800" b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C67CA934-97F9-4772-8BE8-4A312595A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950" y="1295401"/>
            <a:ext cx="680085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0">
                <a:solidFill>
                  <a:srgbClr val="0000CC"/>
                </a:solidFill>
                <a:latin typeface=".VnArabia" panose="020B7200000000000000" pitchFamily="34" charset="0"/>
              </a:rPr>
              <a:t>       </a:t>
            </a:r>
            <a:r>
              <a:rPr lang="en-US" altLang="en-US" sz="2800" b="0">
                <a:solidFill>
                  <a:srgbClr val="0000CC"/>
                </a:solidFill>
                <a:latin typeface=".VnArial" panose="020B7200000000000000" pitchFamily="34" charset="0"/>
              </a:rPr>
              <a:t>Tó phµn nµn víi b¹n: “</a:t>
            </a:r>
            <a:r>
              <a:rPr lang="en-US" altLang="en-US" sz="2800" b="0" i="1">
                <a:solidFill>
                  <a:srgbClr val="0000CC"/>
                </a:solidFill>
                <a:latin typeface=".VnArial" panose="020B7200000000000000" pitchFamily="34" charset="0"/>
              </a:rPr>
              <a:t>C¸c b¹n sưíng thËt, mçi n¨m cã mét ngµy sinh nhËt,cßn tí th× cø ph¶i ®îi 4 n¨m míi cã mét ngµy sinh nhËt “</a:t>
            </a:r>
            <a:r>
              <a:rPr lang="en-US" altLang="en-US" sz="2800" b="0">
                <a:solidFill>
                  <a:srgbClr val="0000CC"/>
                </a:solidFill>
                <a:latin typeface=".VnArial" panose="020B7200000000000000" pitchFamily="34" charset="0"/>
              </a:rPr>
              <a:t>. §è em biÕt,   b¹n Tó sinh vµo ngµy nµo, th¸ng nµo?</a:t>
            </a:r>
          </a:p>
        </p:txBody>
      </p:sp>
      <p:sp>
        <p:nvSpPr>
          <p:cNvPr id="31748" name="AutoShape 4">
            <a:extLst>
              <a:ext uri="{FF2B5EF4-FFF2-40B4-BE49-F238E27FC236}">
                <a16:creationId xmlns:a16="http://schemas.microsoft.com/office/drawing/2014/main" id="{94E39783-532C-4549-A779-5FF992A11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657600"/>
            <a:ext cx="1600200" cy="16002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Chóc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 Mõng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B¹n</a:t>
            </a:r>
          </a:p>
        </p:txBody>
      </p:sp>
      <p:sp>
        <p:nvSpPr>
          <p:cNvPr id="30726" name="AutoShape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861BFE2-55E5-4C31-9DF0-039E98364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0" y="6172200"/>
            <a:ext cx="762000" cy="685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pic>
        <p:nvPicPr>
          <p:cNvPr id="30727" name="Picture 6" descr="hop qua vang">
            <a:extLst>
              <a:ext uri="{FF2B5EF4-FFF2-40B4-BE49-F238E27FC236}">
                <a16:creationId xmlns:a16="http://schemas.microsoft.com/office/drawing/2014/main" id="{4B10A8AC-329C-4F2A-939D-E11A27140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495926"/>
            <a:ext cx="18478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AutoShape 7">
            <a:extLst>
              <a:ext uri="{FF2B5EF4-FFF2-40B4-BE49-F238E27FC236}">
                <a16:creationId xmlns:a16="http://schemas.microsoft.com/office/drawing/2014/main" id="{4B8FE841-7645-445E-833F-587A6CF76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114800"/>
            <a:ext cx="3810000" cy="1219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latin typeface=".VnTime" panose="020B7200000000000000" pitchFamily="34" charset="0"/>
              </a:rPr>
              <a:t>Ngµy 29 th¸ng 2</a:t>
            </a:r>
          </a:p>
        </p:txBody>
      </p:sp>
      <p:sp>
        <p:nvSpPr>
          <p:cNvPr id="31752" name="AutoShape 8">
            <a:extLst>
              <a:ext uri="{FF2B5EF4-FFF2-40B4-BE49-F238E27FC236}">
                <a16:creationId xmlns:a16="http://schemas.microsoft.com/office/drawing/2014/main" id="{CECCDFF8-163B-40F6-BDB6-AF1A93CF2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334000"/>
            <a:ext cx="4876800" cy="1371600"/>
          </a:xfrm>
          <a:prstGeom prst="wedgeEllipseCallout">
            <a:avLst>
              <a:gd name="adj1" fmla="val -44435"/>
              <a:gd name="adj2" fmla="val 2106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.VnTime" panose="020B7200000000000000" pitchFamily="34" charset="0"/>
              </a:rPr>
              <a:t>PhÇn th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>
                <a:solidFill>
                  <a:srgbClr val="000000"/>
                </a:solidFill>
                <a:latin typeface=".VnTime" panose="020B7200000000000000" pitchFamily="34" charset="0"/>
              </a:rPr>
              <a:t>­ëng cña b¹n lµ mét hép s¸p mµu.</a:t>
            </a:r>
            <a:r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7" grpId="0"/>
      <p:bldP spid="31748" grpId="0" animBg="1"/>
      <p:bldP spid="31751" grpId="0" animBg="1"/>
      <p:bldP spid="317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229FC8FA-998B-4F1E-A3E4-DAD11779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17212E-E022-469E-81E3-03B4AE7D5EEA}" type="slidenum">
              <a:rPr lang="en-US" altLang="en-US" sz="1400" b="0">
                <a:solidFill>
                  <a:srgbClr val="000000"/>
                </a:solidFill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 sz="1400" b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B2607B9F-0CB3-4141-80C1-B6817050A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976689"/>
            <a:ext cx="914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800" b="0">
                <a:solidFill>
                  <a:srgbClr val="0000FF"/>
                </a:solidFill>
                <a:latin typeface=".VnArial" panose="020B7200000000000000" pitchFamily="34" charset="0"/>
                <a:hlinkClick r:id="rId2" action="ppaction://hlinksldjump"/>
              </a:rPr>
              <a:t>Th¸ng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800" b="0">
                <a:solidFill>
                  <a:srgbClr val="0000FF"/>
                </a:solidFill>
                <a:latin typeface=".VnArial" panose="020B7200000000000000" pitchFamily="34" charset="0"/>
                <a:hlinkClick r:id="rId2" action="ppaction://hlinksldjump"/>
              </a:rPr>
              <a:t>12</a:t>
            </a:r>
            <a:endParaRPr lang="en-US" altLang="en-US" sz="1800" b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EF0052B-7BCC-458B-AA42-DAFB28837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976689"/>
            <a:ext cx="914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800" b="0">
                <a:solidFill>
                  <a:srgbClr val="0000FF"/>
                </a:solidFill>
                <a:latin typeface=".VnArial" panose="020B7200000000000000" pitchFamily="34" charset="0"/>
                <a:hlinkClick r:id="rId3" action="ppaction://hlinksldjump"/>
              </a:rPr>
              <a:t>Th¸ng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800" b="0">
                <a:solidFill>
                  <a:srgbClr val="0000FF"/>
                </a:solidFill>
                <a:latin typeface=".VnArial" panose="020B7200000000000000" pitchFamily="34" charset="0"/>
                <a:hlinkClick r:id="rId3" action="ppaction://hlinksldjump"/>
              </a:rPr>
              <a:t>11</a:t>
            </a:r>
            <a:endParaRPr lang="en-US" altLang="en-US" sz="1800" b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B3BD1AFF-1085-4B4C-9252-C11B90FDE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976689"/>
            <a:ext cx="914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800" b="0">
                <a:solidFill>
                  <a:srgbClr val="0000FF"/>
                </a:solidFill>
                <a:latin typeface=".VnArial" panose="020B7200000000000000" pitchFamily="34" charset="0"/>
                <a:hlinkClick r:id="rId4" action="ppaction://hlinksldjump"/>
              </a:rPr>
              <a:t>Th¸ng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800" b="0">
                <a:solidFill>
                  <a:srgbClr val="0000FF"/>
                </a:solidFill>
                <a:latin typeface=".VnArial" panose="020B7200000000000000" pitchFamily="34" charset="0"/>
                <a:hlinkClick r:id="rId4" action="ppaction://hlinksldjump"/>
              </a:rPr>
              <a:t>10</a:t>
            </a:r>
            <a:endParaRPr lang="en-US" altLang="en-US" sz="1800" b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977B5AD8-FE38-4FC9-94B3-95726FD3F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976689"/>
            <a:ext cx="914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800" b="0">
                <a:solidFill>
                  <a:srgbClr val="0000FF"/>
                </a:solidFill>
                <a:latin typeface=".VnArial" panose="020B7200000000000000" pitchFamily="34" charset="0"/>
                <a:hlinkClick r:id="rId5" action="ppaction://hlinksldjump"/>
              </a:rPr>
              <a:t>Th¸ng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800" b="0">
                <a:solidFill>
                  <a:srgbClr val="0000FF"/>
                </a:solidFill>
                <a:latin typeface=".VnArial" panose="020B7200000000000000" pitchFamily="34" charset="0"/>
                <a:hlinkClick r:id="rId5" action="ppaction://hlinksldjump"/>
              </a:rPr>
              <a:t>9</a:t>
            </a:r>
            <a:endParaRPr lang="en-US" altLang="en-US" sz="1800" b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62F233E7-73A6-43FC-8171-98149DD6A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976689"/>
            <a:ext cx="914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800" b="0">
                <a:solidFill>
                  <a:srgbClr val="0000FF"/>
                </a:solidFill>
                <a:latin typeface=".VnArial" panose="020B7200000000000000" pitchFamily="34" charset="0"/>
                <a:hlinkClick r:id="rId6" action="ppaction://hlinksldjump"/>
              </a:rPr>
              <a:t>Th¸ng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800" b="0">
                <a:solidFill>
                  <a:srgbClr val="0000FF"/>
                </a:solidFill>
                <a:latin typeface=".VnArial" panose="020B7200000000000000" pitchFamily="34" charset="0"/>
                <a:hlinkClick r:id="rId6" action="ppaction://hlinksldjump"/>
              </a:rPr>
              <a:t> 8</a:t>
            </a:r>
            <a:endParaRPr lang="en-US" altLang="en-US" sz="1800" b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A14AD1BC-6020-4511-BA41-6E3E1212C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962401"/>
            <a:ext cx="914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800" b="0">
                <a:solidFill>
                  <a:srgbClr val="0000FF"/>
                </a:solidFill>
                <a:latin typeface=".VnArial" panose="020B7200000000000000" pitchFamily="34" charset="0"/>
                <a:hlinkClick r:id="rId7" action="ppaction://hlinksldjump"/>
              </a:rPr>
              <a:t>Th¸ng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800" b="0">
                <a:solidFill>
                  <a:srgbClr val="0000FF"/>
                </a:solidFill>
                <a:latin typeface=".VnArial" panose="020B7200000000000000" pitchFamily="34" charset="0"/>
                <a:hlinkClick r:id="rId7" action="ppaction://hlinksldjump"/>
              </a:rPr>
              <a:t>7</a:t>
            </a:r>
            <a:endParaRPr lang="en-US" altLang="en-US" sz="1800" b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32776" name="Rectangle 8">
            <a:extLst>
              <a:ext uri="{FF2B5EF4-FFF2-40B4-BE49-F238E27FC236}">
                <a16:creationId xmlns:a16="http://schemas.microsoft.com/office/drawing/2014/main" id="{1DF506CA-CD25-4548-B5BF-91D7BAAEF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200400"/>
            <a:ext cx="9144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800" b="0">
                <a:solidFill>
                  <a:srgbClr val="0000FF"/>
                </a:solidFill>
                <a:latin typeface=".VnArial" panose="020B7200000000000000" pitchFamily="34" charset="0"/>
                <a:hlinkClick r:id="rId8" action="ppaction://hlinksldjump"/>
              </a:rPr>
              <a:t>Th¸ng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800" b="0">
                <a:solidFill>
                  <a:srgbClr val="0000FF"/>
                </a:solidFill>
                <a:latin typeface=".VnArial" panose="020B7200000000000000" pitchFamily="34" charset="0"/>
                <a:hlinkClick r:id="rId8" action="ppaction://hlinksldjump"/>
              </a:rPr>
              <a:t>6</a:t>
            </a:r>
            <a:endParaRPr lang="en-US" altLang="en-US" sz="1800" b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32777" name="Rectangle 9">
            <a:extLst>
              <a:ext uri="{FF2B5EF4-FFF2-40B4-BE49-F238E27FC236}">
                <a16:creationId xmlns:a16="http://schemas.microsoft.com/office/drawing/2014/main" id="{9437B110-0EE6-4660-BB29-718BAAA62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200400"/>
            <a:ext cx="9144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800" b="0">
                <a:solidFill>
                  <a:srgbClr val="0000FF"/>
                </a:solidFill>
                <a:latin typeface=".VnArial" panose="020B7200000000000000" pitchFamily="34" charset="0"/>
                <a:hlinkClick r:id="rId9" action="ppaction://hlinksldjump"/>
              </a:rPr>
              <a:t>Th¸ng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800" b="0">
                <a:solidFill>
                  <a:srgbClr val="0000FF"/>
                </a:solidFill>
                <a:latin typeface=".VnArial" panose="020B7200000000000000" pitchFamily="34" charset="0"/>
                <a:hlinkClick r:id="rId9" action="ppaction://hlinksldjump"/>
              </a:rPr>
              <a:t>5</a:t>
            </a:r>
            <a:endParaRPr lang="en-US" altLang="en-US" sz="1800" b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32778" name="Rectangle 10">
            <a:extLst>
              <a:ext uri="{FF2B5EF4-FFF2-40B4-BE49-F238E27FC236}">
                <a16:creationId xmlns:a16="http://schemas.microsoft.com/office/drawing/2014/main" id="{784A16D5-EDCF-4F8B-81B8-8A74CFC81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00400"/>
            <a:ext cx="9144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800" b="0">
                <a:solidFill>
                  <a:srgbClr val="0000FF"/>
                </a:solidFill>
                <a:latin typeface=".VnArial" panose="020B7200000000000000" pitchFamily="34" charset="0"/>
                <a:hlinkClick r:id="rId10" action="ppaction://hlinksldjump"/>
              </a:rPr>
              <a:t>Th¸ng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800" b="0">
                <a:solidFill>
                  <a:srgbClr val="0000FF"/>
                </a:solidFill>
                <a:latin typeface=".VnArial" panose="020B7200000000000000" pitchFamily="34" charset="0"/>
                <a:hlinkClick r:id="rId10" action="ppaction://hlinksldjump"/>
              </a:rPr>
              <a:t>4</a:t>
            </a:r>
            <a:endParaRPr lang="en-US" altLang="en-US" sz="1800" b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32779" name="Rectangle 11">
            <a:extLst>
              <a:ext uri="{FF2B5EF4-FFF2-40B4-BE49-F238E27FC236}">
                <a16:creationId xmlns:a16="http://schemas.microsoft.com/office/drawing/2014/main" id="{5AF016B3-1A08-4561-B40B-FB81F1D6A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200400"/>
            <a:ext cx="9144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800" b="0">
                <a:solidFill>
                  <a:srgbClr val="0000FF"/>
                </a:solidFill>
                <a:latin typeface=".VnArial" panose="020B7200000000000000" pitchFamily="34" charset="0"/>
                <a:hlinkClick r:id="rId11" action="ppaction://hlinksldjump"/>
              </a:rPr>
              <a:t>Th¸ng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800" b="0">
                <a:solidFill>
                  <a:srgbClr val="0000FF"/>
                </a:solidFill>
                <a:latin typeface=".VnArial" panose="020B7200000000000000" pitchFamily="34" charset="0"/>
                <a:hlinkClick r:id="rId11" action="ppaction://hlinksldjump"/>
              </a:rPr>
              <a:t>3</a:t>
            </a:r>
            <a:endParaRPr lang="en-US" altLang="en-US" sz="1800" b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32780" name="Rectangle 12">
            <a:extLst>
              <a:ext uri="{FF2B5EF4-FFF2-40B4-BE49-F238E27FC236}">
                <a16:creationId xmlns:a16="http://schemas.microsoft.com/office/drawing/2014/main" id="{4DF43C46-582D-4765-90F4-D329882A8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00400"/>
            <a:ext cx="9144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800" b="0">
                <a:solidFill>
                  <a:srgbClr val="0000FF"/>
                </a:solidFill>
                <a:latin typeface=".VnArial" panose="020B7200000000000000" pitchFamily="34" charset="0"/>
                <a:hlinkClick r:id="rId12" action="ppaction://hlinksldjump"/>
              </a:rPr>
              <a:t>Th¸ng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800" b="0">
                <a:solidFill>
                  <a:srgbClr val="0000FF"/>
                </a:solidFill>
                <a:latin typeface=".VnArial" panose="020B7200000000000000" pitchFamily="34" charset="0"/>
                <a:hlinkClick r:id="rId12" action="ppaction://hlinksldjump"/>
              </a:rPr>
              <a:t>2</a:t>
            </a:r>
            <a:endParaRPr lang="en-US" altLang="en-US" sz="1800" b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32781" name="Rectangle 13">
            <a:extLst>
              <a:ext uri="{FF2B5EF4-FFF2-40B4-BE49-F238E27FC236}">
                <a16:creationId xmlns:a16="http://schemas.microsoft.com/office/drawing/2014/main" id="{5C29C10C-4628-4CC5-BDBD-AB387E77A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200400"/>
            <a:ext cx="9906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800" b="0">
                <a:solidFill>
                  <a:srgbClr val="0000FF"/>
                </a:solidFill>
                <a:latin typeface=".VnArial" panose="020B7200000000000000" pitchFamily="34" charset="0"/>
                <a:hlinkClick r:id="rId13" action="ppaction://hlinksldjump"/>
              </a:rPr>
              <a:t>Th¸ng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800" b="0">
                <a:solidFill>
                  <a:srgbClr val="0000FF"/>
                </a:solidFill>
                <a:latin typeface=".VnArial" panose="020B7200000000000000" pitchFamily="34" charset="0"/>
                <a:hlinkClick r:id="rId13" action="ppaction://hlinksldjump"/>
              </a:rPr>
              <a:t>1</a:t>
            </a:r>
            <a:endParaRPr lang="en-US" altLang="en-US" sz="1800" b="0">
              <a:solidFill>
                <a:srgbClr val="0000FF"/>
              </a:solidFill>
              <a:latin typeface=".VnArial" panose="020B7200000000000000" pitchFamily="34" charset="0"/>
            </a:endParaRPr>
          </a:p>
        </p:txBody>
      </p:sp>
      <p:sp>
        <p:nvSpPr>
          <p:cNvPr id="32782" name="Line 14">
            <a:extLst>
              <a:ext uri="{FF2B5EF4-FFF2-40B4-BE49-F238E27FC236}">
                <a16:creationId xmlns:a16="http://schemas.microsoft.com/office/drawing/2014/main" id="{7472162C-AE81-4B7D-AA69-F7DAA16560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200400"/>
            <a:ext cx="5029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32783" name="Line 15">
            <a:extLst>
              <a:ext uri="{FF2B5EF4-FFF2-40B4-BE49-F238E27FC236}">
                <a16:creationId xmlns:a16="http://schemas.microsoft.com/office/drawing/2014/main" id="{E0DCB5B4-C774-407F-AAF8-135586151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976688"/>
            <a:ext cx="502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32784" name="Line 16">
            <a:extLst>
              <a:ext uri="{FF2B5EF4-FFF2-40B4-BE49-F238E27FC236}">
                <a16:creationId xmlns:a16="http://schemas.microsoft.com/office/drawing/2014/main" id="{D5D3FF62-5892-472D-AD25-BA1D3651BA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710113"/>
            <a:ext cx="5029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32785" name="Line 17">
            <a:extLst>
              <a:ext uri="{FF2B5EF4-FFF2-40B4-BE49-F238E27FC236}">
                <a16:creationId xmlns:a16="http://schemas.microsoft.com/office/drawing/2014/main" id="{9CF22DE3-A410-4F7F-95A0-8AC15B41E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200401"/>
            <a:ext cx="0" cy="15097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32786" name="Line 18">
            <a:extLst>
              <a:ext uri="{FF2B5EF4-FFF2-40B4-BE49-F238E27FC236}">
                <a16:creationId xmlns:a16="http://schemas.microsoft.com/office/drawing/2014/main" id="{E15879F3-2E28-4B4D-A886-804222D35B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200401"/>
            <a:ext cx="0" cy="1509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32787" name="Line 19">
            <a:extLst>
              <a:ext uri="{FF2B5EF4-FFF2-40B4-BE49-F238E27FC236}">
                <a16:creationId xmlns:a16="http://schemas.microsoft.com/office/drawing/2014/main" id="{65987A90-1BC1-4DD5-B0E2-D02E0DD027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3200401"/>
            <a:ext cx="0" cy="1509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32788" name="Line 20">
            <a:extLst>
              <a:ext uri="{FF2B5EF4-FFF2-40B4-BE49-F238E27FC236}">
                <a16:creationId xmlns:a16="http://schemas.microsoft.com/office/drawing/2014/main" id="{EC7EBE26-0EDD-468C-809C-EFBDA00EB0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200401"/>
            <a:ext cx="0" cy="1509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32789" name="Line 21">
            <a:extLst>
              <a:ext uri="{FF2B5EF4-FFF2-40B4-BE49-F238E27FC236}">
                <a16:creationId xmlns:a16="http://schemas.microsoft.com/office/drawing/2014/main" id="{3CC83454-C330-47B0-8C5D-BCAD04782C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3200401"/>
            <a:ext cx="0" cy="1509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32790" name="Line 22">
            <a:extLst>
              <a:ext uri="{FF2B5EF4-FFF2-40B4-BE49-F238E27FC236}">
                <a16:creationId xmlns:a16="http://schemas.microsoft.com/office/drawing/2014/main" id="{3EF21739-EBCC-4E8D-8920-7B28C9BEB8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3200401"/>
            <a:ext cx="0" cy="1509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32791" name="Line 23">
            <a:extLst>
              <a:ext uri="{FF2B5EF4-FFF2-40B4-BE49-F238E27FC236}">
                <a16:creationId xmlns:a16="http://schemas.microsoft.com/office/drawing/2014/main" id="{E50FD713-ACFD-42E3-8582-8F886886A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3200401"/>
            <a:ext cx="0" cy="15097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32792" name="Text Box 24">
            <a:extLst>
              <a:ext uri="{FF2B5EF4-FFF2-40B4-BE49-F238E27FC236}">
                <a16:creationId xmlns:a16="http://schemas.microsoft.com/office/drawing/2014/main" id="{A4B7E92D-02A0-4416-86FE-FD2AA3F33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743201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>
                <a:solidFill>
                  <a:srgbClr val="0000FF"/>
                </a:solidFill>
                <a:latin typeface=".Vn3DH" panose="020B7200000000000000" pitchFamily="34" charset="0"/>
              </a:rPr>
              <a:t>LÞch n¨m 2012</a:t>
            </a:r>
          </a:p>
        </p:txBody>
      </p:sp>
      <p:sp>
        <p:nvSpPr>
          <p:cNvPr id="31770" name="AutoShape 25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31C83AB8-A2F3-4FC5-BA88-4D9FA9439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6248400"/>
            <a:ext cx="5334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pic>
        <p:nvPicPr>
          <p:cNvPr id="32794" name="Picture 26" descr="hop qua trang">
            <a:extLst>
              <a:ext uri="{FF2B5EF4-FFF2-40B4-BE49-F238E27FC236}">
                <a16:creationId xmlns:a16="http://schemas.microsoft.com/office/drawing/2014/main" id="{B184E02D-4B12-4E91-B7B7-10B5920C4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19812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5" name="AutoShape 27">
            <a:extLst>
              <a:ext uri="{FF2B5EF4-FFF2-40B4-BE49-F238E27FC236}">
                <a16:creationId xmlns:a16="http://schemas.microsoft.com/office/drawing/2014/main" id="{78FE397F-25E5-45C1-B012-7191EEAC3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09600"/>
            <a:ext cx="7543800" cy="1676400"/>
          </a:xfrm>
          <a:prstGeom prst="wedgeRoundRectCallout">
            <a:avLst>
              <a:gd name="adj1" fmla="val -36681"/>
              <a:gd name="adj2" fmla="val 128218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66"/>
                </a:solidFill>
                <a:latin typeface=".VnArial" panose="020B7200000000000000" pitchFamily="34" charset="0"/>
              </a:rPr>
              <a:t>B¹n sinh ngµy, th¸ng, n¨m nµo? H·y xem lÞch n¨m 2012 vµ cho biÕt h«m ®ã vµo thø mÊy?</a:t>
            </a:r>
            <a:r>
              <a:rPr lang="en-US" altLang="en-US">
                <a:solidFill>
                  <a:srgbClr val="FF0066"/>
                </a:solidFill>
                <a:latin typeface="Garamond" panose="02020404030301010803" pitchFamily="18" charset="0"/>
              </a:rPr>
              <a:t> </a:t>
            </a:r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1773" name="Picture 28" descr="Tuy lip">
            <a:extLst>
              <a:ext uri="{FF2B5EF4-FFF2-40B4-BE49-F238E27FC236}">
                <a16:creationId xmlns:a16="http://schemas.microsoft.com/office/drawing/2014/main" id="{0C976817-6F88-4742-82BD-83F52F36D2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848350"/>
            <a:ext cx="9906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4" name="Picture 29" descr="Tuy lip">
            <a:extLst>
              <a:ext uri="{FF2B5EF4-FFF2-40B4-BE49-F238E27FC236}">
                <a16:creationId xmlns:a16="http://schemas.microsoft.com/office/drawing/2014/main" id="{B89AA235-517C-4AA4-BF7A-1C54EA2D3A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848350"/>
            <a:ext cx="9906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5" name="Picture 30" descr="Tuy lip">
            <a:extLst>
              <a:ext uri="{FF2B5EF4-FFF2-40B4-BE49-F238E27FC236}">
                <a16:creationId xmlns:a16="http://schemas.microsoft.com/office/drawing/2014/main" id="{B37847A3-C5CF-4B23-B832-B4CFE92099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848350"/>
            <a:ext cx="9906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6" name="Picture 31" descr="Tuy lip">
            <a:extLst>
              <a:ext uri="{FF2B5EF4-FFF2-40B4-BE49-F238E27FC236}">
                <a16:creationId xmlns:a16="http://schemas.microsoft.com/office/drawing/2014/main" id="{16B86D48-35E4-4651-B146-3EFC13B6BC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48350"/>
            <a:ext cx="9906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7" name="Picture 32" descr="Tuy lip">
            <a:extLst>
              <a:ext uri="{FF2B5EF4-FFF2-40B4-BE49-F238E27FC236}">
                <a16:creationId xmlns:a16="http://schemas.microsoft.com/office/drawing/2014/main" id="{D27FD5D3-FBF8-430A-8F25-233E5756E0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848350"/>
            <a:ext cx="9906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8" name="Picture 33" descr="Tuy lip">
            <a:extLst>
              <a:ext uri="{FF2B5EF4-FFF2-40B4-BE49-F238E27FC236}">
                <a16:creationId xmlns:a16="http://schemas.microsoft.com/office/drawing/2014/main" id="{CD44C8EA-28C1-42E2-9641-4BC5DF527B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848350"/>
            <a:ext cx="9906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9" name="Picture 34" descr="Tuy lip">
            <a:extLst>
              <a:ext uri="{FF2B5EF4-FFF2-40B4-BE49-F238E27FC236}">
                <a16:creationId xmlns:a16="http://schemas.microsoft.com/office/drawing/2014/main" id="{492069DA-BCC9-4695-91A7-A21FEA6CBB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848350"/>
            <a:ext cx="9906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80" name="Picture 35" descr="Tuy lip">
            <a:extLst>
              <a:ext uri="{FF2B5EF4-FFF2-40B4-BE49-F238E27FC236}">
                <a16:creationId xmlns:a16="http://schemas.microsoft.com/office/drawing/2014/main" id="{90545562-4936-42B7-9821-87FA01693F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848350"/>
            <a:ext cx="9906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81" name="Picture 36" descr="Tuy lip">
            <a:extLst>
              <a:ext uri="{FF2B5EF4-FFF2-40B4-BE49-F238E27FC236}">
                <a16:creationId xmlns:a16="http://schemas.microsoft.com/office/drawing/2014/main" id="{82088CFE-3861-4245-8561-6B77997308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848350"/>
            <a:ext cx="9906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  <p:bldP spid="32772" grpId="0"/>
      <p:bldP spid="32773" grpId="0"/>
      <p:bldP spid="32774" grpId="0"/>
      <p:bldP spid="32775" grpId="0"/>
      <p:bldP spid="32776" grpId="0"/>
      <p:bldP spid="32777" grpId="0"/>
      <p:bldP spid="32778" grpId="0"/>
      <p:bldP spid="32779" grpId="0"/>
      <p:bldP spid="32780" grpId="0"/>
      <p:bldP spid="32781" grpId="0"/>
      <p:bldP spid="32792" grpId="0"/>
      <p:bldP spid="3279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27ACDD7-8517-4D87-992E-F054240DA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776257-4618-451A-A430-EC1A9A07F636}" type="slidenum">
              <a:rPr lang="en-US" altLang="en-US" sz="1400" b="0">
                <a:solidFill>
                  <a:srgbClr val="000000"/>
                </a:solidFill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 sz="1400" b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796" name="AutoShape 4">
            <a:extLst>
              <a:ext uri="{FF2B5EF4-FFF2-40B4-BE49-F238E27FC236}">
                <a16:creationId xmlns:a16="http://schemas.microsoft.com/office/drawing/2014/main" id="{34E5CF15-50F7-40B7-8EA1-DE57D13E8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85800"/>
            <a:ext cx="5715000" cy="2209800"/>
          </a:xfrm>
          <a:prstGeom prst="wedgeEllipseCallout">
            <a:avLst>
              <a:gd name="adj1" fmla="val -10250"/>
              <a:gd name="adj2" fmla="val 95759"/>
            </a:avLst>
          </a:prstGeom>
          <a:gradFill rotWithShape="1">
            <a:gsLst>
              <a:gs pos="0">
                <a:srgbClr val="FFCCCC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0">
                <a:solidFill>
                  <a:srgbClr val="FF0066"/>
                </a:solidFill>
                <a:latin typeface=".VnArial" panose="020B7200000000000000" pitchFamily="34" charset="0"/>
              </a:rPr>
              <a:t>KÓ tªn c¸c th¸ng cã 30 ngµy? Th¸ng nµo chØ cã 28 hoÆc 29 ngµy?</a:t>
            </a:r>
            <a:endParaRPr lang="en-US" altLang="en-US" sz="3200" b="0">
              <a:solidFill>
                <a:srgbClr val="FF0066"/>
              </a:solidFill>
              <a:latin typeface=".VnArial" panose="020B7200000000000000" pitchFamily="34" charset="0"/>
            </a:endParaRPr>
          </a:p>
        </p:txBody>
      </p:sp>
      <p:sp>
        <p:nvSpPr>
          <p:cNvPr id="33797" name="AutoShape 5">
            <a:extLst>
              <a:ext uri="{FF2B5EF4-FFF2-40B4-BE49-F238E27FC236}">
                <a16:creationId xmlns:a16="http://schemas.microsoft.com/office/drawing/2014/main" id="{55A236F5-F0EA-4A8D-85AA-57B1FDDC7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685800"/>
            <a:ext cx="4648200" cy="2514600"/>
          </a:xfrm>
          <a:prstGeom prst="cloudCallout">
            <a:avLst>
              <a:gd name="adj1" fmla="val -43579"/>
              <a:gd name="adj2" fmla="val 66477"/>
            </a:avLst>
          </a:prstGeom>
          <a:gradFill rotWithShape="1">
            <a:gsLst>
              <a:gs pos="0">
                <a:schemeClr val="accent1"/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en-US" sz="1800" b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798" name="WordArt 6">
            <a:extLst>
              <a:ext uri="{FF2B5EF4-FFF2-40B4-BE49-F238E27FC236}">
                <a16:creationId xmlns:a16="http://schemas.microsoft.com/office/drawing/2014/main" id="{1B6779CF-4D1F-42B5-821A-4893382244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1143000"/>
            <a:ext cx="3124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000" b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703D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Phần thưởng của bạn là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000" b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703D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 một hộp sáp màu</a:t>
            </a:r>
            <a:endParaRPr lang="en-US" sz="2000" b="1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703D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VNI-Times"/>
            </a:endParaRPr>
          </a:p>
        </p:txBody>
      </p:sp>
      <p:sp>
        <p:nvSpPr>
          <p:cNvPr id="32774" name="AutoShape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D05848A-4329-4967-8917-898CF663F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0" y="6172200"/>
            <a:ext cx="762000" cy="685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pic>
        <p:nvPicPr>
          <p:cNvPr id="32775" name="Picture 8" descr="hop qua xanh">
            <a:extLst>
              <a:ext uri="{FF2B5EF4-FFF2-40B4-BE49-F238E27FC236}">
                <a16:creationId xmlns:a16="http://schemas.microsoft.com/office/drawing/2014/main" id="{A056E4FB-0735-4ED6-98AC-408A653A5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33801"/>
            <a:ext cx="14287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But-Sap-10-Mau-MC-10-1">
            <a:extLst>
              <a:ext uri="{FF2B5EF4-FFF2-40B4-BE49-F238E27FC236}">
                <a16:creationId xmlns:a16="http://schemas.microsoft.com/office/drawing/2014/main" id="{72CB29BE-641C-439D-BA9F-F1A565576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00400"/>
            <a:ext cx="42672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AutoShape 12">
            <a:extLst>
              <a:ext uri="{FF2B5EF4-FFF2-40B4-BE49-F238E27FC236}">
                <a16:creationId xmlns:a16="http://schemas.microsoft.com/office/drawing/2014/main" id="{928FDE5C-F602-4D9F-B0EA-D4C23D8DC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1981200"/>
            <a:ext cx="1600200" cy="16002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Chóc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 Mõng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703DFF"/>
                </a:solidFill>
                <a:latin typeface=".VnArialH" pitchFamily="34" charset="0"/>
              </a:rPr>
              <a:t>B¹n</a:t>
            </a:r>
          </a:p>
        </p:txBody>
      </p:sp>
      <p:sp>
        <p:nvSpPr>
          <p:cNvPr id="32778" name="AutoShape 13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966C670E-25E7-4F2C-8DAE-F83BAC53B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228600"/>
            <a:ext cx="4572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repeatCount="300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6" grpId="1" animBg="1"/>
      <p:bldP spid="33797" grpId="0" animBg="1"/>
      <p:bldP spid="3380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E6CE7E8D-1917-4E72-B228-90068BEDF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E2F055-B94A-4B75-92D0-53AE1C3A6EEE}" type="slidenum">
              <a:rPr lang="en-US" altLang="en-US" sz="1400" b="0">
                <a:solidFill>
                  <a:srgbClr val="000000"/>
                </a:solidFill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 sz="1400" b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3795" name="Group 2">
            <a:extLst>
              <a:ext uri="{FF2B5EF4-FFF2-40B4-BE49-F238E27FC236}">
                <a16:creationId xmlns:a16="http://schemas.microsoft.com/office/drawing/2014/main" id="{73CD29C4-831D-4507-91B0-973966EC5A62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1143000"/>
            <a:ext cx="6572250" cy="3048000"/>
            <a:chOff x="996" y="912"/>
            <a:chExt cx="4140" cy="1920"/>
          </a:xfrm>
        </p:grpSpPr>
        <p:sp>
          <p:nvSpPr>
            <p:cNvPr id="33804" name="WordArt 3">
              <a:extLst>
                <a:ext uri="{FF2B5EF4-FFF2-40B4-BE49-F238E27FC236}">
                  <a16:creationId xmlns:a16="http://schemas.microsoft.com/office/drawing/2014/main" id="{48D586C1-49BD-4997-A948-6C1006194A9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48" y="912"/>
              <a:ext cx="3792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056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10">
                  <a:ln w="12700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VNI-Times"/>
                </a:rPr>
                <a:t>Ch©n thµnh c¶m ¬n </a:t>
              </a:r>
            </a:p>
          </p:txBody>
        </p:sp>
        <p:sp>
          <p:nvSpPr>
            <p:cNvPr id="33805" name="WordArt 4">
              <a:extLst>
                <a:ext uri="{FF2B5EF4-FFF2-40B4-BE49-F238E27FC236}">
                  <a16:creationId xmlns:a16="http://schemas.microsoft.com/office/drawing/2014/main" id="{01B95C36-055B-4986-9145-D74AFB0CD2A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996" y="1798"/>
              <a:ext cx="4140" cy="103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3600" b="1" kern="10">
                  <a:ln w="9525">
                    <a:solidFill>
                      <a:srgbClr val="FFB8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.VnTime" panose="020B7200000000000000" pitchFamily="34" charset="0"/>
                </a:rPr>
                <a:t>Ban gi¸m kh¶o, c¸c thÇy  c« gi¸o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3600" b="1" kern="10">
                  <a:ln w="9525">
                    <a:solidFill>
                      <a:srgbClr val="FFB8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.VnTime" panose="020B7200000000000000" pitchFamily="34" charset="0"/>
                </a:rPr>
                <a:t>vµ c¸c em häc sinh</a:t>
              </a:r>
              <a:endParaRPr lang="en-US" sz="3600" b="1" kern="10">
                <a:ln w="9525">
                  <a:solidFill>
                    <a:srgbClr val="FFB8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 panose="020B7200000000000000" pitchFamily="34" charset="0"/>
              </a:endParaRPr>
            </a:p>
          </p:txBody>
        </p:sp>
      </p:grpSp>
      <p:pic>
        <p:nvPicPr>
          <p:cNvPr id="33796" name="Picture 5" descr="!dk8_1la">
            <a:extLst>
              <a:ext uri="{FF2B5EF4-FFF2-40B4-BE49-F238E27FC236}">
                <a16:creationId xmlns:a16="http://schemas.microsoft.com/office/drawing/2014/main" id="{5F848988-4398-40ED-B120-1641C695991F}"/>
              </a:ext>
            </a:extLst>
          </p:cNvPr>
          <p:cNvPicPr>
            <a:picLocks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5392738"/>
            <a:ext cx="1905000" cy="1465262"/>
          </a:xfrm>
          <a:noFill/>
        </p:spPr>
      </p:pic>
      <p:pic>
        <p:nvPicPr>
          <p:cNvPr id="33797" name="Picture 6" descr="!c_lite2">
            <a:extLst>
              <a:ext uri="{FF2B5EF4-FFF2-40B4-BE49-F238E27FC236}">
                <a16:creationId xmlns:a16="http://schemas.microsoft.com/office/drawing/2014/main" id="{99CCFF94-B279-41AC-AB53-FF8342FD7E16}"/>
              </a:ext>
            </a:extLst>
          </p:cNvPr>
          <p:cNvPicPr>
            <a:picLocks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V="1">
            <a:off x="1524000" y="0"/>
            <a:ext cx="8991600" cy="762000"/>
          </a:xfrm>
          <a:noFill/>
        </p:spPr>
      </p:pic>
      <p:pic>
        <p:nvPicPr>
          <p:cNvPr id="33798" name="Picture 7" descr="!confty!">
            <a:extLst>
              <a:ext uri="{FF2B5EF4-FFF2-40B4-BE49-F238E27FC236}">
                <a16:creationId xmlns:a16="http://schemas.microsoft.com/office/drawing/2014/main" id="{A8D42441-FBEA-4872-97A3-5E9AFA2DA1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0"/>
            <a:ext cx="371951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8" descr="!dk8_1la">
            <a:extLst>
              <a:ext uri="{FF2B5EF4-FFF2-40B4-BE49-F238E27FC236}">
                <a16:creationId xmlns:a16="http://schemas.microsoft.com/office/drawing/2014/main" id="{38B39634-6E68-4B32-89C9-9523F0BEFA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92738"/>
            <a:ext cx="19050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9" descr="!dk8_1la">
            <a:extLst>
              <a:ext uri="{FF2B5EF4-FFF2-40B4-BE49-F238E27FC236}">
                <a16:creationId xmlns:a16="http://schemas.microsoft.com/office/drawing/2014/main" id="{4D8104EB-8E4A-45F5-9C62-30B2B5C074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92738"/>
            <a:ext cx="19050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0" descr="!c_lite2">
            <a:extLst>
              <a:ext uri="{FF2B5EF4-FFF2-40B4-BE49-F238E27FC236}">
                <a16:creationId xmlns:a16="http://schemas.microsoft.com/office/drawing/2014/main" id="{F1D6EA7B-A513-48B9-AECA-99EA384B3A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71417" flipV="1">
            <a:off x="-1525588" y="3046413"/>
            <a:ext cx="6858001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1" descr="!c_lite2">
            <a:extLst>
              <a:ext uri="{FF2B5EF4-FFF2-40B4-BE49-F238E27FC236}">
                <a16:creationId xmlns:a16="http://schemas.microsoft.com/office/drawing/2014/main" id="{94773009-E31B-4FD5-8153-E50EBD364F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2834" flipV="1">
            <a:off x="6856413" y="3046413"/>
            <a:ext cx="685800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2" descr="!dk8_1la">
            <a:extLst>
              <a:ext uri="{FF2B5EF4-FFF2-40B4-BE49-F238E27FC236}">
                <a16:creationId xmlns:a16="http://schemas.microsoft.com/office/drawing/2014/main" id="{B58879EE-B5A0-40CC-8388-D383D2332B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92738"/>
            <a:ext cx="19050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99CC"/>
            </a:gs>
            <a:gs pos="50000">
              <a:schemeClr val="tx1"/>
            </a:gs>
            <a:gs pos="100000">
              <a:srgbClr val="FF99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716E6195-8155-45F7-9C55-CEA575D38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1363" y="-3733800"/>
            <a:ext cx="304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altLang="en-US" b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pic>
        <p:nvPicPr>
          <p:cNvPr id="11267" name="Picture 3" descr="lichjun08">
            <a:extLst>
              <a:ext uri="{FF2B5EF4-FFF2-40B4-BE49-F238E27FC236}">
                <a16:creationId xmlns:a16="http://schemas.microsoft.com/office/drawing/2014/main" id="{A9BE3743-384F-4148-A3B6-B563B2520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Lich to">
            <a:extLst>
              <a:ext uri="{FF2B5EF4-FFF2-40B4-BE49-F238E27FC236}">
                <a16:creationId xmlns:a16="http://schemas.microsoft.com/office/drawing/2014/main" id="{0C73C533-394B-4053-A881-EA5153885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id="{6DC4D680-12EE-410D-8256-3EA9010589ED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838200"/>
            <a:ext cx="6858000" cy="5791200"/>
            <a:chOff x="720" y="528"/>
            <a:chExt cx="4320" cy="3648"/>
          </a:xfrm>
        </p:grpSpPr>
        <p:sp>
          <p:nvSpPr>
            <p:cNvPr id="10263" name="Text Box 6">
              <a:extLst>
                <a:ext uri="{FF2B5EF4-FFF2-40B4-BE49-F238E27FC236}">
                  <a16:creationId xmlns:a16="http://schemas.microsoft.com/office/drawing/2014/main" id="{50BFA78E-8A4C-405B-988A-791052707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3648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400">
                  <a:solidFill>
                    <a:srgbClr val="FF3300"/>
                  </a:solidFill>
                  <a:latin typeface="Garamond" panose="02020404030301010803" pitchFamily="18" charset="0"/>
                </a:rPr>
                <a:t>12</a:t>
              </a:r>
            </a:p>
          </p:txBody>
        </p:sp>
        <p:sp>
          <p:nvSpPr>
            <p:cNvPr id="10264" name="Text Box 7">
              <a:extLst>
                <a:ext uri="{FF2B5EF4-FFF2-40B4-BE49-F238E27FC236}">
                  <a16:creationId xmlns:a16="http://schemas.microsoft.com/office/drawing/2014/main" id="{1E48E3C9-EB1C-4ECB-9491-319F44E89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3696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400">
                  <a:solidFill>
                    <a:srgbClr val="FF3300"/>
                  </a:solidFill>
                  <a:latin typeface="Garamond" panose="02020404030301010803" pitchFamily="18" charset="0"/>
                </a:rPr>
                <a:t>10</a:t>
              </a:r>
            </a:p>
          </p:txBody>
        </p:sp>
        <p:sp>
          <p:nvSpPr>
            <p:cNvPr id="10265" name="Text Box 8">
              <a:extLst>
                <a:ext uri="{FF2B5EF4-FFF2-40B4-BE49-F238E27FC236}">
                  <a16:creationId xmlns:a16="http://schemas.microsoft.com/office/drawing/2014/main" id="{B6B97A20-ED6F-4F6A-BD30-5FCD809548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696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400">
                  <a:solidFill>
                    <a:srgbClr val="FF3300"/>
                  </a:solidFill>
                  <a:latin typeface="Garamond" panose="02020404030301010803" pitchFamily="18" charset="0"/>
                </a:rPr>
                <a:t>11</a:t>
              </a:r>
            </a:p>
          </p:txBody>
        </p:sp>
        <p:sp>
          <p:nvSpPr>
            <p:cNvPr id="10266" name="Text Box 9">
              <a:extLst>
                <a:ext uri="{FF2B5EF4-FFF2-40B4-BE49-F238E27FC236}">
                  <a16:creationId xmlns:a16="http://schemas.microsoft.com/office/drawing/2014/main" id="{03192CDD-3B3B-49E9-996D-CCBE7E9D2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688"/>
              <a:ext cx="48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800">
                  <a:solidFill>
                    <a:srgbClr val="FF3300"/>
                  </a:solidFill>
                  <a:latin typeface="Garamond" panose="02020404030301010803" pitchFamily="18" charset="0"/>
                </a:rPr>
                <a:t>8</a:t>
              </a:r>
            </a:p>
          </p:txBody>
        </p:sp>
        <p:sp>
          <p:nvSpPr>
            <p:cNvPr id="10267" name="Text Box 10">
              <a:extLst>
                <a:ext uri="{FF2B5EF4-FFF2-40B4-BE49-F238E27FC236}">
                  <a16:creationId xmlns:a16="http://schemas.microsoft.com/office/drawing/2014/main" id="{F446AC7E-EB37-443C-B14C-2F76201F0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736"/>
              <a:ext cx="48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400">
                  <a:solidFill>
                    <a:srgbClr val="FF3300"/>
                  </a:solidFill>
                  <a:latin typeface="Garamond" panose="02020404030301010803" pitchFamily="18" charset="0"/>
                </a:rPr>
                <a:t>  </a:t>
              </a:r>
              <a:r>
                <a:rPr lang="en-US" altLang="en-US" sz="4800">
                  <a:solidFill>
                    <a:srgbClr val="FF3300"/>
                  </a:solidFill>
                  <a:latin typeface="Garamond" panose="02020404030301010803" pitchFamily="18" charset="0"/>
                </a:rPr>
                <a:t>7</a:t>
              </a:r>
            </a:p>
          </p:txBody>
        </p:sp>
        <p:sp>
          <p:nvSpPr>
            <p:cNvPr id="10268" name="Text Box 11">
              <a:extLst>
                <a:ext uri="{FF2B5EF4-FFF2-40B4-BE49-F238E27FC236}">
                  <a16:creationId xmlns:a16="http://schemas.microsoft.com/office/drawing/2014/main" id="{4E9E40DA-DD92-4C3E-8B7D-EEC4F5311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632"/>
              <a:ext cx="48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400">
                  <a:solidFill>
                    <a:srgbClr val="FF3300"/>
                  </a:solidFill>
                  <a:latin typeface="Garamond" panose="02020404030301010803" pitchFamily="18" charset="0"/>
                </a:rPr>
                <a:t> </a:t>
              </a:r>
              <a:r>
                <a:rPr lang="en-US" altLang="en-US" sz="4800">
                  <a:solidFill>
                    <a:srgbClr val="FF3300"/>
                  </a:solidFill>
                  <a:latin typeface="Garamond" panose="02020404030301010803" pitchFamily="18" charset="0"/>
                </a:rPr>
                <a:t>4</a:t>
              </a:r>
            </a:p>
          </p:txBody>
        </p:sp>
        <p:sp>
          <p:nvSpPr>
            <p:cNvPr id="10269" name="Text Box 12">
              <a:extLst>
                <a:ext uri="{FF2B5EF4-FFF2-40B4-BE49-F238E27FC236}">
                  <a16:creationId xmlns:a16="http://schemas.microsoft.com/office/drawing/2014/main" id="{BE6F9900-AECF-4616-8735-6A0F60450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584"/>
              <a:ext cx="48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400">
                  <a:solidFill>
                    <a:srgbClr val="FF3300"/>
                  </a:solidFill>
                  <a:latin typeface="Garamond" panose="02020404030301010803" pitchFamily="18" charset="0"/>
                </a:rPr>
                <a:t> </a:t>
              </a:r>
              <a:r>
                <a:rPr lang="en-US" altLang="en-US" sz="4800">
                  <a:solidFill>
                    <a:srgbClr val="FF3300"/>
                  </a:solidFill>
                  <a:latin typeface="Garamond" panose="02020404030301010803" pitchFamily="18" charset="0"/>
                </a:rPr>
                <a:t>5</a:t>
              </a:r>
            </a:p>
          </p:txBody>
        </p:sp>
        <p:sp>
          <p:nvSpPr>
            <p:cNvPr id="10270" name="Text Box 13">
              <a:extLst>
                <a:ext uri="{FF2B5EF4-FFF2-40B4-BE49-F238E27FC236}">
                  <a16:creationId xmlns:a16="http://schemas.microsoft.com/office/drawing/2014/main" id="{703A5E93-525A-4C19-9784-93042A0B1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536"/>
              <a:ext cx="48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400">
                  <a:solidFill>
                    <a:srgbClr val="FF3300"/>
                  </a:solidFill>
                  <a:latin typeface="Garamond" panose="02020404030301010803" pitchFamily="18" charset="0"/>
                </a:rPr>
                <a:t> </a:t>
              </a:r>
              <a:r>
                <a:rPr lang="en-US" altLang="en-US" sz="4800">
                  <a:solidFill>
                    <a:srgbClr val="FF3300"/>
                  </a:solidFill>
                  <a:latin typeface="Garamond" panose="02020404030301010803" pitchFamily="18" charset="0"/>
                </a:rPr>
                <a:t>6</a:t>
              </a:r>
            </a:p>
          </p:txBody>
        </p:sp>
        <p:sp>
          <p:nvSpPr>
            <p:cNvPr id="10271" name="Text Box 14">
              <a:extLst>
                <a:ext uri="{FF2B5EF4-FFF2-40B4-BE49-F238E27FC236}">
                  <a16:creationId xmlns:a16="http://schemas.microsoft.com/office/drawing/2014/main" id="{894E73FD-2E56-4F0A-8B26-02782982E5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784"/>
              <a:ext cx="48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400">
                  <a:solidFill>
                    <a:srgbClr val="FF3300"/>
                  </a:solidFill>
                  <a:latin typeface="Garamond" panose="02020404030301010803" pitchFamily="18" charset="0"/>
                </a:rPr>
                <a:t> </a:t>
              </a:r>
              <a:r>
                <a:rPr lang="en-US" altLang="en-US" sz="4800">
                  <a:solidFill>
                    <a:srgbClr val="FF3300"/>
                  </a:solidFill>
                  <a:latin typeface="Garamond" panose="02020404030301010803" pitchFamily="18" charset="0"/>
                </a:rPr>
                <a:t>9</a:t>
              </a:r>
            </a:p>
          </p:txBody>
        </p:sp>
        <p:sp>
          <p:nvSpPr>
            <p:cNvPr id="10272" name="Text Box 15">
              <a:extLst>
                <a:ext uri="{FF2B5EF4-FFF2-40B4-BE49-F238E27FC236}">
                  <a16:creationId xmlns:a16="http://schemas.microsoft.com/office/drawing/2014/main" id="{7E65C493-CF32-49DD-854F-F060F7CD3C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528"/>
              <a:ext cx="48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400">
                  <a:solidFill>
                    <a:srgbClr val="FF3300"/>
                  </a:solidFill>
                  <a:latin typeface="Garamond" panose="02020404030301010803" pitchFamily="18" charset="0"/>
                </a:rPr>
                <a:t> </a:t>
              </a:r>
              <a:r>
                <a:rPr lang="en-US" altLang="en-US" sz="4800">
                  <a:solidFill>
                    <a:srgbClr val="FF3300"/>
                  </a:solidFill>
                  <a:latin typeface="Garamond" panose="02020404030301010803" pitchFamily="18" charset="0"/>
                </a:rPr>
                <a:t>3</a:t>
              </a:r>
            </a:p>
          </p:txBody>
        </p:sp>
        <p:sp>
          <p:nvSpPr>
            <p:cNvPr id="10273" name="Text Box 16">
              <a:extLst>
                <a:ext uri="{FF2B5EF4-FFF2-40B4-BE49-F238E27FC236}">
                  <a16:creationId xmlns:a16="http://schemas.microsoft.com/office/drawing/2014/main" id="{7E3685AB-62E8-4347-90D3-367C544704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528"/>
              <a:ext cx="48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400">
                  <a:solidFill>
                    <a:srgbClr val="FF3300"/>
                  </a:solidFill>
                  <a:latin typeface="Garamond" panose="02020404030301010803" pitchFamily="18" charset="0"/>
                </a:rPr>
                <a:t> </a:t>
              </a:r>
              <a:r>
                <a:rPr lang="en-US" altLang="en-US" sz="4800">
                  <a:solidFill>
                    <a:srgbClr val="FF3300"/>
                  </a:solidFill>
                  <a:latin typeface="Garamond" panose="02020404030301010803" pitchFamily="18" charset="0"/>
                </a:rPr>
                <a:t>2</a:t>
              </a:r>
            </a:p>
          </p:txBody>
        </p:sp>
        <p:sp>
          <p:nvSpPr>
            <p:cNvPr id="10274" name="Text Box 17">
              <a:extLst>
                <a:ext uri="{FF2B5EF4-FFF2-40B4-BE49-F238E27FC236}">
                  <a16:creationId xmlns:a16="http://schemas.microsoft.com/office/drawing/2014/main" id="{F149F7FC-0B1D-415E-AF99-5D1B4A561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576"/>
              <a:ext cx="48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400">
                  <a:solidFill>
                    <a:srgbClr val="FF3300"/>
                  </a:solidFill>
                  <a:latin typeface="Garamond" panose="02020404030301010803" pitchFamily="18" charset="0"/>
                </a:rPr>
                <a:t> </a:t>
              </a:r>
              <a:r>
                <a:rPr lang="en-US" altLang="en-US" sz="4800">
                  <a:solidFill>
                    <a:srgbClr val="FF3300"/>
                  </a:solidFill>
                  <a:latin typeface="Garamond" panose="02020404030301010803" pitchFamily="18" charset="0"/>
                </a:rPr>
                <a:t>1</a:t>
              </a:r>
            </a:p>
          </p:txBody>
        </p:sp>
      </p:grpSp>
      <p:grpSp>
        <p:nvGrpSpPr>
          <p:cNvPr id="3" name="Group 18">
            <a:extLst>
              <a:ext uri="{FF2B5EF4-FFF2-40B4-BE49-F238E27FC236}">
                <a16:creationId xmlns:a16="http://schemas.microsoft.com/office/drawing/2014/main" id="{234900DC-EA19-432E-8E44-6968E9AE5D5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5760" y="-3984"/>
            <a:chExt cx="5760" cy="4320"/>
          </a:xfrm>
        </p:grpSpPr>
        <p:pic>
          <p:nvPicPr>
            <p:cNvPr id="10249" name="Picture 19" descr="LICHTO">
              <a:extLst>
                <a:ext uri="{FF2B5EF4-FFF2-40B4-BE49-F238E27FC236}">
                  <a16:creationId xmlns:a16="http://schemas.microsoft.com/office/drawing/2014/main" id="{46146632-E5A6-4746-91DA-FE60FC91F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-3984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50" name="Group 20">
              <a:extLst>
                <a:ext uri="{FF2B5EF4-FFF2-40B4-BE49-F238E27FC236}">
                  <a16:creationId xmlns:a16="http://schemas.microsoft.com/office/drawing/2014/main" id="{EB4D04D2-9016-474B-9F5C-DA337F8D07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44" y="-1344"/>
              <a:ext cx="4752" cy="1344"/>
              <a:chOff x="480" y="2688"/>
              <a:chExt cx="4752" cy="1344"/>
            </a:xfrm>
          </p:grpSpPr>
          <p:sp>
            <p:nvSpPr>
              <p:cNvPr id="10251" name="Text Box 21">
                <a:extLst>
                  <a:ext uri="{FF2B5EF4-FFF2-40B4-BE49-F238E27FC236}">
                    <a16:creationId xmlns:a16="http://schemas.microsoft.com/office/drawing/2014/main" id="{0B1804D0-CDC4-47EA-93AB-CB2D8F5020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2688"/>
                <a:ext cx="24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400" i="1">
                    <a:solidFill>
                      <a:srgbClr val="CC3300"/>
                    </a:solidFill>
                    <a:latin typeface="Garamond" panose="02020404030301010803" pitchFamily="18" charset="0"/>
                  </a:rPr>
                  <a:t>1</a:t>
                </a:r>
              </a:p>
            </p:txBody>
          </p:sp>
          <p:sp>
            <p:nvSpPr>
              <p:cNvPr id="10252" name="Text Box 22">
                <a:extLst>
                  <a:ext uri="{FF2B5EF4-FFF2-40B4-BE49-F238E27FC236}">
                    <a16:creationId xmlns:a16="http://schemas.microsoft.com/office/drawing/2014/main" id="{406B7DE2-21BB-4E07-BDC0-DE9FC488C7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2688"/>
                <a:ext cx="24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400" i="1">
                    <a:solidFill>
                      <a:srgbClr val="CC3300"/>
                    </a:solidFill>
                    <a:latin typeface="Garamond" panose="02020404030301010803" pitchFamily="18" charset="0"/>
                  </a:rPr>
                  <a:t>2</a:t>
                </a:r>
              </a:p>
            </p:txBody>
          </p:sp>
          <p:sp>
            <p:nvSpPr>
              <p:cNvPr id="10253" name="Text Box 23">
                <a:extLst>
                  <a:ext uri="{FF2B5EF4-FFF2-40B4-BE49-F238E27FC236}">
                    <a16:creationId xmlns:a16="http://schemas.microsoft.com/office/drawing/2014/main" id="{18D118DD-EB07-44C7-AFC3-4761A4F3AB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2688"/>
                <a:ext cx="24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400" i="1">
                    <a:solidFill>
                      <a:srgbClr val="CC3300"/>
                    </a:solidFill>
                    <a:latin typeface="Garamond" panose="02020404030301010803" pitchFamily="18" charset="0"/>
                  </a:rPr>
                  <a:t>3</a:t>
                </a:r>
              </a:p>
            </p:txBody>
          </p:sp>
          <p:sp>
            <p:nvSpPr>
              <p:cNvPr id="10254" name="Text Box 24">
                <a:extLst>
                  <a:ext uri="{FF2B5EF4-FFF2-40B4-BE49-F238E27FC236}">
                    <a16:creationId xmlns:a16="http://schemas.microsoft.com/office/drawing/2014/main" id="{51B9A42F-35B9-4BDC-B485-3C3BFD3CBE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8" y="2688"/>
                <a:ext cx="336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400" i="1">
                    <a:solidFill>
                      <a:srgbClr val="CC3300"/>
                    </a:solidFill>
                    <a:latin typeface="Garamond" panose="02020404030301010803" pitchFamily="18" charset="0"/>
                  </a:rPr>
                  <a:t>4</a:t>
                </a:r>
              </a:p>
            </p:txBody>
          </p:sp>
          <p:sp>
            <p:nvSpPr>
              <p:cNvPr id="10255" name="Text Box 25">
                <a:extLst>
                  <a:ext uri="{FF2B5EF4-FFF2-40B4-BE49-F238E27FC236}">
                    <a16:creationId xmlns:a16="http://schemas.microsoft.com/office/drawing/2014/main" id="{10331DD4-0BE9-4A72-A710-B08253594B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3120"/>
                <a:ext cx="288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400" i="1">
                    <a:solidFill>
                      <a:srgbClr val="CC3300"/>
                    </a:solidFill>
                    <a:latin typeface="Garamond" panose="02020404030301010803" pitchFamily="18" charset="0"/>
                  </a:rPr>
                  <a:t>5</a:t>
                </a:r>
              </a:p>
            </p:txBody>
          </p:sp>
          <p:sp>
            <p:nvSpPr>
              <p:cNvPr id="10256" name="Text Box 26">
                <a:extLst>
                  <a:ext uri="{FF2B5EF4-FFF2-40B4-BE49-F238E27FC236}">
                    <a16:creationId xmlns:a16="http://schemas.microsoft.com/office/drawing/2014/main" id="{C6A2E285-FB2B-44FC-AEF6-4BD07893D3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6" y="3120"/>
                <a:ext cx="384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400" i="1">
                    <a:solidFill>
                      <a:srgbClr val="CC3300"/>
                    </a:solidFill>
                    <a:latin typeface="Garamond" panose="02020404030301010803" pitchFamily="18" charset="0"/>
                  </a:rPr>
                  <a:t>6</a:t>
                </a:r>
              </a:p>
            </p:txBody>
          </p:sp>
          <p:sp>
            <p:nvSpPr>
              <p:cNvPr id="10257" name="Text Box 27">
                <a:extLst>
                  <a:ext uri="{FF2B5EF4-FFF2-40B4-BE49-F238E27FC236}">
                    <a16:creationId xmlns:a16="http://schemas.microsoft.com/office/drawing/2014/main" id="{90599AB3-4F2D-4138-95D8-D42DFC6BFD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3120"/>
                <a:ext cx="384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400" i="1">
                    <a:solidFill>
                      <a:srgbClr val="CC3300"/>
                    </a:solidFill>
                    <a:latin typeface="Garamond" panose="02020404030301010803" pitchFamily="18" charset="0"/>
                  </a:rPr>
                  <a:t>7</a:t>
                </a:r>
              </a:p>
            </p:txBody>
          </p:sp>
          <p:sp>
            <p:nvSpPr>
              <p:cNvPr id="10258" name="Text Box 28">
                <a:extLst>
                  <a:ext uri="{FF2B5EF4-FFF2-40B4-BE49-F238E27FC236}">
                    <a16:creationId xmlns:a16="http://schemas.microsoft.com/office/drawing/2014/main" id="{50C87763-F25B-4697-BE4E-F2780CEBA3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6" y="3120"/>
                <a:ext cx="336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400" i="1">
                    <a:solidFill>
                      <a:srgbClr val="CC3300"/>
                    </a:solidFill>
                    <a:latin typeface="Garamond" panose="02020404030301010803" pitchFamily="18" charset="0"/>
                  </a:rPr>
                  <a:t>8</a:t>
                </a:r>
              </a:p>
            </p:txBody>
          </p:sp>
          <p:sp>
            <p:nvSpPr>
              <p:cNvPr id="10259" name="Text Box 29">
                <a:extLst>
                  <a:ext uri="{FF2B5EF4-FFF2-40B4-BE49-F238E27FC236}">
                    <a16:creationId xmlns:a16="http://schemas.microsoft.com/office/drawing/2014/main" id="{910CFAB8-CDFC-4FED-82A1-F506A59153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3552"/>
                <a:ext cx="624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400" i="1">
                    <a:solidFill>
                      <a:srgbClr val="CC3300"/>
                    </a:solidFill>
                    <a:latin typeface="Garamond" panose="02020404030301010803" pitchFamily="18" charset="0"/>
                  </a:rPr>
                  <a:t>9</a:t>
                </a:r>
              </a:p>
            </p:txBody>
          </p:sp>
          <p:sp>
            <p:nvSpPr>
              <p:cNvPr id="10260" name="Text Box 30">
                <a:extLst>
                  <a:ext uri="{FF2B5EF4-FFF2-40B4-BE49-F238E27FC236}">
                    <a16:creationId xmlns:a16="http://schemas.microsoft.com/office/drawing/2014/main" id="{D64A1E01-BD49-4E24-9808-FAB4D2C0BD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3552"/>
                <a:ext cx="528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400" i="1">
                    <a:solidFill>
                      <a:srgbClr val="CC3300"/>
                    </a:solidFill>
                    <a:latin typeface="Garamond" panose="02020404030301010803" pitchFamily="18" charset="0"/>
                  </a:rPr>
                  <a:t>10</a:t>
                </a:r>
              </a:p>
            </p:txBody>
          </p:sp>
          <p:sp>
            <p:nvSpPr>
              <p:cNvPr id="10261" name="Text Box 31">
                <a:extLst>
                  <a:ext uri="{FF2B5EF4-FFF2-40B4-BE49-F238E27FC236}">
                    <a16:creationId xmlns:a16="http://schemas.microsoft.com/office/drawing/2014/main" id="{224C99D8-23B0-4F73-B67D-0B140497A3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3552"/>
                <a:ext cx="48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400" i="1">
                    <a:solidFill>
                      <a:srgbClr val="CC3300"/>
                    </a:solidFill>
                    <a:latin typeface="Garamond" panose="02020404030301010803" pitchFamily="18" charset="0"/>
                  </a:rPr>
                  <a:t>11</a:t>
                </a:r>
              </a:p>
            </p:txBody>
          </p:sp>
          <p:sp>
            <p:nvSpPr>
              <p:cNvPr id="10262" name="Text Box 32">
                <a:extLst>
                  <a:ext uri="{FF2B5EF4-FFF2-40B4-BE49-F238E27FC236}">
                    <a16:creationId xmlns:a16="http://schemas.microsoft.com/office/drawing/2014/main" id="{F7737B17-8DAF-4699-A337-96F84BDC4A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4" y="3552"/>
                <a:ext cx="528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4400" i="1">
                    <a:solidFill>
                      <a:srgbClr val="CC3300"/>
                    </a:solidFill>
                    <a:latin typeface="Garamond" panose="02020404030301010803" pitchFamily="18" charset="0"/>
                  </a:rPr>
                  <a:t>12</a:t>
                </a:r>
              </a:p>
            </p:txBody>
          </p:sp>
        </p:grpSp>
      </p:grpSp>
      <p:sp>
        <p:nvSpPr>
          <p:cNvPr id="10247" name="Text Box 33">
            <a:extLst>
              <a:ext uri="{FF2B5EF4-FFF2-40B4-BE49-F238E27FC236}">
                <a16:creationId xmlns:a16="http://schemas.microsoft.com/office/drawing/2014/main" id="{30BE9BFD-D454-4D12-9F3B-EDEBCB7B1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0" y="-3733800"/>
            <a:ext cx="53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altLang="en-US" sz="4400" i="1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pic>
        <p:nvPicPr>
          <p:cNvPr id="11299" name="Picture 35" descr="2012_calendar_1">
            <a:extLst>
              <a:ext uri="{FF2B5EF4-FFF2-40B4-BE49-F238E27FC236}">
                <a16:creationId xmlns:a16="http://schemas.microsoft.com/office/drawing/2014/main" id="{67FB197A-7C20-4A90-937A-1F98ED8B6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AFAB3C-81AD-45DA-BC41-DA1B45B40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51ED35-41FC-48EC-8D06-539C0B1EC4B5}" type="slidenum">
              <a:rPr lang="en-US" altLang="en-US" sz="1000" b="0">
                <a:solidFill>
                  <a:srgbClr val="FFFFFF"/>
                </a:solidFill>
                <a:latin typeface=".VnArial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000" b="0">
              <a:solidFill>
                <a:srgbClr val="FFFFFF"/>
              </a:solidFill>
              <a:latin typeface=".VnArial" panose="020B7200000000000000" pitchFamily="34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EC0FE84D-F2FB-44DE-A5FE-9CC34C4590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37811949-F8BB-4250-8C5B-9BD121417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1269" name="Picture 5" descr="boso2011excel-babebum2">
            <a:extLst>
              <a:ext uri="{FF2B5EF4-FFF2-40B4-BE49-F238E27FC236}">
                <a16:creationId xmlns:a16="http://schemas.microsoft.com/office/drawing/2014/main" id="{E54ECD3A-90B8-4404-9255-5BF66AB51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>
            <a:extLst>
              <a:ext uri="{FF2B5EF4-FFF2-40B4-BE49-F238E27FC236}">
                <a16:creationId xmlns:a16="http://schemas.microsoft.com/office/drawing/2014/main" id="{A2410484-3F5D-4D97-948A-B0B69DF596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5891A6-B2CA-4569-99B2-4B89C42F4539}" type="slidenum">
              <a:rPr lang="ru-RU" altLang="en-US" sz="1200" b="0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en-US" sz="1200" b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12291" name="Group 4">
            <a:extLst>
              <a:ext uri="{FF2B5EF4-FFF2-40B4-BE49-F238E27FC236}">
                <a16:creationId xmlns:a16="http://schemas.microsoft.com/office/drawing/2014/main" id="{38D61267-0C25-49FC-B3FA-626B571733EF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1411" y="1699"/>
            <a:chExt cx="10098" cy="8042"/>
          </a:xfrm>
        </p:grpSpPr>
        <p:pic>
          <p:nvPicPr>
            <p:cNvPr id="12292" name="Picture 5" descr="LICH 2012">
              <a:extLst>
                <a:ext uri="{FF2B5EF4-FFF2-40B4-BE49-F238E27FC236}">
                  <a16:creationId xmlns:a16="http://schemas.microsoft.com/office/drawing/2014/main" id="{CBB4DEFF-E0F0-4AFE-B143-E66523EB37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1" y="1699"/>
              <a:ext cx="9930" cy="8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3" name="AutoShape 6">
              <a:extLst>
                <a:ext uri="{FF2B5EF4-FFF2-40B4-BE49-F238E27FC236}">
                  <a16:creationId xmlns:a16="http://schemas.microsoft.com/office/drawing/2014/main" id="{31B6FEC5-4A00-43CB-96CC-312004F5D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2404"/>
              <a:ext cx="561" cy="635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b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endParaRPr lang="ru-RU" altLang="en-US">
                <a:solidFill>
                  <a:srgbClr val="FFFFFF"/>
                </a:solidFill>
              </a:endParaRPr>
            </a:p>
          </p:txBody>
        </p:sp>
        <p:sp>
          <p:nvSpPr>
            <p:cNvPr id="12294" name="AutoShape 7">
              <a:extLst>
                <a:ext uri="{FF2B5EF4-FFF2-40B4-BE49-F238E27FC236}">
                  <a16:creationId xmlns:a16="http://schemas.microsoft.com/office/drawing/2014/main" id="{60CE1B36-AE74-4EA4-838C-858B55988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8" y="2404"/>
              <a:ext cx="561" cy="635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b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endParaRPr lang="ru-RU" altLang="en-US">
                <a:solidFill>
                  <a:srgbClr val="FFFFFF"/>
                </a:solidFill>
              </a:endParaRPr>
            </a:p>
          </p:txBody>
        </p:sp>
        <p:sp>
          <p:nvSpPr>
            <p:cNvPr id="12295" name="AutoShape 8">
              <a:extLst>
                <a:ext uri="{FF2B5EF4-FFF2-40B4-BE49-F238E27FC236}">
                  <a16:creationId xmlns:a16="http://schemas.microsoft.com/office/drawing/2014/main" id="{EF2EB9E3-239B-4780-AA8D-9EBA1BE35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4" y="2410"/>
              <a:ext cx="561" cy="635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b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  <a:endParaRPr lang="ru-RU" altLang="en-US">
                <a:solidFill>
                  <a:srgbClr val="FFFFFF"/>
                </a:solidFill>
              </a:endParaRPr>
            </a:p>
          </p:txBody>
        </p:sp>
        <p:sp>
          <p:nvSpPr>
            <p:cNvPr id="12296" name="AutoShape 9">
              <a:extLst>
                <a:ext uri="{FF2B5EF4-FFF2-40B4-BE49-F238E27FC236}">
                  <a16:creationId xmlns:a16="http://schemas.microsoft.com/office/drawing/2014/main" id="{0867AD54-B6D9-40F0-99C6-AE5ECC880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93" y="2410"/>
              <a:ext cx="561" cy="635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b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  <a:endParaRPr lang="ru-RU" altLang="en-US">
                <a:solidFill>
                  <a:srgbClr val="FFFFFF"/>
                </a:solidFill>
              </a:endParaRPr>
            </a:p>
          </p:txBody>
        </p:sp>
        <p:sp>
          <p:nvSpPr>
            <p:cNvPr id="12297" name="AutoShape 10">
              <a:extLst>
                <a:ext uri="{FF2B5EF4-FFF2-40B4-BE49-F238E27FC236}">
                  <a16:creationId xmlns:a16="http://schemas.microsoft.com/office/drawing/2014/main" id="{6C7C43FC-9F49-4D6C-AB9D-E3B894765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4" y="4766"/>
              <a:ext cx="561" cy="635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b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  <a:endParaRPr lang="ru-RU" altLang="en-US">
                <a:solidFill>
                  <a:srgbClr val="FFFFFF"/>
                </a:solidFill>
              </a:endParaRPr>
            </a:p>
          </p:txBody>
        </p:sp>
        <p:sp>
          <p:nvSpPr>
            <p:cNvPr id="12298" name="AutoShape 11">
              <a:extLst>
                <a:ext uri="{FF2B5EF4-FFF2-40B4-BE49-F238E27FC236}">
                  <a16:creationId xmlns:a16="http://schemas.microsoft.com/office/drawing/2014/main" id="{0D33F985-68F8-49ED-8611-53F2BABF6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5" y="4766"/>
              <a:ext cx="561" cy="635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b="0">
                  <a:solidFill>
                    <a:srgbClr val="FF0000"/>
                  </a:solidFill>
                  <a:latin typeface="Times New Roman" panose="02020603050405020304" pitchFamily="18" charset="0"/>
                </a:rPr>
                <a:t>6</a:t>
              </a:r>
              <a:endParaRPr lang="ru-RU" altLang="en-US">
                <a:solidFill>
                  <a:srgbClr val="FFFFFF"/>
                </a:solidFill>
              </a:endParaRPr>
            </a:p>
          </p:txBody>
        </p:sp>
        <p:sp>
          <p:nvSpPr>
            <p:cNvPr id="12299" name="AutoShape 12">
              <a:extLst>
                <a:ext uri="{FF2B5EF4-FFF2-40B4-BE49-F238E27FC236}">
                  <a16:creationId xmlns:a16="http://schemas.microsoft.com/office/drawing/2014/main" id="{1125EFF5-E9A1-4A74-AA9B-C2F737CD6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5" y="4779"/>
              <a:ext cx="561" cy="635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b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  <a:endParaRPr lang="ru-RU" altLang="en-US">
                <a:solidFill>
                  <a:srgbClr val="FFFFFF"/>
                </a:solidFill>
              </a:endParaRPr>
            </a:p>
          </p:txBody>
        </p:sp>
        <p:sp>
          <p:nvSpPr>
            <p:cNvPr id="12300" name="AutoShape 13">
              <a:extLst>
                <a:ext uri="{FF2B5EF4-FFF2-40B4-BE49-F238E27FC236}">
                  <a16:creationId xmlns:a16="http://schemas.microsoft.com/office/drawing/2014/main" id="{50CFC66B-96E5-4741-9F2A-BAC2DBCDC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9" y="4804"/>
              <a:ext cx="561" cy="635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b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  <a:endParaRPr lang="ru-RU" altLang="en-US">
                <a:solidFill>
                  <a:srgbClr val="FFFFFF"/>
                </a:solidFill>
              </a:endParaRPr>
            </a:p>
          </p:txBody>
        </p:sp>
        <p:sp>
          <p:nvSpPr>
            <p:cNvPr id="12301" name="AutoShape 14">
              <a:extLst>
                <a:ext uri="{FF2B5EF4-FFF2-40B4-BE49-F238E27FC236}">
                  <a16:creationId xmlns:a16="http://schemas.microsoft.com/office/drawing/2014/main" id="{96C98925-7A5F-4220-9D3F-6495495D7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" y="7160"/>
              <a:ext cx="561" cy="635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b="0">
                  <a:solidFill>
                    <a:srgbClr val="FF0000"/>
                  </a:solidFill>
                  <a:latin typeface="Times New Roman" panose="02020603050405020304" pitchFamily="18" charset="0"/>
                </a:rPr>
                <a:t>9</a:t>
              </a:r>
              <a:endParaRPr lang="ru-RU" altLang="en-US">
                <a:solidFill>
                  <a:srgbClr val="FFFFFF"/>
                </a:solidFill>
              </a:endParaRPr>
            </a:p>
          </p:txBody>
        </p:sp>
        <p:sp>
          <p:nvSpPr>
            <p:cNvPr id="12302" name="AutoShape 15">
              <a:extLst>
                <a:ext uri="{FF2B5EF4-FFF2-40B4-BE49-F238E27FC236}">
                  <a16:creationId xmlns:a16="http://schemas.microsoft.com/office/drawing/2014/main" id="{C7FF30F9-9427-48D8-9BE1-A4684B085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" y="7135"/>
              <a:ext cx="859" cy="660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 b="0">
                  <a:solidFill>
                    <a:srgbClr val="FF0000"/>
                  </a:solidFill>
                  <a:latin typeface="Times New Roman" panose="02020603050405020304" pitchFamily="18" charset="0"/>
                </a:rPr>
                <a:t>10</a:t>
              </a:r>
              <a:endParaRPr lang="ru-RU" altLang="en-US">
                <a:solidFill>
                  <a:srgbClr val="FFFFFF"/>
                </a:solidFill>
              </a:endParaRPr>
            </a:p>
          </p:txBody>
        </p:sp>
        <p:sp>
          <p:nvSpPr>
            <p:cNvPr id="12303" name="AutoShape 16">
              <a:extLst>
                <a:ext uri="{FF2B5EF4-FFF2-40B4-BE49-F238E27FC236}">
                  <a16:creationId xmlns:a16="http://schemas.microsoft.com/office/drawing/2014/main" id="{C059C86B-8124-4EB2-83A8-E41D46208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1" y="7230"/>
              <a:ext cx="767" cy="552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srgbClr val="FF0000"/>
                  </a:solidFill>
                  <a:latin typeface="Times New Roman" panose="02020603050405020304" pitchFamily="18" charset="0"/>
                </a:rPr>
                <a:t>11</a:t>
              </a:r>
              <a:endParaRPr lang="ru-RU" altLang="en-US">
                <a:solidFill>
                  <a:srgbClr val="FFFFFF"/>
                </a:solidFill>
              </a:endParaRPr>
            </a:p>
          </p:txBody>
        </p:sp>
        <p:sp>
          <p:nvSpPr>
            <p:cNvPr id="12304" name="AutoShape 17">
              <a:extLst>
                <a:ext uri="{FF2B5EF4-FFF2-40B4-BE49-F238E27FC236}">
                  <a16:creationId xmlns:a16="http://schemas.microsoft.com/office/drawing/2014/main" id="{FCC31479-A07D-40F6-AC37-3FE174ED3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3" y="7211"/>
              <a:ext cx="726" cy="584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srgbClr val="FF0000"/>
                  </a:solidFill>
                  <a:latin typeface="Times New Roman" panose="02020603050405020304" pitchFamily="18" charset="0"/>
                </a:rPr>
                <a:t>12</a:t>
              </a:r>
              <a:endParaRPr lang="ru-RU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CCCC"/>
            </a:gs>
            <a:gs pos="50000">
              <a:schemeClr val="tx1"/>
            </a:gs>
            <a:gs pos="100000">
              <a:srgbClr val="FFCC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8002366-D2AC-4EBC-AC34-83DEC6C16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168276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 Time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 Time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 Time"/>
                <a:cs typeface="Times New Roman" pitchFamily="18" charset="0"/>
              </a:rPr>
              <a:t>năm</a:t>
            </a:r>
            <a:r>
              <a:rPr lang="en-US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 Time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 Time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 Time"/>
                <a:cs typeface="Times New Roman" pitchFamily="18" charset="0"/>
              </a:rPr>
              <a:t> 12 </a:t>
            </a:r>
            <a:r>
              <a:rPr lang="en-US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 Time"/>
                <a:cs typeface="Times New Roman" pitchFamily="18" charset="0"/>
              </a:rPr>
              <a:t>tháng</a:t>
            </a:r>
            <a:r>
              <a:rPr lang="en-US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 Time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2291" name="Group 3">
            <a:extLst>
              <a:ext uri="{FF2B5EF4-FFF2-40B4-BE49-F238E27FC236}">
                <a16:creationId xmlns:a16="http://schemas.microsoft.com/office/drawing/2014/main" id="{D354F3D7-DC5A-40E3-BCB4-632141D95CD2}"/>
              </a:ext>
            </a:extLst>
          </p:cNvPr>
          <p:cNvGraphicFramePr>
            <a:graphicFrameLocks noGrp="1"/>
          </p:cNvGraphicFramePr>
          <p:nvPr/>
        </p:nvGraphicFramePr>
        <p:xfrm>
          <a:off x="2209800" y="1752600"/>
          <a:ext cx="7772400" cy="405765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2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2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37" name="Text Box 25">
            <a:extLst>
              <a:ext uri="{FF2B5EF4-FFF2-40B4-BE49-F238E27FC236}">
                <a16:creationId xmlns:a16="http://schemas.microsoft.com/office/drawing/2014/main" id="{2574314D-845E-4070-9E83-235AB6A67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905001"/>
            <a:ext cx="274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altLang="en-US">
              <a:solidFill>
                <a:srgbClr val="FFFFFF"/>
              </a:solidFill>
              <a:latin typeface="Vn Time"/>
              <a:cs typeface="Times New Roman" panose="02020603050405020304" pitchFamily="18" charset="0"/>
            </a:endParaRPr>
          </a:p>
        </p:txBody>
      </p:sp>
      <p:sp>
        <p:nvSpPr>
          <p:cNvPr id="12314" name="Text Box 26">
            <a:extLst>
              <a:ext uri="{FF2B5EF4-FFF2-40B4-BE49-F238E27FC236}">
                <a16:creationId xmlns:a16="http://schemas.microsoft.com/office/drawing/2014/main" id="{4D117626-1BFC-45BA-A7F7-A8E3063F9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35164"/>
            <a:ext cx="274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Vn Time"/>
                <a:cs typeface="Times New Roman" panose="02020603050405020304" pitchFamily="18" charset="0"/>
              </a:rPr>
              <a:t> Tháng Một</a:t>
            </a:r>
          </a:p>
        </p:txBody>
      </p:sp>
      <p:sp>
        <p:nvSpPr>
          <p:cNvPr id="12315" name="Text Box 27">
            <a:extLst>
              <a:ext uri="{FF2B5EF4-FFF2-40B4-BE49-F238E27FC236}">
                <a16:creationId xmlns:a16="http://schemas.microsoft.com/office/drawing/2014/main" id="{AC35D88A-7EC7-4C14-A34A-7F04B42B1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935164"/>
            <a:ext cx="274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Vn Time"/>
                <a:cs typeface="Times New Roman" panose="02020603050405020304" pitchFamily="18" charset="0"/>
              </a:rPr>
              <a:t>Tháng Hai</a:t>
            </a:r>
          </a:p>
        </p:txBody>
      </p:sp>
      <p:sp>
        <p:nvSpPr>
          <p:cNvPr id="12316" name="Text Box 28">
            <a:extLst>
              <a:ext uri="{FF2B5EF4-FFF2-40B4-BE49-F238E27FC236}">
                <a16:creationId xmlns:a16="http://schemas.microsoft.com/office/drawing/2014/main" id="{CF75368B-E881-42FC-A847-ABCE69D9C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935164"/>
            <a:ext cx="274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Vn Time"/>
                <a:cs typeface="Times New Roman" panose="02020603050405020304" pitchFamily="18" charset="0"/>
              </a:rPr>
              <a:t> Tháng Ba</a:t>
            </a:r>
          </a:p>
        </p:txBody>
      </p:sp>
      <p:sp>
        <p:nvSpPr>
          <p:cNvPr id="12317" name="Text Box 29">
            <a:extLst>
              <a:ext uri="{FF2B5EF4-FFF2-40B4-BE49-F238E27FC236}">
                <a16:creationId xmlns:a16="http://schemas.microsoft.com/office/drawing/2014/main" id="{F669FFE2-855F-476F-B6B6-066929127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9718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Vn Time"/>
                <a:cs typeface="Times New Roman" panose="02020603050405020304" pitchFamily="18" charset="0"/>
              </a:rPr>
              <a:t> Tháng Tư</a:t>
            </a:r>
          </a:p>
        </p:txBody>
      </p:sp>
      <p:sp>
        <p:nvSpPr>
          <p:cNvPr id="12318" name="Text Box 30">
            <a:extLst>
              <a:ext uri="{FF2B5EF4-FFF2-40B4-BE49-F238E27FC236}">
                <a16:creationId xmlns:a16="http://schemas.microsoft.com/office/drawing/2014/main" id="{1701366F-49DF-4A2D-A3BC-7BA246238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9718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Vn Time"/>
                <a:cs typeface="Times New Roman" panose="02020603050405020304" pitchFamily="18" charset="0"/>
              </a:rPr>
              <a:t> Tháng Năm</a:t>
            </a:r>
          </a:p>
        </p:txBody>
      </p:sp>
      <p:sp>
        <p:nvSpPr>
          <p:cNvPr id="12319" name="Text Box 31">
            <a:extLst>
              <a:ext uri="{FF2B5EF4-FFF2-40B4-BE49-F238E27FC236}">
                <a16:creationId xmlns:a16="http://schemas.microsoft.com/office/drawing/2014/main" id="{49A5B3C8-BB8D-4666-8818-3F313C24E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9718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Vn Time"/>
                <a:cs typeface="Times New Roman" panose="02020603050405020304" pitchFamily="18" charset="0"/>
              </a:rPr>
              <a:t> Tháng Sáu</a:t>
            </a:r>
          </a:p>
        </p:txBody>
      </p:sp>
      <p:sp>
        <p:nvSpPr>
          <p:cNvPr id="12320" name="Text Box 32">
            <a:extLst>
              <a:ext uri="{FF2B5EF4-FFF2-40B4-BE49-F238E27FC236}">
                <a16:creationId xmlns:a16="http://schemas.microsoft.com/office/drawing/2014/main" id="{B3DC54B4-CCE9-4382-8703-EECFD436B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0386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Vn Time"/>
                <a:cs typeface="Times New Roman" panose="02020603050405020304" pitchFamily="18" charset="0"/>
              </a:rPr>
              <a:t> Tháng Bảy</a:t>
            </a:r>
          </a:p>
        </p:txBody>
      </p:sp>
      <p:sp>
        <p:nvSpPr>
          <p:cNvPr id="12321" name="Text Box 33">
            <a:extLst>
              <a:ext uri="{FF2B5EF4-FFF2-40B4-BE49-F238E27FC236}">
                <a16:creationId xmlns:a16="http://schemas.microsoft.com/office/drawing/2014/main" id="{95D5CF22-7F68-43E4-925A-F438A668C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0386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Vn Time"/>
                <a:cs typeface="Times New Roman" panose="02020603050405020304" pitchFamily="18" charset="0"/>
              </a:rPr>
              <a:t> Tháng Tám</a:t>
            </a:r>
          </a:p>
        </p:txBody>
      </p:sp>
      <p:sp>
        <p:nvSpPr>
          <p:cNvPr id="12322" name="Text Box 34">
            <a:extLst>
              <a:ext uri="{FF2B5EF4-FFF2-40B4-BE49-F238E27FC236}">
                <a16:creationId xmlns:a16="http://schemas.microsoft.com/office/drawing/2014/main" id="{BBFA0031-244E-46FF-8CB8-C93A7869D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0386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Vn Time"/>
                <a:cs typeface="Times New Roman" panose="02020603050405020304" pitchFamily="18" charset="0"/>
              </a:rPr>
              <a:t> Tháng Chín</a:t>
            </a:r>
          </a:p>
        </p:txBody>
      </p:sp>
      <p:sp>
        <p:nvSpPr>
          <p:cNvPr id="12323" name="Text Box 35">
            <a:extLst>
              <a:ext uri="{FF2B5EF4-FFF2-40B4-BE49-F238E27FC236}">
                <a16:creationId xmlns:a16="http://schemas.microsoft.com/office/drawing/2014/main" id="{177378F5-45A9-4ECC-82D0-B24721FAF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953000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Vn Time"/>
                <a:cs typeface="Times New Roman" panose="02020603050405020304" pitchFamily="18" charset="0"/>
              </a:rPr>
              <a:t> Tháng Mười</a:t>
            </a:r>
          </a:p>
        </p:txBody>
      </p:sp>
      <p:sp>
        <p:nvSpPr>
          <p:cNvPr id="12324" name="Text Box 36">
            <a:extLst>
              <a:ext uri="{FF2B5EF4-FFF2-40B4-BE49-F238E27FC236}">
                <a16:creationId xmlns:a16="http://schemas.microsoft.com/office/drawing/2014/main" id="{5DE09D12-C60A-4A7C-BFA0-C3FE052CE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724400"/>
            <a:ext cx="274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Vn Time"/>
                <a:cs typeface="Times New Roman" panose="02020603050405020304" pitchFamily="18" charset="0"/>
              </a:rPr>
              <a:t> Tháng Mười một</a:t>
            </a:r>
          </a:p>
        </p:txBody>
      </p:sp>
      <p:sp>
        <p:nvSpPr>
          <p:cNvPr id="12325" name="Text Box 37">
            <a:extLst>
              <a:ext uri="{FF2B5EF4-FFF2-40B4-BE49-F238E27FC236}">
                <a16:creationId xmlns:a16="http://schemas.microsoft.com/office/drawing/2014/main" id="{7B216A5D-9AAE-4248-B388-C6E1B0FFC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724400"/>
            <a:ext cx="274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99"/>
                </a:solidFill>
                <a:latin typeface="Vn Time"/>
                <a:cs typeface="Times New Roman" panose="02020603050405020304" pitchFamily="18" charset="0"/>
              </a:rPr>
              <a:t> Tháng Mười hai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314" grpId="0"/>
      <p:bldP spid="12315" grpId="0"/>
      <p:bldP spid="12316" grpId="0"/>
      <p:bldP spid="12317" grpId="0"/>
      <p:bldP spid="12318" grpId="0"/>
      <p:bldP spid="12319" grpId="0"/>
      <p:bldP spid="12320" grpId="0"/>
      <p:bldP spid="12321" grpId="0"/>
      <p:bldP spid="12322" grpId="0"/>
      <p:bldP spid="12323" grpId="0"/>
      <p:bldP spid="12324" grpId="0"/>
      <p:bldP spid="123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CCCC"/>
            </a:gs>
            <a:gs pos="50000">
              <a:schemeClr val="tx1"/>
            </a:gs>
            <a:gs pos="100000">
              <a:srgbClr val="FFCC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5F87089-983C-4E5B-B4F7-073CD03BA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H" pitchFamily="34" charset="0"/>
              </a:rPr>
              <a:t>Sè ngµy trong tõng th¸ng:</a:t>
            </a:r>
          </a:p>
        </p:txBody>
      </p:sp>
      <p:sp>
        <p:nvSpPr>
          <p:cNvPr id="13315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C6ECD74-A9B6-495A-884A-AEEA26070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133600"/>
            <a:ext cx="15240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100000"/>
              </a:spcAft>
              <a:buClr>
                <a:srgbClr val="FFFFCC"/>
              </a:buClr>
              <a:buSzPct val="70000"/>
              <a:defRPr/>
            </a:pPr>
            <a:r>
              <a:rPr lang="en-US" sz="2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Tháng 1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16001203-92D3-4078-B2B9-DCDA7F28A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95600"/>
            <a:ext cx="1371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0">
                <a:solidFill>
                  <a:srgbClr val="FF0000"/>
                </a:solidFill>
                <a:latin typeface=".VnArial" panose="020B7200000000000000" pitchFamily="34" charset="0"/>
              </a:rPr>
              <a:t>31 ngµy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D682F5C2-D509-448B-9B0C-2FB0304E3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3886200"/>
            <a:ext cx="1384300" cy="1866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fontAlgn="base">
              <a:spcBef>
                <a:spcPct val="25000"/>
              </a:spcBef>
              <a:spcAft>
                <a:spcPct val="5000"/>
              </a:spcAft>
              <a:buClr>
                <a:srgbClr val="FFFFCC"/>
              </a:buClr>
              <a:buSzPct val="70000"/>
              <a:defRPr/>
            </a:pPr>
            <a:endParaRPr lang="ru-RU" sz="2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72C8D90E-38F0-411A-AA7D-B32D88444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0" y="3886200"/>
            <a:ext cx="1384300" cy="1866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fontAlgn="base">
              <a:spcBef>
                <a:spcPct val="25000"/>
              </a:spcBef>
              <a:spcAft>
                <a:spcPct val="5000"/>
              </a:spcAft>
              <a:buClr>
                <a:srgbClr val="FFFFCC"/>
              </a:buClr>
              <a:buSzPct val="70000"/>
              <a:defRPr/>
            </a:pPr>
            <a:endParaRPr lang="ru-RU" sz="2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F60F6EA5-489D-42FC-A4AF-92080878B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700" y="3886200"/>
            <a:ext cx="1384300" cy="1866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fontAlgn="base">
              <a:spcBef>
                <a:spcPct val="25000"/>
              </a:spcBef>
              <a:spcAft>
                <a:spcPct val="5000"/>
              </a:spcAft>
              <a:buClr>
                <a:srgbClr val="FFFFCC"/>
              </a:buClr>
              <a:buSzPct val="70000"/>
              <a:defRPr/>
            </a:pPr>
            <a:endParaRPr lang="ru-RU" sz="2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62A1F343-8BCC-407D-A18B-D9F87F8FA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3886200"/>
            <a:ext cx="1384300" cy="1866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fontAlgn="base">
              <a:spcBef>
                <a:spcPct val="25000"/>
              </a:spcBef>
              <a:spcAft>
                <a:spcPct val="5000"/>
              </a:spcAft>
              <a:buClr>
                <a:srgbClr val="FFFFCC"/>
              </a:buClr>
              <a:buSzPct val="70000"/>
              <a:defRPr/>
            </a:pPr>
            <a:endParaRPr lang="ru-RU" sz="2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9BEB6A81-42F0-4B42-9A3A-B3461DF18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100" y="3886200"/>
            <a:ext cx="1384300" cy="1866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fontAlgn="base">
              <a:spcBef>
                <a:spcPct val="25000"/>
              </a:spcBef>
              <a:spcAft>
                <a:spcPct val="5000"/>
              </a:spcAft>
              <a:buClr>
                <a:srgbClr val="FFFFCC"/>
              </a:buClr>
              <a:buSzPct val="70000"/>
              <a:defRPr/>
            </a:pPr>
            <a:endParaRPr lang="ru-RU" sz="2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2" name="Rectangle 10">
            <a:extLst>
              <a:ext uri="{FF2B5EF4-FFF2-40B4-BE49-F238E27FC236}">
                <a16:creationId xmlns:a16="http://schemas.microsoft.com/office/drawing/2014/main" id="{90FAD618-F98F-479B-B0FE-198A4BAAE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886200"/>
            <a:ext cx="1384300" cy="1866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fontAlgn="base">
              <a:spcBef>
                <a:spcPct val="25000"/>
              </a:spcBef>
              <a:spcAft>
                <a:spcPct val="5000"/>
              </a:spcAft>
              <a:buClr>
                <a:srgbClr val="FFFFCC"/>
              </a:buClr>
              <a:buSzPct val="70000"/>
              <a:defRPr/>
            </a:pPr>
            <a:endParaRPr lang="ru-RU" sz="2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3" name="Rectangle 11">
            <a:extLst>
              <a:ext uri="{FF2B5EF4-FFF2-40B4-BE49-F238E27FC236}">
                <a16:creationId xmlns:a16="http://schemas.microsoft.com/office/drawing/2014/main" id="{5C7270A3-6B8C-4FCC-965E-5AAEE15BB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1905000"/>
            <a:ext cx="1384300" cy="198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fontAlgn="base">
              <a:spcBef>
                <a:spcPct val="25000"/>
              </a:spcBef>
              <a:spcAft>
                <a:spcPct val="5000"/>
              </a:spcAft>
              <a:buClr>
                <a:srgbClr val="FFFFCC"/>
              </a:buClr>
              <a:buSzPct val="70000"/>
              <a:defRPr/>
            </a:pPr>
            <a:endParaRPr lang="ru-RU" sz="2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4" name="Rectangle 12">
            <a:extLst>
              <a:ext uri="{FF2B5EF4-FFF2-40B4-BE49-F238E27FC236}">
                <a16:creationId xmlns:a16="http://schemas.microsoft.com/office/drawing/2014/main" id="{613245B1-E8C0-4198-9D10-FB7A04381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0" y="1905000"/>
            <a:ext cx="1384300" cy="198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fontAlgn="base">
              <a:spcBef>
                <a:spcPct val="25000"/>
              </a:spcBef>
              <a:spcAft>
                <a:spcPct val="5000"/>
              </a:spcAft>
              <a:buClr>
                <a:srgbClr val="FFFFCC"/>
              </a:buClr>
              <a:buSzPct val="70000"/>
              <a:defRPr/>
            </a:pPr>
            <a:endParaRPr lang="ru-RU" sz="2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5" name="Rectangle 13">
            <a:extLst>
              <a:ext uri="{FF2B5EF4-FFF2-40B4-BE49-F238E27FC236}">
                <a16:creationId xmlns:a16="http://schemas.microsoft.com/office/drawing/2014/main" id="{15C4C164-8BE4-41D6-B4F9-F7160D289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700" y="1905000"/>
            <a:ext cx="1384300" cy="198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fontAlgn="base">
              <a:spcBef>
                <a:spcPct val="25000"/>
              </a:spcBef>
              <a:spcAft>
                <a:spcPct val="5000"/>
              </a:spcAft>
              <a:buClr>
                <a:srgbClr val="FFFFCC"/>
              </a:buClr>
              <a:buSzPct val="70000"/>
              <a:defRPr/>
            </a:pPr>
            <a:endParaRPr lang="ru-RU" sz="2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6" name="Rectangle 14">
            <a:extLst>
              <a:ext uri="{FF2B5EF4-FFF2-40B4-BE49-F238E27FC236}">
                <a16:creationId xmlns:a16="http://schemas.microsoft.com/office/drawing/2014/main" id="{255AA73E-CA29-4E33-9F95-4A79C067B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905000"/>
            <a:ext cx="1384300" cy="198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fontAlgn="base">
              <a:spcBef>
                <a:spcPct val="25000"/>
              </a:spcBef>
              <a:spcAft>
                <a:spcPct val="5000"/>
              </a:spcAft>
              <a:buClr>
                <a:srgbClr val="FFFFCC"/>
              </a:buClr>
              <a:buSzPct val="70000"/>
              <a:defRPr/>
            </a:pPr>
            <a:endParaRPr lang="ru-RU" sz="2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7" name="Rectangle 15">
            <a:hlinkClick r:id="rId3" action="ppaction://hlinksldjump"/>
            <a:extLst>
              <a:ext uri="{FF2B5EF4-FFF2-40B4-BE49-F238E27FC236}">
                <a16:creationId xmlns:a16="http://schemas.microsoft.com/office/drawing/2014/main" id="{E7A598E4-BA76-42D3-8585-F39F53DF4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905000"/>
            <a:ext cx="1384300" cy="198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fontAlgn="base">
              <a:spcBef>
                <a:spcPct val="25000"/>
              </a:spcBef>
              <a:spcAft>
                <a:spcPct val="5000"/>
              </a:spcAft>
              <a:buClr>
                <a:srgbClr val="FFFFCC"/>
              </a:buClr>
              <a:buSzPct val="70000"/>
              <a:defRPr/>
            </a:pPr>
            <a:endParaRPr lang="ru-RU" sz="2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328" name="Rectangle 16">
            <a:extLst>
              <a:ext uri="{FF2B5EF4-FFF2-40B4-BE49-F238E27FC236}">
                <a16:creationId xmlns:a16="http://schemas.microsoft.com/office/drawing/2014/main" id="{20909ECC-068C-44EC-A9C7-3506FA813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905000"/>
            <a:ext cx="1384300" cy="198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fontAlgn="base">
              <a:spcBef>
                <a:spcPct val="25000"/>
              </a:spcBef>
              <a:spcAft>
                <a:spcPct val="5000"/>
              </a:spcAft>
              <a:buClr>
                <a:srgbClr val="FFFFCC"/>
              </a:buClr>
              <a:buSzPct val="70000"/>
              <a:defRPr/>
            </a:pPr>
            <a:endParaRPr lang="ru-RU" sz="2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4353" name="Line 17">
            <a:extLst>
              <a:ext uri="{FF2B5EF4-FFF2-40B4-BE49-F238E27FC236}">
                <a16:creationId xmlns:a16="http://schemas.microsoft.com/office/drawing/2014/main" id="{99234AA7-6D33-462E-8D23-626A2F6A87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1905000"/>
            <a:ext cx="1384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14354" name="Line 18">
            <a:extLst>
              <a:ext uri="{FF2B5EF4-FFF2-40B4-BE49-F238E27FC236}">
                <a16:creationId xmlns:a16="http://schemas.microsoft.com/office/drawing/2014/main" id="{5A1084DA-0093-429F-8BC6-FE1E71984A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886200"/>
            <a:ext cx="830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14355" name="Line 19">
            <a:extLst>
              <a:ext uri="{FF2B5EF4-FFF2-40B4-BE49-F238E27FC236}">
                <a16:creationId xmlns:a16="http://schemas.microsoft.com/office/drawing/2014/main" id="{B1CA5147-552A-4376-BEF9-0ABA53D616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5715000"/>
            <a:ext cx="8305800" cy="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14356" name="Line 20">
            <a:extLst>
              <a:ext uri="{FF2B5EF4-FFF2-40B4-BE49-F238E27FC236}">
                <a16:creationId xmlns:a16="http://schemas.microsoft.com/office/drawing/2014/main" id="{7B4EA2A8-A510-4CFC-A96A-12C7D956E8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1905000"/>
            <a:ext cx="0" cy="384810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14357" name="Line 21">
            <a:extLst>
              <a:ext uri="{FF2B5EF4-FFF2-40B4-BE49-F238E27FC236}">
                <a16:creationId xmlns:a16="http://schemas.microsoft.com/office/drawing/2014/main" id="{62CE6807-FF3F-4C37-A649-FF36C72DF2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4100" y="1905000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14358" name="Line 22">
            <a:extLst>
              <a:ext uri="{FF2B5EF4-FFF2-40B4-BE49-F238E27FC236}">
                <a16:creationId xmlns:a16="http://schemas.microsoft.com/office/drawing/2014/main" id="{C745624E-24A7-47DE-A86A-EC8F0244AE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8400" y="1905000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14359" name="Line 23">
            <a:extLst>
              <a:ext uri="{FF2B5EF4-FFF2-40B4-BE49-F238E27FC236}">
                <a16:creationId xmlns:a16="http://schemas.microsoft.com/office/drawing/2014/main" id="{763C7FB9-17BF-4A8F-A790-201BE9C052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1905000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14360" name="Line 24">
            <a:extLst>
              <a:ext uri="{FF2B5EF4-FFF2-40B4-BE49-F238E27FC236}">
                <a16:creationId xmlns:a16="http://schemas.microsoft.com/office/drawing/2014/main" id="{A7304043-C04E-4B4C-B763-38356B5E2B5B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1905000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14361" name="Line 25">
            <a:extLst>
              <a:ext uri="{FF2B5EF4-FFF2-40B4-BE49-F238E27FC236}">
                <a16:creationId xmlns:a16="http://schemas.microsoft.com/office/drawing/2014/main" id="{52E6DA20-DB80-41F6-AE59-0E9BA52A8E4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31300" y="1905000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14362" name="Line 26">
            <a:extLst>
              <a:ext uri="{FF2B5EF4-FFF2-40B4-BE49-F238E27FC236}">
                <a16:creationId xmlns:a16="http://schemas.microsoft.com/office/drawing/2014/main" id="{1BB88D8C-ECED-4AB2-9C2E-581BF1AB52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15600" y="1905000"/>
            <a:ext cx="0" cy="384810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14363" name="Line 27">
            <a:extLst>
              <a:ext uri="{FF2B5EF4-FFF2-40B4-BE49-F238E27FC236}">
                <a16:creationId xmlns:a16="http://schemas.microsoft.com/office/drawing/2014/main" id="{85B71160-644C-4E85-8CB3-54FB62C70F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1905000"/>
            <a:ext cx="6921500" cy="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13340" name="Rectangle 28">
            <a:hlinkClick r:id="rId2" action="ppaction://hlinksldjump"/>
            <a:extLst>
              <a:ext uri="{FF2B5EF4-FFF2-40B4-BE49-F238E27FC236}">
                <a16:creationId xmlns:a16="http://schemas.microsoft.com/office/drawing/2014/main" id="{90A070C3-E98F-43D7-A34B-F7D29EBCB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057400"/>
            <a:ext cx="15240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100000"/>
              </a:spcAft>
              <a:buClr>
                <a:srgbClr val="FFFFCC"/>
              </a:buClr>
              <a:buSzPct val="70000"/>
              <a:defRPr/>
            </a:pPr>
            <a:r>
              <a:rPr lang="en-US" sz="2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/>
              </a:rPr>
              <a:t>Th¸ng 2</a:t>
            </a:r>
          </a:p>
        </p:txBody>
      </p:sp>
      <p:sp>
        <p:nvSpPr>
          <p:cNvPr id="13341" name="Rectangle 29">
            <a:hlinkClick r:id="rId4" action="ppaction://hlinksldjump"/>
            <a:extLst>
              <a:ext uri="{FF2B5EF4-FFF2-40B4-BE49-F238E27FC236}">
                <a16:creationId xmlns:a16="http://schemas.microsoft.com/office/drawing/2014/main" id="{FA121F3C-353A-4AD7-9828-2F62CB8C0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133600"/>
            <a:ext cx="15240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100000"/>
              </a:spcAft>
              <a:buClr>
                <a:srgbClr val="FFFFCC"/>
              </a:buClr>
              <a:buSzPct val="70000"/>
              <a:defRPr/>
            </a:pPr>
            <a:r>
              <a:rPr lang="en-US" sz="2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Tháng 3</a:t>
            </a:r>
          </a:p>
        </p:txBody>
      </p:sp>
      <p:sp>
        <p:nvSpPr>
          <p:cNvPr id="13342" name="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632FFBB4-2C94-4969-955F-CFF10348E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133600"/>
            <a:ext cx="15240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100000"/>
              </a:spcAft>
              <a:buClr>
                <a:srgbClr val="FFFFCC"/>
              </a:buClr>
              <a:buSzPct val="70000"/>
              <a:defRPr/>
            </a:pPr>
            <a:r>
              <a:rPr lang="en-US" sz="2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/>
              </a:rPr>
              <a:t>Th¸ng 4</a:t>
            </a:r>
          </a:p>
        </p:txBody>
      </p:sp>
      <p:sp>
        <p:nvSpPr>
          <p:cNvPr id="13343" name="Rectangle 31">
            <a:hlinkClick r:id="rId5" action="ppaction://hlinksldjump"/>
            <a:extLst>
              <a:ext uri="{FF2B5EF4-FFF2-40B4-BE49-F238E27FC236}">
                <a16:creationId xmlns:a16="http://schemas.microsoft.com/office/drawing/2014/main" id="{2A2944A2-3D5C-4E69-AA2D-D1F7C6BEC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133600"/>
            <a:ext cx="15240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100000"/>
              </a:spcAft>
              <a:buClr>
                <a:srgbClr val="FFFFCC"/>
              </a:buClr>
              <a:buSzPct val="70000"/>
              <a:defRPr/>
            </a:pPr>
            <a:r>
              <a:rPr lang="en-US" sz="2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Tháng 5</a:t>
            </a:r>
          </a:p>
        </p:txBody>
      </p:sp>
      <p:sp>
        <p:nvSpPr>
          <p:cNvPr id="13344" name="Rectangle 32">
            <a:hlinkClick r:id="rId6" action="ppaction://hlinksldjump"/>
            <a:extLst>
              <a:ext uri="{FF2B5EF4-FFF2-40B4-BE49-F238E27FC236}">
                <a16:creationId xmlns:a16="http://schemas.microsoft.com/office/drawing/2014/main" id="{931F002B-1A5B-4883-84DB-4758369E1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2133600"/>
            <a:ext cx="15240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100000"/>
              </a:spcAft>
              <a:buClr>
                <a:srgbClr val="FFFFCC"/>
              </a:buClr>
              <a:buSzPct val="70000"/>
              <a:defRPr/>
            </a:pPr>
            <a:r>
              <a:rPr lang="en-US" sz="2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/>
              </a:rPr>
              <a:t>Th¸ng 6</a:t>
            </a:r>
          </a:p>
        </p:txBody>
      </p:sp>
      <p:sp>
        <p:nvSpPr>
          <p:cNvPr id="13345" name="Rectangle 33">
            <a:hlinkClick r:id="rId7" action="ppaction://hlinksldjump"/>
            <a:extLst>
              <a:ext uri="{FF2B5EF4-FFF2-40B4-BE49-F238E27FC236}">
                <a16:creationId xmlns:a16="http://schemas.microsoft.com/office/drawing/2014/main" id="{32CFAD26-18AA-4531-9032-D482D0DEC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962400"/>
            <a:ext cx="15240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100000"/>
              </a:spcAft>
              <a:buClr>
                <a:srgbClr val="FFFFCC"/>
              </a:buClr>
              <a:buSzPct val="70000"/>
              <a:defRPr/>
            </a:pPr>
            <a:r>
              <a:rPr lang="en-US" sz="2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Tháng 7</a:t>
            </a:r>
          </a:p>
        </p:txBody>
      </p:sp>
      <p:sp>
        <p:nvSpPr>
          <p:cNvPr id="13346" name="Rectangle 34">
            <a:hlinkClick r:id="rId8" action="ppaction://hlinksldjump"/>
            <a:extLst>
              <a:ext uri="{FF2B5EF4-FFF2-40B4-BE49-F238E27FC236}">
                <a16:creationId xmlns:a16="http://schemas.microsoft.com/office/drawing/2014/main" id="{608AF702-8C1A-4307-98D8-0EA758267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86200"/>
            <a:ext cx="15240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100000"/>
              </a:spcAft>
              <a:buClr>
                <a:srgbClr val="FFFFCC"/>
              </a:buClr>
              <a:buSzPct val="70000"/>
              <a:defRPr/>
            </a:pPr>
            <a:r>
              <a:rPr lang="en-US" sz="2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Tháng8</a:t>
            </a:r>
          </a:p>
        </p:txBody>
      </p:sp>
      <p:sp>
        <p:nvSpPr>
          <p:cNvPr id="13347" name="Rectangle 35">
            <a:hlinkClick r:id="rId7" action="ppaction://hlinksldjump"/>
            <a:extLst>
              <a:ext uri="{FF2B5EF4-FFF2-40B4-BE49-F238E27FC236}">
                <a16:creationId xmlns:a16="http://schemas.microsoft.com/office/drawing/2014/main" id="{F2A720FD-67C6-4BE7-B980-DD6BD876A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038600"/>
            <a:ext cx="15240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100000"/>
              </a:spcAft>
              <a:buClr>
                <a:srgbClr val="FFFFCC"/>
              </a:buClr>
              <a:buSzPct val="70000"/>
              <a:defRPr/>
            </a:pPr>
            <a:r>
              <a:rPr lang="en-US" sz="2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/>
              </a:rPr>
              <a:t>Th¸ng 9</a:t>
            </a:r>
          </a:p>
        </p:txBody>
      </p:sp>
      <p:sp>
        <p:nvSpPr>
          <p:cNvPr id="13348" name="Rectangle 36">
            <a:hlinkClick r:id="rId9" action="ppaction://hlinksldjump"/>
            <a:extLst>
              <a:ext uri="{FF2B5EF4-FFF2-40B4-BE49-F238E27FC236}">
                <a16:creationId xmlns:a16="http://schemas.microsoft.com/office/drawing/2014/main" id="{4315143B-7619-4CD1-81AB-25892ED08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886200"/>
            <a:ext cx="15240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100000"/>
              </a:spcAft>
              <a:buClr>
                <a:srgbClr val="FFFFCC"/>
              </a:buClr>
              <a:buSzPct val="70000"/>
              <a:defRPr/>
            </a:pPr>
            <a:r>
              <a:rPr lang="en-US" sz="2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Tháng 10</a:t>
            </a:r>
          </a:p>
        </p:txBody>
      </p:sp>
      <p:sp>
        <p:nvSpPr>
          <p:cNvPr id="13349" name="Rectangle 37">
            <a:hlinkClick r:id="rId10" action="ppaction://hlinksldjump"/>
            <a:extLst>
              <a:ext uri="{FF2B5EF4-FFF2-40B4-BE49-F238E27FC236}">
                <a16:creationId xmlns:a16="http://schemas.microsoft.com/office/drawing/2014/main" id="{B9EB62EA-C68F-4106-9263-A6D91C0FA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038600"/>
            <a:ext cx="15240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100000"/>
              </a:spcAft>
              <a:buClr>
                <a:srgbClr val="FFFFCC"/>
              </a:buClr>
              <a:buSzPct val="70000"/>
              <a:defRPr/>
            </a:pPr>
            <a:r>
              <a:rPr lang="en-US" sz="2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/>
              </a:rPr>
              <a:t>Th¸ng 11</a:t>
            </a:r>
          </a:p>
        </p:txBody>
      </p:sp>
      <p:sp>
        <p:nvSpPr>
          <p:cNvPr id="13350" name="Rectangle 38">
            <a:hlinkClick r:id="rId11" action="ppaction://hlinksldjump"/>
            <a:extLst>
              <a:ext uri="{FF2B5EF4-FFF2-40B4-BE49-F238E27FC236}">
                <a16:creationId xmlns:a16="http://schemas.microsoft.com/office/drawing/2014/main" id="{9099E8FC-857E-4632-BE20-53F85F487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3962400"/>
            <a:ext cx="152400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100000"/>
              </a:spcAft>
              <a:buClr>
                <a:srgbClr val="FFFFCC"/>
              </a:buClr>
              <a:buSzPct val="70000"/>
              <a:defRPr/>
            </a:pPr>
            <a:r>
              <a:rPr lang="en-US" sz="2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Tháng 12</a:t>
            </a:r>
          </a:p>
        </p:txBody>
      </p:sp>
      <p:sp>
        <p:nvSpPr>
          <p:cNvPr id="13351" name="Text Box 39">
            <a:extLst>
              <a:ext uri="{FF2B5EF4-FFF2-40B4-BE49-F238E27FC236}">
                <a16:creationId xmlns:a16="http://schemas.microsoft.com/office/drawing/2014/main" id="{4AC9ECB7-0952-46CE-A23A-CAA9417E0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743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0">
                <a:solidFill>
                  <a:srgbClr val="FF0000"/>
                </a:solidFill>
                <a:latin typeface=".VnArial" panose="020B7200000000000000" pitchFamily="34" charset="0"/>
              </a:rPr>
              <a:t> 28 ngµy</a:t>
            </a:r>
          </a:p>
        </p:txBody>
      </p:sp>
      <p:sp>
        <p:nvSpPr>
          <p:cNvPr id="13352" name="Text Box 40">
            <a:extLst>
              <a:ext uri="{FF2B5EF4-FFF2-40B4-BE49-F238E27FC236}">
                <a16:creationId xmlns:a16="http://schemas.microsoft.com/office/drawing/2014/main" id="{83EDAA96-3F18-4E89-85C7-A01FB275B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895600"/>
            <a:ext cx="1371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0">
                <a:solidFill>
                  <a:srgbClr val="FF0000"/>
                </a:solidFill>
                <a:latin typeface=".VnArial" panose="020B7200000000000000" pitchFamily="34" charset="0"/>
              </a:rPr>
              <a:t>31 ngµy</a:t>
            </a:r>
          </a:p>
        </p:txBody>
      </p:sp>
      <p:sp>
        <p:nvSpPr>
          <p:cNvPr id="13353" name="Text Box 41">
            <a:hlinkClick r:id="rId3" action="ppaction://hlinksldjump"/>
            <a:extLst>
              <a:ext uri="{FF2B5EF4-FFF2-40B4-BE49-F238E27FC236}">
                <a16:creationId xmlns:a16="http://schemas.microsoft.com/office/drawing/2014/main" id="{1FB292AC-7A7A-4A0B-BCC7-508A4EA4A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895600"/>
            <a:ext cx="1371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0">
                <a:solidFill>
                  <a:srgbClr val="FF0000"/>
                </a:solidFill>
                <a:latin typeface=".VnArial" panose="020B7200000000000000" pitchFamily="34" charset="0"/>
              </a:rPr>
              <a:t>30 ngµy</a:t>
            </a:r>
          </a:p>
        </p:txBody>
      </p:sp>
      <p:sp>
        <p:nvSpPr>
          <p:cNvPr id="13354" name="Text Box 42">
            <a:extLst>
              <a:ext uri="{FF2B5EF4-FFF2-40B4-BE49-F238E27FC236}">
                <a16:creationId xmlns:a16="http://schemas.microsoft.com/office/drawing/2014/main" id="{1E348EC8-0F8A-423F-9C52-C988CD485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895600"/>
            <a:ext cx="1371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0">
                <a:solidFill>
                  <a:srgbClr val="FF0000"/>
                </a:solidFill>
                <a:latin typeface=".VnArial" panose="020B7200000000000000" pitchFamily="34" charset="0"/>
              </a:rPr>
              <a:t>31 ngµy</a:t>
            </a:r>
          </a:p>
        </p:txBody>
      </p:sp>
      <p:sp>
        <p:nvSpPr>
          <p:cNvPr id="13355" name="Text Box 43">
            <a:extLst>
              <a:ext uri="{FF2B5EF4-FFF2-40B4-BE49-F238E27FC236}">
                <a16:creationId xmlns:a16="http://schemas.microsoft.com/office/drawing/2014/main" id="{97A87336-32FB-4D31-9E2B-4F530FA60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2895600"/>
            <a:ext cx="1371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0">
                <a:solidFill>
                  <a:srgbClr val="FF0000"/>
                </a:solidFill>
                <a:latin typeface=".VnArial" panose="020B7200000000000000" pitchFamily="34" charset="0"/>
              </a:rPr>
              <a:t>30 ngµy</a:t>
            </a:r>
          </a:p>
        </p:txBody>
      </p:sp>
      <p:sp>
        <p:nvSpPr>
          <p:cNvPr id="13356" name="Text Box 44">
            <a:extLst>
              <a:ext uri="{FF2B5EF4-FFF2-40B4-BE49-F238E27FC236}">
                <a16:creationId xmlns:a16="http://schemas.microsoft.com/office/drawing/2014/main" id="{AA6F2C9D-CAA0-4C7A-B9E5-10A7D57DA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800600"/>
            <a:ext cx="1371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0">
                <a:solidFill>
                  <a:srgbClr val="FF0000"/>
                </a:solidFill>
                <a:latin typeface=".VnArial" panose="020B7200000000000000" pitchFamily="34" charset="0"/>
              </a:rPr>
              <a:t>31 ngµy</a:t>
            </a:r>
          </a:p>
        </p:txBody>
      </p:sp>
      <p:sp>
        <p:nvSpPr>
          <p:cNvPr id="13357" name="Text Box 45">
            <a:extLst>
              <a:ext uri="{FF2B5EF4-FFF2-40B4-BE49-F238E27FC236}">
                <a16:creationId xmlns:a16="http://schemas.microsoft.com/office/drawing/2014/main" id="{D77B2C79-1C1B-4159-B015-365853A48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800600"/>
            <a:ext cx="1371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0">
                <a:solidFill>
                  <a:srgbClr val="FF0000"/>
                </a:solidFill>
                <a:latin typeface=".VnArial" panose="020B7200000000000000" pitchFamily="34" charset="0"/>
              </a:rPr>
              <a:t>30 ngµy</a:t>
            </a:r>
          </a:p>
        </p:txBody>
      </p:sp>
      <p:sp>
        <p:nvSpPr>
          <p:cNvPr id="13358" name="Text Box 46">
            <a:extLst>
              <a:ext uri="{FF2B5EF4-FFF2-40B4-BE49-F238E27FC236}">
                <a16:creationId xmlns:a16="http://schemas.microsoft.com/office/drawing/2014/main" id="{A61C6809-E4C0-49AB-995B-66C15CDCC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800600"/>
            <a:ext cx="1371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0">
                <a:solidFill>
                  <a:srgbClr val="FF0000"/>
                </a:solidFill>
                <a:latin typeface=".VnArial" panose="020B7200000000000000" pitchFamily="34" charset="0"/>
              </a:rPr>
              <a:t>31 ngµy</a:t>
            </a:r>
          </a:p>
        </p:txBody>
      </p:sp>
      <p:sp>
        <p:nvSpPr>
          <p:cNvPr id="13359" name="Text Box 47">
            <a:extLst>
              <a:ext uri="{FF2B5EF4-FFF2-40B4-BE49-F238E27FC236}">
                <a16:creationId xmlns:a16="http://schemas.microsoft.com/office/drawing/2014/main" id="{ED04B975-6DDC-44BA-A1AD-5963BAF3D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800600"/>
            <a:ext cx="1371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0">
                <a:solidFill>
                  <a:srgbClr val="FF0000"/>
                </a:solidFill>
                <a:latin typeface=".VnArial" panose="020B7200000000000000" pitchFamily="34" charset="0"/>
              </a:rPr>
              <a:t>30 ngµy</a:t>
            </a:r>
          </a:p>
        </p:txBody>
      </p:sp>
      <p:sp>
        <p:nvSpPr>
          <p:cNvPr id="13360" name="Text Box 48">
            <a:extLst>
              <a:ext uri="{FF2B5EF4-FFF2-40B4-BE49-F238E27FC236}">
                <a16:creationId xmlns:a16="http://schemas.microsoft.com/office/drawing/2014/main" id="{24E389A9-EA8A-4002-8AE2-89A84C713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4800600"/>
            <a:ext cx="1371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0">
                <a:solidFill>
                  <a:srgbClr val="FF0000"/>
                </a:solidFill>
                <a:latin typeface=".VnArial" panose="020B7200000000000000" pitchFamily="34" charset="0"/>
              </a:rPr>
              <a:t>31 ngµy</a:t>
            </a:r>
          </a:p>
        </p:txBody>
      </p:sp>
      <p:sp>
        <p:nvSpPr>
          <p:cNvPr id="13361" name="Text Box 49">
            <a:extLst>
              <a:ext uri="{FF2B5EF4-FFF2-40B4-BE49-F238E27FC236}">
                <a16:creationId xmlns:a16="http://schemas.microsoft.com/office/drawing/2014/main" id="{A4562E54-9F2B-4B22-AD04-70217F9AB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3528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0">
                <a:solidFill>
                  <a:srgbClr val="FF0000"/>
                </a:solidFill>
                <a:latin typeface=".VnArial" panose="020B7200000000000000" pitchFamily="34" charset="0"/>
              </a:rPr>
              <a:t>29 ngµy</a:t>
            </a:r>
          </a:p>
        </p:txBody>
      </p:sp>
      <p:sp>
        <p:nvSpPr>
          <p:cNvPr id="13362" name="Text Box 50">
            <a:extLst>
              <a:ext uri="{FF2B5EF4-FFF2-40B4-BE49-F238E27FC236}">
                <a16:creationId xmlns:a16="http://schemas.microsoft.com/office/drawing/2014/main" id="{9CDF6D5B-EC04-4BD9-86ED-094932038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124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FF0000"/>
                </a:solidFill>
                <a:latin typeface=".VnArial" panose="020B7200000000000000" pitchFamily="34" charset="0"/>
              </a:rPr>
              <a:t> hoÆc</a:t>
            </a:r>
          </a:p>
        </p:txBody>
      </p:sp>
      <p:grpSp>
        <p:nvGrpSpPr>
          <p:cNvPr id="2" name="Group 51">
            <a:extLst>
              <a:ext uri="{FF2B5EF4-FFF2-40B4-BE49-F238E27FC236}">
                <a16:creationId xmlns:a16="http://schemas.microsoft.com/office/drawing/2014/main" id="{9DA56325-98A2-4626-BB3E-6B3A5C995F4B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905000"/>
            <a:ext cx="1524000" cy="1981200"/>
            <a:chOff x="480" y="3744"/>
            <a:chExt cx="960" cy="1152"/>
          </a:xfrm>
        </p:grpSpPr>
        <p:sp>
          <p:nvSpPr>
            <p:cNvPr id="14421" name="Rectangle 52">
              <a:extLst>
                <a:ext uri="{FF2B5EF4-FFF2-40B4-BE49-F238E27FC236}">
                  <a16:creationId xmlns:a16="http://schemas.microsoft.com/office/drawing/2014/main" id="{07939A5C-BC8C-4AD8-91C8-D2DF4577B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FFFFFF"/>
                </a:solidFill>
              </a:endParaRPr>
            </a:p>
          </p:txBody>
        </p:sp>
        <p:sp>
          <p:nvSpPr>
            <p:cNvPr id="13365" name="Rectangle 53">
              <a:extLst>
                <a:ext uri="{FF2B5EF4-FFF2-40B4-BE49-F238E27FC236}">
                  <a16:creationId xmlns:a16="http://schemas.microsoft.com/office/drawing/2014/main" id="{F1DF89CF-9165-4441-BB1B-23A6AA036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100000"/>
                </a:spcAft>
                <a:buClr>
                  <a:srgbClr val="FFFFCC"/>
                </a:buClr>
                <a:buSzPct val="70000"/>
                <a:defRPr/>
              </a:pPr>
              <a:r>
                <a:rPr lang="en-US" sz="24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Tháng 1</a:t>
              </a:r>
            </a:p>
          </p:txBody>
        </p:sp>
        <p:sp>
          <p:nvSpPr>
            <p:cNvPr id="14423" name="Text Box 54">
              <a:extLst>
                <a:ext uri="{FF2B5EF4-FFF2-40B4-BE49-F238E27FC236}">
                  <a16:creationId xmlns:a16="http://schemas.microsoft.com/office/drawing/2014/main" id="{F6D40D19-5FC8-4F5E-9091-5164E10C6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600" b="0">
                  <a:solidFill>
                    <a:srgbClr val="FF0000"/>
                  </a:solidFill>
                  <a:latin typeface=".VnArial" panose="020B7200000000000000" pitchFamily="34" charset="0"/>
                </a:rPr>
                <a:t>31 ngµy</a:t>
              </a:r>
            </a:p>
          </p:txBody>
        </p:sp>
      </p:grpSp>
      <p:grpSp>
        <p:nvGrpSpPr>
          <p:cNvPr id="3" name="Group 55">
            <a:extLst>
              <a:ext uri="{FF2B5EF4-FFF2-40B4-BE49-F238E27FC236}">
                <a16:creationId xmlns:a16="http://schemas.microsoft.com/office/drawing/2014/main" id="{0C874EEF-D305-4241-9D94-5EC8E3348FBB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905000"/>
            <a:ext cx="1600200" cy="1981200"/>
            <a:chOff x="480" y="3744"/>
            <a:chExt cx="960" cy="1152"/>
          </a:xfrm>
        </p:grpSpPr>
        <p:sp>
          <p:nvSpPr>
            <p:cNvPr id="14418" name="Rectangle 56">
              <a:extLst>
                <a:ext uri="{FF2B5EF4-FFF2-40B4-BE49-F238E27FC236}">
                  <a16:creationId xmlns:a16="http://schemas.microsoft.com/office/drawing/2014/main" id="{8C578A63-17D5-4149-91D0-B86D32648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FFFFFF"/>
                </a:solidFill>
              </a:endParaRPr>
            </a:p>
          </p:txBody>
        </p:sp>
        <p:sp>
          <p:nvSpPr>
            <p:cNvPr id="13369" name="Rectangle 57">
              <a:hlinkClick r:id="rId12" action="ppaction://hlinksldjump"/>
              <a:extLst>
                <a:ext uri="{FF2B5EF4-FFF2-40B4-BE49-F238E27FC236}">
                  <a16:creationId xmlns:a16="http://schemas.microsoft.com/office/drawing/2014/main" id="{DF57C33E-0A48-455B-A186-8EFFD6600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100000"/>
                </a:spcAft>
                <a:buClr>
                  <a:srgbClr val="FFFFCC"/>
                </a:buClr>
                <a:buSzPct val="70000"/>
                <a:defRPr/>
              </a:pPr>
              <a:r>
                <a:rPr lang="en-US" sz="24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Tháng 3</a:t>
              </a:r>
            </a:p>
          </p:txBody>
        </p:sp>
        <p:sp>
          <p:nvSpPr>
            <p:cNvPr id="14420" name="Text Box 58">
              <a:extLst>
                <a:ext uri="{FF2B5EF4-FFF2-40B4-BE49-F238E27FC236}">
                  <a16:creationId xmlns:a16="http://schemas.microsoft.com/office/drawing/2014/main" id="{D42076BA-6243-4665-AAB7-0DA409C6A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600" b="0">
                  <a:solidFill>
                    <a:srgbClr val="FF0000"/>
                  </a:solidFill>
                  <a:latin typeface=".VnArial" panose="020B7200000000000000" pitchFamily="34" charset="0"/>
                </a:rPr>
                <a:t>31 ngµy</a:t>
              </a:r>
            </a:p>
          </p:txBody>
        </p:sp>
      </p:grpSp>
      <p:grpSp>
        <p:nvGrpSpPr>
          <p:cNvPr id="4" name="Group 59">
            <a:extLst>
              <a:ext uri="{FF2B5EF4-FFF2-40B4-BE49-F238E27FC236}">
                <a16:creationId xmlns:a16="http://schemas.microsoft.com/office/drawing/2014/main" id="{75100B32-85A4-4E01-A816-F84C0F2C8A8F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1905000"/>
            <a:ext cx="1524000" cy="1981200"/>
            <a:chOff x="480" y="3744"/>
            <a:chExt cx="960" cy="1152"/>
          </a:xfrm>
        </p:grpSpPr>
        <p:sp>
          <p:nvSpPr>
            <p:cNvPr id="14415" name="Rectangle 60">
              <a:extLst>
                <a:ext uri="{FF2B5EF4-FFF2-40B4-BE49-F238E27FC236}">
                  <a16:creationId xmlns:a16="http://schemas.microsoft.com/office/drawing/2014/main" id="{508522ED-1371-4E57-AD40-2D203523F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FFFFFF"/>
                </a:solidFill>
              </a:endParaRPr>
            </a:p>
          </p:txBody>
        </p:sp>
        <p:sp>
          <p:nvSpPr>
            <p:cNvPr id="13373" name="Rectangle 61">
              <a:hlinkClick r:id="rId4" action="ppaction://hlinksldjump"/>
              <a:extLst>
                <a:ext uri="{FF2B5EF4-FFF2-40B4-BE49-F238E27FC236}">
                  <a16:creationId xmlns:a16="http://schemas.microsoft.com/office/drawing/2014/main" id="{BB83E574-4335-4CE4-88B9-D1564618D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100000"/>
                </a:spcAft>
                <a:buClr>
                  <a:srgbClr val="FFFFCC"/>
                </a:buClr>
                <a:buSzPct val="70000"/>
                <a:defRPr/>
              </a:pPr>
              <a:r>
                <a:rPr lang="en-US" sz="24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Tháng 5</a:t>
              </a:r>
            </a:p>
          </p:txBody>
        </p:sp>
        <p:sp>
          <p:nvSpPr>
            <p:cNvPr id="14417" name="Text Box 62">
              <a:extLst>
                <a:ext uri="{FF2B5EF4-FFF2-40B4-BE49-F238E27FC236}">
                  <a16:creationId xmlns:a16="http://schemas.microsoft.com/office/drawing/2014/main" id="{B181F30E-27C6-482B-9B70-97FB8CAAE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600" b="0">
                  <a:solidFill>
                    <a:srgbClr val="FF0000"/>
                  </a:solidFill>
                  <a:latin typeface=".VnArial" panose="020B7200000000000000" pitchFamily="34" charset="0"/>
                </a:rPr>
                <a:t>31 ngµy</a:t>
              </a:r>
            </a:p>
          </p:txBody>
        </p:sp>
      </p:grpSp>
      <p:sp>
        <p:nvSpPr>
          <p:cNvPr id="13375" name="Text Box 63">
            <a:extLst>
              <a:ext uri="{FF2B5EF4-FFF2-40B4-BE49-F238E27FC236}">
                <a16:creationId xmlns:a16="http://schemas.microsoft.com/office/drawing/2014/main" id="{D7707536-F22E-41F6-B46E-D6C7D20E3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800600"/>
            <a:ext cx="1371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0">
                <a:solidFill>
                  <a:srgbClr val="FF0000"/>
                </a:solidFill>
                <a:latin typeface=".VnArial" panose="020B7200000000000000" pitchFamily="34" charset="0"/>
              </a:rPr>
              <a:t>31 ngµy</a:t>
            </a:r>
          </a:p>
        </p:txBody>
      </p:sp>
      <p:grpSp>
        <p:nvGrpSpPr>
          <p:cNvPr id="5" name="Group 64">
            <a:extLst>
              <a:ext uri="{FF2B5EF4-FFF2-40B4-BE49-F238E27FC236}">
                <a16:creationId xmlns:a16="http://schemas.microsoft.com/office/drawing/2014/main" id="{D2DA44CB-F5B0-4DAE-9870-4F9DF5A69CC3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886200"/>
            <a:ext cx="1600200" cy="1828800"/>
            <a:chOff x="480" y="3744"/>
            <a:chExt cx="960" cy="1152"/>
          </a:xfrm>
        </p:grpSpPr>
        <p:sp>
          <p:nvSpPr>
            <p:cNvPr id="14412" name="Rectangle 65">
              <a:extLst>
                <a:ext uri="{FF2B5EF4-FFF2-40B4-BE49-F238E27FC236}">
                  <a16:creationId xmlns:a16="http://schemas.microsoft.com/office/drawing/2014/main" id="{5423EC61-D1CB-49CA-95C7-F4E800B63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FFFFFF"/>
                </a:solidFill>
              </a:endParaRPr>
            </a:p>
          </p:txBody>
        </p:sp>
        <p:sp>
          <p:nvSpPr>
            <p:cNvPr id="13378" name="Rectangle 66">
              <a:extLst>
                <a:ext uri="{FF2B5EF4-FFF2-40B4-BE49-F238E27FC236}">
                  <a16:creationId xmlns:a16="http://schemas.microsoft.com/office/drawing/2014/main" id="{2F27F139-B77C-43DB-A677-BFE5A54EA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100000"/>
                </a:spcAft>
                <a:buClr>
                  <a:srgbClr val="FFFFCC"/>
                </a:buClr>
                <a:buSzPct val="70000"/>
                <a:defRPr/>
              </a:pPr>
              <a:r>
                <a:rPr lang="en-US" sz="24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Tháng 7</a:t>
              </a:r>
            </a:p>
          </p:txBody>
        </p:sp>
        <p:sp>
          <p:nvSpPr>
            <p:cNvPr id="14414" name="Text Box 67">
              <a:extLst>
                <a:ext uri="{FF2B5EF4-FFF2-40B4-BE49-F238E27FC236}">
                  <a16:creationId xmlns:a16="http://schemas.microsoft.com/office/drawing/2014/main" id="{D254032C-2C0A-4E8A-AB0B-98743D8F82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600" b="0">
                  <a:solidFill>
                    <a:srgbClr val="FF0000"/>
                  </a:solidFill>
                  <a:latin typeface=".VnArial" panose="020B7200000000000000" pitchFamily="34" charset="0"/>
                </a:rPr>
                <a:t>31 ngµy</a:t>
              </a:r>
            </a:p>
          </p:txBody>
        </p:sp>
      </p:grpSp>
      <p:grpSp>
        <p:nvGrpSpPr>
          <p:cNvPr id="6" name="Group 68">
            <a:extLst>
              <a:ext uri="{FF2B5EF4-FFF2-40B4-BE49-F238E27FC236}">
                <a16:creationId xmlns:a16="http://schemas.microsoft.com/office/drawing/2014/main" id="{4D556DF8-88E3-4342-9859-A126FE3DC3BB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3886200"/>
            <a:ext cx="1524000" cy="1828800"/>
            <a:chOff x="480" y="3744"/>
            <a:chExt cx="960" cy="1152"/>
          </a:xfrm>
        </p:grpSpPr>
        <p:sp>
          <p:nvSpPr>
            <p:cNvPr id="14409" name="Rectangle 69">
              <a:extLst>
                <a:ext uri="{FF2B5EF4-FFF2-40B4-BE49-F238E27FC236}">
                  <a16:creationId xmlns:a16="http://schemas.microsoft.com/office/drawing/2014/main" id="{3392FFE1-2C33-4659-AE6A-5C67F9B26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FFFFFF"/>
                </a:solidFill>
              </a:endParaRPr>
            </a:p>
          </p:txBody>
        </p:sp>
        <p:sp>
          <p:nvSpPr>
            <p:cNvPr id="13382" name="Rectangle 70">
              <a:extLst>
                <a:ext uri="{FF2B5EF4-FFF2-40B4-BE49-F238E27FC236}">
                  <a16:creationId xmlns:a16="http://schemas.microsoft.com/office/drawing/2014/main" id="{23299F6F-C413-4C9E-944A-53D353E5A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100000"/>
                </a:spcAft>
                <a:buClr>
                  <a:srgbClr val="FFFFCC"/>
                </a:buClr>
                <a:buSzPct val="70000"/>
                <a:defRPr/>
              </a:pPr>
              <a:r>
                <a:rPr lang="en-US" sz="24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Tháng 8</a:t>
              </a:r>
            </a:p>
          </p:txBody>
        </p:sp>
        <p:sp>
          <p:nvSpPr>
            <p:cNvPr id="14411" name="Text Box 71">
              <a:extLst>
                <a:ext uri="{FF2B5EF4-FFF2-40B4-BE49-F238E27FC236}">
                  <a16:creationId xmlns:a16="http://schemas.microsoft.com/office/drawing/2014/main" id="{5CE342E5-03F4-464F-BAE2-340F9CE56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600" b="0">
                  <a:solidFill>
                    <a:srgbClr val="FF0000"/>
                  </a:solidFill>
                  <a:latin typeface=".VnArial" panose="020B7200000000000000" pitchFamily="34" charset="0"/>
                </a:rPr>
                <a:t>31 ngµy</a:t>
              </a:r>
            </a:p>
          </p:txBody>
        </p:sp>
      </p:grpSp>
      <p:grpSp>
        <p:nvGrpSpPr>
          <p:cNvPr id="7" name="Group 72">
            <a:extLst>
              <a:ext uri="{FF2B5EF4-FFF2-40B4-BE49-F238E27FC236}">
                <a16:creationId xmlns:a16="http://schemas.microsoft.com/office/drawing/2014/main" id="{11FC511B-F575-4169-9019-7716C7DF529D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3886200"/>
            <a:ext cx="1524000" cy="1828800"/>
            <a:chOff x="480" y="3744"/>
            <a:chExt cx="960" cy="1152"/>
          </a:xfrm>
        </p:grpSpPr>
        <p:sp>
          <p:nvSpPr>
            <p:cNvPr id="14406" name="Rectangle 73">
              <a:extLst>
                <a:ext uri="{FF2B5EF4-FFF2-40B4-BE49-F238E27FC236}">
                  <a16:creationId xmlns:a16="http://schemas.microsoft.com/office/drawing/2014/main" id="{172CB16A-6F2F-4AAE-857E-34378DB53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FFFFFF"/>
                </a:solidFill>
              </a:endParaRPr>
            </a:p>
          </p:txBody>
        </p:sp>
        <p:sp>
          <p:nvSpPr>
            <p:cNvPr id="13386" name="Rectangle 74">
              <a:extLst>
                <a:ext uri="{FF2B5EF4-FFF2-40B4-BE49-F238E27FC236}">
                  <a16:creationId xmlns:a16="http://schemas.microsoft.com/office/drawing/2014/main" id="{46A4632D-79A0-4768-81D5-BC3348D2E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100000"/>
                </a:spcAft>
                <a:buClr>
                  <a:srgbClr val="FFFFCC"/>
                </a:buClr>
                <a:buSzPct val="70000"/>
                <a:defRPr/>
              </a:pPr>
              <a:r>
                <a:rPr lang="en-US" sz="24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Tháng 10</a:t>
              </a:r>
            </a:p>
          </p:txBody>
        </p:sp>
        <p:sp>
          <p:nvSpPr>
            <p:cNvPr id="14408" name="Text Box 75">
              <a:extLst>
                <a:ext uri="{FF2B5EF4-FFF2-40B4-BE49-F238E27FC236}">
                  <a16:creationId xmlns:a16="http://schemas.microsoft.com/office/drawing/2014/main" id="{CCF78B2E-00F1-42B8-BDA8-EA7E4D9494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600" b="0">
                  <a:solidFill>
                    <a:srgbClr val="FF0000"/>
                  </a:solidFill>
                  <a:latin typeface=".VnArial" panose="020B7200000000000000" pitchFamily="34" charset="0"/>
                </a:rPr>
                <a:t>31 ngµy</a:t>
              </a:r>
            </a:p>
          </p:txBody>
        </p:sp>
      </p:grpSp>
      <p:grpSp>
        <p:nvGrpSpPr>
          <p:cNvPr id="8" name="Group 76">
            <a:extLst>
              <a:ext uri="{FF2B5EF4-FFF2-40B4-BE49-F238E27FC236}">
                <a16:creationId xmlns:a16="http://schemas.microsoft.com/office/drawing/2014/main" id="{09B80F4C-463E-4835-9ED8-21FF27926136}"/>
              </a:ext>
            </a:extLst>
          </p:cNvPr>
          <p:cNvGrpSpPr>
            <a:grpSpLocks/>
          </p:cNvGrpSpPr>
          <p:nvPr/>
        </p:nvGrpSpPr>
        <p:grpSpPr bwMode="auto">
          <a:xfrm>
            <a:off x="9067800" y="3886200"/>
            <a:ext cx="1600200" cy="1828800"/>
            <a:chOff x="480" y="3744"/>
            <a:chExt cx="960" cy="1152"/>
          </a:xfrm>
        </p:grpSpPr>
        <p:sp>
          <p:nvSpPr>
            <p:cNvPr id="14403" name="Rectangle 77">
              <a:extLst>
                <a:ext uri="{FF2B5EF4-FFF2-40B4-BE49-F238E27FC236}">
                  <a16:creationId xmlns:a16="http://schemas.microsoft.com/office/drawing/2014/main" id="{A4AA3E26-F4D6-45BC-B178-DED5442DD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FFFFFF"/>
                </a:solidFill>
              </a:endParaRPr>
            </a:p>
          </p:txBody>
        </p:sp>
        <p:sp>
          <p:nvSpPr>
            <p:cNvPr id="13390" name="Rectangle 78">
              <a:extLst>
                <a:ext uri="{FF2B5EF4-FFF2-40B4-BE49-F238E27FC236}">
                  <a16:creationId xmlns:a16="http://schemas.microsoft.com/office/drawing/2014/main" id="{9E161794-8E19-4C5C-BD94-89FE7BCC6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100000"/>
                </a:spcAft>
                <a:buClr>
                  <a:srgbClr val="FFFFCC"/>
                </a:buClr>
                <a:buSzPct val="70000"/>
                <a:defRPr/>
              </a:pPr>
              <a:r>
                <a:rPr lang="en-US" sz="24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Tháng 12</a:t>
              </a:r>
            </a:p>
          </p:txBody>
        </p:sp>
        <p:sp>
          <p:nvSpPr>
            <p:cNvPr id="14405" name="Text Box 79">
              <a:extLst>
                <a:ext uri="{FF2B5EF4-FFF2-40B4-BE49-F238E27FC236}">
                  <a16:creationId xmlns:a16="http://schemas.microsoft.com/office/drawing/2014/main" id="{B0BB3874-B5C0-45A1-8CD0-535AA54632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4320"/>
              <a:ext cx="865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600" b="0">
                  <a:solidFill>
                    <a:srgbClr val="FF0000"/>
                  </a:solidFill>
                  <a:latin typeface=".VnArial" panose="020B7200000000000000" pitchFamily="34" charset="0"/>
                </a:rPr>
                <a:t>31 ngµy</a:t>
              </a:r>
            </a:p>
          </p:txBody>
        </p:sp>
      </p:grpSp>
      <p:sp>
        <p:nvSpPr>
          <p:cNvPr id="14395" name="Text Box 80">
            <a:hlinkClick r:id="rId13" action="ppaction://hlinksldjump"/>
            <a:extLst>
              <a:ext uri="{FF2B5EF4-FFF2-40B4-BE49-F238E27FC236}">
                <a16:creationId xmlns:a16="http://schemas.microsoft.com/office/drawing/2014/main" id="{ED768DC9-8E8F-4D69-A533-7BF6EA25A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05001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</p:txBody>
      </p:sp>
      <p:sp>
        <p:nvSpPr>
          <p:cNvPr id="14396" name="Text Box 81">
            <a:hlinkClick r:id="rId12" action="ppaction://hlinksldjump"/>
            <a:extLst>
              <a:ext uri="{FF2B5EF4-FFF2-40B4-BE49-F238E27FC236}">
                <a16:creationId xmlns:a16="http://schemas.microsoft.com/office/drawing/2014/main" id="{4758DC32-A995-4835-87F9-629912603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905001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97" name="Text Box 82">
            <a:hlinkClick r:id="rId4" action="ppaction://hlinksldjump"/>
            <a:extLst>
              <a:ext uri="{FF2B5EF4-FFF2-40B4-BE49-F238E27FC236}">
                <a16:creationId xmlns:a16="http://schemas.microsoft.com/office/drawing/2014/main" id="{F28BB5F5-859A-4AEB-A62F-5D8554FAD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905001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14398" name="Text Box 83">
            <a:hlinkClick r:id="rId5" action="ppaction://hlinksldjump"/>
            <a:extLst>
              <a:ext uri="{FF2B5EF4-FFF2-40B4-BE49-F238E27FC236}">
                <a16:creationId xmlns:a16="http://schemas.microsoft.com/office/drawing/2014/main" id="{9AB7633D-E589-4569-83C4-8DAC9E38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886201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14399" name="Text Box 84">
            <a:hlinkClick r:id="rId14" action="ppaction://hlinksldjump"/>
            <a:extLst>
              <a:ext uri="{FF2B5EF4-FFF2-40B4-BE49-F238E27FC236}">
                <a16:creationId xmlns:a16="http://schemas.microsoft.com/office/drawing/2014/main" id="{C72F442E-232A-4052-BE09-111F5135C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86201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14400" name="Text Box 85">
            <a:hlinkClick r:id="rId8" action="ppaction://hlinksldjump"/>
            <a:extLst>
              <a:ext uri="{FF2B5EF4-FFF2-40B4-BE49-F238E27FC236}">
                <a16:creationId xmlns:a16="http://schemas.microsoft.com/office/drawing/2014/main" id="{43B76C55-3B14-4A0F-BAA8-C29744AAB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886201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14401" name="Text Box 86">
            <a:hlinkClick r:id="rId9" action="ppaction://hlinksldjump"/>
            <a:extLst>
              <a:ext uri="{FF2B5EF4-FFF2-40B4-BE49-F238E27FC236}">
                <a16:creationId xmlns:a16="http://schemas.microsoft.com/office/drawing/2014/main" id="{A6AF8076-296A-4ECE-9006-F8CEF1DE6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3886201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14402" name="AutoShape 8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20DF5F0C-1492-4547-A61E-E863B09F5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6096000"/>
            <a:ext cx="5334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  <p:bldP spid="13316" grpId="0"/>
      <p:bldP spid="13345" grpId="0"/>
      <p:bldP spid="13346" grpId="0"/>
      <p:bldP spid="13347" grpId="0"/>
      <p:bldP spid="13348" grpId="0"/>
      <p:bldP spid="13349" grpId="0"/>
      <p:bldP spid="13350" grpId="0"/>
      <p:bldP spid="13351" grpId="0"/>
      <p:bldP spid="13352" grpId="0"/>
      <p:bldP spid="13353" grpId="0"/>
      <p:bldP spid="13354" grpId="0"/>
      <p:bldP spid="13355" grpId="0"/>
      <p:bldP spid="13356" grpId="0"/>
      <p:bldP spid="13357" grpId="0"/>
      <p:bldP spid="13358" grpId="0"/>
      <p:bldP spid="13359" grpId="0"/>
      <p:bldP spid="13360" grpId="0"/>
      <p:bldP spid="13361" grpId="0"/>
      <p:bldP spid="13362" grpId="0"/>
      <p:bldP spid="133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CCCC"/>
            </a:gs>
            <a:gs pos="50000">
              <a:schemeClr val="tx1"/>
            </a:gs>
            <a:gs pos="100000">
              <a:srgbClr val="FFCC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515F470-D79C-4439-8C5E-FE9BE2F09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7391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Bµi 2:</a:t>
            </a:r>
            <a:b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8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§©y lµ tê lÞch th¸ng 8 n¨m 2012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2876A2C9-9BAB-4BDA-BA2D-7E31EBED0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105401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0">
                <a:solidFill>
                  <a:srgbClr val="0000CC"/>
                </a:solidFill>
                <a:latin typeface=".VnArial" panose="020B7200000000000000" pitchFamily="34" charset="0"/>
              </a:rPr>
              <a:t>Ngµy cuèi cïng cña th¸ng 8 lµ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18876A8E-E97D-4A92-B27C-3F4E7C992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648201"/>
            <a:ext cx="739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0">
                <a:solidFill>
                  <a:srgbClr val="0000CC"/>
                </a:solidFill>
                <a:latin typeface=".VnArial" panose="020B7200000000000000" pitchFamily="34" charset="0"/>
              </a:rPr>
              <a:t>Ngµy 19 th¸ng 8 n¨m 2012 lµ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06805A30-D724-4C1D-BFDC-041D0C335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640388"/>
            <a:ext cx="83820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10000"/>
              </a:spcBef>
              <a:spcAft>
                <a:spcPct val="0"/>
              </a:spcAft>
            </a:pPr>
            <a:r>
              <a:rPr lang="en-US" altLang="en-US" sz="2800" b="0">
                <a:solidFill>
                  <a:srgbClr val="0000CC"/>
                </a:solidFill>
                <a:latin typeface=".VnArial" panose="020B7200000000000000" pitchFamily="34" charset="0"/>
              </a:rPr>
              <a:t>Th¸ng 8 cã          ngµy chñ nhËt?</a:t>
            </a:r>
          </a:p>
          <a:p>
            <a:pPr eaLnBrk="0" fontAlgn="base" hangingPunct="0">
              <a:spcBef>
                <a:spcPct val="10000"/>
              </a:spcBef>
              <a:spcAft>
                <a:spcPct val="0"/>
              </a:spcAft>
            </a:pPr>
            <a:r>
              <a:rPr lang="en-US" altLang="en-US" sz="2800" b="0">
                <a:solidFill>
                  <a:srgbClr val="0000CC"/>
                </a:solidFill>
                <a:latin typeface=".VnArial" panose="020B7200000000000000" pitchFamily="34" charset="0"/>
              </a:rPr>
              <a:t>Ngµy chñ nhËt cuèi cïng cña th¸ng 8 lµ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3CFE0B06-183E-4958-AF7D-93937954D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648201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0">
                <a:solidFill>
                  <a:srgbClr val="0000CC"/>
                </a:solidFill>
                <a:latin typeface=".VnArial" panose="020B7200000000000000" pitchFamily="34" charset="0"/>
              </a:rPr>
              <a:t> thø mÊy?</a:t>
            </a:r>
          </a:p>
        </p:txBody>
      </p:sp>
      <p:sp>
        <p:nvSpPr>
          <p:cNvPr id="15429" name="Text Box 69">
            <a:extLst>
              <a:ext uri="{FF2B5EF4-FFF2-40B4-BE49-F238E27FC236}">
                <a16:creationId xmlns:a16="http://schemas.microsoft.com/office/drawing/2014/main" id="{33414DD9-DD41-4769-B65E-DD268C448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6096001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0">
                <a:solidFill>
                  <a:srgbClr val="0000CC"/>
                </a:solidFill>
                <a:latin typeface=".VnArial" panose="020B7200000000000000" pitchFamily="34" charset="0"/>
              </a:rPr>
              <a:t> ngµy nµo?</a:t>
            </a:r>
          </a:p>
        </p:txBody>
      </p:sp>
      <p:sp>
        <p:nvSpPr>
          <p:cNvPr id="15430" name="Text Box 70">
            <a:extLst>
              <a:ext uri="{FF2B5EF4-FFF2-40B4-BE49-F238E27FC236}">
                <a16:creationId xmlns:a16="http://schemas.microsoft.com/office/drawing/2014/main" id="{B506A176-0077-408D-89AD-8DB9FCD49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105401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0">
                <a:solidFill>
                  <a:srgbClr val="0000CC"/>
                </a:solidFill>
                <a:latin typeface=".VnArial" panose="020B7200000000000000" pitchFamily="34" charset="0"/>
              </a:rPr>
              <a:t>thø mÊy?</a:t>
            </a:r>
          </a:p>
        </p:txBody>
      </p:sp>
      <p:sp>
        <p:nvSpPr>
          <p:cNvPr id="15431" name="Text Box 71">
            <a:extLst>
              <a:ext uri="{FF2B5EF4-FFF2-40B4-BE49-F238E27FC236}">
                <a16:creationId xmlns:a16="http://schemas.microsoft.com/office/drawing/2014/main" id="{22C4C8A8-628B-4B46-B2F4-714831FE1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638801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0">
                <a:solidFill>
                  <a:srgbClr val="0000CC"/>
                </a:solidFill>
                <a:latin typeface=".VnArial" panose="020B7200000000000000" pitchFamily="34" charset="0"/>
              </a:rPr>
              <a:t>mÊy</a:t>
            </a:r>
          </a:p>
        </p:txBody>
      </p:sp>
      <p:sp>
        <p:nvSpPr>
          <p:cNvPr id="15432" name="Text Box 72">
            <a:extLst>
              <a:ext uri="{FF2B5EF4-FFF2-40B4-BE49-F238E27FC236}">
                <a16:creationId xmlns:a16="http://schemas.microsoft.com/office/drawing/2014/main" id="{BFB8C5B6-7E08-4B3F-843D-A56D4F257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648201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0" i="1">
                <a:solidFill>
                  <a:srgbClr val="FF0066"/>
                </a:solidFill>
                <a:latin typeface=".VnArial" panose="020B7200000000000000" pitchFamily="34" charset="0"/>
              </a:rPr>
              <a:t>chñ nhËt.</a:t>
            </a:r>
          </a:p>
        </p:txBody>
      </p:sp>
      <p:sp>
        <p:nvSpPr>
          <p:cNvPr id="15433" name="Text Box 73">
            <a:extLst>
              <a:ext uri="{FF2B5EF4-FFF2-40B4-BE49-F238E27FC236}">
                <a16:creationId xmlns:a16="http://schemas.microsoft.com/office/drawing/2014/main" id="{B11D730B-D0D7-4BEC-90AF-C98C93E48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119688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0" i="1">
                <a:solidFill>
                  <a:srgbClr val="FF0066"/>
                </a:solidFill>
                <a:latin typeface=".VnArial" panose="020B7200000000000000" pitchFamily="34" charset="0"/>
              </a:rPr>
              <a:t>thø s¸u.</a:t>
            </a:r>
          </a:p>
        </p:txBody>
      </p:sp>
      <p:sp>
        <p:nvSpPr>
          <p:cNvPr id="15434" name="Text Box 74">
            <a:extLst>
              <a:ext uri="{FF2B5EF4-FFF2-40B4-BE49-F238E27FC236}">
                <a16:creationId xmlns:a16="http://schemas.microsoft.com/office/drawing/2014/main" id="{D64C5E60-A8AB-4C84-877B-4EA6E13F1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638801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0" i="1">
                <a:solidFill>
                  <a:srgbClr val="FF0066"/>
                </a:solidFill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15435" name="Text Box 75">
            <a:extLst>
              <a:ext uri="{FF2B5EF4-FFF2-40B4-BE49-F238E27FC236}">
                <a16:creationId xmlns:a16="http://schemas.microsoft.com/office/drawing/2014/main" id="{B176E2A4-E354-4F0D-B6AA-974699753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6110288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0">
                <a:solidFill>
                  <a:srgbClr val="0000CC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b="0" i="1">
                <a:solidFill>
                  <a:srgbClr val="FF0066"/>
                </a:solidFill>
                <a:latin typeface=".VnArial" panose="020B7200000000000000" pitchFamily="34" charset="0"/>
              </a:rPr>
              <a:t>ngµy 26.</a:t>
            </a:r>
          </a:p>
        </p:txBody>
      </p:sp>
      <p:graphicFrame>
        <p:nvGraphicFramePr>
          <p:cNvPr id="16117" name="Group 757">
            <a:extLst>
              <a:ext uri="{FF2B5EF4-FFF2-40B4-BE49-F238E27FC236}">
                <a16:creationId xmlns:a16="http://schemas.microsoft.com/office/drawing/2014/main" id="{9267DF9C-69FB-4D67-876A-1FD7FC658F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14600" y="1295401"/>
          <a:ext cx="6781800" cy="2773363"/>
        </p:xfrm>
        <a:graphic>
          <a:graphicData uri="http://schemas.openxmlformats.org/drawingml/2006/table">
            <a:tbl>
              <a:tblPr/>
              <a:tblGrid>
                <a:gridCol w="70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195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5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NI-Chancery" pitchFamily="2" charset="0"/>
                        </a:rPr>
                        <a:t>8</a:t>
                      </a:r>
                      <a:endParaRPr kumimoji="0" lang="ru-RU" sz="5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Thöù hai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6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13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20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27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Thöù ba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7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14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21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28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Thöù tö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1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8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15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22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29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Thöù naêm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2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9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16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23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30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Thöù saùu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3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10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17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24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31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Thöù baûy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4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11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18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25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Chuû nhaät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5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12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19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NI-Chancery" pitchFamily="2" charset="0"/>
                        </a:rPr>
                        <a:t>26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VNI-Times" pitchFamily="2" charset="0"/>
                      </a:endParaRPr>
                    </a:p>
                  </a:txBody>
                  <a:tcPr marT="45711" marB="45711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424" name="Rectangle 64">
            <a:extLst>
              <a:ext uri="{FF2B5EF4-FFF2-40B4-BE49-F238E27FC236}">
                <a16:creationId xmlns:a16="http://schemas.microsoft.com/office/drawing/2014/main" id="{B5CB34BE-0EF6-41EC-A6F3-0F565DD90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882901"/>
            <a:ext cx="825500" cy="392113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defRPr/>
            </a:pPr>
            <a:r>
              <a:rPr lang="en-US" sz="2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31</a:t>
            </a:r>
          </a:p>
        </p:txBody>
      </p:sp>
      <p:sp>
        <p:nvSpPr>
          <p:cNvPr id="15427" name="Rectangle 67">
            <a:extLst>
              <a:ext uri="{FF2B5EF4-FFF2-40B4-BE49-F238E27FC236}">
                <a16:creationId xmlns:a16="http://schemas.microsoft.com/office/drawing/2014/main" id="{0B154B46-DCF3-4F74-99C6-777CB3734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00" y="3670300"/>
            <a:ext cx="914400" cy="381000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defRPr/>
            </a:pPr>
            <a:r>
              <a:rPr lang="en-US" sz="26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19</a:t>
            </a:r>
            <a:endParaRPr lang="en-US" sz="2600" b="1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15425" name="Line 65">
            <a:extLst>
              <a:ext uri="{FF2B5EF4-FFF2-40B4-BE49-F238E27FC236}">
                <a16:creationId xmlns:a16="http://schemas.microsoft.com/office/drawing/2014/main" id="{221ABDB2-B96D-42F0-B010-067E4F3730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3886200"/>
            <a:ext cx="23622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15428" name="Text Box 68">
            <a:extLst>
              <a:ext uri="{FF2B5EF4-FFF2-40B4-BE49-F238E27FC236}">
                <a16:creationId xmlns:a16="http://schemas.microsoft.com/office/drawing/2014/main" id="{A3CF3EB7-36CC-4D07-81A6-70C6B9053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038601"/>
            <a:ext cx="787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10000"/>
              </a:spcBef>
              <a:spcAft>
                <a:spcPct val="0"/>
              </a:spcAft>
            </a:pPr>
            <a:r>
              <a:rPr lang="en-US" altLang="en-US" sz="2800" b="0" i="1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2800" b="0" i="1">
                <a:solidFill>
                  <a:srgbClr val="660066"/>
                </a:solidFill>
                <a:latin typeface=".VnArial" panose="020B7200000000000000" pitchFamily="34" charset="0"/>
              </a:rPr>
              <a:t>Xem tê lÞch trªn råi tr¶ lêi c¸c c©u hái sau:</a:t>
            </a:r>
          </a:p>
        </p:txBody>
      </p:sp>
      <p:sp>
        <p:nvSpPr>
          <p:cNvPr id="15426" name="Line 66">
            <a:extLst>
              <a:ext uri="{FF2B5EF4-FFF2-40B4-BE49-F238E27FC236}">
                <a16:creationId xmlns:a16="http://schemas.microsoft.com/office/drawing/2014/main" id="{B85281E4-8C52-4DDF-8E20-01B26F050F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3086100"/>
            <a:ext cx="40386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srgbClr val="FFFFFF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5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5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1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15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15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10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15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154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15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15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4" dur="5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fill="hold"/>
                                        <p:tgtEl>
                                          <p:spTgt spid="15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fill="hold"/>
                                        <p:tgtEl>
                                          <p:spTgt spid="15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"/>
                                        <p:tgtEl>
                                          <p:spTgt spid="15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fill="hold"/>
                                        <p:tgtEl>
                                          <p:spTgt spid="15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fill="hold"/>
                                        <p:tgtEl>
                                          <p:spTgt spid="15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2" dur="500"/>
                                        <p:tgtEl>
                                          <p:spTgt spid="15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500"/>
                                        <p:tgtEl>
                                          <p:spTgt spid="15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500"/>
                                        <p:tgtEl>
                                          <p:spTgt spid="15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500"/>
                                        <p:tgtEl>
                                          <p:spTgt spid="15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3" dur="5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1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4" grpId="1"/>
      <p:bldP spid="15364" grpId="2"/>
      <p:bldP spid="15365" grpId="0"/>
      <p:bldP spid="15366" grpId="0"/>
      <p:bldP spid="15366" grpId="1"/>
      <p:bldP spid="15366" grpId="2"/>
      <p:bldP spid="15367" grpId="0"/>
      <p:bldP spid="15367" grpId="1"/>
      <p:bldP spid="15429" grpId="0"/>
      <p:bldP spid="15429" grpId="1"/>
      <p:bldP spid="15429" grpId="2"/>
      <p:bldP spid="15429" grpId="3"/>
      <p:bldP spid="15430" grpId="0"/>
      <p:bldP spid="15430" grpId="1"/>
      <p:bldP spid="15430" grpId="2"/>
      <p:bldP spid="15430" grpId="3"/>
      <p:bldP spid="15431" grpId="0"/>
      <p:bldP spid="15431" grpId="1"/>
      <p:bldP spid="15431" grpId="2"/>
      <p:bldP spid="15431" grpId="3"/>
      <p:bldP spid="15432" grpId="0"/>
      <p:bldP spid="15433" grpId="0"/>
      <p:bldP spid="15434" grpId="0"/>
      <p:bldP spid="15435" grpId="0"/>
      <p:bldP spid="15424" grpId="0" animBg="1"/>
      <p:bldP spid="15424" grpId="1" animBg="1"/>
      <p:bldP spid="15427" grpId="0" animBg="1"/>
      <p:bldP spid="15427" grpId="1" animBg="1"/>
      <p:bldP spid="154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0558706-BE1E-458C-8869-626DF457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AA8A38-421A-4290-94BD-513457C09B58}" type="slidenum">
              <a:rPr lang="en-US" altLang="en-US" sz="1400" b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z="14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6" name="WordArt 2">
            <a:extLst>
              <a:ext uri="{FF2B5EF4-FFF2-40B4-BE49-F238E27FC236}">
                <a16:creationId xmlns:a16="http://schemas.microsoft.com/office/drawing/2014/main" id="{1EA8782E-52AE-417A-B6AB-8798CDC98C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990600"/>
            <a:ext cx="3562350" cy="1752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5865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ea typeface="+mn-lt"/>
                <a:cs typeface="Arial"/>
              </a:rPr>
              <a:t>ai nhí giái?</a:t>
            </a:r>
          </a:p>
        </p:txBody>
      </p:sp>
      <p:pic>
        <p:nvPicPr>
          <p:cNvPr id="16387" name="Picture 3" descr="hop qua 1">
            <a:hlinkClick r:id="rId3" action="ppaction://hlinksldjump"/>
            <a:extLst>
              <a:ext uri="{FF2B5EF4-FFF2-40B4-BE49-F238E27FC236}">
                <a16:creationId xmlns:a16="http://schemas.microsoft.com/office/drawing/2014/main" id="{B7532831-AE63-432C-B225-148A2564D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57400"/>
            <a:ext cx="2209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hop qua trang">
            <a:hlinkClick r:id="rId5" action="ppaction://hlinksldjump"/>
            <a:extLst>
              <a:ext uri="{FF2B5EF4-FFF2-40B4-BE49-F238E27FC236}">
                <a16:creationId xmlns:a16="http://schemas.microsoft.com/office/drawing/2014/main" id="{716EEAEF-21D6-4E3A-BE92-BB509F634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2209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hop qua vang">
            <a:hlinkClick r:id="rId7" action="ppaction://hlinksldjump"/>
            <a:extLst>
              <a:ext uri="{FF2B5EF4-FFF2-40B4-BE49-F238E27FC236}">
                <a16:creationId xmlns:a16="http://schemas.microsoft.com/office/drawing/2014/main" id="{8204CDD8-F5F2-41A7-BB1F-CC3634D19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38600"/>
            <a:ext cx="2133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hop qua xanh">
            <a:hlinkClick r:id="rId9" action="ppaction://hlinksldjump"/>
            <a:extLst>
              <a:ext uri="{FF2B5EF4-FFF2-40B4-BE49-F238E27FC236}">
                <a16:creationId xmlns:a16="http://schemas.microsoft.com/office/drawing/2014/main" id="{14277BBF-EBE5-41E5-8C84-F9AAD7804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91000"/>
            <a:ext cx="249555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AutoShape 7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87E4528D-984B-41C7-B77C-FF6F77863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0"/>
            <a:ext cx="685800" cy="5334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1579</Words>
  <Application>Microsoft Office PowerPoint</Application>
  <PresentationFormat>Widescreen</PresentationFormat>
  <Paragraphs>782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47" baseType="lpstr">
      <vt:lpstr>.Vn3DH</vt:lpstr>
      <vt:lpstr>.VnArabia</vt:lpstr>
      <vt:lpstr>.VnArial</vt:lpstr>
      <vt:lpstr>.VnArialH</vt:lpstr>
      <vt:lpstr>.VnBodoniH</vt:lpstr>
      <vt:lpstr>.VnCourier New</vt:lpstr>
      <vt:lpstr>.VnHelvetInsH</vt:lpstr>
      <vt:lpstr>.VnSouthernH</vt:lpstr>
      <vt:lpstr>.VnTime</vt:lpstr>
      <vt:lpstr>Arial</vt:lpstr>
      <vt:lpstr>Comic Sans MS</vt:lpstr>
      <vt:lpstr>Garamond</vt:lpstr>
      <vt:lpstr>Times New Roman</vt:lpstr>
      <vt:lpstr>Vn Time</vt:lpstr>
      <vt:lpstr>VNI-Chancery</vt:lpstr>
      <vt:lpstr>VNI-Times</vt:lpstr>
      <vt:lpstr>Wingdings</vt:lpstr>
      <vt:lpstr>Default Design</vt:lpstr>
      <vt:lpstr>Shimmer</vt:lpstr>
      <vt:lpstr>Stream</vt:lpstr>
      <vt:lpstr>Crayons</vt:lpstr>
      <vt:lpstr>PowerPoint Presentation</vt:lpstr>
      <vt:lpstr>Th¸ng  -  n¨m</vt:lpstr>
      <vt:lpstr>PowerPoint Presentation</vt:lpstr>
      <vt:lpstr>PowerPoint Presentation</vt:lpstr>
      <vt:lpstr>PowerPoint Presentation</vt:lpstr>
      <vt:lpstr>Một năm có 12 tháng:</vt:lpstr>
      <vt:lpstr>Sè ngµy trong tõng th¸ng:</vt:lpstr>
      <vt:lpstr>Bµi 2:  §©y lµ tê lÞch th¸ng 8 n¨m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2021-01-25T08:15:12Z</dcterms:created>
  <dcterms:modified xsi:type="dcterms:W3CDTF">2021-01-25T08:15:23Z</dcterms:modified>
</cp:coreProperties>
</file>