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88" r:id="rId4"/>
    <p:sldId id="276" r:id="rId5"/>
    <p:sldId id="268" r:id="rId6"/>
    <p:sldId id="289" r:id="rId7"/>
    <p:sldId id="272" r:id="rId8"/>
    <p:sldId id="277" r:id="rId9"/>
    <p:sldId id="291" r:id="rId10"/>
    <p:sldId id="293" r:id="rId11"/>
    <p:sldId id="292" r:id="rId12"/>
    <p:sldId id="261" r:id="rId13"/>
    <p:sldId id="262" r:id="rId14"/>
    <p:sldId id="263" r:id="rId15"/>
    <p:sldId id="278" r:id="rId16"/>
    <p:sldId id="282"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B7C9055-53C9-4909-8EDB-2CB19F5F7E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EC8E39-6EA7-44C2-9C88-B52F9AD7D6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3879BC-4268-428C-8673-828E5F2076D8}"/>
              </a:ext>
            </a:extLst>
          </p:cNvPr>
          <p:cNvSpPr>
            <a:spLocks noGrp="1" noChangeArrowheads="1"/>
          </p:cNvSpPr>
          <p:nvPr>
            <p:ph type="sldNum" sz="quarter" idx="12"/>
          </p:nvPr>
        </p:nvSpPr>
        <p:spPr>
          <a:ln/>
        </p:spPr>
        <p:txBody>
          <a:bodyPr/>
          <a:lstStyle>
            <a:lvl1pPr>
              <a:defRPr/>
            </a:lvl1pPr>
          </a:lstStyle>
          <a:p>
            <a:fld id="{35245E33-7C35-4191-A4FD-FB52ABA79978}" type="slidenum">
              <a:rPr lang="en-US" altLang="en-US"/>
              <a:pPr/>
              <a:t>‹#›</a:t>
            </a:fld>
            <a:endParaRPr lang="en-US" altLang="en-US"/>
          </a:p>
        </p:txBody>
      </p:sp>
    </p:spTree>
    <p:extLst>
      <p:ext uri="{BB962C8B-B14F-4D97-AF65-F5344CB8AC3E}">
        <p14:creationId xmlns:p14="http://schemas.microsoft.com/office/powerpoint/2010/main" val="186658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3D4CE2-194D-44AB-9EB5-D2E68C94E5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38663D-65CD-460B-B466-56C51B7F2E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47B620-6101-48BC-AC53-8F403C655477}"/>
              </a:ext>
            </a:extLst>
          </p:cNvPr>
          <p:cNvSpPr>
            <a:spLocks noGrp="1" noChangeArrowheads="1"/>
          </p:cNvSpPr>
          <p:nvPr>
            <p:ph type="sldNum" sz="quarter" idx="12"/>
          </p:nvPr>
        </p:nvSpPr>
        <p:spPr>
          <a:ln/>
        </p:spPr>
        <p:txBody>
          <a:bodyPr/>
          <a:lstStyle>
            <a:lvl1pPr>
              <a:defRPr/>
            </a:lvl1pPr>
          </a:lstStyle>
          <a:p>
            <a:fld id="{47684596-F09B-4E2C-9C48-B71EFA38883F}" type="slidenum">
              <a:rPr lang="en-US" altLang="en-US"/>
              <a:pPr/>
              <a:t>‹#›</a:t>
            </a:fld>
            <a:endParaRPr lang="en-US" altLang="en-US"/>
          </a:p>
        </p:txBody>
      </p:sp>
    </p:spTree>
    <p:extLst>
      <p:ext uri="{BB962C8B-B14F-4D97-AF65-F5344CB8AC3E}">
        <p14:creationId xmlns:p14="http://schemas.microsoft.com/office/powerpoint/2010/main" val="346722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B3CB2B-C14E-4516-9AAA-5503486BD5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D07E36-6B18-48BE-BDDD-6B51E75BDE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CBBA62-BE9D-4336-8428-23D495D5E7CD}"/>
              </a:ext>
            </a:extLst>
          </p:cNvPr>
          <p:cNvSpPr>
            <a:spLocks noGrp="1" noChangeArrowheads="1"/>
          </p:cNvSpPr>
          <p:nvPr>
            <p:ph type="sldNum" sz="quarter" idx="12"/>
          </p:nvPr>
        </p:nvSpPr>
        <p:spPr>
          <a:ln/>
        </p:spPr>
        <p:txBody>
          <a:bodyPr/>
          <a:lstStyle>
            <a:lvl1pPr>
              <a:defRPr/>
            </a:lvl1pPr>
          </a:lstStyle>
          <a:p>
            <a:fld id="{B749A73C-F97D-4F6C-9AD1-576445E57A48}" type="slidenum">
              <a:rPr lang="en-US" altLang="en-US"/>
              <a:pPr/>
              <a:t>‹#›</a:t>
            </a:fld>
            <a:endParaRPr lang="en-US" altLang="en-US"/>
          </a:p>
        </p:txBody>
      </p:sp>
    </p:spTree>
    <p:extLst>
      <p:ext uri="{BB962C8B-B14F-4D97-AF65-F5344CB8AC3E}">
        <p14:creationId xmlns:p14="http://schemas.microsoft.com/office/powerpoint/2010/main" val="312779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F04EF8-C986-4987-AB70-1DC26692BA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48AE34-DDEC-45BC-8CE6-A8285BDFB2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3F65C5-F6A2-4890-91A5-E2BB2C2D689E}"/>
              </a:ext>
            </a:extLst>
          </p:cNvPr>
          <p:cNvSpPr>
            <a:spLocks noGrp="1" noChangeArrowheads="1"/>
          </p:cNvSpPr>
          <p:nvPr>
            <p:ph type="sldNum" sz="quarter" idx="12"/>
          </p:nvPr>
        </p:nvSpPr>
        <p:spPr>
          <a:ln/>
        </p:spPr>
        <p:txBody>
          <a:bodyPr/>
          <a:lstStyle>
            <a:lvl1pPr>
              <a:defRPr/>
            </a:lvl1pPr>
          </a:lstStyle>
          <a:p>
            <a:fld id="{51D3731B-9D0D-45C9-98DB-6FCA4CA7C8D4}" type="slidenum">
              <a:rPr lang="en-US" altLang="en-US"/>
              <a:pPr/>
              <a:t>‹#›</a:t>
            </a:fld>
            <a:endParaRPr lang="en-US" altLang="en-US"/>
          </a:p>
        </p:txBody>
      </p:sp>
    </p:spTree>
    <p:extLst>
      <p:ext uri="{BB962C8B-B14F-4D97-AF65-F5344CB8AC3E}">
        <p14:creationId xmlns:p14="http://schemas.microsoft.com/office/powerpoint/2010/main" val="149829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C4D84A3-84BE-4500-B0AB-CA437AA58B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E2481A-3C1A-4A0D-A553-0BE39B5F5C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BA8CD9-3D98-4148-B9BB-A3A33DB0A1E4}"/>
              </a:ext>
            </a:extLst>
          </p:cNvPr>
          <p:cNvSpPr>
            <a:spLocks noGrp="1" noChangeArrowheads="1"/>
          </p:cNvSpPr>
          <p:nvPr>
            <p:ph type="sldNum" sz="quarter" idx="12"/>
          </p:nvPr>
        </p:nvSpPr>
        <p:spPr>
          <a:ln/>
        </p:spPr>
        <p:txBody>
          <a:bodyPr/>
          <a:lstStyle>
            <a:lvl1pPr>
              <a:defRPr/>
            </a:lvl1pPr>
          </a:lstStyle>
          <a:p>
            <a:fld id="{403E2ACD-E895-4FB8-815F-C1A2037126F8}" type="slidenum">
              <a:rPr lang="en-US" altLang="en-US"/>
              <a:pPr/>
              <a:t>‹#›</a:t>
            </a:fld>
            <a:endParaRPr lang="en-US" altLang="en-US"/>
          </a:p>
        </p:txBody>
      </p:sp>
    </p:spTree>
    <p:extLst>
      <p:ext uri="{BB962C8B-B14F-4D97-AF65-F5344CB8AC3E}">
        <p14:creationId xmlns:p14="http://schemas.microsoft.com/office/powerpoint/2010/main" val="234431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7A1F09-2F7B-41EC-A575-B32CE6C98F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500FEF-F2B0-4572-B016-735DE8F22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0FCB78-4B38-49D7-BE7D-49250727B321}"/>
              </a:ext>
            </a:extLst>
          </p:cNvPr>
          <p:cNvSpPr>
            <a:spLocks noGrp="1" noChangeArrowheads="1"/>
          </p:cNvSpPr>
          <p:nvPr>
            <p:ph type="sldNum" sz="quarter" idx="12"/>
          </p:nvPr>
        </p:nvSpPr>
        <p:spPr>
          <a:ln/>
        </p:spPr>
        <p:txBody>
          <a:bodyPr/>
          <a:lstStyle>
            <a:lvl1pPr>
              <a:defRPr/>
            </a:lvl1pPr>
          </a:lstStyle>
          <a:p>
            <a:fld id="{1E579992-B6D2-412F-87AD-DC8F47EE9251}" type="slidenum">
              <a:rPr lang="en-US" altLang="en-US"/>
              <a:pPr/>
              <a:t>‹#›</a:t>
            </a:fld>
            <a:endParaRPr lang="en-US" altLang="en-US"/>
          </a:p>
        </p:txBody>
      </p:sp>
    </p:spTree>
    <p:extLst>
      <p:ext uri="{BB962C8B-B14F-4D97-AF65-F5344CB8AC3E}">
        <p14:creationId xmlns:p14="http://schemas.microsoft.com/office/powerpoint/2010/main" val="119235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B1A0D07-CD43-4676-9F89-D1FEFB51F4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6CC4420-7E64-4066-AA80-9CCD061D6C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0D32F24-63AD-4296-81DF-17EC0B62FD36}"/>
              </a:ext>
            </a:extLst>
          </p:cNvPr>
          <p:cNvSpPr>
            <a:spLocks noGrp="1" noChangeArrowheads="1"/>
          </p:cNvSpPr>
          <p:nvPr>
            <p:ph type="sldNum" sz="quarter" idx="12"/>
          </p:nvPr>
        </p:nvSpPr>
        <p:spPr>
          <a:ln/>
        </p:spPr>
        <p:txBody>
          <a:bodyPr/>
          <a:lstStyle>
            <a:lvl1pPr>
              <a:defRPr/>
            </a:lvl1pPr>
          </a:lstStyle>
          <a:p>
            <a:fld id="{482D524D-6C95-4721-8EFE-957C11951A76}" type="slidenum">
              <a:rPr lang="en-US" altLang="en-US"/>
              <a:pPr/>
              <a:t>‹#›</a:t>
            </a:fld>
            <a:endParaRPr lang="en-US" altLang="en-US"/>
          </a:p>
        </p:txBody>
      </p:sp>
    </p:spTree>
    <p:extLst>
      <p:ext uri="{BB962C8B-B14F-4D97-AF65-F5344CB8AC3E}">
        <p14:creationId xmlns:p14="http://schemas.microsoft.com/office/powerpoint/2010/main" val="48880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06186D5-8CEA-4AD8-A467-89CC5878BA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438C555-58B4-458E-8790-77BAEC11AA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DC236BB-B288-48C0-BCB2-575BE12314CE}"/>
              </a:ext>
            </a:extLst>
          </p:cNvPr>
          <p:cNvSpPr>
            <a:spLocks noGrp="1" noChangeArrowheads="1"/>
          </p:cNvSpPr>
          <p:nvPr>
            <p:ph type="sldNum" sz="quarter" idx="12"/>
          </p:nvPr>
        </p:nvSpPr>
        <p:spPr>
          <a:ln/>
        </p:spPr>
        <p:txBody>
          <a:bodyPr/>
          <a:lstStyle>
            <a:lvl1pPr>
              <a:defRPr/>
            </a:lvl1pPr>
          </a:lstStyle>
          <a:p>
            <a:fld id="{C0CDF964-5457-4DAD-906A-D5CE8146E7DE}" type="slidenum">
              <a:rPr lang="en-US" altLang="en-US"/>
              <a:pPr/>
              <a:t>‹#›</a:t>
            </a:fld>
            <a:endParaRPr lang="en-US" altLang="en-US"/>
          </a:p>
        </p:txBody>
      </p:sp>
    </p:spTree>
    <p:extLst>
      <p:ext uri="{BB962C8B-B14F-4D97-AF65-F5344CB8AC3E}">
        <p14:creationId xmlns:p14="http://schemas.microsoft.com/office/powerpoint/2010/main" val="294565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E9975E-E537-4B9B-A8CF-83CA064DA55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89A8A57-714C-4E12-9559-36D73C2796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1A7BDD-727E-4204-9B9B-8DA31EAA4A45}"/>
              </a:ext>
            </a:extLst>
          </p:cNvPr>
          <p:cNvSpPr>
            <a:spLocks noGrp="1" noChangeArrowheads="1"/>
          </p:cNvSpPr>
          <p:nvPr>
            <p:ph type="sldNum" sz="quarter" idx="12"/>
          </p:nvPr>
        </p:nvSpPr>
        <p:spPr>
          <a:ln/>
        </p:spPr>
        <p:txBody>
          <a:bodyPr/>
          <a:lstStyle>
            <a:lvl1pPr>
              <a:defRPr/>
            </a:lvl1pPr>
          </a:lstStyle>
          <a:p>
            <a:fld id="{03F48EC1-6DC5-44D4-838B-06B176E881A4}" type="slidenum">
              <a:rPr lang="en-US" altLang="en-US"/>
              <a:pPr/>
              <a:t>‹#›</a:t>
            </a:fld>
            <a:endParaRPr lang="en-US" altLang="en-US"/>
          </a:p>
        </p:txBody>
      </p:sp>
    </p:spTree>
    <p:extLst>
      <p:ext uri="{BB962C8B-B14F-4D97-AF65-F5344CB8AC3E}">
        <p14:creationId xmlns:p14="http://schemas.microsoft.com/office/powerpoint/2010/main" val="70074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63D635-0D0D-47E6-8F28-07B1413855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9273F2-712C-4775-9C09-4ED62D917C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8B2335-37AD-4299-9FE6-175FFDE01C83}"/>
              </a:ext>
            </a:extLst>
          </p:cNvPr>
          <p:cNvSpPr>
            <a:spLocks noGrp="1" noChangeArrowheads="1"/>
          </p:cNvSpPr>
          <p:nvPr>
            <p:ph type="sldNum" sz="quarter" idx="12"/>
          </p:nvPr>
        </p:nvSpPr>
        <p:spPr>
          <a:ln/>
        </p:spPr>
        <p:txBody>
          <a:bodyPr/>
          <a:lstStyle>
            <a:lvl1pPr>
              <a:defRPr/>
            </a:lvl1pPr>
          </a:lstStyle>
          <a:p>
            <a:fld id="{39220A7C-1291-4BC0-B993-15CAA5416D29}" type="slidenum">
              <a:rPr lang="en-US" altLang="en-US"/>
              <a:pPr/>
              <a:t>‹#›</a:t>
            </a:fld>
            <a:endParaRPr lang="en-US" altLang="en-US"/>
          </a:p>
        </p:txBody>
      </p:sp>
    </p:spTree>
    <p:extLst>
      <p:ext uri="{BB962C8B-B14F-4D97-AF65-F5344CB8AC3E}">
        <p14:creationId xmlns:p14="http://schemas.microsoft.com/office/powerpoint/2010/main" val="112065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F71A2F-F27B-44C7-8986-3A472C590C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C578A0E-147E-41E5-AF15-93EE7DDF7D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CD0CDA-56A4-43DA-B258-2A041F250FF4}"/>
              </a:ext>
            </a:extLst>
          </p:cNvPr>
          <p:cNvSpPr>
            <a:spLocks noGrp="1" noChangeArrowheads="1"/>
          </p:cNvSpPr>
          <p:nvPr>
            <p:ph type="sldNum" sz="quarter" idx="12"/>
          </p:nvPr>
        </p:nvSpPr>
        <p:spPr>
          <a:ln/>
        </p:spPr>
        <p:txBody>
          <a:bodyPr/>
          <a:lstStyle>
            <a:lvl1pPr>
              <a:defRPr/>
            </a:lvl1pPr>
          </a:lstStyle>
          <a:p>
            <a:fld id="{61667F2A-0842-4A07-AC60-8690887A4A4F}" type="slidenum">
              <a:rPr lang="en-US" altLang="en-US"/>
              <a:pPr/>
              <a:t>‹#›</a:t>
            </a:fld>
            <a:endParaRPr lang="en-US" altLang="en-US"/>
          </a:p>
        </p:txBody>
      </p:sp>
    </p:spTree>
    <p:extLst>
      <p:ext uri="{BB962C8B-B14F-4D97-AF65-F5344CB8AC3E}">
        <p14:creationId xmlns:p14="http://schemas.microsoft.com/office/powerpoint/2010/main" val="191244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F40BE4-F3CB-4143-97E5-F9A9F59E010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48995A7-C97F-4122-BFB3-4D5ED6928D4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C96CF09-4467-43CD-8B9B-74509EE466E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9E0B9D9B-BF95-4565-BF99-4C3032D1D37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B6B028F1-F270-4E22-980C-CE8D0029C8F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C3ABC0F-D8AD-43DF-A919-BF632C746A1D}" type="slidenum">
              <a:rPr lang="en-US" altLang="en-US"/>
              <a:pPr/>
              <a:t>‹#›</a:t>
            </a:fld>
            <a:endParaRPr lang="en-US" altLang="en-US"/>
          </a:p>
        </p:txBody>
      </p:sp>
    </p:spTree>
    <p:extLst>
      <p:ext uri="{BB962C8B-B14F-4D97-AF65-F5344CB8AC3E}">
        <p14:creationId xmlns:p14="http://schemas.microsoft.com/office/powerpoint/2010/main" val="2455086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a:extLst>
              <a:ext uri="{FF2B5EF4-FFF2-40B4-BE49-F238E27FC236}">
                <a16:creationId xmlns:a16="http://schemas.microsoft.com/office/drawing/2014/main" id="{C55554C0-B784-498E-BC11-F0A94B496090}"/>
              </a:ext>
            </a:extLst>
          </p:cNvPr>
          <p:cNvSpPr txBox="1">
            <a:spLocks noChangeArrowheads="1"/>
          </p:cNvSpPr>
          <p:nvPr/>
        </p:nvSpPr>
        <p:spPr bwMode="auto">
          <a:xfrm>
            <a:off x="4419600" y="135255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endParaRPr lang="vi-VN" altLang="en-US" sz="3200" b="1" i="1">
              <a:solidFill>
                <a:srgbClr val="333399"/>
              </a:solidFill>
              <a:latin typeface="Times New Roman" panose="02020603050405020304" pitchFamily="18" charset="0"/>
            </a:endParaRPr>
          </a:p>
        </p:txBody>
      </p:sp>
      <p:pic>
        <p:nvPicPr>
          <p:cNvPr id="2051" name="Picture 5" descr="TV3">
            <a:extLst>
              <a:ext uri="{FF2B5EF4-FFF2-40B4-BE49-F238E27FC236}">
                <a16:creationId xmlns:a16="http://schemas.microsoft.com/office/drawing/2014/main" id="{DDB2F217-778A-40A0-AE25-6FF054418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5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052" name="WordArt 18">
            <a:extLst>
              <a:ext uri="{FF2B5EF4-FFF2-40B4-BE49-F238E27FC236}">
                <a16:creationId xmlns:a16="http://schemas.microsoft.com/office/drawing/2014/main" id="{7449FAB2-DCA1-439C-B886-627BEC077A28}"/>
              </a:ext>
            </a:extLst>
          </p:cNvPr>
          <p:cNvSpPr>
            <a:spLocks noChangeArrowheads="1" noChangeShapeType="1" noTextEdit="1"/>
          </p:cNvSpPr>
          <p:nvPr/>
        </p:nvSpPr>
        <p:spPr bwMode="auto">
          <a:xfrm>
            <a:off x="6781800" y="1447800"/>
            <a:ext cx="3657600" cy="1371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 - KỂ CHUYỆN </a:t>
            </a:r>
          </a:p>
        </p:txBody>
      </p:sp>
      <p:sp>
        <p:nvSpPr>
          <p:cNvPr id="2053" name="WordArt 19">
            <a:extLst>
              <a:ext uri="{FF2B5EF4-FFF2-40B4-BE49-F238E27FC236}">
                <a16:creationId xmlns:a16="http://schemas.microsoft.com/office/drawing/2014/main" id="{DF1E6931-7DAA-4208-B967-D72179D65A5E}"/>
              </a:ext>
            </a:extLst>
          </p:cNvPr>
          <p:cNvSpPr>
            <a:spLocks noChangeArrowheads="1" noChangeShapeType="1" noTextEdit="1"/>
          </p:cNvSpPr>
          <p:nvPr/>
        </p:nvSpPr>
        <p:spPr bwMode="auto">
          <a:xfrm>
            <a:off x="1752600" y="2895600"/>
            <a:ext cx="4114800" cy="1600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HAI BÀ TRƯNG</a:t>
            </a: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4" name="Picture 21" descr="RECO0120">
            <a:extLst>
              <a:ext uri="{FF2B5EF4-FFF2-40B4-BE49-F238E27FC236}">
                <a16:creationId xmlns:a16="http://schemas.microsoft.com/office/drawing/2014/main" id="{E74C387D-A6B0-46A5-87D8-6A1D73769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00" t="17999" r="21500" b="11333"/>
          <a:stretch>
            <a:fillRect/>
          </a:stretch>
        </p:blipFill>
        <p:spPr bwMode="auto">
          <a:xfrm>
            <a:off x="8382000" y="35814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i ba trưng 2">
            <a:extLst>
              <a:ext uri="{FF2B5EF4-FFF2-40B4-BE49-F238E27FC236}">
                <a16:creationId xmlns:a16="http://schemas.microsoft.com/office/drawing/2014/main" id="{854CF15F-A474-4F9D-86A6-6459791BD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4572000" cy="43434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67" name="WordArt 6">
            <a:extLst>
              <a:ext uri="{FF2B5EF4-FFF2-40B4-BE49-F238E27FC236}">
                <a16:creationId xmlns:a16="http://schemas.microsoft.com/office/drawing/2014/main" id="{6D46784A-8F37-4F32-8559-FD336E20DF0A}"/>
              </a:ext>
            </a:extLst>
          </p:cNvPr>
          <p:cNvSpPr>
            <a:spLocks noChangeArrowheads="1" noChangeShapeType="1" noTextEdit="1"/>
          </p:cNvSpPr>
          <p:nvPr/>
        </p:nvSpPr>
        <p:spPr bwMode="auto">
          <a:xfrm>
            <a:off x="1828800" y="2438400"/>
            <a:ext cx="6172200" cy="3124200"/>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8">
            <a:extLst>
              <a:ext uri="{FF2B5EF4-FFF2-40B4-BE49-F238E27FC236}">
                <a16:creationId xmlns:a16="http://schemas.microsoft.com/office/drawing/2014/main" id="{45BE57FA-A409-4B65-9F73-7CE18D8B81F7}"/>
              </a:ext>
            </a:extLst>
          </p:cNvPr>
          <p:cNvSpPr>
            <a:spLocks noChangeArrowheads="1" noChangeShapeType="1" noTextEdit="1"/>
          </p:cNvSpPr>
          <p:nvPr/>
        </p:nvSpPr>
        <p:spPr bwMode="auto">
          <a:xfrm>
            <a:off x="1524000" y="762000"/>
            <a:ext cx="2209800" cy="1447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grpSp>
        <p:nvGrpSpPr>
          <p:cNvPr id="43017" name="Group 9">
            <a:extLst>
              <a:ext uri="{FF2B5EF4-FFF2-40B4-BE49-F238E27FC236}">
                <a16:creationId xmlns:a16="http://schemas.microsoft.com/office/drawing/2014/main" id="{F2A66C01-723F-49EA-BD9E-89B6F8509ED8}"/>
              </a:ext>
            </a:extLst>
          </p:cNvPr>
          <p:cNvGrpSpPr>
            <a:grpSpLocks/>
          </p:cNvGrpSpPr>
          <p:nvPr/>
        </p:nvGrpSpPr>
        <p:grpSpPr bwMode="auto">
          <a:xfrm>
            <a:off x="4495800" y="1667040"/>
            <a:ext cx="3124200" cy="2295361"/>
            <a:chOff x="225" y="1660"/>
            <a:chExt cx="2532" cy="1226"/>
          </a:xfrm>
        </p:grpSpPr>
        <p:pic>
          <p:nvPicPr>
            <p:cNvPr id="12323" name="Picture 10" descr="Kc Hai ba trưng">
              <a:extLst>
                <a:ext uri="{FF2B5EF4-FFF2-40B4-BE49-F238E27FC236}">
                  <a16:creationId xmlns:a16="http://schemas.microsoft.com/office/drawing/2014/main" id="{E4D2F5EE-49DA-48C9-B1F3-3B7E996CE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324" name="Group 11">
              <a:extLst>
                <a:ext uri="{FF2B5EF4-FFF2-40B4-BE49-F238E27FC236}">
                  <a16:creationId xmlns:a16="http://schemas.microsoft.com/office/drawing/2014/main" id="{29AB2CF0-A38C-4DDE-81DE-788341757E9B}"/>
                </a:ext>
              </a:extLst>
            </p:cNvPr>
            <p:cNvGrpSpPr>
              <a:grpSpLocks/>
            </p:cNvGrpSpPr>
            <p:nvPr/>
          </p:nvGrpSpPr>
          <p:grpSpPr bwMode="auto">
            <a:xfrm>
              <a:off x="225" y="1660"/>
              <a:ext cx="432" cy="393"/>
              <a:chOff x="1296" y="558"/>
              <a:chExt cx="432" cy="393"/>
            </a:xfrm>
          </p:grpSpPr>
          <p:grpSp>
            <p:nvGrpSpPr>
              <p:cNvPr id="12325" name="Group 12">
                <a:extLst>
                  <a:ext uri="{FF2B5EF4-FFF2-40B4-BE49-F238E27FC236}">
                    <a16:creationId xmlns:a16="http://schemas.microsoft.com/office/drawing/2014/main" id="{A2E21B80-C829-4607-87D8-9B622D83FACC}"/>
                  </a:ext>
                </a:extLst>
              </p:cNvPr>
              <p:cNvGrpSpPr>
                <a:grpSpLocks/>
              </p:cNvGrpSpPr>
              <p:nvPr/>
            </p:nvGrpSpPr>
            <p:grpSpPr bwMode="auto">
              <a:xfrm>
                <a:off x="1296" y="558"/>
                <a:ext cx="432" cy="393"/>
                <a:chOff x="1248" y="634"/>
                <a:chExt cx="432" cy="393"/>
              </a:xfrm>
            </p:grpSpPr>
            <p:sp>
              <p:nvSpPr>
                <p:cNvPr id="12327" name="Oval 13">
                  <a:extLst>
                    <a:ext uri="{FF2B5EF4-FFF2-40B4-BE49-F238E27FC236}">
                      <a16:creationId xmlns:a16="http://schemas.microsoft.com/office/drawing/2014/main" id="{490D16F2-B4EA-4ECC-9C4C-2FF5B50849E0}"/>
                    </a:ext>
                  </a:extLst>
                </p:cNvPr>
                <p:cNvSpPr>
                  <a:spLocks noChangeArrowheads="1"/>
                </p:cNvSpPr>
                <p:nvPr/>
              </p:nvSpPr>
              <p:spPr bwMode="gray">
                <a:xfrm>
                  <a:off x="1248" y="634"/>
                  <a:ext cx="432" cy="39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28" name="Oval 14">
                  <a:extLst>
                    <a:ext uri="{FF2B5EF4-FFF2-40B4-BE49-F238E27FC236}">
                      <a16:creationId xmlns:a16="http://schemas.microsoft.com/office/drawing/2014/main" id="{7E7ABD5E-0579-4DE4-9510-589C2E579FA5}"/>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29" name="Oval 15">
                  <a:extLst>
                    <a:ext uri="{FF2B5EF4-FFF2-40B4-BE49-F238E27FC236}">
                      <a16:creationId xmlns:a16="http://schemas.microsoft.com/office/drawing/2014/main" id="{CFF11EEB-756D-4CE0-BEA0-2F3D6746BF33}"/>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30" name="Oval 16">
                  <a:extLst>
                    <a:ext uri="{FF2B5EF4-FFF2-40B4-BE49-F238E27FC236}">
                      <a16:creationId xmlns:a16="http://schemas.microsoft.com/office/drawing/2014/main" id="{822D70D9-0AE9-4EC1-866D-F0E0788EEC7E}"/>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31" name="Oval 17">
                  <a:extLst>
                    <a:ext uri="{FF2B5EF4-FFF2-40B4-BE49-F238E27FC236}">
                      <a16:creationId xmlns:a16="http://schemas.microsoft.com/office/drawing/2014/main" id="{A43A806A-0FA9-4431-BBA4-8E3E8636E3E1}"/>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2326" name="Text Box 18">
                <a:extLst>
                  <a:ext uri="{FF2B5EF4-FFF2-40B4-BE49-F238E27FC236}">
                    <a16:creationId xmlns:a16="http://schemas.microsoft.com/office/drawing/2014/main" id="{7A5FC226-E37E-405E-B14C-AF3F5ECFA55D}"/>
                  </a:ext>
                </a:extLst>
              </p:cNvPr>
              <p:cNvSpPr txBox="1">
                <a:spLocks noChangeArrowheads="1"/>
              </p:cNvSpPr>
              <p:nvPr/>
            </p:nvSpPr>
            <p:spPr bwMode="gray">
              <a:xfrm>
                <a:off x="1380" y="563"/>
                <a:ext cx="273"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1</a:t>
                </a:r>
              </a:p>
            </p:txBody>
          </p:sp>
        </p:grpSp>
      </p:grpSp>
      <p:grpSp>
        <p:nvGrpSpPr>
          <p:cNvPr id="43027" name="Group 19">
            <a:extLst>
              <a:ext uri="{FF2B5EF4-FFF2-40B4-BE49-F238E27FC236}">
                <a16:creationId xmlns:a16="http://schemas.microsoft.com/office/drawing/2014/main" id="{F372ED1F-8145-44D2-B3F6-5AE53AB429B4}"/>
              </a:ext>
            </a:extLst>
          </p:cNvPr>
          <p:cNvGrpSpPr>
            <a:grpSpLocks/>
          </p:cNvGrpSpPr>
          <p:nvPr/>
        </p:nvGrpSpPr>
        <p:grpSpPr bwMode="auto">
          <a:xfrm>
            <a:off x="7696200" y="1667011"/>
            <a:ext cx="2971800" cy="2296979"/>
            <a:chOff x="3141" y="1657"/>
            <a:chExt cx="2448" cy="1223"/>
          </a:xfrm>
        </p:grpSpPr>
        <p:pic>
          <p:nvPicPr>
            <p:cNvPr id="12314" name="Picture 20" descr="Kc Hai ba trưng">
              <a:extLst>
                <a:ext uri="{FF2B5EF4-FFF2-40B4-BE49-F238E27FC236}">
                  <a16:creationId xmlns:a16="http://schemas.microsoft.com/office/drawing/2014/main" id="{8AF01EE2-BA77-4D56-B2F7-757351FF0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315" name="Group 21">
              <a:extLst>
                <a:ext uri="{FF2B5EF4-FFF2-40B4-BE49-F238E27FC236}">
                  <a16:creationId xmlns:a16="http://schemas.microsoft.com/office/drawing/2014/main" id="{1BE45C78-197C-4CF1-A803-A95A67B8C4CD}"/>
                </a:ext>
              </a:extLst>
            </p:cNvPr>
            <p:cNvGrpSpPr>
              <a:grpSpLocks/>
            </p:cNvGrpSpPr>
            <p:nvPr/>
          </p:nvGrpSpPr>
          <p:grpSpPr bwMode="auto">
            <a:xfrm>
              <a:off x="3147" y="1657"/>
              <a:ext cx="432" cy="392"/>
              <a:chOff x="1296" y="558"/>
              <a:chExt cx="432" cy="392"/>
            </a:xfrm>
          </p:grpSpPr>
          <p:grpSp>
            <p:nvGrpSpPr>
              <p:cNvPr id="12316" name="Group 22">
                <a:extLst>
                  <a:ext uri="{FF2B5EF4-FFF2-40B4-BE49-F238E27FC236}">
                    <a16:creationId xmlns:a16="http://schemas.microsoft.com/office/drawing/2014/main" id="{F910BA51-8CA0-431F-9BD2-75AA2893162D}"/>
                  </a:ext>
                </a:extLst>
              </p:cNvPr>
              <p:cNvGrpSpPr>
                <a:grpSpLocks/>
              </p:cNvGrpSpPr>
              <p:nvPr/>
            </p:nvGrpSpPr>
            <p:grpSpPr bwMode="auto">
              <a:xfrm>
                <a:off x="1296" y="558"/>
                <a:ext cx="432" cy="392"/>
                <a:chOff x="1248" y="634"/>
                <a:chExt cx="432" cy="392"/>
              </a:xfrm>
            </p:grpSpPr>
            <p:sp>
              <p:nvSpPr>
                <p:cNvPr id="12318" name="Oval 23">
                  <a:extLst>
                    <a:ext uri="{FF2B5EF4-FFF2-40B4-BE49-F238E27FC236}">
                      <a16:creationId xmlns:a16="http://schemas.microsoft.com/office/drawing/2014/main" id="{A3476CFE-4456-4E2C-B95A-D6E56F19D8F4}"/>
                    </a:ext>
                  </a:extLst>
                </p:cNvPr>
                <p:cNvSpPr>
                  <a:spLocks noChangeArrowheads="1"/>
                </p:cNvSpPr>
                <p:nvPr/>
              </p:nvSpPr>
              <p:spPr bwMode="gray">
                <a:xfrm>
                  <a:off x="1248" y="634"/>
                  <a:ext cx="432" cy="39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19" name="Oval 24">
                  <a:extLst>
                    <a:ext uri="{FF2B5EF4-FFF2-40B4-BE49-F238E27FC236}">
                      <a16:creationId xmlns:a16="http://schemas.microsoft.com/office/drawing/2014/main" id="{F24130F2-4C77-494E-912C-306FA597BBC0}"/>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20" name="Oval 25">
                  <a:extLst>
                    <a:ext uri="{FF2B5EF4-FFF2-40B4-BE49-F238E27FC236}">
                      <a16:creationId xmlns:a16="http://schemas.microsoft.com/office/drawing/2014/main" id="{8C386413-13B9-49CC-954A-C9896F3ED194}"/>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21" name="Oval 26">
                  <a:extLst>
                    <a:ext uri="{FF2B5EF4-FFF2-40B4-BE49-F238E27FC236}">
                      <a16:creationId xmlns:a16="http://schemas.microsoft.com/office/drawing/2014/main" id="{8F78A95A-4A63-45FD-866A-D81A3551831B}"/>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22" name="Oval 27">
                  <a:extLst>
                    <a:ext uri="{FF2B5EF4-FFF2-40B4-BE49-F238E27FC236}">
                      <a16:creationId xmlns:a16="http://schemas.microsoft.com/office/drawing/2014/main" id="{ECF76360-2D7E-4EAA-B376-B0451495B061}"/>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2317" name="Text Box 28">
                <a:extLst>
                  <a:ext uri="{FF2B5EF4-FFF2-40B4-BE49-F238E27FC236}">
                    <a16:creationId xmlns:a16="http://schemas.microsoft.com/office/drawing/2014/main" id="{D487B957-3C00-46F4-882B-275EEF950735}"/>
                  </a:ext>
                </a:extLst>
              </p:cNvPr>
              <p:cNvSpPr txBox="1">
                <a:spLocks noChangeArrowheads="1"/>
              </p:cNvSpPr>
              <p:nvPr/>
            </p:nvSpPr>
            <p:spPr bwMode="gray">
              <a:xfrm>
                <a:off x="1380" y="563"/>
                <a:ext cx="273"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2</a:t>
                </a:r>
              </a:p>
            </p:txBody>
          </p:sp>
        </p:grpSp>
      </p:grpSp>
      <p:grpSp>
        <p:nvGrpSpPr>
          <p:cNvPr id="43037" name="Group 29">
            <a:extLst>
              <a:ext uri="{FF2B5EF4-FFF2-40B4-BE49-F238E27FC236}">
                <a16:creationId xmlns:a16="http://schemas.microsoft.com/office/drawing/2014/main" id="{706B3C80-42C6-48D0-BA76-BA4A6486D2CB}"/>
              </a:ext>
            </a:extLst>
          </p:cNvPr>
          <p:cNvGrpSpPr>
            <a:grpSpLocks/>
          </p:cNvGrpSpPr>
          <p:nvPr/>
        </p:nvGrpSpPr>
        <p:grpSpPr bwMode="auto">
          <a:xfrm>
            <a:off x="4419600" y="4038600"/>
            <a:ext cx="3200400" cy="2819400"/>
            <a:chOff x="240" y="3009"/>
            <a:chExt cx="2517" cy="1269"/>
          </a:xfrm>
        </p:grpSpPr>
        <p:pic>
          <p:nvPicPr>
            <p:cNvPr id="12305" name="Picture 30" descr="Kc Hai ba trưng">
              <a:extLst>
                <a:ext uri="{FF2B5EF4-FFF2-40B4-BE49-F238E27FC236}">
                  <a16:creationId xmlns:a16="http://schemas.microsoft.com/office/drawing/2014/main" id="{4433D194-DC9F-4D98-86E9-A672DFAEF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306" name="Group 31">
              <a:extLst>
                <a:ext uri="{FF2B5EF4-FFF2-40B4-BE49-F238E27FC236}">
                  <a16:creationId xmlns:a16="http://schemas.microsoft.com/office/drawing/2014/main" id="{18F4D369-E0E3-4EA2-85B9-96E865DA67B7}"/>
                </a:ext>
              </a:extLst>
            </p:cNvPr>
            <p:cNvGrpSpPr>
              <a:grpSpLocks/>
            </p:cNvGrpSpPr>
            <p:nvPr/>
          </p:nvGrpSpPr>
          <p:grpSpPr bwMode="auto">
            <a:xfrm>
              <a:off x="243" y="3009"/>
              <a:ext cx="432" cy="360"/>
              <a:chOff x="1296" y="563"/>
              <a:chExt cx="432" cy="360"/>
            </a:xfrm>
          </p:grpSpPr>
          <p:grpSp>
            <p:nvGrpSpPr>
              <p:cNvPr id="12307" name="Group 32">
                <a:extLst>
                  <a:ext uri="{FF2B5EF4-FFF2-40B4-BE49-F238E27FC236}">
                    <a16:creationId xmlns:a16="http://schemas.microsoft.com/office/drawing/2014/main" id="{65AA5C12-696C-4913-AD71-998895BF0C12}"/>
                  </a:ext>
                </a:extLst>
              </p:cNvPr>
              <p:cNvGrpSpPr>
                <a:grpSpLocks/>
              </p:cNvGrpSpPr>
              <p:nvPr/>
            </p:nvGrpSpPr>
            <p:grpSpPr bwMode="auto">
              <a:xfrm>
                <a:off x="1296" y="579"/>
                <a:ext cx="432" cy="344"/>
                <a:chOff x="1248" y="655"/>
                <a:chExt cx="432" cy="344"/>
              </a:xfrm>
            </p:grpSpPr>
            <p:sp>
              <p:nvSpPr>
                <p:cNvPr id="12309" name="Oval 33">
                  <a:extLst>
                    <a:ext uri="{FF2B5EF4-FFF2-40B4-BE49-F238E27FC236}">
                      <a16:creationId xmlns:a16="http://schemas.microsoft.com/office/drawing/2014/main" id="{ABB717B5-5D27-4A17-AF85-CF51F9226F1D}"/>
                    </a:ext>
                  </a:extLst>
                </p:cNvPr>
                <p:cNvSpPr>
                  <a:spLocks noChangeArrowheads="1"/>
                </p:cNvSpPr>
                <p:nvPr/>
              </p:nvSpPr>
              <p:spPr bwMode="gray">
                <a:xfrm>
                  <a:off x="1248" y="664"/>
                  <a:ext cx="432" cy="33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10" name="Oval 34">
                  <a:extLst>
                    <a:ext uri="{FF2B5EF4-FFF2-40B4-BE49-F238E27FC236}">
                      <a16:creationId xmlns:a16="http://schemas.microsoft.com/office/drawing/2014/main" id="{1AC6FCDA-8BE5-4C1F-884E-646BD4641050}"/>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11" name="Oval 35">
                  <a:extLst>
                    <a:ext uri="{FF2B5EF4-FFF2-40B4-BE49-F238E27FC236}">
                      <a16:creationId xmlns:a16="http://schemas.microsoft.com/office/drawing/2014/main" id="{325DB021-A428-48AD-B2D4-C0A55ACF1F15}"/>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12" name="Oval 36">
                  <a:extLst>
                    <a:ext uri="{FF2B5EF4-FFF2-40B4-BE49-F238E27FC236}">
                      <a16:creationId xmlns:a16="http://schemas.microsoft.com/office/drawing/2014/main" id="{A45E2AC7-34C3-49B1-9D6A-529E049B690D}"/>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13" name="Oval 37">
                  <a:extLst>
                    <a:ext uri="{FF2B5EF4-FFF2-40B4-BE49-F238E27FC236}">
                      <a16:creationId xmlns:a16="http://schemas.microsoft.com/office/drawing/2014/main" id="{FB19E49E-0F5B-4A03-9481-D468ECB8B7E4}"/>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2308" name="Text Box 38">
                <a:extLst>
                  <a:ext uri="{FF2B5EF4-FFF2-40B4-BE49-F238E27FC236}">
                    <a16:creationId xmlns:a16="http://schemas.microsoft.com/office/drawing/2014/main" id="{2DD58900-9B3D-4B7F-A42D-D13812066A32}"/>
                  </a:ext>
                </a:extLst>
              </p:cNvPr>
              <p:cNvSpPr txBox="1">
                <a:spLocks noChangeArrowheads="1"/>
              </p:cNvSpPr>
              <p:nvPr/>
            </p:nvSpPr>
            <p:spPr bwMode="gray">
              <a:xfrm>
                <a:off x="1380" y="563"/>
                <a:ext cx="273"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3</a:t>
                </a:r>
              </a:p>
            </p:txBody>
          </p:sp>
        </p:grpSp>
      </p:grpSp>
      <p:grpSp>
        <p:nvGrpSpPr>
          <p:cNvPr id="43047" name="Group 39">
            <a:extLst>
              <a:ext uri="{FF2B5EF4-FFF2-40B4-BE49-F238E27FC236}">
                <a16:creationId xmlns:a16="http://schemas.microsoft.com/office/drawing/2014/main" id="{3A7FFC5E-632F-40F4-AE8E-46B8ACA97D5E}"/>
              </a:ext>
            </a:extLst>
          </p:cNvPr>
          <p:cNvGrpSpPr>
            <a:grpSpLocks/>
          </p:cNvGrpSpPr>
          <p:nvPr/>
        </p:nvGrpSpPr>
        <p:grpSpPr bwMode="auto">
          <a:xfrm>
            <a:off x="7696200" y="4038600"/>
            <a:ext cx="2971800" cy="2819400"/>
            <a:chOff x="3138" y="2964"/>
            <a:chExt cx="2451" cy="1260"/>
          </a:xfrm>
        </p:grpSpPr>
        <p:pic>
          <p:nvPicPr>
            <p:cNvPr id="12296" name="Picture 40" descr="Kc Hai ba trưng">
              <a:extLst>
                <a:ext uri="{FF2B5EF4-FFF2-40B4-BE49-F238E27FC236}">
                  <a16:creationId xmlns:a16="http://schemas.microsoft.com/office/drawing/2014/main" id="{F322DAE5-D015-4E4C-B0E7-6FA5DFAAE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297" name="Group 41">
              <a:extLst>
                <a:ext uri="{FF2B5EF4-FFF2-40B4-BE49-F238E27FC236}">
                  <a16:creationId xmlns:a16="http://schemas.microsoft.com/office/drawing/2014/main" id="{4FCDE4C5-2A75-49E8-B524-D0D67232BA11}"/>
                </a:ext>
              </a:extLst>
            </p:cNvPr>
            <p:cNvGrpSpPr>
              <a:grpSpLocks/>
            </p:cNvGrpSpPr>
            <p:nvPr/>
          </p:nvGrpSpPr>
          <p:grpSpPr bwMode="auto">
            <a:xfrm>
              <a:off x="3138" y="2964"/>
              <a:ext cx="432" cy="360"/>
              <a:chOff x="1296" y="563"/>
              <a:chExt cx="432" cy="360"/>
            </a:xfrm>
          </p:grpSpPr>
          <p:grpSp>
            <p:nvGrpSpPr>
              <p:cNvPr id="12298" name="Group 42">
                <a:extLst>
                  <a:ext uri="{FF2B5EF4-FFF2-40B4-BE49-F238E27FC236}">
                    <a16:creationId xmlns:a16="http://schemas.microsoft.com/office/drawing/2014/main" id="{3FA52716-72CC-4ACF-AA55-DF14A18A4DBA}"/>
                  </a:ext>
                </a:extLst>
              </p:cNvPr>
              <p:cNvGrpSpPr>
                <a:grpSpLocks/>
              </p:cNvGrpSpPr>
              <p:nvPr/>
            </p:nvGrpSpPr>
            <p:grpSpPr bwMode="auto">
              <a:xfrm>
                <a:off x="1296" y="579"/>
                <a:ext cx="432" cy="344"/>
                <a:chOff x="1248" y="655"/>
                <a:chExt cx="432" cy="344"/>
              </a:xfrm>
            </p:grpSpPr>
            <p:sp>
              <p:nvSpPr>
                <p:cNvPr id="12300" name="Oval 43">
                  <a:extLst>
                    <a:ext uri="{FF2B5EF4-FFF2-40B4-BE49-F238E27FC236}">
                      <a16:creationId xmlns:a16="http://schemas.microsoft.com/office/drawing/2014/main" id="{D009007A-499C-41D9-AE4C-A30C05FDC207}"/>
                    </a:ext>
                  </a:extLst>
                </p:cNvPr>
                <p:cNvSpPr>
                  <a:spLocks noChangeArrowheads="1"/>
                </p:cNvSpPr>
                <p:nvPr/>
              </p:nvSpPr>
              <p:spPr bwMode="gray">
                <a:xfrm>
                  <a:off x="1248" y="666"/>
                  <a:ext cx="432" cy="32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01" name="Oval 44">
                  <a:extLst>
                    <a:ext uri="{FF2B5EF4-FFF2-40B4-BE49-F238E27FC236}">
                      <a16:creationId xmlns:a16="http://schemas.microsoft.com/office/drawing/2014/main" id="{B22AABF8-49BE-4F25-87CF-AB9E1B8FD567}"/>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02" name="Oval 45">
                  <a:extLst>
                    <a:ext uri="{FF2B5EF4-FFF2-40B4-BE49-F238E27FC236}">
                      <a16:creationId xmlns:a16="http://schemas.microsoft.com/office/drawing/2014/main" id="{E441D921-486C-41A5-BB10-D14D3DA50724}"/>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03" name="Oval 46">
                  <a:extLst>
                    <a:ext uri="{FF2B5EF4-FFF2-40B4-BE49-F238E27FC236}">
                      <a16:creationId xmlns:a16="http://schemas.microsoft.com/office/drawing/2014/main" id="{39E93B8D-DE12-40F5-B06D-3E4B69A4BADC}"/>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2304" name="Oval 47">
                  <a:extLst>
                    <a:ext uri="{FF2B5EF4-FFF2-40B4-BE49-F238E27FC236}">
                      <a16:creationId xmlns:a16="http://schemas.microsoft.com/office/drawing/2014/main" id="{852F2569-B847-4278-A451-C28F755DA007}"/>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2299" name="Text Box 48">
                <a:extLst>
                  <a:ext uri="{FF2B5EF4-FFF2-40B4-BE49-F238E27FC236}">
                    <a16:creationId xmlns:a16="http://schemas.microsoft.com/office/drawing/2014/main" id="{770327AF-16BA-404F-B62A-4A30B884F82C}"/>
                  </a:ext>
                </a:extLst>
              </p:cNvPr>
              <p:cNvSpPr txBox="1">
                <a:spLocks noChangeArrowheads="1"/>
              </p:cNvSpPr>
              <p:nvPr/>
            </p:nvSpPr>
            <p:spPr bwMode="gray">
              <a:xfrm>
                <a:off x="1380" y="563"/>
                <a:ext cx="27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4</a:t>
                </a:r>
              </a:p>
            </p:txBody>
          </p:sp>
        </p:grpSp>
      </p:grpSp>
      <p:sp>
        <p:nvSpPr>
          <p:cNvPr id="43057" name="Text Box 49">
            <a:extLst>
              <a:ext uri="{FF2B5EF4-FFF2-40B4-BE49-F238E27FC236}">
                <a16:creationId xmlns:a16="http://schemas.microsoft.com/office/drawing/2014/main" id="{9F8F6BEF-3DA3-4477-9036-0F6011255366}"/>
              </a:ext>
            </a:extLst>
          </p:cNvPr>
          <p:cNvSpPr txBox="1">
            <a:spLocks noChangeArrowheads="1"/>
          </p:cNvSpPr>
          <p:nvPr/>
        </p:nvSpPr>
        <p:spPr bwMode="auto">
          <a:xfrm>
            <a:off x="1752600" y="2286000"/>
            <a:ext cx="2362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i="1">
                <a:solidFill>
                  <a:srgbClr val="1A0597"/>
                </a:solidFill>
                <a:latin typeface="Times New Roman" panose="02020603050405020304" pitchFamily="18" charset="0"/>
              </a:rPr>
              <a:t>* Dựa vào các tranh sau, hãy kể lại từng đoạn câu chuyện</a:t>
            </a:r>
            <a:r>
              <a:rPr lang="en-US" altLang="en-US" b="1" i="1">
                <a:solidFill>
                  <a:srgbClr val="990000"/>
                </a:solidFill>
                <a:latin typeface="Times New Roman" panose="02020603050405020304" pitchFamily="18" charset="0"/>
              </a:rPr>
              <a:t> 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57"/>
                                        </p:tgtEl>
                                        <p:attrNameLst>
                                          <p:attrName>style.visibility</p:attrName>
                                        </p:attrNameLst>
                                      </p:cBhvr>
                                      <p:to>
                                        <p:strVal val="visible"/>
                                      </p:to>
                                    </p:set>
                                    <p:anim calcmode="discrete" valueType="clr">
                                      <p:cBhvr override="childStyle">
                                        <p:cTn id="7" dur="80"/>
                                        <p:tgtEl>
                                          <p:spTgt spid="430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57"/>
                                        </p:tgtEl>
                                        <p:attrNameLst>
                                          <p:attrName>fillcolor</p:attrName>
                                        </p:attrNameLst>
                                      </p:cBhvr>
                                      <p:tavLst>
                                        <p:tav tm="0">
                                          <p:val>
                                            <p:clrVal>
                                              <a:schemeClr val="accent2"/>
                                            </p:clrVal>
                                          </p:val>
                                        </p:tav>
                                        <p:tav tm="50000">
                                          <p:val>
                                            <p:clrVal>
                                              <a:schemeClr val="hlink"/>
                                            </p:clrVal>
                                          </p:val>
                                        </p:tav>
                                      </p:tavLst>
                                    </p:anim>
                                    <p:set>
                                      <p:cBhvr>
                                        <p:cTn id="9" dur="80"/>
                                        <p:tgtEl>
                                          <p:spTgt spid="430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3017"/>
                                        </p:tgtEl>
                                        <p:attrNameLst>
                                          <p:attrName>style.visibility</p:attrName>
                                        </p:attrNameLst>
                                      </p:cBhvr>
                                      <p:to>
                                        <p:strVal val="visible"/>
                                      </p:to>
                                    </p:set>
                                    <p:anim calcmode="lin" valueType="num">
                                      <p:cBhvr additive="base">
                                        <p:cTn id="14" dur="500" fill="hold"/>
                                        <p:tgtEl>
                                          <p:spTgt spid="43017"/>
                                        </p:tgtEl>
                                        <p:attrNameLst>
                                          <p:attrName>ppt_x</p:attrName>
                                        </p:attrNameLst>
                                      </p:cBhvr>
                                      <p:tavLst>
                                        <p:tav tm="0">
                                          <p:val>
                                            <p:strVal val="#ppt_x"/>
                                          </p:val>
                                        </p:tav>
                                        <p:tav tm="100000">
                                          <p:val>
                                            <p:strVal val="#ppt_x"/>
                                          </p:val>
                                        </p:tav>
                                      </p:tavLst>
                                    </p:anim>
                                    <p:anim calcmode="lin" valueType="num">
                                      <p:cBhvr additive="base">
                                        <p:cTn id="15" dur="500" fill="hold"/>
                                        <p:tgtEl>
                                          <p:spTgt spid="430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3027"/>
                                        </p:tgtEl>
                                        <p:attrNameLst>
                                          <p:attrName>style.visibility</p:attrName>
                                        </p:attrNameLst>
                                      </p:cBhvr>
                                      <p:to>
                                        <p:strVal val="visible"/>
                                      </p:to>
                                    </p:set>
                                    <p:anim calcmode="lin" valueType="num">
                                      <p:cBhvr additive="base">
                                        <p:cTn id="18" dur="500" fill="hold"/>
                                        <p:tgtEl>
                                          <p:spTgt spid="43027"/>
                                        </p:tgtEl>
                                        <p:attrNameLst>
                                          <p:attrName>ppt_x</p:attrName>
                                        </p:attrNameLst>
                                      </p:cBhvr>
                                      <p:tavLst>
                                        <p:tav tm="0">
                                          <p:val>
                                            <p:strVal val="#ppt_x"/>
                                          </p:val>
                                        </p:tav>
                                        <p:tav tm="100000">
                                          <p:val>
                                            <p:strVal val="#ppt_x"/>
                                          </p:val>
                                        </p:tav>
                                      </p:tavLst>
                                    </p:anim>
                                    <p:anim calcmode="lin" valueType="num">
                                      <p:cBhvr additive="base">
                                        <p:cTn id="19" dur="500" fill="hold"/>
                                        <p:tgtEl>
                                          <p:spTgt spid="430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3047"/>
                                        </p:tgtEl>
                                        <p:attrNameLst>
                                          <p:attrName>style.visibility</p:attrName>
                                        </p:attrNameLst>
                                      </p:cBhvr>
                                      <p:to>
                                        <p:strVal val="visible"/>
                                      </p:to>
                                    </p:set>
                                    <p:anim calcmode="lin" valueType="num">
                                      <p:cBhvr additive="base">
                                        <p:cTn id="22" dur="500" fill="hold"/>
                                        <p:tgtEl>
                                          <p:spTgt spid="43047"/>
                                        </p:tgtEl>
                                        <p:attrNameLst>
                                          <p:attrName>ppt_x</p:attrName>
                                        </p:attrNameLst>
                                      </p:cBhvr>
                                      <p:tavLst>
                                        <p:tav tm="0">
                                          <p:val>
                                            <p:strVal val="#ppt_x"/>
                                          </p:val>
                                        </p:tav>
                                        <p:tav tm="100000">
                                          <p:val>
                                            <p:strVal val="#ppt_x"/>
                                          </p:val>
                                        </p:tav>
                                      </p:tavLst>
                                    </p:anim>
                                    <p:anim calcmode="lin" valueType="num">
                                      <p:cBhvr additive="base">
                                        <p:cTn id="23" dur="500" fill="hold"/>
                                        <p:tgtEl>
                                          <p:spTgt spid="4304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3037"/>
                                        </p:tgtEl>
                                        <p:attrNameLst>
                                          <p:attrName>style.visibility</p:attrName>
                                        </p:attrNameLst>
                                      </p:cBhvr>
                                      <p:to>
                                        <p:strVal val="visible"/>
                                      </p:to>
                                    </p:set>
                                    <p:anim calcmode="lin" valueType="num">
                                      <p:cBhvr additive="base">
                                        <p:cTn id="26" dur="500" fill="hold"/>
                                        <p:tgtEl>
                                          <p:spTgt spid="43037"/>
                                        </p:tgtEl>
                                        <p:attrNameLst>
                                          <p:attrName>ppt_x</p:attrName>
                                        </p:attrNameLst>
                                      </p:cBhvr>
                                      <p:tavLst>
                                        <p:tav tm="0">
                                          <p:val>
                                            <p:strVal val="#ppt_x"/>
                                          </p:val>
                                        </p:tav>
                                        <p:tav tm="100000">
                                          <p:val>
                                            <p:strVal val="#ppt_x"/>
                                          </p:val>
                                        </p:tav>
                                      </p:tavLst>
                                    </p:anim>
                                    <p:anim calcmode="lin" valueType="num">
                                      <p:cBhvr additive="base">
                                        <p:cTn id="27" dur="500" fill="hold"/>
                                        <p:tgtEl>
                                          <p:spTgt spid="43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85" name="Group 17">
            <a:extLst>
              <a:ext uri="{FF2B5EF4-FFF2-40B4-BE49-F238E27FC236}">
                <a16:creationId xmlns:a16="http://schemas.microsoft.com/office/drawing/2014/main" id="{E70F0635-1763-4743-961B-9545365097B8}"/>
              </a:ext>
            </a:extLst>
          </p:cNvPr>
          <p:cNvGrpSpPr>
            <a:grpSpLocks/>
          </p:cNvGrpSpPr>
          <p:nvPr/>
        </p:nvGrpSpPr>
        <p:grpSpPr bwMode="auto">
          <a:xfrm>
            <a:off x="6553200" y="1828800"/>
            <a:ext cx="4114800" cy="5029200"/>
            <a:chOff x="1191" y="1470"/>
            <a:chExt cx="3273" cy="2418"/>
          </a:xfrm>
        </p:grpSpPr>
        <p:pic>
          <p:nvPicPr>
            <p:cNvPr id="13318" name="Picture 7" descr="Kc Hai ba trưng">
              <a:extLst>
                <a:ext uri="{FF2B5EF4-FFF2-40B4-BE49-F238E27FC236}">
                  <a16:creationId xmlns:a16="http://schemas.microsoft.com/office/drawing/2014/main" id="{A663BC5A-B8CE-4DDB-A2C0-480C5C969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3439" b="55400"/>
            <a:stretch>
              <a:fillRect/>
            </a:stretch>
          </p:blipFill>
          <p:spPr bwMode="auto">
            <a:xfrm>
              <a:off x="1200" y="1488"/>
              <a:ext cx="3264" cy="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3319" name="Group 9">
              <a:extLst>
                <a:ext uri="{FF2B5EF4-FFF2-40B4-BE49-F238E27FC236}">
                  <a16:creationId xmlns:a16="http://schemas.microsoft.com/office/drawing/2014/main" id="{0F1DCEA4-400C-410A-9847-B3B0647FC6A2}"/>
                </a:ext>
              </a:extLst>
            </p:cNvPr>
            <p:cNvGrpSpPr>
              <a:grpSpLocks/>
            </p:cNvGrpSpPr>
            <p:nvPr/>
          </p:nvGrpSpPr>
          <p:grpSpPr bwMode="auto">
            <a:xfrm>
              <a:off x="1191" y="1470"/>
              <a:ext cx="432" cy="369"/>
              <a:chOff x="1296" y="563"/>
              <a:chExt cx="432" cy="369"/>
            </a:xfrm>
          </p:grpSpPr>
          <p:grpSp>
            <p:nvGrpSpPr>
              <p:cNvPr id="13320" name="Group 10">
                <a:extLst>
                  <a:ext uri="{FF2B5EF4-FFF2-40B4-BE49-F238E27FC236}">
                    <a16:creationId xmlns:a16="http://schemas.microsoft.com/office/drawing/2014/main" id="{3AFBA80D-79D0-4ACC-91B4-0BAAC3C028A6}"/>
                  </a:ext>
                </a:extLst>
              </p:cNvPr>
              <p:cNvGrpSpPr>
                <a:grpSpLocks/>
              </p:cNvGrpSpPr>
              <p:nvPr/>
            </p:nvGrpSpPr>
            <p:grpSpPr bwMode="auto">
              <a:xfrm>
                <a:off x="1296" y="576"/>
                <a:ext cx="432" cy="356"/>
                <a:chOff x="1248" y="652"/>
                <a:chExt cx="432" cy="356"/>
              </a:xfrm>
            </p:grpSpPr>
            <p:sp>
              <p:nvSpPr>
                <p:cNvPr id="13322" name="Oval 11">
                  <a:extLst>
                    <a:ext uri="{FF2B5EF4-FFF2-40B4-BE49-F238E27FC236}">
                      <a16:creationId xmlns:a16="http://schemas.microsoft.com/office/drawing/2014/main" id="{92C8D5C7-8C1F-4235-8892-B78DAD4F8993}"/>
                    </a:ext>
                  </a:extLst>
                </p:cNvPr>
                <p:cNvSpPr>
                  <a:spLocks noChangeArrowheads="1"/>
                </p:cNvSpPr>
                <p:nvPr/>
              </p:nvSpPr>
              <p:spPr bwMode="gray">
                <a:xfrm>
                  <a:off x="1248" y="652"/>
                  <a:ext cx="432" cy="356"/>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3323" name="Oval 12">
                  <a:extLst>
                    <a:ext uri="{FF2B5EF4-FFF2-40B4-BE49-F238E27FC236}">
                      <a16:creationId xmlns:a16="http://schemas.microsoft.com/office/drawing/2014/main" id="{D9100CA0-13F4-4502-9396-910631E08C83}"/>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3324" name="Oval 13">
                  <a:extLst>
                    <a:ext uri="{FF2B5EF4-FFF2-40B4-BE49-F238E27FC236}">
                      <a16:creationId xmlns:a16="http://schemas.microsoft.com/office/drawing/2014/main" id="{09A5C6CD-1493-4D47-9E79-F5BFD451A8AB}"/>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3325" name="Oval 14">
                  <a:extLst>
                    <a:ext uri="{FF2B5EF4-FFF2-40B4-BE49-F238E27FC236}">
                      <a16:creationId xmlns:a16="http://schemas.microsoft.com/office/drawing/2014/main" id="{34E604E5-47B8-4A54-A95E-F87709072B87}"/>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3326" name="Oval 15">
                  <a:extLst>
                    <a:ext uri="{FF2B5EF4-FFF2-40B4-BE49-F238E27FC236}">
                      <a16:creationId xmlns:a16="http://schemas.microsoft.com/office/drawing/2014/main" id="{B1B34DF3-C396-423D-8C75-973CF13CB6C4}"/>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3321" name="Text Box 16">
                <a:extLst>
                  <a:ext uri="{FF2B5EF4-FFF2-40B4-BE49-F238E27FC236}">
                    <a16:creationId xmlns:a16="http://schemas.microsoft.com/office/drawing/2014/main" id="{90204DE4-56B9-493C-B219-709DF29FB81B}"/>
                  </a:ext>
                </a:extLst>
              </p:cNvPr>
              <p:cNvSpPr txBox="1">
                <a:spLocks noChangeArrowheads="1"/>
              </p:cNvSpPr>
              <p:nvPr/>
            </p:nvSpPr>
            <p:spPr bwMode="gray">
              <a:xfrm>
                <a:off x="1380" y="563"/>
                <a:ext cx="273"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1</a:t>
                </a:r>
              </a:p>
            </p:txBody>
          </p:sp>
        </p:grpSp>
      </p:grpSp>
      <p:sp>
        <p:nvSpPr>
          <p:cNvPr id="13315" name="WordArt 23">
            <a:extLst>
              <a:ext uri="{FF2B5EF4-FFF2-40B4-BE49-F238E27FC236}">
                <a16:creationId xmlns:a16="http://schemas.microsoft.com/office/drawing/2014/main" id="{268BF694-7B1E-47B9-813B-2437E701CD9D}"/>
              </a:ext>
            </a:extLst>
          </p:cNvPr>
          <p:cNvSpPr>
            <a:spLocks noChangeArrowheads="1" noChangeShapeType="1" noTextEdit="1"/>
          </p:cNvSpPr>
          <p:nvPr/>
        </p:nvSpPr>
        <p:spPr bwMode="auto">
          <a:xfrm>
            <a:off x="1524000" y="762000"/>
            <a:ext cx="2209800" cy="1447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7192" name="Text Box 24">
            <a:extLst>
              <a:ext uri="{FF2B5EF4-FFF2-40B4-BE49-F238E27FC236}">
                <a16:creationId xmlns:a16="http://schemas.microsoft.com/office/drawing/2014/main" id="{AC92D0D0-8CF6-477C-941A-CEBB1A2DE51F}"/>
              </a:ext>
            </a:extLst>
          </p:cNvPr>
          <p:cNvSpPr txBox="1">
            <a:spLocks noChangeArrowheads="1"/>
          </p:cNvSpPr>
          <p:nvPr/>
        </p:nvSpPr>
        <p:spPr bwMode="auto">
          <a:xfrm>
            <a:off x="1524000" y="2362201"/>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Đoạn 1: </a:t>
            </a:r>
          </a:p>
        </p:txBody>
      </p:sp>
      <p:sp>
        <p:nvSpPr>
          <p:cNvPr id="7193" name="Text Box 25">
            <a:extLst>
              <a:ext uri="{FF2B5EF4-FFF2-40B4-BE49-F238E27FC236}">
                <a16:creationId xmlns:a16="http://schemas.microsoft.com/office/drawing/2014/main" id="{1599ADA7-FEE5-4F1C-9BCD-6761D5231F7F}"/>
              </a:ext>
            </a:extLst>
          </p:cNvPr>
          <p:cNvSpPr txBox="1">
            <a:spLocks noChangeArrowheads="1"/>
          </p:cNvSpPr>
          <p:nvPr/>
        </p:nvSpPr>
        <p:spPr bwMode="auto">
          <a:xfrm>
            <a:off x="1524000" y="2971801"/>
            <a:ext cx="495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Thưở xưa nước ta bị giặc ngoại xâm đô hộ, chúng thẳng tay chém giết dân lành, cướp hết ruộng nương. Chúng còn bắt dân ta lên rừng săn thú la, xuống biển mò ngọc trai,… làm cho lòng dân oán hận ngút trời.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85"/>
                                        </p:tgtEl>
                                        <p:attrNameLst>
                                          <p:attrName>style.visibility</p:attrName>
                                        </p:attrNameLst>
                                      </p:cBhvr>
                                      <p:to>
                                        <p:strVal val="visible"/>
                                      </p:to>
                                    </p:set>
                                    <p:anim calcmode="lin" valueType="num">
                                      <p:cBhvr additive="base">
                                        <p:cTn id="11" dur="500" fill="hold"/>
                                        <p:tgtEl>
                                          <p:spTgt spid="7185"/>
                                        </p:tgtEl>
                                        <p:attrNameLst>
                                          <p:attrName>ppt_x</p:attrName>
                                        </p:attrNameLst>
                                      </p:cBhvr>
                                      <p:tavLst>
                                        <p:tav tm="0">
                                          <p:val>
                                            <p:strVal val="#ppt_x"/>
                                          </p:val>
                                        </p:tav>
                                        <p:tav tm="100000">
                                          <p:val>
                                            <p:strVal val="#ppt_x"/>
                                          </p:val>
                                        </p:tav>
                                      </p:tavLst>
                                    </p:anim>
                                    <p:anim calcmode="lin" valueType="num">
                                      <p:cBhvr additive="base">
                                        <p:cTn id="12"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193">
                                            <p:txEl>
                                              <p:pRg st="0" end="0"/>
                                            </p:txEl>
                                          </p:spTgt>
                                        </p:tgtEl>
                                        <p:attrNameLst>
                                          <p:attrName>style.visibility</p:attrName>
                                        </p:attrNameLst>
                                      </p:cBhvr>
                                      <p:to>
                                        <p:strVal val="visible"/>
                                      </p:to>
                                    </p:set>
                                    <p:anim calcmode="discrete" valueType="clr">
                                      <p:cBhvr override="childStyle">
                                        <p:cTn id="17" dur="80"/>
                                        <p:tgtEl>
                                          <p:spTgt spid="71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9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19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1" name="Group 19">
            <a:extLst>
              <a:ext uri="{FF2B5EF4-FFF2-40B4-BE49-F238E27FC236}">
                <a16:creationId xmlns:a16="http://schemas.microsoft.com/office/drawing/2014/main" id="{226FC339-B94F-4698-A834-28E5F5B4A1EE}"/>
              </a:ext>
            </a:extLst>
          </p:cNvPr>
          <p:cNvGrpSpPr>
            <a:grpSpLocks/>
          </p:cNvGrpSpPr>
          <p:nvPr/>
        </p:nvGrpSpPr>
        <p:grpSpPr bwMode="auto">
          <a:xfrm>
            <a:off x="6248400" y="2343902"/>
            <a:ext cx="4419600" cy="4514098"/>
            <a:chOff x="1143" y="1661"/>
            <a:chExt cx="3225" cy="2467"/>
          </a:xfrm>
        </p:grpSpPr>
        <p:pic>
          <p:nvPicPr>
            <p:cNvPr id="14342" name="Picture 7" descr="Kc Hai ba trưng">
              <a:extLst>
                <a:ext uri="{FF2B5EF4-FFF2-40B4-BE49-F238E27FC236}">
                  <a16:creationId xmlns:a16="http://schemas.microsoft.com/office/drawing/2014/main" id="{EAFA5B13-43B3-4E3D-9FB7-D09AB811C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1152" y="1680"/>
              <a:ext cx="3216"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4343" name="Group 9">
              <a:extLst>
                <a:ext uri="{FF2B5EF4-FFF2-40B4-BE49-F238E27FC236}">
                  <a16:creationId xmlns:a16="http://schemas.microsoft.com/office/drawing/2014/main" id="{CDD6DFCC-8ADF-4AE2-94B7-D250E202570D}"/>
                </a:ext>
              </a:extLst>
            </p:cNvPr>
            <p:cNvGrpSpPr>
              <a:grpSpLocks/>
            </p:cNvGrpSpPr>
            <p:nvPr/>
          </p:nvGrpSpPr>
          <p:grpSpPr bwMode="auto">
            <a:xfrm>
              <a:off x="1143" y="1661"/>
              <a:ext cx="432" cy="402"/>
              <a:chOff x="1296" y="553"/>
              <a:chExt cx="432" cy="402"/>
            </a:xfrm>
          </p:grpSpPr>
          <p:grpSp>
            <p:nvGrpSpPr>
              <p:cNvPr id="14344" name="Group 10">
                <a:extLst>
                  <a:ext uri="{FF2B5EF4-FFF2-40B4-BE49-F238E27FC236}">
                    <a16:creationId xmlns:a16="http://schemas.microsoft.com/office/drawing/2014/main" id="{1C5342F0-3CC0-4F81-A9F7-516AD13DBCF4}"/>
                  </a:ext>
                </a:extLst>
              </p:cNvPr>
              <p:cNvGrpSpPr>
                <a:grpSpLocks/>
              </p:cNvGrpSpPr>
              <p:nvPr/>
            </p:nvGrpSpPr>
            <p:grpSpPr bwMode="auto">
              <a:xfrm>
                <a:off x="1296" y="553"/>
                <a:ext cx="432" cy="402"/>
                <a:chOff x="1248" y="629"/>
                <a:chExt cx="432" cy="402"/>
              </a:xfrm>
            </p:grpSpPr>
            <p:sp>
              <p:nvSpPr>
                <p:cNvPr id="14346" name="Oval 11">
                  <a:extLst>
                    <a:ext uri="{FF2B5EF4-FFF2-40B4-BE49-F238E27FC236}">
                      <a16:creationId xmlns:a16="http://schemas.microsoft.com/office/drawing/2014/main" id="{C0D15D13-41A2-4B8D-AE25-CCEB9DDFB952}"/>
                    </a:ext>
                  </a:extLst>
                </p:cNvPr>
                <p:cNvSpPr>
                  <a:spLocks noChangeArrowheads="1"/>
                </p:cNvSpPr>
                <p:nvPr/>
              </p:nvSpPr>
              <p:spPr bwMode="gray">
                <a:xfrm>
                  <a:off x="1248" y="629"/>
                  <a:ext cx="432" cy="40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4347" name="Oval 12">
                  <a:extLst>
                    <a:ext uri="{FF2B5EF4-FFF2-40B4-BE49-F238E27FC236}">
                      <a16:creationId xmlns:a16="http://schemas.microsoft.com/office/drawing/2014/main" id="{11898333-030F-4595-AFDA-9063B794B8F2}"/>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4348" name="Oval 13">
                  <a:extLst>
                    <a:ext uri="{FF2B5EF4-FFF2-40B4-BE49-F238E27FC236}">
                      <a16:creationId xmlns:a16="http://schemas.microsoft.com/office/drawing/2014/main" id="{2F3A1676-061C-4AF2-AB47-905CC21FD457}"/>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4349" name="Oval 14">
                  <a:extLst>
                    <a:ext uri="{FF2B5EF4-FFF2-40B4-BE49-F238E27FC236}">
                      <a16:creationId xmlns:a16="http://schemas.microsoft.com/office/drawing/2014/main" id="{9F95B9F0-963A-4A0B-9CB4-B2C682E61662}"/>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4350" name="Oval 15">
                  <a:extLst>
                    <a:ext uri="{FF2B5EF4-FFF2-40B4-BE49-F238E27FC236}">
                      <a16:creationId xmlns:a16="http://schemas.microsoft.com/office/drawing/2014/main" id="{AF656CC0-E1C9-4E7E-89B5-7286610A9D17}"/>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4345" name="Text Box 16">
                <a:extLst>
                  <a:ext uri="{FF2B5EF4-FFF2-40B4-BE49-F238E27FC236}">
                    <a16:creationId xmlns:a16="http://schemas.microsoft.com/office/drawing/2014/main" id="{4D2F9646-4EC5-4CF9-A99B-EC41F4B33D6B}"/>
                  </a:ext>
                </a:extLst>
              </p:cNvPr>
              <p:cNvSpPr txBox="1">
                <a:spLocks noChangeArrowheads="1"/>
              </p:cNvSpPr>
              <p:nvPr/>
            </p:nvSpPr>
            <p:spPr bwMode="gray">
              <a:xfrm>
                <a:off x="1381" y="563"/>
                <a:ext cx="272"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2</a:t>
                </a:r>
              </a:p>
            </p:txBody>
          </p:sp>
        </p:grpSp>
      </p:grpSp>
      <p:sp>
        <p:nvSpPr>
          <p:cNvPr id="14339" name="WordArt 23">
            <a:extLst>
              <a:ext uri="{FF2B5EF4-FFF2-40B4-BE49-F238E27FC236}">
                <a16:creationId xmlns:a16="http://schemas.microsoft.com/office/drawing/2014/main" id="{DEF99D53-5320-4DFF-BA38-EE818139A096}"/>
              </a:ext>
            </a:extLst>
          </p:cNvPr>
          <p:cNvSpPr>
            <a:spLocks noChangeArrowheads="1" noChangeShapeType="1" noTextEdit="1"/>
          </p:cNvSpPr>
          <p:nvPr/>
        </p:nvSpPr>
        <p:spPr bwMode="auto">
          <a:xfrm>
            <a:off x="1524000" y="762000"/>
            <a:ext cx="2209800" cy="1447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8216" name="Text Box 24">
            <a:extLst>
              <a:ext uri="{FF2B5EF4-FFF2-40B4-BE49-F238E27FC236}">
                <a16:creationId xmlns:a16="http://schemas.microsoft.com/office/drawing/2014/main" id="{ACAAFE1A-5702-41F5-A09C-F4DF09082BF9}"/>
              </a:ext>
            </a:extLst>
          </p:cNvPr>
          <p:cNvSpPr txBox="1">
            <a:spLocks noChangeArrowheads="1"/>
          </p:cNvSpPr>
          <p:nvPr/>
        </p:nvSpPr>
        <p:spPr bwMode="auto">
          <a:xfrm>
            <a:off x="1524000" y="220980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Đoạn 2: </a:t>
            </a:r>
          </a:p>
        </p:txBody>
      </p:sp>
      <p:sp>
        <p:nvSpPr>
          <p:cNvPr id="8217" name="Text Box 25">
            <a:extLst>
              <a:ext uri="{FF2B5EF4-FFF2-40B4-BE49-F238E27FC236}">
                <a16:creationId xmlns:a16="http://schemas.microsoft.com/office/drawing/2014/main" id="{07473E26-89F7-4EB4-85D8-4BE2399B9633}"/>
              </a:ext>
            </a:extLst>
          </p:cNvPr>
          <p:cNvSpPr txBox="1">
            <a:spLocks noChangeArrowheads="1"/>
          </p:cNvSpPr>
          <p:nvPr/>
        </p:nvSpPr>
        <p:spPr bwMode="auto">
          <a:xfrm>
            <a:off x="1524000" y="2819401"/>
            <a:ext cx="4724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Bấy giờ ở huyện Mê Linh có hai người con gái tài giỏi võ nghệ tên là Trưng Trắc và em là Trưng Nhị, hai chị em đều nuôi chí dành lại non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ppt_x"/>
                                          </p:val>
                                        </p:tav>
                                        <p:tav tm="100000">
                                          <p:val>
                                            <p:strVal val="#ppt_x"/>
                                          </p:val>
                                        </p:tav>
                                      </p:tavLst>
                                    </p:anim>
                                    <p:anim calcmode="lin" valueType="num">
                                      <p:cBhvr additive="base">
                                        <p:cTn id="8" dur="500" fill="hold"/>
                                        <p:tgtEl>
                                          <p:spTgt spid="8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11"/>
                                        </p:tgtEl>
                                        <p:attrNameLst>
                                          <p:attrName>style.visibility</p:attrName>
                                        </p:attrNameLst>
                                      </p:cBhvr>
                                      <p:to>
                                        <p:strVal val="visible"/>
                                      </p:to>
                                    </p:set>
                                    <p:anim calcmode="lin" valueType="num">
                                      <p:cBhvr additive="base">
                                        <p:cTn id="11" dur="500" fill="hold"/>
                                        <p:tgtEl>
                                          <p:spTgt spid="8211"/>
                                        </p:tgtEl>
                                        <p:attrNameLst>
                                          <p:attrName>ppt_x</p:attrName>
                                        </p:attrNameLst>
                                      </p:cBhvr>
                                      <p:tavLst>
                                        <p:tav tm="0">
                                          <p:val>
                                            <p:strVal val="#ppt_x"/>
                                          </p:val>
                                        </p:tav>
                                        <p:tav tm="100000">
                                          <p:val>
                                            <p:strVal val="#ppt_x"/>
                                          </p:val>
                                        </p:tav>
                                      </p:tavLst>
                                    </p:anim>
                                    <p:anim calcmode="lin" valueType="num">
                                      <p:cBhvr additive="base">
                                        <p:cTn id="12" dur="500" fill="hold"/>
                                        <p:tgtEl>
                                          <p:spTgt spid="82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217"/>
                                        </p:tgtEl>
                                        <p:attrNameLst>
                                          <p:attrName>style.visibility</p:attrName>
                                        </p:attrNameLst>
                                      </p:cBhvr>
                                      <p:to>
                                        <p:strVal val="visible"/>
                                      </p:to>
                                    </p:set>
                                    <p:anim calcmode="discrete" valueType="clr">
                                      <p:cBhvr override="childStyle">
                                        <p:cTn id="17" dur="8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217"/>
                                        </p:tgtEl>
                                        <p:attrNameLst>
                                          <p:attrName>fillcolor</p:attrName>
                                        </p:attrNameLst>
                                      </p:cBhvr>
                                      <p:tavLst>
                                        <p:tav tm="0">
                                          <p:val>
                                            <p:clrVal>
                                              <a:schemeClr val="accent2"/>
                                            </p:clrVal>
                                          </p:val>
                                        </p:tav>
                                        <p:tav tm="50000">
                                          <p:val>
                                            <p:clrVal>
                                              <a:schemeClr val="hlink"/>
                                            </p:clrVal>
                                          </p:val>
                                        </p:tav>
                                      </p:tavLst>
                                    </p:anim>
                                    <p:set>
                                      <p:cBhvr>
                                        <p:cTn id="19" dur="80"/>
                                        <p:tgtEl>
                                          <p:spTgt spid="8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82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4" name="Group 18">
            <a:extLst>
              <a:ext uri="{FF2B5EF4-FFF2-40B4-BE49-F238E27FC236}">
                <a16:creationId xmlns:a16="http://schemas.microsoft.com/office/drawing/2014/main" id="{233180DE-CA70-4C21-8F46-6EB03EAE5075}"/>
              </a:ext>
            </a:extLst>
          </p:cNvPr>
          <p:cNvGrpSpPr>
            <a:grpSpLocks/>
          </p:cNvGrpSpPr>
          <p:nvPr/>
        </p:nvGrpSpPr>
        <p:grpSpPr bwMode="auto">
          <a:xfrm>
            <a:off x="6248400" y="2131679"/>
            <a:ext cx="4419600" cy="4726320"/>
            <a:chOff x="1344" y="1715"/>
            <a:chExt cx="3120" cy="2461"/>
          </a:xfrm>
        </p:grpSpPr>
        <p:pic>
          <p:nvPicPr>
            <p:cNvPr id="15366" name="Picture 8" descr="Kc Hai ba trưng">
              <a:extLst>
                <a:ext uri="{FF2B5EF4-FFF2-40B4-BE49-F238E27FC236}">
                  <a16:creationId xmlns:a16="http://schemas.microsoft.com/office/drawing/2014/main" id="{61D97CE2-A736-4107-ACBF-B6E5A2BEE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174" r="53534" b="1108"/>
            <a:stretch>
              <a:fillRect/>
            </a:stretch>
          </p:blipFill>
          <p:spPr bwMode="auto">
            <a:xfrm>
              <a:off x="1344" y="1728"/>
              <a:ext cx="3120"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67" name="Group 10">
              <a:extLst>
                <a:ext uri="{FF2B5EF4-FFF2-40B4-BE49-F238E27FC236}">
                  <a16:creationId xmlns:a16="http://schemas.microsoft.com/office/drawing/2014/main" id="{76EA4A12-DB8E-4297-8A00-1C9EF79C89CB}"/>
                </a:ext>
              </a:extLst>
            </p:cNvPr>
            <p:cNvGrpSpPr>
              <a:grpSpLocks/>
            </p:cNvGrpSpPr>
            <p:nvPr/>
          </p:nvGrpSpPr>
          <p:grpSpPr bwMode="auto">
            <a:xfrm>
              <a:off x="1356" y="1715"/>
              <a:ext cx="432" cy="383"/>
              <a:chOff x="1296" y="562"/>
              <a:chExt cx="432" cy="383"/>
            </a:xfrm>
          </p:grpSpPr>
          <p:grpSp>
            <p:nvGrpSpPr>
              <p:cNvPr id="15368" name="Group 11">
                <a:extLst>
                  <a:ext uri="{FF2B5EF4-FFF2-40B4-BE49-F238E27FC236}">
                    <a16:creationId xmlns:a16="http://schemas.microsoft.com/office/drawing/2014/main" id="{A5491781-A615-4066-9FE4-67BDA3987945}"/>
                  </a:ext>
                </a:extLst>
              </p:cNvPr>
              <p:cNvGrpSpPr>
                <a:grpSpLocks/>
              </p:cNvGrpSpPr>
              <p:nvPr/>
            </p:nvGrpSpPr>
            <p:grpSpPr bwMode="auto">
              <a:xfrm>
                <a:off x="1296" y="562"/>
                <a:ext cx="432" cy="383"/>
                <a:chOff x="1248" y="638"/>
                <a:chExt cx="432" cy="383"/>
              </a:xfrm>
            </p:grpSpPr>
            <p:sp>
              <p:nvSpPr>
                <p:cNvPr id="15370" name="Oval 12">
                  <a:extLst>
                    <a:ext uri="{FF2B5EF4-FFF2-40B4-BE49-F238E27FC236}">
                      <a16:creationId xmlns:a16="http://schemas.microsoft.com/office/drawing/2014/main" id="{9D68C67A-B1B1-4633-ABD5-840D184E3ECD}"/>
                    </a:ext>
                  </a:extLst>
                </p:cNvPr>
                <p:cNvSpPr>
                  <a:spLocks noChangeArrowheads="1"/>
                </p:cNvSpPr>
                <p:nvPr/>
              </p:nvSpPr>
              <p:spPr bwMode="gray">
                <a:xfrm>
                  <a:off x="1248" y="638"/>
                  <a:ext cx="432" cy="38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5371" name="Oval 13">
                  <a:extLst>
                    <a:ext uri="{FF2B5EF4-FFF2-40B4-BE49-F238E27FC236}">
                      <a16:creationId xmlns:a16="http://schemas.microsoft.com/office/drawing/2014/main" id="{CE3EE4BA-95AD-4881-B371-BC6FDC23A1AB}"/>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5372" name="Oval 14">
                  <a:extLst>
                    <a:ext uri="{FF2B5EF4-FFF2-40B4-BE49-F238E27FC236}">
                      <a16:creationId xmlns:a16="http://schemas.microsoft.com/office/drawing/2014/main" id="{C119A6F6-E379-4D37-B6A0-B07708895F4C}"/>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5373" name="Oval 15">
                  <a:extLst>
                    <a:ext uri="{FF2B5EF4-FFF2-40B4-BE49-F238E27FC236}">
                      <a16:creationId xmlns:a16="http://schemas.microsoft.com/office/drawing/2014/main" id="{36989E50-21CF-49A1-992F-CCCE9BB7840C}"/>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5374" name="Oval 16">
                  <a:extLst>
                    <a:ext uri="{FF2B5EF4-FFF2-40B4-BE49-F238E27FC236}">
                      <a16:creationId xmlns:a16="http://schemas.microsoft.com/office/drawing/2014/main" id="{F31D9AB0-3FD6-47AD-88A1-886FBDBF655E}"/>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5369" name="Text Box 17">
                <a:extLst>
                  <a:ext uri="{FF2B5EF4-FFF2-40B4-BE49-F238E27FC236}">
                    <a16:creationId xmlns:a16="http://schemas.microsoft.com/office/drawing/2014/main" id="{4B803FE3-EE63-4FC1-ABC6-D07627D9FB26}"/>
                  </a:ext>
                </a:extLst>
              </p:cNvPr>
              <p:cNvSpPr txBox="1">
                <a:spLocks noChangeArrowheads="1"/>
              </p:cNvSpPr>
              <p:nvPr/>
            </p:nvSpPr>
            <p:spPr bwMode="gray">
              <a:xfrm>
                <a:off x="1380" y="563"/>
                <a:ext cx="273"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3</a:t>
                </a:r>
              </a:p>
            </p:txBody>
          </p:sp>
        </p:grpSp>
      </p:grpSp>
      <p:sp>
        <p:nvSpPr>
          <p:cNvPr id="15363" name="WordArt 22">
            <a:extLst>
              <a:ext uri="{FF2B5EF4-FFF2-40B4-BE49-F238E27FC236}">
                <a16:creationId xmlns:a16="http://schemas.microsoft.com/office/drawing/2014/main" id="{98CBF1C1-73C9-42D0-A907-00003DA840B7}"/>
              </a:ext>
            </a:extLst>
          </p:cNvPr>
          <p:cNvSpPr>
            <a:spLocks noChangeArrowheads="1" noChangeShapeType="1" noTextEdit="1"/>
          </p:cNvSpPr>
          <p:nvPr/>
        </p:nvSpPr>
        <p:spPr bwMode="auto">
          <a:xfrm>
            <a:off x="1524000" y="762000"/>
            <a:ext cx="2209800" cy="1447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9239" name="Text Box 23">
            <a:extLst>
              <a:ext uri="{FF2B5EF4-FFF2-40B4-BE49-F238E27FC236}">
                <a16:creationId xmlns:a16="http://schemas.microsoft.com/office/drawing/2014/main" id="{48C33D0C-69B4-47FD-81D0-33A97D3CB127}"/>
              </a:ext>
            </a:extLst>
          </p:cNvPr>
          <p:cNvSpPr txBox="1">
            <a:spLocks noChangeArrowheads="1"/>
          </p:cNvSpPr>
          <p:nvPr/>
        </p:nvSpPr>
        <p:spPr bwMode="auto">
          <a:xfrm>
            <a:off x="1524000" y="220980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Đoạn 3: </a:t>
            </a:r>
          </a:p>
        </p:txBody>
      </p:sp>
      <p:sp>
        <p:nvSpPr>
          <p:cNvPr id="9240" name="Text Box 24">
            <a:extLst>
              <a:ext uri="{FF2B5EF4-FFF2-40B4-BE49-F238E27FC236}">
                <a16:creationId xmlns:a16="http://schemas.microsoft.com/office/drawing/2014/main" id="{4BCB1FFD-3CDE-4BB1-9C3E-AF7C234BCFC1}"/>
              </a:ext>
            </a:extLst>
          </p:cNvPr>
          <p:cNvSpPr txBox="1">
            <a:spLocks noChangeArrowheads="1"/>
          </p:cNvSpPr>
          <p:nvPr/>
        </p:nvSpPr>
        <p:spPr bwMode="auto">
          <a:xfrm>
            <a:off x="1524000" y="2819401"/>
            <a:ext cx="4724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Giặc đã giết Thi Sách chồng bà Trưng Trắc. Nhận được tin dữ, Hai Bà liền kéo quân về thành Luy Lâu và bắt đầu cuộc khởi nghĩa. Hai bà cưỡi voi đi trước, đoàn quân rùng rùng lên đường. Thế trận cuồn cuộn, tiếng trống vang dội.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500" fill="hold"/>
                                        <p:tgtEl>
                                          <p:spTgt spid="9239"/>
                                        </p:tgtEl>
                                        <p:attrNameLst>
                                          <p:attrName>ppt_x</p:attrName>
                                        </p:attrNameLst>
                                      </p:cBhvr>
                                      <p:tavLst>
                                        <p:tav tm="0">
                                          <p:val>
                                            <p:strVal val="#ppt_x"/>
                                          </p:val>
                                        </p:tav>
                                        <p:tav tm="100000">
                                          <p:val>
                                            <p:strVal val="#ppt_x"/>
                                          </p:val>
                                        </p:tav>
                                      </p:tavLst>
                                    </p:anim>
                                    <p:anim calcmode="lin" valueType="num">
                                      <p:cBhvr additive="base">
                                        <p:cTn id="8" dur="500" fill="hold"/>
                                        <p:tgtEl>
                                          <p:spTgt spid="92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34"/>
                                        </p:tgtEl>
                                        <p:attrNameLst>
                                          <p:attrName>style.visibility</p:attrName>
                                        </p:attrNameLst>
                                      </p:cBhvr>
                                      <p:to>
                                        <p:strVal val="visible"/>
                                      </p:to>
                                    </p:set>
                                    <p:anim calcmode="lin" valueType="num">
                                      <p:cBhvr additive="base">
                                        <p:cTn id="11" dur="500" fill="hold"/>
                                        <p:tgtEl>
                                          <p:spTgt spid="9234"/>
                                        </p:tgtEl>
                                        <p:attrNameLst>
                                          <p:attrName>ppt_x</p:attrName>
                                        </p:attrNameLst>
                                      </p:cBhvr>
                                      <p:tavLst>
                                        <p:tav tm="0">
                                          <p:val>
                                            <p:strVal val="#ppt_x"/>
                                          </p:val>
                                        </p:tav>
                                        <p:tav tm="100000">
                                          <p:val>
                                            <p:strVal val="#ppt_x"/>
                                          </p:val>
                                        </p:tav>
                                      </p:tavLst>
                                    </p:anim>
                                    <p:anim calcmode="lin" valueType="num">
                                      <p:cBhvr additive="base">
                                        <p:cTn id="12"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40"/>
                                        </p:tgtEl>
                                        <p:attrNameLst>
                                          <p:attrName>style.visibility</p:attrName>
                                        </p:attrNameLst>
                                      </p:cBhvr>
                                      <p:to>
                                        <p:strVal val="visible"/>
                                      </p:to>
                                    </p:set>
                                    <p:anim calcmode="discrete" valueType="clr">
                                      <p:cBhvr override="childStyle">
                                        <p:cTn id="17"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40"/>
                                        </p:tgtEl>
                                        <p:attrNameLst>
                                          <p:attrName>fillcolor</p:attrName>
                                        </p:attrNameLst>
                                      </p:cBhvr>
                                      <p:tavLst>
                                        <p:tav tm="0">
                                          <p:val>
                                            <p:clrVal>
                                              <a:schemeClr val="accent2"/>
                                            </p:clrVal>
                                          </p:val>
                                        </p:tav>
                                        <p:tav tm="50000">
                                          <p:val>
                                            <p:clrVal>
                                              <a:schemeClr val="hlink"/>
                                            </p:clrVal>
                                          </p:val>
                                        </p:tav>
                                      </p:tavLst>
                                    </p:anim>
                                    <p:set>
                                      <p:cBhvr>
                                        <p:cTn id="19" dur="8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92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41" name="Group 17">
            <a:extLst>
              <a:ext uri="{FF2B5EF4-FFF2-40B4-BE49-F238E27FC236}">
                <a16:creationId xmlns:a16="http://schemas.microsoft.com/office/drawing/2014/main" id="{BA3DFB0B-C141-467A-8A87-4B34979E4074}"/>
              </a:ext>
            </a:extLst>
          </p:cNvPr>
          <p:cNvGrpSpPr>
            <a:grpSpLocks/>
          </p:cNvGrpSpPr>
          <p:nvPr/>
        </p:nvGrpSpPr>
        <p:grpSpPr bwMode="auto">
          <a:xfrm>
            <a:off x="6400800" y="1981200"/>
            <a:ext cx="4267200" cy="4876800"/>
            <a:chOff x="1248" y="1749"/>
            <a:chExt cx="3600" cy="2283"/>
          </a:xfrm>
        </p:grpSpPr>
        <p:pic>
          <p:nvPicPr>
            <p:cNvPr id="16390" name="Picture 8" descr="Kc Hai ba trưng">
              <a:extLst>
                <a:ext uri="{FF2B5EF4-FFF2-40B4-BE49-F238E27FC236}">
                  <a16:creationId xmlns:a16="http://schemas.microsoft.com/office/drawing/2014/main" id="{4244F333-9C9E-400B-9171-6D14815DC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1248" y="1776"/>
              <a:ext cx="3600" cy="225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6391" name="Group 9">
              <a:extLst>
                <a:ext uri="{FF2B5EF4-FFF2-40B4-BE49-F238E27FC236}">
                  <a16:creationId xmlns:a16="http://schemas.microsoft.com/office/drawing/2014/main" id="{74DD764A-46DE-48AF-8681-561A58302ED1}"/>
                </a:ext>
              </a:extLst>
            </p:cNvPr>
            <p:cNvGrpSpPr>
              <a:grpSpLocks/>
            </p:cNvGrpSpPr>
            <p:nvPr/>
          </p:nvGrpSpPr>
          <p:grpSpPr bwMode="auto">
            <a:xfrm>
              <a:off x="1254" y="1749"/>
              <a:ext cx="432" cy="369"/>
              <a:chOff x="1296" y="563"/>
              <a:chExt cx="432" cy="369"/>
            </a:xfrm>
          </p:grpSpPr>
          <p:grpSp>
            <p:nvGrpSpPr>
              <p:cNvPr id="16392" name="Group 10">
                <a:extLst>
                  <a:ext uri="{FF2B5EF4-FFF2-40B4-BE49-F238E27FC236}">
                    <a16:creationId xmlns:a16="http://schemas.microsoft.com/office/drawing/2014/main" id="{AE629CC1-12A2-4260-957F-C7567F071BB7}"/>
                  </a:ext>
                </a:extLst>
              </p:cNvPr>
              <p:cNvGrpSpPr>
                <a:grpSpLocks/>
              </p:cNvGrpSpPr>
              <p:nvPr/>
            </p:nvGrpSpPr>
            <p:grpSpPr bwMode="auto">
              <a:xfrm>
                <a:off x="1296" y="576"/>
                <a:ext cx="432" cy="356"/>
                <a:chOff x="1248" y="652"/>
                <a:chExt cx="432" cy="356"/>
              </a:xfrm>
            </p:grpSpPr>
            <p:sp>
              <p:nvSpPr>
                <p:cNvPr id="16394" name="Oval 11">
                  <a:extLst>
                    <a:ext uri="{FF2B5EF4-FFF2-40B4-BE49-F238E27FC236}">
                      <a16:creationId xmlns:a16="http://schemas.microsoft.com/office/drawing/2014/main" id="{61B210FD-C708-4D2C-A52D-3A01113C07EF}"/>
                    </a:ext>
                  </a:extLst>
                </p:cNvPr>
                <p:cNvSpPr>
                  <a:spLocks noChangeArrowheads="1"/>
                </p:cNvSpPr>
                <p:nvPr/>
              </p:nvSpPr>
              <p:spPr bwMode="gray">
                <a:xfrm>
                  <a:off x="1248" y="652"/>
                  <a:ext cx="432" cy="356"/>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6395" name="Oval 12">
                  <a:extLst>
                    <a:ext uri="{FF2B5EF4-FFF2-40B4-BE49-F238E27FC236}">
                      <a16:creationId xmlns:a16="http://schemas.microsoft.com/office/drawing/2014/main" id="{C6A51033-7680-4ECA-AC31-666DDDD8683D}"/>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6396" name="Oval 13">
                  <a:extLst>
                    <a:ext uri="{FF2B5EF4-FFF2-40B4-BE49-F238E27FC236}">
                      <a16:creationId xmlns:a16="http://schemas.microsoft.com/office/drawing/2014/main" id="{AEF72949-DD8E-4D89-AC6F-A75815F5DA31}"/>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6397" name="Oval 14">
                  <a:extLst>
                    <a:ext uri="{FF2B5EF4-FFF2-40B4-BE49-F238E27FC236}">
                      <a16:creationId xmlns:a16="http://schemas.microsoft.com/office/drawing/2014/main" id="{6283A26D-BFDF-43FA-8571-17F4E4F3A4B4}"/>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6398" name="Oval 15">
                  <a:extLst>
                    <a:ext uri="{FF2B5EF4-FFF2-40B4-BE49-F238E27FC236}">
                      <a16:creationId xmlns:a16="http://schemas.microsoft.com/office/drawing/2014/main" id="{B0A9C236-7651-4571-B7F1-84106BC947A3}"/>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6393" name="Text Box 16">
                <a:extLst>
                  <a:ext uri="{FF2B5EF4-FFF2-40B4-BE49-F238E27FC236}">
                    <a16:creationId xmlns:a16="http://schemas.microsoft.com/office/drawing/2014/main" id="{023FCA85-E492-467D-97FC-275D6DA837E6}"/>
                  </a:ext>
                </a:extLst>
              </p:cNvPr>
              <p:cNvSpPr txBox="1">
                <a:spLocks noChangeArrowheads="1"/>
              </p:cNvSpPr>
              <p:nvPr/>
            </p:nvSpPr>
            <p:spPr bwMode="gray">
              <a:xfrm>
                <a:off x="1380" y="563"/>
                <a:ext cx="273"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4</a:t>
                </a:r>
              </a:p>
            </p:txBody>
          </p:sp>
        </p:grpSp>
      </p:grpSp>
      <p:sp>
        <p:nvSpPr>
          <p:cNvPr id="16387" name="WordArt 22">
            <a:extLst>
              <a:ext uri="{FF2B5EF4-FFF2-40B4-BE49-F238E27FC236}">
                <a16:creationId xmlns:a16="http://schemas.microsoft.com/office/drawing/2014/main" id="{71E29451-0F2D-4D86-A088-885EE0C40C68}"/>
              </a:ext>
            </a:extLst>
          </p:cNvPr>
          <p:cNvSpPr>
            <a:spLocks noChangeArrowheads="1" noChangeShapeType="1" noTextEdit="1"/>
          </p:cNvSpPr>
          <p:nvPr/>
        </p:nvSpPr>
        <p:spPr bwMode="auto">
          <a:xfrm>
            <a:off x="1524000" y="762000"/>
            <a:ext cx="2209800" cy="1447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26647" name="Text Box 23">
            <a:extLst>
              <a:ext uri="{FF2B5EF4-FFF2-40B4-BE49-F238E27FC236}">
                <a16:creationId xmlns:a16="http://schemas.microsoft.com/office/drawing/2014/main" id="{5723AD10-0C20-46F4-AEC6-D51ECC5C42E0}"/>
              </a:ext>
            </a:extLst>
          </p:cNvPr>
          <p:cNvSpPr txBox="1">
            <a:spLocks noChangeArrowheads="1"/>
          </p:cNvSpPr>
          <p:nvPr/>
        </p:nvSpPr>
        <p:spPr bwMode="auto">
          <a:xfrm>
            <a:off x="1524000" y="220980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Đoạn 4: </a:t>
            </a:r>
          </a:p>
        </p:txBody>
      </p:sp>
      <p:sp>
        <p:nvSpPr>
          <p:cNvPr id="26648" name="Text Box 24">
            <a:extLst>
              <a:ext uri="{FF2B5EF4-FFF2-40B4-BE49-F238E27FC236}">
                <a16:creationId xmlns:a16="http://schemas.microsoft.com/office/drawing/2014/main" id="{9D66BA4B-DD29-4ABB-9C6F-E198EA521080}"/>
              </a:ext>
            </a:extLst>
          </p:cNvPr>
          <p:cNvSpPr txBox="1">
            <a:spLocks noChangeArrowheads="1"/>
          </p:cNvSpPr>
          <p:nvPr/>
        </p:nvSpPr>
        <p:spPr bwMode="auto">
          <a:xfrm>
            <a:off x="1524000" y="2819401"/>
            <a:ext cx="4724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Thành trì của giặc lần lượt sụp đổ. Tô Định ôm đầu bỏ chạy về nước. Đất nước ta sạch bóng quân thù. Hai Bà Trưng trở thành hai vị anh hùng chống giặc ngoại xâm đầu tiên trong lịch sử nước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7"/>
                                        </p:tgtEl>
                                        <p:attrNameLst>
                                          <p:attrName>style.visibility</p:attrName>
                                        </p:attrNameLst>
                                      </p:cBhvr>
                                      <p:to>
                                        <p:strVal val="visible"/>
                                      </p:to>
                                    </p:set>
                                    <p:anim calcmode="lin" valueType="num">
                                      <p:cBhvr additive="base">
                                        <p:cTn id="7" dur="500" fill="hold"/>
                                        <p:tgtEl>
                                          <p:spTgt spid="26647"/>
                                        </p:tgtEl>
                                        <p:attrNameLst>
                                          <p:attrName>ppt_x</p:attrName>
                                        </p:attrNameLst>
                                      </p:cBhvr>
                                      <p:tavLst>
                                        <p:tav tm="0">
                                          <p:val>
                                            <p:strVal val="#ppt_x"/>
                                          </p:val>
                                        </p:tav>
                                        <p:tav tm="100000">
                                          <p:val>
                                            <p:strVal val="#ppt_x"/>
                                          </p:val>
                                        </p:tav>
                                      </p:tavLst>
                                    </p:anim>
                                    <p:anim calcmode="lin" valueType="num">
                                      <p:cBhvr additive="base">
                                        <p:cTn id="8" dur="500" fill="hold"/>
                                        <p:tgtEl>
                                          <p:spTgt spid="266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41"/>
                                        </p:tgtEl>
                                        <p:attrNameLst>
                                          <p:attrName>style.visibility</p:attrName>
                                        </p:attrNameLst>
                                      </p:cBhvr>
                                      <p:to>
                                        <p:strVal val="visible"/>
                                      </p:to>
                                    </p:set>
                                    <p:anim calcmode="lin" valueType="num">
                                      <p:cBhvr additive="base">
                                        <p:cTn id="11" dur="500" fill="hold"/>
                                        <p:tgtEl>
                                          <p:spTgt spid="26641"/>
                                        </p:tgtEl>
                                        <p:attrNameLst>
                                          <p:attrName>ppt_x</p:attrName>
                                        </p:attrNameLst>
                                      </p:cBhvr>
                                      <p:tavLst>
                                        <p:tav tm="0">
                                          <p:val>
                                            <p:strVal val="#ppt_x"/>
                                          </p:val>
                                        </p:tav>
                                        <p:tav tm="100000">
                                          <p:val>
                                            <p:strVal val="#ppt_x"/>
                                          </p:val>
                                        </p:tav>
                                      </p:tavLst>
                                    </p:anim>
                                    <p:anim calcmode="lin" valueType="num">
                                      <p:cBhvr additive="base">
                                        <p:cTn id="12" dur="500" fill="hold"/>
                                        <p:tgtEl>
                                          <p:spTgt spid="2664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48"/>
                                        </p:tgtEl>
                                        <p:attrNameLst>
                                          <p:attrName>style.visibility</p:attrName>
                                        </p:attrNameLst>
                                      </p:cBhvr>
                                      <p:to>
                                        <p:strVal val="visible"/>
                                      </p:to>
                                    </p:set>
                                    <p:anim calcmode="discrete" valueType="clr">
                                      <p:cBhvr override="childStyle">
                                        <p:cTn id="1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48"/>
                                        </p:tgtEl>
                                        <p:attrNameLst>
                                          <p:attrName>fillcolor</p:attrName>
                                        </p:attrNameLst>
                                      </p:cBhvr>
                                      <p:tavLst>
                                        <p:tav tm="0">
                                          <p:val>
                                            <p:clrVal>
                                              <a:schemeClr val="accent2"/>
                                            </p:clrVal>
                                          </p:val>
                                        </p:tav>
                                        <p:tav tm="50000">
                                          <p:val>
                                            <p:clrVal>
                                              <a:schemeClr val="hlink"/>
                                            </p:clrVal>
                                          </p:val>
                                        </p:tav>
                                      </p:tavLst>
                                    </p:anim>
                                    <p:set>
                                      <p:cBhvr>
                                        <p:cTn id="1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p:bldP spid="266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9" name="Group 9">
            <a:extLst>
              <a:ext uri="{FF2B5EF4-FFF2-40B4-BE49-F238E27FC236}">
                <a16:creationId xmlns:a16="http://schemas.microsoft.com/office/drawing/2014/main" id="{DB98B6F8-70A0-4122-8749-FB269336E1A4}"/>
              </a:ext>
            </a:extLst>
          </p:cNvPr>
          <p:cNvGrpSpPr>
            <a:grpSpLocks/>
          </p:cNvGrpSpPr>
          <p:nvPr/>
        </p:nvGrpSpPr>
        <p:grpSpPr bwMode="auto">
          <a:xfrm>
            <a:off x="1524000" y="2057400"/>
            <a:ext cx="2133600" cy="2362200"/>
            <a:chOff x="225" y="1665"/>
            <a:chExt cx="2532" cy="1221"/>
          </a:xfrm>
        </p:grpSpPr>
        <p:pic>
          <p:nvPicPr>
            <p:cNvPr id="17445" name="Picture 10" descr="Kc Hai ba trưng">
              <a:extLst>
                <a:ext uri="{FF2B5EF4-FFF2-40B4-BE49-F238E27FC236}">
                  <a16:creationId xmlns:a16="http://schemas.microsoft.com/office/drawing/2014/main" id="{E48B5869-6A88-41D6-8BBB-ADDB317A8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7446" name="Group 11">
              <a:extLst>
                <a:ext uri="{FF2B5EF4-FFF2-40B4-BE49-F238E27FC236}">
                  <a16:creationId xmlns:a16="http://schemas.microsoft.com/office/drawing/2014/main" id="{BE11ABC6-9196-48E2-8DBA-66233453664E}"/>
                </a:ext>
              </a:extLst>
            </p:cNvPr>
            <p:cNvGrpSpPr>
              <a:grpSpLocks/>
            </p:cNvGrpSpPr>
            <p:nvPr/>
          </p:nvGrpSpPr>
          <p:grpSpPr bwMode="auto">
            <a:xfrm>
              <a:off x="225" y="1665"/>
              <a:ext cx="432" cy="381"/>
              <a:chOff x="1296" y="563"/>
              <a:chExt cx="432" cy="381"/>
            </a:xfrm>
          </p:grpSpPr>
          <p:grpSp>
            <p:nvGrpSpPr>
              <p:cNvPr id="17447" name="Group 12">
                <a:extLst>
                  <a:ext uri="{FF2B5EF4-FFF2-40B4-BE49-F238E27FC236}">
                    <a16:creationId xmlns:a16="http://schemas.microsoft.com/office/drawing/2014/main" id="{4D1E2583-1CFE-4C52-9A95-133F3D723788}"/>
                  </a:ext>
                </a:extLst>
              </p:cNvPr>
              <p:cNvGrpSpPr>
                <a:grpSpLocks/>
              </p:cNvGrpSpPr>
              <p:nvPr/>
            </p:nvGrpSpPr>
            <p:grpSpPr bwMode="auto">
              <a:xfrm>
                <a:off x="1296" y="564"/>
                <a:ext cx="432" cy="380"/>
                <a:chOff x="1248" y="640"/>
                <a:chExt cx="432" cy="380"/>
              </a:xfrm>
            </p:grpSpPr>
            <p:sp>
              <p:nvSpPr>
                <p:cNvPr id="17449" name="Oval 13">
                  <a:extLst>
                    <a:ext uri="{FF2B5EF4-FFF2-40B4-BE49-F238E27FC236}">
                      <a16:creationId xmlns:a16="http://schemas.microsoft.com/office/drawing/2014/main" id="{6474A40C-E461-440B-908C-9242B2BFD4C8}"/>
                    </a:ext>
                  </a:extLst>
                </p:cNvPr>
                <p:cNvSpPr>
                  <a:spLocks noChangeArrowheads="1"/>
                </p:cNvSpPr>
                <p:nvPr/>
              </p:nvSpPr>
              <p:spPr bwMode="gray">
                <a:xfrm>
                  <a:off x="1248" y="640"/>
                  <a:ext cx="432" cy="38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50" name="Oval 14">
                  <a:extLst>
                    <a:ext uri="{FF2B5EF4-FFF2-40B4-BE49-F238E27FC236}">
                      <a16:creationId xmlns:a16="http://schemas.microsoft.com/office/drawing/2014/main" id="{6F428F26-1699-4692-8820-A02A5A0880B0}"/>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51" name="Oval 15">
                  <a:extLst>
                    <a:ext uri="{FF2B5EF4-FFF2-40B4-BE49-F238E27FC236}">
                      <a16:creationId xmlns:a16="http://schemas.microsoft.com/office/drawing/2014/main" id="{DABCC362-CB04-487A-A459-C535821E49A5}"/>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52" name="Oval 16">
                  <a:extLst>
                    <a:ext uri="{FF2B5EF4-FFF2-40B4-BE49-F238E27FC236}">
                      <a16:creationId xmlns:a16="http://schemas.microsoft.com/office/drawing/2014/main" id="{30D68C94-25B1-4536-ABA5-AFBEC0F02F62}"/>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53" name="Oval 17">
                  <a:extLst>
                    <a:ext uri="{FF2B5EF4-FFF2-40B4-BE49-F238E27FC236}">
                      <a16:creationId xmlns:a16="http://schemas.microsoft.com/office/drawing/2014/main" id="{5B649D99-E17E-42C4-8985-CAA006013369}"/>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7448" name="Text Box 18">
                <a:extLst>
                  <a:ext uri="{FF2B5EF4-FFF2-40B4-BE49-F238E27FC236}">
                    <a16:creationId xmlns:a16="http://schemas.microsoft.com/office/drawing/2014/main" id="{DF473026-EB2F-459A-BAC1-29249A0DD826}"/>
                  </a:ext>
                </a:extLst>
              </p:cNvPr>
              <p:cNvSpPr txBox="1">
                <a:spLocks noChangeArrowheads="1"/>
              </p:cNvSpPr>
              <p:nvPr/>
            </p:nvSpPr>
            <p:spPr bwMode="gray">
              <a:xfrm>
                <a:off x="1381" y="563"/>
                <a:ext cx="27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1</a:t>
                </a:r>
              </a:p>
            </p:txBody>
          </p:sp>
        </p:grpSp>
      </p:grpSp>
      <p:grpSp>
        <p:nvGrpSpPr>
          <p:cNvPr id="30739" name="Group 19">
            <a:extLst>
              <a:ext uri="{FF2B5EF4-FFF2-40B4-BE49-F238E27FC236}">
                <a16:creationId xmlns:a16="http://schemas.microsoft.com/office/drawing/2014/main" id="{A6706843-5142-4F51-A80B-F726F40CCBA2}"/>
              </a:ext>
            </a:extLst>
          </p:cNvPr>
          <p:cNvGrpSpPr>
            <a:grpSpLocks/>
          </p:cNvGrpSpPr>
          <p:nvPr/>
        </p:nvGrpSpPr>
        <p:grpSpPr bwMode="auto">
          <a:xfrm>
            <a:off x="3733800" y="2057400"/>
            <a:ext cx="2209800" cy="2362200"/>
            <a:chOff x="3141" y="1662"/>
            <a:chExt cx="2448" cy="1218"/>
          </a:xfrm>
        </p:grpSpPr>
        <p:pic>
          <p:nvPicPr>
            <p:cNvPr id="17436" name="Picture 20" descr="Kc Hai ba trưng">
              <a:extLst>
                <a:ext uri="{FF2B5EF4-FFF2-40B4-BE49-F238E27FC236}">
                  <a16:creationId xmlns:a16="http://schemas.microsoft.com/office/drawing/2014/main" id="{6088E428-C4A9-4B1E-88CE-1D3EE48DA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7437" name="Group 21">
              <a:extLst>
                <a:ext uri="{FF2B5EF4-FFF2-40B4-BE49-F238E27FC236}">
                  <a16:creationId xmlns:a16="http://schemas.microsoft.com/office/drawing/2014/main" id="{8C46FCEB-4D73-4432-A905-D8A6CB0A8194}"/>
                </a:ext>
              </a:extLst>
            </p:cNvPr>
            <p:cNvGrpSpPr>
              <a:grpSpLocks/>
            </p:cNvGrpSpPr>
            <p:nvPr/>
          </p:nvGrpSpPr>
          <p:grpSpPr bwMode="auto">
            <a:xfrm>
              <a:off x="3147" y="1662"/>
              <a:ext cx="432" cy="380"/>
              <a:chOff x="1296" y="563"/>
              <a:chExt cx="432" cy="380"/>
            </a:xfrm>
          </p:grpSpPr>
          <p:grpSp>
            <p:nvGrpSpPr>
              <p:cNvPr id="17438" name="Group 22">
                <a:extLst>
                  <a:ext uri="{FF2B5EF4-FFF2-40B4-BE49-F238E27FC236}">
                    <a16:creationId xmlns:a16="http://schemas.microsoft.com/office/drawing/2014/main" id="{55DD4903-73DE-4CC5-BC9C-5C090863AA9F}"/>
                  </a:ext>
                </a:extLst>
              </p:cNvPr>
              <p:cNvGrpSpPr>
                <a:grpSpLocks/>
              </p:cNvGrpSpPr>
              <p:nvPr/>
            </p:nvGrpSpPr>
            <p:grpSpPr bwMode="auto">
              <a:xfrm>
                <a:off x="1296" y="564"/>
                <a:ext cx="432" cy="379"/>
                <a:chOff x="1248" y="640"/>
                <a:chExt cx="432" cy="379"/>
              </a:xfrm>
            </p:grpSpPr>
            <p:sp>
              <p:nvSpPr>
                <p:cNvPr id="17440" name="Oval 23">
                  <a:extLst>
                    <a:ext uri="{FF2B5EF4-FFF2-40B4-BE49-F238E27FC236}">
                      <a16:creationId xmlns:a16="http://schemas.microsoft.com/office/drawing/2014/main" id="{5FAF8874-D621-4679-93D2-C6647590ECD5}"/>
                    </a:ext>
                  </a:extLst>
                </p:cNvPr>
                <p:cNvSpPr>
                  <a:spLocks noChangeArrowheads="1"/>
                </p:cNvSpPr>
                <p:nvPr/>
              </p:nvSpPr>
              <p:spPr bwMode="gray">
                <a:xfrm>
                  <a:off x="1248" y="640"/>
                  <a:ext cx="432" cy="37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41" name="Oval 24">
                  <a:extLst>
                    <a:ext uri="{FF2B5EF4-FFF2-40B4-BE49-F238E27FC236}">
                      <a16:creationId xmlns:a16="http://schemas.microsoft.com/office/drawing/2014/main" id="{EBB29FC2-A227-4E05-AD2E-9F3210CD29CC}"/>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42" name="Oval 25">
                  <a:extLst>
                    <a:ext uri="{FF2B5EF4-FFF2-40B4-BE49-F238E27FC236}">
                      <a16:creationId xmlns:a16="http://schemas.microsoft.com/office/drawing/2014/main" id="{0725AF01-E373-4B42-BF44-FEEBC99DA7A5}"/>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43" name="Oval 26">
                  <a:extLst>
                    <a:ext uri="{FF2B5EF4-FFF2-40B4-BE49-F238E27FC236}">
                      <a16:creationId xmlns:a16="http://schemas.microsoft.com/office/drawing/2014/main" id="{BA9C8D01-683E-45D1-A298-2D269CFF400C}"/>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44" name="Oval 27">
                  <a:extLst>
                    <a:ext uri="{FF2B5EF4-FFF2-40B4-BE49-F238E27FC236}">
                      <a16:creationId xmlns:a16="http://schemas.microsoft.com/office/drawing/2014/main" id="{F45D45AC-5126-4FC7-A32A-960FAD863F09}"/>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7439" name="Text Box 28">
                <a:extLst>
                  <a:ext uri="{FF2B5EF4-FFF2-40B4-BE49-F238E27FC236}">
                    <a16:creationId xmlns:a16="http://schemas.microsoft.com/office/drawing/2014/main" id="{6E97CD7B-5B62-455F-9433-E194EB9D40EC}"/>
                  </a:ext>
                </a:extLst>
              </p:cNvPr>
              <p:cNvSpPr txBox="1">
                <a:spLocks noChangeArrowheads="1"/>
              </p:cNvSpPr>
              <p:nvPr/>
            </p:nvSpPr>
            <p:spPr bwMode="gray">
              <a:xfrm>
                <a:off x="1380" y="563"/>
                <a:ext cx="272"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2</a:t>
                </a:r>
              </a:p>
            </p:txBody>
          </p:sp>
        </p:grpSp>
      </p:grpSp>
      <p:grpSp>
        <p:nvGrpSpPr>
          <p:cNvPr id="30749" name="Group 29">
            <a:extLst>
              <a:ext uri="{FF2B5EF4-FFF2-40B4-BE49-F238E27FC236}">
                <a16:creationId xmlns:a16="http://schemas.microsoft.com/office/drawing/2014/main" id="{633D05A3-6BAE-4091-82E6-8932516F39FC}"/>
              </a:ext>
            </a:extLst>
          </p:cNvPr>
          <p:cNvGrpSpPr>
            <a:grpSpLocks/>
          </p:cNvGrpSpPr>
          <p:nvPr/>
        </p:nvGrpSpPr>
        <p:grpSpPr bwMode="auto">
          <a:xfrm>
            <a:off x="6019800" y="2044369"/>
            <a:ext cx="2319338" cy="2375230"/>
            <a:chOff x="240" y="3002"/>
            <a:chExt cx="2517" cy="1276"/>
          </a:xfrm>
        </p:grpSpPr>
        <p:pic>
          <p:nvPicPr>
            <p:cNvPr id="17427" name="Picture 30" descr="Kc Hai ba trưng">
              <a:extLst>
                <a:ext uri="{FF2B5EF4-FFF2-40B4-BE49-F238E27FC236}">
                  <a16:creationId xmlns:a16="http://schemas.microsoft.com/office/drawing/2014/main" id="{4893BA5D-D928-4160-AAA8-4F211C95F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7428" name="Group 31">
              <a:extLst>
                <a:ext uri="{FF2B5EF4-FFF2-40B4-BE49-F238E27FC236}">
                  <a16:creationId xmlns:a16="http://schemas.microsoft.com/office/drawing/2014/main" id="{FFA7A83B-8B0C-4FEC-9736-F58BD1861BC4}"/>
                </a:ext>
              </a:extLst>
            </p:cNvPr>
            <p:cNvGrpSpPr>
              <a:grpSpLocks/>
            </p:cNvGrpSpPr>
            <p:nvPr/>
          </p:nvGrpSpPr>
          <p:grpSpPr bwMode="auto">
            <a:xfrm>
              <a:off x="243" y="3002"/>
              <a:ext cx="432" cy="395"/>
              <a:chOff x="1296" y="556"/>
              <a:chExt cx="432" cy="395"/>
            </a:xfrm>
          </p:grpSpPr>
          <p:grpSp>
            <p:nvGrpSpPr>
              <p:cNvPr id="17429" name="Group 32">
                <a:extLst>
                  <a:ext uri="{FF2B5EF4-FFF2-40B4-BE49-F238E27FC236}">
                    <a16:creationId xmlns:a16="http://schemas.microsoft.com/office/drawing/2014/main" id="{3248546B-3830-4722-B765-C60B5423AAB7}"/>
                  </a:ext>
                </a:extLst>
              </p:cNvPr>
              <p:cNvGrpSpPr>
                <a:grpSpLocks/>
              </p:cNvGrpSpPr>
              <p:nvPr/>
            </p:nvGrpSpPr>
            <p:grpSpPr bwMode="auto">
              <a:xfrm>
                <a:off x="1296" y="556"/>
                <a:ext cx="432" cy="395"/>
                <a:chOff x="1248" y="632"/>
                <a:chExt cx="432" cy="395"/>
              </a:xfrm>
            </p:grpSpPr>
            <p:sp>
              <p:nvSpPr>
                <p:cNvPr id="17431" name="Oval 33">
                  <a:extLst>
                    <a:ext uri="{FF2B5EF4-FFF2-40B4-BE49-F238E27FC236}">
                      <a16:creationId xmlns:a16="http://schemas.microsoft.com/office/drawing/2014/main" id="{2D5E5F5A-80ED-4E91-A20C-0D8616473B08}"/>
                    </a:ext>
                  </a:extLst>
                </p:cNvPr>
                <p:cNvSpPr>
                  <a:spLocks noChangeArrowheads="1"/>
                </p:cNvSpPr>
                <p:nvPr/>
              </p:nvSpPr>
              <p:spPr bwMode="gray">
                <a:xfrm>
                  <a:off x="1248" y="632"/>
                  <a:ext cx="432" cy="39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32" name="Oval 34">
                  <a:extLst>
                    <a:ext uri="{FF2B5EF4-FFF2-40B4-BE49-F238E27FC236}">
                      <a16:creationId xmlns:a16="http://schemas.microsoft.com/office/drawing/2014/main" id="{BA5D2815-A37F-4868-95B9-91090B6F2BB0}"/>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33" name="Oval 35">
                  <a:extLst>
                    <a:ext uri="{FF2B5EF4-FFF2-40B4-BE49-F238E27FC236}">
                      <a16:creationId xmlns:a16="http://schemas.microsoft.com/office/drawing/2014/main" id="{9172DBFF-0672-4AF0-8B1F-8AF89712B247}"/>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34" name="Oval 36">
                  <a:extLst>
                    <a:ext uri="{FF2B5EF4-FFF2-40B4-BE49-F238E27FC236}">
                      <a16:creationId xmlns:a16="http://schemas.microsoft.com/office/drawing/2014/main" id="{86E8F8B7-7CE5-4237-9A6B-471AE55B04BF}"/>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35" name="Oval 37">
                  <a:extLst>
                    <a:ext uri="{FF2B5EF4-FFF2-40B4-BE49-F238E27FC236}">
                      <a16:creationId xmlns:a16="http://schemas.microsoft.com/office/drawing/2014/main" id="{DB48AED4-C9C6-45D4-B230-AB63F817F29A}"/>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7430" name="Text Box 38">
                <a:extLst>
                  <a:ext uri="{FF2B5EF4-FFF2-40B4-BE49-F238E27FC236}">
                    <a16:creationId xmlns:a16="http://schemas.microsoft.com/office/drawing/2014/main" id="{D0B88B11-E26C-4AB6-9ED8-C8383CBAE870}"/>
                  </a:ext>
                </a:extLst>
              </p:cNvPr>
              <p:cNvSpPr txBox="1">
                <a:spLocks noChangeArrowheads="1"/>
              </p:cNvSpPr>
              <p:nvPr/>
            </p:nvSpPr>
            <p:spPr bwMode="gray">
              <a:xfrm>
                <a:off x="1381" y="563"/>
                <a:ext cx="27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3</a:t>
                </a:r>
              </a:p>
            </p:txBody>
          </p:sp>
        </p:grpSp>
      </p:grpSp>
      <p:grpSp>
        <p:nvGrpSpPr>
          <p:cNvPr id="30767" name="Group 47">
            <a:extLst>
              <a:ext uri="{FF2B5EF4-FFF2-40B4-BE49-F238E27FC236}">
                <a16:creationId xmlns:a16="http://schemas.microsoft.com/office/drawing/2014/main" id="{4CBCD81D-A47E-465B-89BE-53717F40F879}"/>
              </a:ext>
            </a:extLst>
          </p:cNvPr>
          <p:cNvGrpSpPr>
            <a:grpSpLocks/>
          </p:cNvGrpSpPr>
          <p:nvPr/>
        </p:nvGrpSpPr>
        <p:grpSpPr bwMode="auto">
          <a:xfrm>
            <a:off x="8377238" y="2060500"/>
            <a:ext cx="2290762" cy="2360688"/>
            <a:chOff x="3138" y="2958"/>
            <a:chExt cx="2451" cy="1266"/>
          </a:xfrm>
        </p:grpSpPr>
        <p:pic>
          <p:nvPicPr>
            <p:cNvPr id="17418" name="Picture 48" descr="Kc Hai ba trưng">
              <a:extLst>
                <a:ext uri="{FF2B5EF4-FFF2-40B4-BE49-F238E27FC236}">
                  <a16:creationId xmlns:a16="http://schemas.microsoft.com/office/drawing/2014/main" id="{5085D8A5-3BB9-4057-B416-955526DCA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7419" name="Group 49">
              <a:extLst>
                <a:ext uri="{FF2B5EF4-FFF2-40B4-BE49-F238E27FC236}">
                  <a16:creationId xmlns:a16="http://schemas.microsoft.com/office/drawing/2014/main" id="{29E2EAFE-B279-463D-BD27-98E556AD0F85}"/>
                </a:ext>
              </a:extLst>
            </p:cNvPr>
            <p:cNvGrpSpPr>
              <a:grpSpLocks/>
            </p:cNvGrpSpPr>
            <p:nvPr/>
          </p:nvGrpSpPr>
          <p:grpSpPr bwMode="auto">
            <a:xfrm>
              <a:off x="3138" y="2958"/>
              <a:ext cx="432" cy="395"/>
              <a:chOff x="1296" y="557"/>
              <a:chExt cx="432" cy="395"/>
            </a:xfrm>
          </p:grpSpPr>
          <p:grpSp>
            <p:nvGrpSpPr>
              <p:cNvPr id="17420" name="Group 50">
                <a:extLst>
                  <a:ext uri="{FF2B5EF4-FFF2-40B4-BE49-F238E27FC236}">
                    <a16:creationId xmlns:a16="http://schemas.microsoft.com/office/drawing/2014/main" id="{85494A6F-59D4-46FD-80D1-F1AF21B8730D}"/>
                  </a:ext>
                </a:extLst>
              </p:cNvPr>
              <p:cNvGrpSpPr>
                <a:grpSpLocks/>
              </p:cNvGrpSpPr>
              <p:nvPr/>
            </p:nvGrpSpPr>
            <p:grpSpPr bwMode="auto">
              <a:xfrm>
                <a:off x="1296" y="557"/>
                <a:ext cx="432" cy="395"/>
                <a:chOff x="1248" y="633"/>
                <a:chExt cx="432" cy="395"/>
              </a:xfrm>
            </p:grpSpPr>
            <p:sp>
              <p:nvSpPr>
                <p:cNvPr id="17422" name="Oval 51">
                  <a:extLst>
                    <a:ext uri="{FF2B5EF4-FFF2-40B4-BE49-F238E27FC236}">
                      <a16:creationId xmlns:a16="http://schemas.microsoft.com/office/drawing/2014/main" id="{C644F145-5AA0-4AC8-9510-0CED44EA0E0D}"/>
                    </a:ext>
                  </a:extLst>
                </p:cNvPr>
                <p:cNvSpPr>
                  <a:spLocks noChangeArrowheads="1"/>
                </p:cNvSpPr>
                <p:nvPr/>
              </p:nvSpPr>
              <p:spPr bwMode="gray">
                <a:xfrm>
                  <a:off x="1248" y="633"/>
                  <a:ext cx="432" cy="39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23" name="Oval 52">
                  <a:extLst>
                    <a:ext uri="{FF2B5EF4-FFF2-40B4-BE49-F238E27FC236}">
                      <a16:creationId xmlns:a16="http://schemas.microsoft.com/office/drawing/2014/main" id="{EDD9BA48-1CCD-4E8B-9892-024B0507CC13}"/>
                    </a:ext>
                  </a:extLst>
                </p:cNvPr>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24" name="Oval 53">
                  <a:extLst>
                    <a:ext uri="{FF2B5EF4-FFF2-40B4-BE49-F238E27FC236}">
                      <a16:creationId xmlns:a16="http://schemas.microsoft.com/office/drawing/2014/main" id="{8D281017-12EA-4A58-BC67-AA34E0EB33A4}"/>
                    </a:ext>
                  </a:extLst>
                </p:cNvPr>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25" name="Oval 54">
                  <a:extLst>
                    <a:ext uri="{FF2B5EF4-FFF2-40B4-BE49-F238E27FC236}">
                      <a16:creationId xmlns:a16="http://schemas.microsoft.com/office/drawing/2014/main" id="{044D4E4A-8DB7-44F4-8AD2-411A83A136C1}"/>
                    </a:ext>
                  </a:extLst>
                </p:cNvPr>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7426" name="Oval 55">
                  <a:extLst>
                    <a:ext uri="{FF2B5EF4-FFF2-40B4-BE49-F238E27FC236}">
                      <a16:creationId xmlns:a16="http://schemas.microsoft.com/office/drawing/2014/main" id="{C9305FBD-37F6-45A3-AC20-7FF8DAFF3CA0}"/>
                    </a:ext>
                  </a:extLst>
                </p:cNvPr>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grpSp>
          <p:sp>
            <p:nvSpPr>
              <p:cNvPr id="17421" name="Text Box 56">
                <a:extLst>
                  <a:ext uri="{FF2B5EF4-FFF2-40B4-BE49-F238E27FC236}">
                    <a16:creationId xmlns:a16="http://schemas.microsoft.com/office/drawing/2014/main" id="{2D3D4C94-FCA1-45E1-B1C0-6CF7CCCC9CC7}"/>
                  </a:ext>
                </a:extLst>
              </p:cNvPr>
              <p:cNvSpPr txBox="1">
                <a:spLocks noChangeArrowheads="1"/>
              </p:cNvSpPr>
              <p:nvPr/>
            </p:nvSpPr>
            <p:spPr bwMode="gray">
              <a:xfrm>
                <a:off x="1379" y="563"/>
                <a:ext cx="274"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a:solidFill>
                      <a:srgbClr val="990000"/>
                    </a:solidFill>
                    <a:latin typeface="Times New Roman" panose="02020603050405020304" pitchFamily="18" charset="0"/>
                  </a:rPr>
                  <a:t>4</a:t>
                </a:r>
              </a:p>
            </p:txBody>
          </p:sp>
        </p:grpSp>
      </p:grpSp>
      <p:sp>
        <p:nvSpPr>
          <p:cNvPr id="17414" name="WordArt 60">
            <a:extLst>
              <a:ext uri="{FF2B5EF4-FFF2-40B4-BE49-F238E27FC236}">
                <a16:creationId xmlns:a16="http://schemas.microsoft.com/office/drawing/2014/main" id="{B4B304BD-6088-4244-900C-69125F542FB3}"/>
              </a:ext>
            </a:extLst>
          </p:cNvPr>
          <p:cNvSpPr>
            <a:spLocks noChangeArrowheads="1" noChangeShapeType="1" noTextEdit="1"/>
          </p:cNvSpPr>
          <p:nvPr/>
        </p:nvSpPr>
        <p:spPr bwMode="auto">
          <a:xfrm>
            <a:off x="1524000" y="0"/>
            <a:ext cx="2209800" cy="14478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30781" name="Text Box 61">
            <a:extLst>
              <a:ext uri="{FF2B5EF4-FFF2-40B4-BE49-F238E27FC236}">
                <a16:creationId xmlns:a16="http://schemas.microsoft.com/office/drawing/2014/main" id="{51C19738-F82C-404B-8393-D1A4D0809AAC}"/>
              </a:ext>
            </a:extLst>
          </p:cNvPr>
          <p:cNvSpPr txBox="1">
            <a:spLocks noChangeArrowheads="1"/>
          </p:cNvSpPr>
          <p:nvPr/>
        </p:nvSpPr>
        <p:spPr bwMode="auto">
          <a:xfrm>
            <a:off x="152400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i="1">
                <a:solidFill>
                  <a:srgbClr val="1A0597"/>
                </a:solidFill>
                <a:latin typeface="Times New Roman" panose="02020603050405020304" pitchFamily="18" charset="0"/>
              </a:rPr>
              <a:t>* Dựa vào các tranh sau, hãy kể lại tóm tắt câu chuyện</a:t>
            </a:r>
            <a:r>
              <a:rPr lang="en-US" altLang="en-US" sz="2400" b="1" i="1">
                <a:solidFill>
                  <a:srgbClr val="990000"/>
                </a:solidFill>
                <a:latin typeface="Times New Roman" panose="02020603050405020304" pitchFamily="18" charset="0"/>
              </a:rPr>
              <a:t> Hai Bà Trưng.</a:t>
            </a:r>
          </a:p>
        </p:txBody>
      </p:sp>
      <p:sp>
        <p:nvSpPr>
          <p:cNvPr id="30782" name="Text Box 62">
            <a:extLst>
              <a:ext uri="{FF2B5EF4-FFF2-40B4-BE49-F238E27FC236}">
                <a16:creationId xmlns:a16="http://schemas.microsoft.com/office/drawing/2014/main" id="{9B1DCCF5-F917-4391-83CB-3829A900BB60}"/>
              </a:ext>
            </a:extLst>
          </p:cNvPr>
          <p:cNvSpPr txBox="1">
            <a:spLocks noChangeArrowheads="1"/>
          </p:cNvSpPr>
          <p:nvPr/>
        </p:nvSpPr>
        <p:spPr bwMode="auto">
          <a:xfrm>
            <a:off x="1524000" y="45720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Câu chuyện này giúp các em hiểu được điều gì ?</a:t>
            </a:r>
            <a:endParaRPr lang="en-US" altLang="en-US" b="1">
              <a:solidFill>
                <a:srgbClr val="000000"/>
              </a:solidFill>
              <a:latin typeface="Times New Roman" panose="02020603050405020304" pitchFamily="18" charset="0"/>
              <a:cs typeface="Times New Roman" panose="02020603050405020304" pitchFamily="18" charset="0"/>
            </a:endParaRPr>
          </a:p>
        </p:txBody>
      </p:sp>
      <p:sp>
        <p:nvSpPr>
          <p:cNvPr id="30783" name="Text Box 63">
            <a:extLst>
              <a:ext uri="{FF2B5EF4-FFF2-40B4-BE49-F238E27FC236}">
                <a16:creationId xmlns:a16="http://schemas.microsoft.com/office/drawing/2014/main" id="{34625F14-61FC-481D-BF41-DC200D85297D}"/>
              </a:ext>
            </a:extLst>
          </p:cNvPr>
          <p:cNvSpPr txBox="1">
            <a:spLocks noChangeArrowheads="1"/>
          </p:cNvSpPr>
          <p:nvPr/>
        </p:nvSpPr>
        <p:spPr bwMode="auto">
          <a:xfrm>
            <a:off x="1524000" y="51054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99"/>
                </a:solidFill>
                <a:latin typeface="Times New Roman" panose="02020603050405020304" pitchFamily="18" charset="0"/>
                <a:cs typeface="Times New Roman" panose="02020603050405020304" pitchFamily="18" charset="0"/>
              </a:rPr>
              <a:t>- Dân tộc Việt Nam ta có truyền thống chống giặc ngoại xâm bất khuất từ bao đời nay , phụ nữ Việt Nam rất anh hùng bất khuất. </a:t>
            </a:r>
            <a:endParaRPr lang="en-US" altLang="en-US"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1"/>
                                        </p:tgtEl>
                                        <p:attrNameLst>
                                          <p:attrName>style.visibility</p:attrName>
                                        </p:attrNameLst>
                                      </p:cBhvr>
                                      <p:to>
                                        <p:strVal val="visible"/>
                                      </p:to>
                                    </p:set>
                                    <p:anim calcmode="lin" valueType="num">
                                      <p:cBhvr additive="base">
                                        <p:cTn id="7" dur="500" fill="hold"/>
                                        <p:tgtEl>
                                          <p:spTgt spid="30781"/>
                                        </p:tgtEl>
                                        <p:attrNameLst>
                                          <p:attrName>ppt_x</p:attrName>
                                        </p:attrNameLst>
                                      </p:cBhvr>
                                      <p:tavLst>
                                        <p:tav tm="0">
                                          <p:val>
                                            <p:strVal val="#ppt_x"/>
                                          </p:val>
                                        </p:tav>
                                        <p:tav tm="100000">
                                          <p:val>
                                            <p:strVal val="#ppt_x"/>
                                          </p:val>
                                        </p:tav>
                                      </p:tavLst>
                                    </p:anim>
                                    <p:anim calcmode="lin" valueType="num">
                                      <p:cBhvr additive="base">
                                        <p:cTn id="8" dur="500" fill="hold"/>
                                        <p:tgtEl>
                                          <p:spTgt spid="307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9"/>
                                        </p:tgtEl>
                                        <p:attrNameLst>
                                          <p:attrName>style.visibility</p:attrName>
                                        </p:attrNameLst>
                                      </p:cBhvr>
                                      <p:to>
                                        <p:strVal val="visible"/>
                                      </p:to>
                                    </p:set>
                                    <p:anim calcmode="lin" valueType="num">
                                      <p:cBhvr additive="base">
                                        <p:cTn id="11" dur="500" fill="hold"/>
                                        <p:tgtEl>
                                          <p:spTgt spid="30729"/>
                                        </p:tgtEl>
                                        <p:attrNameLst>
                                          <p:attrName>ppt_x</p:attrName>
                                        </p:attrNameLst>
                                      </p:cBhvr>
                                      <p:tavLst>
                                        <p:tav tm="0">
                                          <p:val>
                                            <p:strVal val="#ppt_x"/>
                                          </p:val>
                                        </p:tav>
                                        <p:tav tm="100000">
                                          <p:val>
                                            <p:strVal val="#ppt_x"/>
                                          </p:val>
                                        </p:tav>
                                      </p:tavLst>
                                    </p:anim>
                                    <p:anim calcmode="lin" valueType="num">
                                      <p:cBhvr additive="base">
                                        <p:cTn id="12" dur="500" fill="hold"/>
                                        <p:tgtEl>
                                          <p:spTgt spid="307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9"/>
                                        </p:tgtEl>
                                        <p:attrNameLst>
                                          <p:attrName>style.visibility</p:attrName>
                                        </p:attrNameLst>
                                      </p:cBhvr>
                                      <p:to>
                                        <p:strVal val="visible"/>
                                      </p:to>
                                    </p:set>
                                    <p:anim calcmode="lin" valueType="num">
                                      <p:cBhvr additive="base">
                                        <p:cTn id="15" dur="500" fill="hold"/>
                                        <p:tgtEl>
                                          <p:spTgt spid="30739"/>
                                        </p:tgtEl>
                                        <p:attrNameLst>
                                          <p:attrName>ppt_x</p:attrName>
                                        </p:attrNameLst>
                                      </p:cBhvr>
                                      <p:tavLst>
                                        <p:tav tm="0">
                                          <p:val>
                                            <p:strVal val="#ppt_x"/>
                                          </p:val>
                                        </p:tav>
                                        <p:tav tm="100000">
                                          <p:val>
                                            <p:strVal val="#ppt_x"/>
                                          </p:val>
                                        </p:tav>
                                      </p:tavLst>
                                    </p:anim>
                                    <p:anim calcmode="lin" valueType="num">
                                      <p:cBhvr additive="base">
                                        <p:cTn id="16" dur="500" fill="hold"/>
                                        <p:tgtEl>
                                          <p:spTgt spid="3073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49"/>
                                        </p:tgtEl>
                                        <p:attrNameLst>
                                          <p:attrName>style.visibility</p:attrName>
                                        </p:attrNameLst>
                                      </p:cBhvr>
                                      <p:to>
                                        <p:strVal val="visible"/>
                                      </p:to>
                                    </p:set>
                                    <p:anim calcmode="lin" valueType="num">
                                      <p:cBhvr additive="base">
                                        <p:cTn id="19" dur="500" fill="hold"/>
                                        <p:tgtEl>
                                          <p:spTgt spid="30749"/>
                                        </p:tgtEl>
                                        <p:attrNameLst>
                                          <p:attrName>ppt_x</p:attrName>
                                        </p:attrNameLst>
                                      </p:cBhvr>
                                      <p:tavLst>
                                        <p:tav tm="0">
                                          <p:val>
                                            <p:strVal val="#ppt_x"/>
                                          </p:val>
                                        </p:tav>
                                        <p:tav tm="100000">
                                          <p:val>
                                            <p:strVal val="#ppt_x"/>
                                          </p:val>
                                        </p:tav>
                                      </p:tavLst>
                                    </p:anim>
                                    <p:anim calcmode="lin" valueType="num">
                                      <p:cBhvr additive="base">
                                        <p:cTn id="20" dur="500" fill="hold"/>
                                        <p:tgtEl>
                                          <p:spTgt spid="307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67"/>
                                        </p:tgtEl>
                                        <p:attrNameLst>
                                          <p:attrName>style.visibility</p:attrName>
                                        </p:attrNameLst>
                                      </p:cBhvr>
                                      <p:to>
                                        <p:strVal val="visible"/>
                                      </p:to>
                                    </p:set>
                                    <p:anim calcmode="lin" valueType="num">
                                      <p:cBhvr additive="base">
                                        <p:cTn id="23" dur="500" fill="hold"/>
                                        <p:tgtEl>
                                          <p:spTgt spid="30767"/>
                                        </p:tgtEl>
                                        <p:attrNameLst>
                                          <p:attrName>ppt_x</p:attrName>
                                        </p:attrNameLst>
                                      </p:cBhvr>
                                      <p:tavLst>
                                        <p:tav tm="0">
                                          <p:val>
                                            <p:strVal val="#ppt_x"/>
                                          </p:val>
                                        </p:tav>
                                        <p:tav tm="100000">
                                          <p:val>
                                            <p:strVal val="#ppt_x"/>
                                          </p:val>
                                        </p:tav>
                                      </p:tavLst>
                                    </p:anim>
                                    <p:anim calcmode="lin" valueType="num">
                                      <p:cBhvr additive="base">
                                        <p:cTn id="24" dur="500" fill="hold"/>
                                        <p:tgtEl>
                                          <p:spTgt spid="3076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0782"/>
                                        </p:tgtEl>
                                        <p:attrNameLst>
                                          <p:attrName>style.visibility</p:attrName>
                                        </p:attrNameLst>
                                      </p:cBhvr>
                                      <p:to>
                                        <p:strVal val="visible"/>
                                      </p:to>
                                    </p:set>
                                    <p:anim calcmode="discrete" valueType="clr">
                                      <p:cBhvr override="childStyle">
                                        <p:cTn id="29" dur="80"/>
                                        <p:tgtEl>
                                          <p:spTgt spid="3078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782"/>
                                        </p:tgtEl>
                                        <p:attrNameLst>
                                          <p:attrName>fillcolor</p:attrName>
                                        </p:attrNameLst>
                                      </p:cBhvr>
                                      <p:tavLst>
                                        <p:tav tm="0">
                                          <p:val>
                                            <p:clrVal>
                                              <a:schemeClr val="accent2"/>
                                            </p:clrVal>
                                          </p:val>
                                        </p:tav>
                                        <p:tav tm="50000">
                                          <p:val>
                                            <p:clrVal>
                                              <a:schemeClr val="hlink"/>
                                            </p:clrVal>
                                          </p:val>
                                        </p:tav>
                                      </p:tavLst>
                                    </p:anim>
                                    <p:set>
                                      <p:cBhvr>
                                        <p:cTn id="31" dur="80"/>
                                        <p:tgtEl>
                                          <p:spTgt spid="30782"/>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783"/>
                                        </p:tgtEl>
                                        <p:attrNameLst>
                                          <p:attrName>style.visibility</p:attrName>
                                        </p:attrNameLst>
                                      </p:cBhvr>
                                      <p:to>
                                        <p:strVal val="visible"/>
                                      </p:to>
                                    </p:set>
                                    <p:anim calcmode="discrete" valueType="clr">
                                      <p:cBhvr override="childStyle">
                                        <p:cTn id="36" dur="80"/>
                                        <p:tgtEl>
                                          <p:spTgt spid="307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783"/>
                                        </p:tgtEl>
                                        <p:attrNameLst>
                                          <p:attrName>fillcolor</p:attrName>
                                        </p:attrNameLst>
                                      </p:cBhvr>
                                      <p:tavLst>
                                        <p:tav tm="0">
                                          <p:val>
                                            <p:clrVal>
                                              <a:schemeClr val="accent2"/>
                                            </p:clrVal>
                                          </p:val>
                                        </p:tav>
                                        <p:tav tm="50000">
                                          <p:val>
                                            <p:clrVal>
                                              <a:schemeClr val="hlink"/>
                                            </p:clrVal>
                                          </p:val>
                                        </p:tav>
                                      </p:tavLst>
                                    </p:anim>
                                    <p:set>
                                      <p:cBhvr>
                                        <p:cTn id="38" dur="80"/>
                                        <p:tgtEl>
                                          <p:spTgt spid="30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1" grpId="0"/>
      <p:bldP spid="30782" grpId="0"/>
      <p:bldP spid="307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79386B6-A9C3-4820-AF88-87EAF0D60DBD}"/>
              </a:ext>
            </a:extLst>
          </p:cNvPr>
          <p:cNvSpPr>
            <a:spLocks noGrp="1" noChangeArrowheads="1"/>
          </p:cNvSpPr>
          <p:nvPr>
            <p:ph type="title"/>
          </p:nvPr>
        </p:nvSpPr>
        <p:spPr/>
        <p:txBody>
          <a:bodyPr/>
          <a:lstStyle/>
          <a:p>
            <a:pPr eaLnBrk="1" hangingPunct="1"/>
            <a:endParaRPr lang="vi-VN" altLang="en-US"/>
          </a:p>
        </p:txBody>
      </p:sp>
      <p:sp>
        <p:nvSpPr>
          <p:cNvPr id="18435" name="Rectangle 3">
            <a:extLst>
              <a:ext uri="{FF2B5EF4-FFF2-40B4-BE49-F238E27FC236}">
                <a16:creationId xmlns:a16="http://schemas.microsoft.com/office/drawing/2014/main" id="{D65249D6-E96B-4AAE-AF55-0BBD0D6D2DC7}"/>
              </a:ext>
            </a:extLst>
          </p:cNvPr>
          <p:cNvSpPr>
            <a:spLocks noGrp="1" noChangeArrowheads="1"/>
          </p:cNvSpPr>
          <p:nvPr>
            <p:ph type="body" idx="1"/>
          </p:nvPr>
        </p:nvSpPr>
        <p:spPr/>
        <p:txBody>
          <a:bodyPr/>
          <a:lstStyle/>
          <a:p>
            <a:pPr eaLnBrk="1" hangingPunct="1"/>
            <a:endParaRPr lang="vi-VN" altLang="en-US"/>
          </a:p>
        </p:txBody>
      </p:sp>
      <p:pic>
        <p:nvPicPr>
          <p:cNvPr id="18436" name="Picture 4" descr="frame_celebrate">
            <a:extLst>
              <a:ext uri="{FF2B5EF4-FFF2-40B4-BE49-F238E27FC236}">
                <a16:creationId xmlns:a16="http://schemas.microsoft.com/office/drawing/2014/main" id="{9611EBE5-E546-49BD-A007-2E57C8A49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7">
            <a:extLst>
              <a:ext uri="{FF2B5EF4-FFF2-40B4-BE49-F238E27FC236}">
                <a16:creationId xmlns:a16="http://schemas.microsoft.com/office/drawing/2014/main" id="{DF54F815-BC9E-4A72-96AE-61E193F77BF0}"/>
              </a:ext>
            </a:extLst>
          </p:cNvPr>
          <p:cNvSpPr>
            <a:spLocks noChangeArrowheads="1" noChangeShapeType="1" noTextEdit="1"/>
          </p:cNvSpPr>
          <p:nvPr/>
        </p:nvSpPr>
        <p:spPr bwMode="auto">
          <a:xfrm>
            <a:off x="2743200" y="1600200"/>
            <a:ext cx="6781800" cy="39624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RECO0120">
            <a:extLst>
              <a:ext uri="{FF2B5EF4-FFF2-40B4-BE49-F238E27FC236}">
                <a16:creationId xmlns:a16="http://schemas.microsoft.com/office/drawing/2014/main" id="{B1B2828C-2313-4B6F-B557-4CA4ECB65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000" t="17999" r="21500" b="11333"/>
          <a:stretch>
            <a:fillRect/>
          </a:stretch>
        </p:blipFill>
        <p:spPr bwMode="auto">
          <a:xfrm>
            <a:off x="2514600" y="2057400"/>
            <a:ext cx="731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9">
            <a:extLst>
              <a:ext uri="{FF2B5EF4-FFF2-40B4-BE49-F238E27FC236}">
                <a16:creationId xmlns:a16="http://schemas.microsoft.com/office/drawing/2014/main" id="{D3211BC0-A521-4672-A940-3135306E5CA5}"/>
              </a:ext>
            </a:extLst>
          </p:cNvPr>
          <p:cNvSpPr txBox="1">
            <a:spLocks noChangeArrowheads="1"/>
          </p:cNvSpPr>
          <p:nvPr/>
        </p:nvSpPr>
        <p:spPr bwMode="auto">
          <a:xfrm>
            <a:off x="1524000" y="1066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b="1">
                <a:solidFill>
                  <a:srgbClr val="FF0000"/>
                </a:solidFill>
                <a:latin typeface="Times New Roman" panose="02020603050405020304" pitchFamily="18" charset="0"/>
                <a:cs typeface="Times New Roman" panose="02020603050405020304" pitchFamily="18" charset="0"/>
              </a:rPr>
              <a:t>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wedge">
                                      <p:cBhvr>
                                        <p:cTn id="7" dur="2000"/>
                                        <p:tgtEl>
                                          <p:spTgt spid="3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091"/>
                                        </p:tgtEl>
                                        <p:attrNameLst>
                                          <p:attrName>style.visibility</p:attrName>
                                        </p:attrNameLst>
                                      </p:cBhvr>
                                      <p:to>
                                        <p:strVal val="visible"/>
                                      </p:to>
                                    </p:set>
                                    <p:anim calcmode="discrete" valueType="clr">
                                      <p:cBhvr override="childStyle">
                                        <p:cTn id="12" dur="80"/>
                                        <p:tgtEl>
                                          <p:spTgt spid="309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91"/>
                                        </p:tgtEl>
                                        <p:attrNameLst>
                                          <p:attrName>fillcolor</p:attrName>
                                        </p:attrNameLst>
                                      </p:cBhvr>
                                      <p:tavLst>
                                        <p:tav tm="0">
                                          <p:val>
                                            <p:clrVal>
                                              <a:schemeClr val="accent2"/>
                                            </p:clrVal>
                                          </p:val>
                                        </p:tav>
                                        <p:tav tm="50000">
                                          <p:val>
                                            <p:clrVal>
                                              <a:schemeClr val="hlink"/>
                                            </p:clrVal>
                                          </p:val>
                                        </p:tav>
                                      </p:tavLst>
                                    </p:anim>
                                    <p:set>
                                      <p:cBhvr>
                                        <p:cTn id="14" dur="80"/>
                                        <p:tgtEl>
                                          <p:spTgt spid="30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a:extLst>
              <a:ext uri="{FF2B5EF4-FFF2-40B4-BE49-F238E27FC236}">
                <a16:creationId xmlns:a16="http://schemas.microsoft.com/office/drawing/2014/main" id="{5C389F1B-9CE3-4161-8EE1-F75038FAE27F}"/>
              </a:ext>
            </a:extLst>
          </p:cNvPr>
          <p:cNvSpPr txBox="1">
            <a:spLocks noChangeArrowheads="1"/>
          </p:cNvSpPr>
          <p:nvPr/>
        </p:nvSpPr>
        <p:spPr bwMode="auto">
          <a:xfrm>
            <a:off x="1524000" y="1295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Luyện đọc</a:t>
            </a:r>
          </a:p>
        </p:txBody>
      </p:sp>
      <p:sp>
        <p:nvSpPr>
          <p:cNvPr id="38920" name="Text Box 8">
            <a:extLst>
              <a:ext uri="{FF2B5EF4-FFF2-40B4-BE49-F238E27FC236}">
                <a16:creationId xmlns:a16="http://schemas.microsoft.com/office/drawing/2014/main" id="{A1DDBC7A-4EEC-4A11-A078-2037CD8C9771}"/>
              </a:ext>
            </a:extLst>
          </p:cNvPr>
          <p:cNvSpPr txBox="1">
            <a:spLocks noChangeArrowheads="1"/>
          </p:cNvSpPr>
          <p:nvPr/>
        </p:nvSpPr>
        <p:spPr bwMode="auto">
          <a:xfrm>
            <a:off x="1524000" y="1676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990000"/>
                </a:solidFill>
                <a:latin typeface="Times New Roman" panose="02020603050405020304" pitchFamily="18" charset="0"/>
                <a:cs typeface="Times New Roman" panose="02020603050405020304" pitchFamily="18" charset="0"/>
              </a:rPr>
              <a:t>* Đọc đúng:</a:t>
            </a:r>
          </a:p>
        </p:txBody>
      </p:sp>
      <p:sp>
        <p:nvSpPr>
          <p:cNvPr id="38921" name="Text Box 9">
            <a:extLst>
              <a:ext uri="{FF2B5EF4-FFF2-40B4-BE49-F238E27FC236}">
                <a16:creationId xmlns:a16="http://schemas.microsoft.com/office/drawing/2014/main" id="{112FAA61-B8F2-4922-B727-4561163E8ACE}"/>
              </a:ext>
            </a:extLst>
          </p:cNvPr>
          <p:cNvSpPr txBox="1">
            <a:spLocks noChangeArrowheads="1"/>
          </p:cNvSpPr>
          <p:nvPr/>
        </p:nvSpPr>
        <p:spPr bwMode="auto">
          <a:xfrm>
            <a:off x="1524000" y="20574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Thưở xưa, ruộng nương, thuồng luồng, oán hận,lập mưu, phấn khích, rùng rùng, rìu búa, tướng giặc. </a:t>
            </a:r>
          </a:p>
        </p:txBody>
      </p:sp>
      <p:sp>
        <p:nvSpPr>
          <p:cNvPr id="38922" name="Text Box 10">
            <a:extLst>
              <a:ext uri="{FF2B5EF4-FFF2-40B4-BE49-F238E27FC236}">
                <a16:creationId xmlns:a16="http://schemas.microsoft.com/office/drawing/2014/main" id="{5F83A7D0-129A-4CBB-90DA-F36E6AE443D7}"/>
              </a:ext>
            </a:extLst>
          </p:cNvPr>
          <p:cNvSpPr txBox="1">
            <a:spLocks noChangeArrowheads="1"/>
          </p:cNvSpPr>
          <p:nvPr/>
        </p:nvSpPr>
        <p:spPr bwMode="auto">
          <a:xfrm>
            <a:off x="1524000"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990000"/>
                </a:solidFill>
                <a:latin typeface="Times New Roman" panose="02020603050405020304" pitchFamily="18" charset="0"/>
                <a:cs typeface="Times New Roman" panose="02020603050405020304" pitchFamily="18" charset="0"/>
              </a:rPr>
              <a:t>* Ngắt câu:</a:t>
            </a:r>
          </a:p>
        </p:txBody>
      </p:sp>
      <p:sp>
        <p:nvSpPr>
          <p:cNvPr id="38923" name="Text Box 11">
            <a:extLst>
              <a:ext uri="{FF2B5EF4-FFF2-40B4-BE49-F238E27FC236}">
                <a16:creationId xmlns:a16="http://schemas.microsoft.com/office/drawing/2014/main" id="{3FB1EBA7-9CAB-4217-AF18-A212B215A944}"/>
              </a:ext>
            </a:extLst>
          </p:cNvPr>
          <p:cNvSpPr txBox="1">
            <a:spLocks noChangeArrowheads="1"/>
          </p:cNvSpPr>
          <p:nvPr/>
        </p:nvSpPr>
        <p:spPr bwMode="auto">
          <a:xfrm>
            <a:off x="1524000" y="32004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Chúng bắt dân ta lên rừng săn thú lạ,/xuống biển mò ngọc trai/ khiến bao người thiệt mạng /vì hổ báo cá sấu,/ thuồng luồng…</a:t>
            </a:r>
          </a:p>
        </p:txBody>
      </p:sp>
      <p:sp>
        <p:nvSpPr>
          <p:cNvPr id="38924" name="Text Box 12">
            <a:extLst>
              <a:ext uri="{FF2B5EF4-FFF2-40B4-BE49-F238E27FC236}">
                <a16:creationId xmlns:a16="http://schemas.microsoft.com/office/drawing/2014/main" id="{A0784C4A-BA4C-4B22-BBFB-D8EDD61807A5}"/>
              </a:ext>
            </a:extLst>
          </p:cNvPr>
          <p:cNvSpPr txBox="1">
            <a:spLocks noChangeArrowheads="1"/>
          </p:cNvSpPr>
          <p:nvPr/>
        </p:nvSpPr>
        <p:spPr bwMode="auto">
          <a:xfrm>
            <a:off x="1524000" y="403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990000"/>
                </a:solidFill>
                <a:latin typeface="Times New Roman" panose="02020603050405020304" pitchFamily="18" charset="0"/>
                <a:cs typeface="Times New Roman" panose="02020603050405020304" pitchFamily="18" charset="0"/>
              </a:rPr>
              <a:t>* Giải nghĩa từ:</a:t>
            </a:r>
          </a:p>
        </p:txBody>
      </p:sp>
      <p:sp>
        <p:nvSpPr>
          <p:cNvPr id="38925" name="Text Box 13">
            <a:hlinkClick r:id="rId2" action="ppaction://hlinksldjump"/>
            <a:extLst>
              <a:ext uri="{FF2B5EF4-FFF2-40B4-BE49-F238E27FC236}">
                <a16:creationId xmlns:a16="http://schemas.microsoft.com/office/drawing/2014/main" id="{3626E81B-9177-4E9E-915C-04E19145AE84}"/>
              </a:ext>
            </a:extLst>
          </p:cNvPr>
          <p:cNvSpPr txBox="1">
            <a:spLocks noChangeArrowheads="1"/>
          </p:cNvSpPr>
          <p:nvPr/>
        </p:nvSpPr>
        <p:spPr bwMode="auto">
          <a:xfrm>
            <a:off x="1524000" y="441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Giặc ngoại xâm:</a:t>
            </a:r>
          </a:p>
        </p:txBody>
      </p:sp>
      <p:sp>
        <p:nvSpPr>
          <p:cNvPr id="38926" name="Text Box 14">
            <a:extLst>
              <a:ext uri="{FF2B5EF4-FFF2-40B4-BE49-F238E27FC236}">
                <a16:creationId xmlns:a16="http://schemas.microsoft.com/office/drawing/2014/main" id="{9FF38E55-72A7-4C5C-8514-0126A1FFCA0F}"/>
              </a:ext>
            </a:extLst>
          </p:cNvPr>
          <p:cNvSpPr txBox="1">
            <a:spLocks noChangeArrowheads="1"/>
          </p:cNvSpPr>
          <p:nvPr/>
        </p:nvSpPr>
        <p:spPr bwMode="auto">
          <a:xfrm>
            <a:off x="1524000" y="480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Đô hộ:</a:t>
            </a:r>
          </a:p>
        </p:txBody>
      </p:sp>
      <p:sp>
        <p:nvSpPr>
          <p:cNvPr id="38927" name="Text Box 15">
            <a:hlinkClick r:id="rId3" action="ppaction://hlinksldjump"/>
            <a:extLst>
              <a:ext uri="{FF2B5EF4-FFF2-40B4-BE49-F238E27FC236}">
                <a16:creationId xmlns:a16="http://schemas.microsoft.com/office/drawing/2014/main" id="{EBAA9306-B5ED-4339-A3C6-47CD10EB1560}"/>
              </a:ext>
            </a:extLst>
          </p:cNvPr>
          <p:cNvSpPr txBox="1">
            <a:spLocks noChangeArrowheads="1"/>
          </p:cNvSpPr>
          <p:nvPr/>
        </p:nvSpPr>
        <p:spPr bwMode="auto">
          <a:xfrm>
            <a:off x="1524000" y="518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Luy Lâu</a:t>
            </a:r>
          </a:p>
        </p:txBody>
      </p:sp>
      <p:sp>
        <p:nvSpPr>
          <p:cNvPr id="38928" name="Text Box 16">
            <a:hlinkClick r:id="rId4" action="ppaction://hlinksldjump"/>
            <a:extLst>
              <a:ext uri="{FF2B5EF4-FFF2-40B4-BE49-F238E27FC236}">
                <a16:creationId xmlns:a16="http://schemas.microsoft.com/office/drawing/2014/main" id="{9D5D2CC1-9EFD-4235-9E4B-C46D6E70A7D4}"/>
              </a:ext>
            </a:extLst>
          </p:cNvPr>
          <p:cNvSpPr txBox="1">
            <a:spLocks noChangeArrowheads="1"/>
          </p:cNvSpPr>
          <p:nvPr/>
        </p:nvSpPr>
        <p:spPr bwMode="auto">
          <a:xfrm>
            <a:off x="1524000"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Trẩy quân: </a:t>
            </a:r>
          </a:p>
        </p:txBody>
      </p:sp>
      <p:pic>
        <p:nvPicPr>
          <p:cNvPr id="38929" name="Picture 17" descr="ngoc-trai">
            <a:extLst>
              <a:ext uri="{FF2B5EF4-FFF2-40B4-BE49-F238E27FC236}">
                <a16:creationId xmlns:a16="http://schemas.microsoft.com/office/drawing/2014/main" id="{6F53FEC5-EB48-4905-A289-6A6CEC114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114800"/>
            <a:ext cx="2209800" cy="27432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8930" name="Picture 18" descr="pearl">
            <a:extLst>
              <a:ext uri="{FF2B5EF4-FFF2-40B4-BE49-F238E27FC236}">
                <a16:creationId xmlns:a16="http://schemas.microsoft.com/office/drawing/2014/main" id="{C8F60F6E-AF12-473B-86DA-82A2A709C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0" y="4724400"/>
            <a:ext cx="137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9" descr="da-thang-6-ngoc-trai">
            <a:extLst>
              <a:ext uri="{FF2B5EF4-FFF2-40B4-BE49-F238E27FC236}">
                <a16:creationId xmlns:a16="http://schemas.microsoft.com/office/drawing/2014/main" id="{33CB16F2-052F-4DC3-8028-512104D038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038600"/>
            <a:ext cx="2209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Text Box 20">
            <a:extLst>
              <a:ext uri="{FF2B5EF4-FFF2-40B4-BE49-F238E27FC236}">
                <a16:creationId xmlns:a16="http://schemas.microsoft.com/office/drawing/2014/main" id="{8D71EA0E-8807-4EDB-97A8-20079EA535F0}"/>
              </a:ext>
            </a:extLst>
          </p:cNvPr>
          <p:cNvSpPr txBox="1">
            <a:spLocks noChangeArrowheads="1"/>
          </p:cNvSpPr>
          <p:nvPr/>
        </p:nvSpPr>
        <p:spPr bwMode="auto">
          <a:xfrm>
            <a:off x="1524000" y="594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Giáp phục:</a:t>
            </a:r>
          </a:p>
        </p:txBody>
      </p:sp>
      <p:sp>
        <p:nvSpPr>
          <p:cNvPr id="38933" name="Text Box 21">
            <a:extLst>
              <a:ext uri="{FF2B5EF4-FFF2-40B4-BE49-F238E27FC236}">
                <a16:creationId xmlns:a16="http://schemas.microsoft.com/office/drawing/2014/main" id="{B3E4500F-2BA3-4692-9361-435BC5D13992}"/>
              </a:ext>
            </a:extLst>
          </p:cNvPr>
          <p:cNvSpPr txBox="1">
            <a:spLocks noChangeArrowheads="1"/>
          </p:cNvSpPr>
          <p:nvPr/>
        </p:nvSpPr>
        <p:spPr bwMode="auto">
          <a:xfrm>
            <a:off x="152400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 Phấn khích: </a:t>
            </a:r>
          </a:p>
        </p:txBody>
      </p:sp>
      <p:sp>
        <p:nvSpPr>
          <p:cNvPr id="38934" name="Text Box 22">
            <a:extLst>
              <a:ext uri="{FF2B5EF4-FFF2-40B4-BE49-F238E27FC236}">
                <a16:creationId xmlns:a16="http://schemas.microsoft.com/office/drawing/2014/main" id="{7B3CD362-F472-4EBE-993E-7470EBB80856}"/>
              </a:ext>
            </a:extLst>
          </p:cNvPr>
          <p:cNvSpPr txBox="1">
            <a:spLocks noChangeArrowheads="1"/>
          </p:cNvSpPr>
          <p:nvPr/>
        </p:nvSpPr>
        <p:spPr bwMode="auto">
          <a:xfrm>
            <a:off x="8915400" y="4114800"/>
            <a:ext cx="1752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 Ngọc trai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20"/>
                                        </p:tgtEl>
                                        <p:attrNameLst>
                                          <p:attrName>style.visibility</p:attrName>
                                        </p:attrNameLst>
                                      </p:cBhvr>
                                      <p:to>
                                        <p:strVal val="visible"/>
                                      </p:to>
                                    </p:set>
                                    <p:anim calcmode="lin" valueType="num">
                                      <p:cBhvr additive="base">
                                        <p:cTn id="13" dur="500" fill="hold"/>
                                        <p:tgtEl>
                                          <p:spTgt spid="38920"/>
                                        </p:tgtEl>
                                        <p:attrNameLst>
                                          <p:attrName>ppt_x</p:attrName>
                                        </p:attrNameLst>
                                      </p:cBhvr>
                                      <p:tavLst>
                                        <p:tav tm="0">
                                          <p:val>
                                            <p:strVal val="#ppt_x"/>
                                          </p:val>
                                        </p:tav>
                                        <p:tav tm="100000">
                                          <p:val>
                                            <p:strVal val="#ppt_x"/>
                                          </p:val>
                                        </p:tav>
                                      </p:tavLst>
                                    </p:anim>
                                    <p:anim calcmode="lin" valueType="num">
                                      <p:cBhvr additive="base">
                                        <p:cTn id="14"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additive="base">
                                        <p:cTn id="19" dur="500" fill="hold"/>
                                        <p:tgtEl>
                                          <p:spTgt spid="38921"/>
                                        </p:tgtEl>
                                        <p:attrNameLst>
                                          <p:attrName>ppt_x</p:attrName>
                                        </p:attrNameLst>
                                      </p:cBhvr>
                                      <p:tavLst>
                                        <p:tav tm="0">
                                          <p:val>
                                            <p:strVal val="#ppt_x"/>
                                          </p:val>
                                        </p:tav>
                                        <p:tav tm="100000">
                                          <p:val>
                                            <p:strVal val="#ppt_x"/>
                                          </p:val>
                                        </p:tav>
                                      </p:tavLst>
                                    </p:anim>
                                    <p:anim calcmode="lin" valueType="num">
                                      <p:cBhvr additive="base">
                                        <p:cTn id="20"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22">
                                            <p:txEl>
                                              <p:pRg st="0" end="0"/>
                                            </p:txEl>
                                          </p:spTgt>
                                        </p:tgtEl>
                                        <p:attrNameLst>
                                          <p:attrName>style.visibility</p:attrName>
                                        </p:attrNameLst>
                                      </p:cBhvr>
                                      <p:to>
                                        <p:strVal val="visible"/>
                                      </p:to>
                                    </p:set>
                                    <p:anim calcmode="lin" valueType="num">
                                      <p:cBhvr additive="base">
                                        <p:cTn id="25" dur="500" fill="hold"/>
                                        <p:tgtEl>
                                          <p:spTgt spid="3892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23"/>
                                        </p:tgtEl>
                                        <p:attrNameLst>
                                          <p:attrName>style.visibility</p:attrName>
                                        </p:attrNameLst>
                                      </p:cBhvr>
                                      <p:to>
                                        <p:strVal val="visible"/>
                                      </p:to>
                                    </p:set>
                                    <p:anim calcmode="lin" valueType="num">
                                      <p:cBhvr additive="base">
                                        <p:cTn id="31" dur="500" fill="hold"/>
                                        <p:tgtEl>
                                          <p:spTgt spid="38923"/>
                                        </p:tgtEl>
                                        <p:attrNameLst>
                                          <p:attrName>ppt_x</p:attrName>
                                        </p:attrNameLst>
                                      </p:cBhvr>
                                      <p:tavLst>
                                        <p:tav tm="0">
                                          <p:val>
                                            <p:strVal val="#ppt_x"/>
                                          </p:val>
                                        </p:tav>
                                        <p:tav tm="100000">
                                          <p:val>
                                            <p:strVal val="#ppt_x"/>
                                          </p:val>
                                        </p:tav>
                                      </p:tavLst>
                                    </p:anim>
                                    <p:anim calcmode="lin" valueType="num">
                                      <p:cBhvr additive="base">
                                        <p:cTn id="32" dur="500" fill="hold"/>
                                        <p:tgtEl>
                                          <p:spTgt spid="3892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24"/>
                                        </p:tgtEl>
                                        <p:attrNameLst>
                                          <p:attrName>style.visibility</p:attrName>
                                        </p:attrNameLst>
                                      </p:cBhvr>
                                      <p:to>
                                        <p:strVal val="visible"/>
                                      </p:to>
                                    </p:set>
                                    <p:anim calcmode="lin" valueType="num">
                                      <p:cBhvr additive="base">
                                        <p:cTn id="37" dur="500" fill="hold"/>
                                        <p:tgtEl>
                                          <p:spTgt spid="38924"/>
                                        </p:tgtEl>
                                        <p:attrNameLst>
                                          <p:attrName>ppt_x</p:attrName>
                                        </p:attrNameLst>
                                      </p:cBhvr>
                                      <p:tavLst>
                                        <p:tav tm="0">
                                          <p:val>
                                            <p:strVal val="#ppt_x"/>
                                          </p:val>
                                        </p:tav>
                                        <p:tav tm="100000">
                                          <p:val>
                                            <p:strVal val="#ppt_x"/>
                                          </p:val>
                                        </p:tav>
                                      </p:tavLst>
                                    </p:anim>
                                    <p:anim calcmode="lin" valueType="num">
                                      <p:cBhvr additive="base">
                                        <p:cTn id="38"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25"/>
                                        </p:tgtEl>
                                        <p:attrNameLst>
                                          <p:attrName>style.visibility</p:attrName>
                                        </p:attrNameLst>
                                      </p:cBhvr>
                                      <p:to>
                                        <p:strVal val="visible"/>
                                      </p:to>
                                    </p:set>
                                    <p:anim calcmode="lin" valueType="num">
                                      <p:cBhvr additive="base">
                                        <p:cTn id="43" dur="500" fill="hold"/>
                                        <p:tgtEl>
                                          <p:spTgt spid="38925"/>
                                        </p:tgtEl>
                                        <p:attrNameLst>
                                          <p:attrName>ppt_x</p:attrName>
                                        </p:attrNameLst>
                                      </p:cBhvr>
                                      <p:tavLst>
                                        <p:tav tm="0">
                                          <p:val>
                                            <p:strVal val="#ppt_x"/>
                                          </p:val>
                                        </p:tav>
                                        <p:tav tm="100000">
                                          <p:val>
                                            <p:strVal val="#ppt_x"/>
                                          </p:val>
                                        </p:tav>
                                      </p:tavLst>
                                    </p:anim>
                                    <p:anim calcmode="lin" valueType="num">
                                      <p:cBhvr additive="base">
                                        <p:cTn id="44" dur="500" fill="hold"/>
                                        <p:tgtEl>
                                          <p:spTgt spid="389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926"/>
                                        </p:tgtEl>
                                        <p:attrNameLst>
                                          <p:attrName>style.visibility</p:attrName>
                                        </p:attrNameLst>
                                      </p:cBhvr>
                                      <p:to>
                                        <p:strVal val="visible"/>
                                      </p:to>
                                    </p:set>
                                    <p:anim calcmode="lin" valueType="num">
                                      <p:cBhvr additive="base">
                                        <p:cTn id="47" dur="500" fill="hold"/>
                                        <p:tgtEl>
                                          <p:spTgt spid="38926"/>
                                        </p:tgtEl>
                                        <p:attrNameLst>
                                          <p:attrName>ppt_x</p:attrName>
                                        </p:attrNameLst>
                                      </p:cBhvr>
                                      <p:tavLst>
                                        <p:tav tm="0">
                                          <p:val>
                                            <p:strVal val="#ppt_x"/>
                                          </p:val>
                                        </p:tav>
                                        <p:tav tm="100000">
                                          <p:val>
                                            <p:strVal val="#ppt_x"/>
                                          </p:val>
                                        </p:tav>
                                      </p:tavLst>
                                    </p:anim>
                                    <p:anim calcmode="lin" valueType="num">
                                      <p:cBhvr additive="base">
                                        <p:cTn id="48" dur="500" fill="hold"/>
                                        <p:tgtEl>
                                          <p:spTgt spid="389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927"/>
                                        </p:tgtEl>
                                        <p:attrNameLst>
                                          <p:attrName>style.visibility</p:attrName>
                                        </p:attrNameLst>
                                      </p:cBhvr>
                                      <p:to>
                                        <p:strVal val="visible"/>
                                      </p:to>
                                    </p:set>
                                    <p:anim calcmode="lin" valueType="num">
                                      <p:cBhvr additive="base">
                                        <p:cTn id="51" dur="500" fill="hold"/>
                                        <p:tgtEl>
                                          <p:spTgt spid="38927"/>
                                        </p:tgtEl>
                                        <p:attrNameLst>
                                          <p:attrName>ppt_x</p:attrName>
                                        </p:attrNameLst>
                                      </p:cBhvr>
                                      <p:tavLst>
                                        <p:tav tm="0">
                                          <p:val>
                                            <p:strVal val="#ppt_x"/>
                                          </p:val>
                                        </p:tav>
                                        <p:tav tm="100000">
                                          <p:val>
                                            <p:strVal val="#ppt_x"/>
                                          </p:val>
                                        </p:tav>
                                      </p:tavLst>
                                    </p:anim>
                                    <p:anim calcmode="lin" valueType="num">
                                      <p:cBhvr additive="base">
                                        <p:cTn id="52" dur="500" fill="hold"/>
                                        <p:tgtEl>
                                          <p:spTgt spid="389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932"/>
                                        </p:tgtEl>
                                        <p:attrNameLst>
                                          <p:attrName>style.visibility</p:attrName>
                                        </p:attrNameLst>
                                      </p:cBhvr>
                                      <p:to>
                                        <p:strVal val="visible"/>
                                      </p:to>
                                    </p:set>
                                    <p:anim calcmode="lin" valueType="num">
                                      <p:cBhvr additive="base">
                                        <p:cTn id="55" dur="500" fill="hold"/>
                                        <p:tgtEl>
                                          <p:spTgt spid="38932"/>
                                        </p:tgtEl>
                                        <p:attrNameLst>
                                          <p:attrName>ppt_x</p:attrName>
                                        </p:attrNameLst>
                                      </p:cBhvr>
                                      <p:tavLst>
                                        <p:tav tm="0">
                                          <p:val>
                                            <p:strVal val="#ppt_x"/>
                                          </p:val>
                                        </p:tav>
                                        <p:tav tm="100000">
                                          <p:val>
                                            <p:strVal val="#ppt_x"/>
                                          </p:val>
                                        </p:tav>
                                      </p:tavLst>
                                    </p:anim>
                                    <p:anim calcmode="lin" valueType="num">
                                      <p:cBhvr additive="base">
                                        <p:cTn id="56" dur="500" fill="hold"/>
                                        <p:tgtEl>
                                          <p:spTgt spid="389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928"/>
                                        </p:tgtEl>
                                        <p:attrNameLst>
                                          <p:attrName>style.visibility</p:attrName>
                                        </p:attrNameLst>
                                      </p:cBhvr>
                                      <p:to>
                                        <p:strVal val="visible"/>
                                      </p:to>
                                    </p:set>
                                    <p:anim calcmode="lin" valueType="num">
                                      <p:cBhvr additive="base">
                                        <p:cTn id="59" dur="500" fill="hold"/>
                                        <p:tgtEl>
                                          <p:spTgt spid="38928"/>
                                        </p:tgtEl>
                                        <p:attrNameLst>
                                          <p:attrName>ppt_x</p:attrName>
                                        </p:attrNameLst>
                                      </p:cBhvr>
                                      <p:tavLst>
                                        <p:tav tm="0">
                                          <p:val>
                                            <p:strVal val="#ppt_x"/>
                                          </p:val>
                                        </p:tav>
                                        <p:tav tm="100000">
                                          <p:val>
                                            <p:strVal val="#ppt_x"/>
                                          </p:val>
                                        </p:tav>
                                      </p:tavLst>
                                    </p:anim>
                                    <p:anim calcmode="lin" valueType="num">
                                      <p:cBhvr additive="base">
                                        <p:cTn id="60" dur="500" fill="hold"/>
                                        <p:tgtEl>
                                          <p:spTgt spid="389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8933"/>
                                        </p:tgtEl>
                                        <p:attrNameLst>
                                          <p:attrName>style.visibility</p:attrName>
                                        </p:attrNameLst>
                                      </p:cBhvr>
                                      <p:to>
                                        <p:strVal val="visible"/>
                                      </p:to>
                                    </p:set>
                                    <p:anim calcmode="lin" valueType="num">
                                      <p:cBhvr additive="base">
                                        <p:cTn id="63" dur="500" fill="hold"/>
                                        <p:tgtEl>
                                          <p:spTgt spid="38933"/>
                                        </p:tgtEl>
                                        <p:attrNameLst>
                                          <p:attrName>ppt_x</p:attrName>
                                        </p:attrNameLst>
                                      </p:cBhvr>
                                      <p:tavLst>
                                        <p:tav tm="0">
                                          <p:val>
                                            <p:strVal val="#ppt_x"/>
                                          </p:val>
                                        </p:tav>
                                        <p:tav tm="100000">
                                          <p:val>
                                            <p:strVal val="#ppt_x"/>
                                          </p:val>
                                        </p:tav>
                                      </p:tavLst>
                                    </p:anim>
                                    <p:anim calcmode="lin" valueType="num">
                                      <p:cBhvr additive="base">
                                        <p:cTn id="64" dur="500" fill="hold"/>
                                        <p:tgtEl>
                                          <p:spTgt spid="38933"/>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934"/>
                                        </p:tgtEl>
                                        <p:attrNameLst>
                                          <p:attrName>style.visibility</p:attrName>
                                        </p:attrNameLst>
                                      </p:cBhvr>
                                      <p:to>
                                        <p:strVal val="visible"/>
                                      </p:to>
                                    </p:set>
                                    <p:anim calcmode="lin" valueType="num">
                                      <p:cBhvr additive="base">
                                        <p:cTn id="69" dur="500" fill="hold"/>
                                        <p:tgtEl>
                                          <p:spTgt spid="38934"/>
                                        </p:tgtEl>
                                        <p:attrNameLst>
                                          <p:attrName>ppt_x</p:attrName>
                                        </p:attrNameLst>
                                      </p:cBhvr>
                                      <p:tavLst>
                                        <p:tav tm="0">
                                          <p:val>
                                            <p:strVal val="#ppt_x"/>
                                          </p:val>
                                        </p:tav>
                                        <p:tav tm="100000">
                                          <p:val>
                                            <p:strVal val="#ppt_x"/>
                                          </p:val>
                                        </p:tav>
                                      </p:tavLst>
                                    </p:anim>
                                    <p:anim calcmode="lin" valueType="num">
                                      <p:cBhvr additive="base">
                                        <p:cTn id="70" dur="500" fill="hold"/>
                                        <p:tgtEl>
                                          <p:spTgt spid="3893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38929"/>
                                        </p:tgtEl>
                                        <p:attrNameLst>
                                          <p:attrName>style.visibility</p:attrName>
                                        </p:attrNameLst>
                                      </p:cBhvr>
                                      <p:to>
                                        <p:strVal val="visible"/>
                                      </p:to>
                                    </p:set>
                                    <p:anim calcmode="lin" valueType="num">
                                      <p:cBhvr additive="base">
                                        <p:cTn id="75" dur="500" fill="hold"/>
                                        <p:tgtEl>
                                          <p:spTgt spid="38929"/>
                                        </p:tgtEl>
                                        <p:attrNameLst>
                                          <p:attrName>ppt_x</p:attrName>
                                        </p:attrNameLst>
                                      </p:cBhvr>
                                      <p:tavLst>
                                        <p:tav tm="0">
                                          <p:val>
                                            <p:strVal val="#ppt_x"/>
                                          </p:val>
                                        </p:tav>
                                        <p:tav tm="100000">
                                          <p:val>
                                            <p:strVal val="#ppt_x"/>
                                          </p:val>
                                        </p:tav>
                                      </p:tavLst>
                                    </p:anim>
                                    <p:anim calcmode="lin" valueType="num">
                                      <p:cBhvr additive="base">
                                        <p:cTn id="76" dur="500" fill="hold"/>
                                        <p:tgtEl>
                                          <p:spTgt spid="38929"/>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38931"/>
                                        </p:tgtEl>
                                        <p:attrNameLst>
                                          <p:attrName>style.visibility</p:attrName>
                                        </p:attrNameLst>
                                      </p:cBhvr>
                                      <p:to>
                                        <p:strVal val="visible"/>
                                      </p:to>
                                    </p:set>
                                    <p:anim calcmode="lin" valueType="num">
                                      <p:cBhvr additive="base">
                                        <p:cTn id="81" dur="500" fill="hold"/>
                                        <p:tgtEl>
                                          <p:spTgt spid="38931"/>
                                        </p:tgtEl>
                                        <p:attrNameLst>
                                          <p:attrName>ppt_x</p:attrName>
                                        </p:attrNameLst>
                                      </p:cBhvr>
                                      <p:tavLst>
                                        <p:tav tm="0">
                                          <p:val>
                                            <p:strVal val="#ppt_x"/>
                                          </p:val>
                                        </p:tav>
                                        <p:tav tm="100000">
                                          <p:val>
                                            <p:strVal val="#ppt_x"/>
                                          </p:val>
                                        </p:tav>
                                      </p:tavLst>
                                    </p:anim>
                                    <p:anim calcmode="lin" valueType="num">
                                      <p:cBhvr additive="base">
                                        <p:cTn id="82" dur="500" fill="hold"/>
                                        <p:tgtEl>
                                          <p:spTgt spid="38931"/>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38930"/>
                                        </p:tgtEl>
                                        <p:attrNameLst>
                                          <p:attrName>style.visibility</p:attrName>
                                        </p:attrNameLst>
                                      </p:cBhvr>
                                      <p:to>
                                        <p:strVal val="visible"/>
                                      </p:to>
                                    </p:set>
                                    <p:anim calcmode="lin" valueType="num">
                                      <p:cBhvr additive="base">
                                        <p:cTn id="87" dur="500" fill="hold"/>
                                        <p:tgtEl>
                                          <p:spTgt spid="38930"/>
                                        </p:tgtEl>
                                        <p:attrNameLst>
                                          <p:attrName>ppt_x</p:attrName>
                                        </p:attrNameLst>
                                      </p:cBhvr>
                                      <p:tavLst>
                                        <p:tav tm="0">
                                          <p:val>
                                            <p:strVal val="#ppt_x"/>
                                          </p:val>
                                        </p:tav>
                                        <p:tav tm="100000">
                                          <p:val>
                                            <p:strVal val="#ppt_x"/>
                                          </p:val>
                                        </p:tav>
                                      </p:tavLst>
                                    </p:anim>
                                    <p:anim calcmode="lin" valueType="num">
                                      <p:cBhvr additive="base">
                                        <p:cTn id="88" dur="500" fill="hold"/>
                                        <p:tgtEl>
                                          <p:spTgt spid="38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P spid="38921" grpId="0"/>
      <p:bldP spid="38923" grpId="0"/>
      <p:bldP spid="38924" grpId="0"/>
      <p:bldP spid="38925" grpId="0"/>
      <p:bldP spid="38926" grpId="0"/>
      <p:bldP spid="38927" grpId="0"/>
      <p:bldP spid="38928" grpId="0"/>
      <p:bldP spid="38932" grpId="0"/>
      <p:bldP spid="38933" grpId="0"/>
      <p:bldP spid="389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ai ba trưng 2">
            <a:extLst>
              <a:ext uri="{FF2B5EF4-FFF2-40B4-BE49-F238E27FC236}">
                <a16:creationId xmlns:a16="http://schemas.microsoft.com/office/drawing/2014/main" id="{026020CC-D56D-4088-AB34-CB9F163ED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4572000" cy="43434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4588" name="WordArt 12">
            <a:extLst>
              <a:ext uri="{FF2B5EF4-FFF2-40B4-BE49-F238E27FC236}">
                <a16:creationId xmlns:a16="http://schemas.microsoft.com/office/drawing/2014/main" id="{890C7757-50B6-4C40-AD5F-ED2A5B2E5596}"/>
              </a:ext>
            </a:extLst>
          </p:cNvPr>
          <p:cNvSpPr>
            <a:spLocks noChangeArrowheads="1" noChangeShapeType="1" noTextEdit="1"/>
          </p:cNvSpPr>
          <p:nvPr/>
        </p:nvSpPr>
        <p:spPr bwMode="auto">
          <a:xfrm>
            <a:off x="1905000" y="1828800"/>
            <a:ext cx="5257800" cy="3124200"/>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NHÓM</a:t>
            </a:r>
          </a:p>
        </p:txBody>
      </p:sp>
      <p:sp>
        <p:nvSpPr>
          <p:cNvPr id="24589" name="WordArt 13">
            <a:extLst>
              <a:ext uri="{FF2B5EF4-FFF2-40B4-BE49-F238E27FC236}">
                <a16:creationId xmlns:a16="http://schemas.microsoft.com/office/drawing/2014/main" id="{B0AD42D3-FEDB-4E35-80D4-F451F047F601}"/>
              </a:ext>
            </a:extLst>
          </p:cNvPr>
          <p:cNvSpPr>
            <a:spLocks noChangeArrowheads="1" noChangeShapeType="1" noTextEdit="1"/>
          </p:cNvSpPr>
          <p:nvPr/>
        </p:nvSpPr>
        <p:spPr bwMode="auto">
          <a:xfrm>
            <a:off x="1676400" y="1752600"/>
            <a:ext cx="5562600" cy="48006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THI ĐỌC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additive="base">
                                        <p:cTn id="7" dur="500" fill="hold"/>
                                        <p:tgtEl>
                                          <p:spTgt spid="24588"/>
                                        </p:tgtEl>
                                        <p:attrNameLst>
                                          <p:attrName>ppt_x</p:attrName>
                                        </p:attrNameLst>
                                      </p:cBhvr>
                                      <p:tavLst>
                                        <p:tav tm="0">
                                          <p:val>
                                            <p:strVal val="#ppt_x"/>
                                          </p:val>
                                        </p:tav>
                                        <p:tav tm="100000">
                                          <p:val>
                                            <p:strVal val="#ppt_x"/>
                                          </p:val>
                                        </p:tav>
                                      </p:tavLst>
                                    </p:anim>
                                    <p:anim calcmode="lin" valueType="num">
                                      <p:cBhvr additive="base">
                                        <p:cTn id="8"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24588"/>
                                        </p:tgtEl>
                                        <p:attrNameLst>
                                          <p:attrName>ppt_x</p:attrName>
                                        </p:attrNameLst>
                                      </p:cBhvr>
                                      <p:tavLst>
                                        <p:tav tm="0">
                                          <p:val>
                                            <p:strVal val="ppt_x"/>
                                          </p:val>
                                        </p:tav>
                                        <p:tav tm="100000">
                                          <p:val>
                                            <p:strVal val="ppt_x"/>
                                          </p:val>
                                        </p:tav>
                                      </p:tavLst>
                                    </p:anim>
                                    <p:anim calcmode="lin" valueType="num">
                                      <p:cBhvr additive="base">
                                        <p:cTn id="13" dur="500"/>
                                        <p:tgtEl>
                                          <p:spTgt spid="24588"/>
                                        </p:tgtEl>
                                        <p:attrNameLst>
                                          <p:attrName>ppt_y</p:attrName>
                                        </p:attrNameLst>
                                      </p:cBhvr>
                                      <p:tavLst>
                                        <p:tav tm="0">
                                          <p:val>
                                            <p:strVal val="ppt_y"/>
                                          </p:val>
                                        </p:tav>
                                        <p:tav tm="100000">
                                          <p:val>
                                            <p:strVal val="1+ppt_h/2"/>
                                          </p:val>
                                        </p:tav>
                                      </p:tavLst>
                                    </p:anim>
                                    <p:set>
                                      <p:cBhvr>
                                        <p:cTn id="14" dur="1" fill="hold">
                                          <p:stCondLst>
                                            <p:cond delay="499"/>
                                          </p:stCondLst>
                                        </p:cTn>
                                        <p:tgtEl>
                                          <p:spTgt spid="24588"/>
                                        </p:tgtEl>
                                        <p:attrNameLst>
                                          <p:attrName>style.visibility</p:attrName>
                                        </p:attrNameLst>
                                      </p:cBhvr>
                                      <p:to>
                                        <p:strVal val="hidden"/>
                                      </p:to>
                                    </p:se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4589"/>
                                        </p:tgtEl>
                                        <p:attrNameLst>
                                          <p:attrName>style.visibility</p:attrName>
                                        </p:attrNameLst>
                                      </p:cBhvr>
                                      <p:to>
                                        <p:strVal val="visible"/>
                                      </p:to>
                                    </p:set>
                                    <p:anim calcmode="lin" valueType="num">
                                      <p:cBhvr additive="base">
                                        <p:cTn id="18" dur="500" fill="hold"/>
                                        <p:tgtEl>
                                          <p:spTgt spid="24589"/>
                                        </p:tgtEl>
                                        <p:attrNameLst>
                                          <p:attrName>ppt_x</p:attrName>
                                        </p:attrNameLst>
                                      </p:cBhvr>
                                      <p:tavLst>
                                        <p:tav tm="0">
                                          <p:val>
                                            <p:strVal val="#ppt_x"/>
                                          </p:val>
                                        </p:tav>
                                        <p:tav tm="100000">
                                          <p:val>
                                            <p:strVal val="#ppt_x"/>
                                          </p:val>
                                        </p:tav>
                                      </p:tavLst>
                                    </p:anim>
                                    <p:anim calcmode="lin" valueType="num">
                                      <p:cBhvr additive="base">
                                        <p:cTn id="19" dur="500" fill="hold"/>
                                        <p:tgtEl>
                                          <p:spTgt spid="24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3">
            <a:extLst>
              <a:ext uri="{FF2B5EF4-FFF2-40B4-BE49-F238E27FC236}">
                <a16:creationId xmlns:a16="http://schemas.microsoft.com/office/drawing/2014/main" id="{1BC6C22E-F400-4F16-934A-6289691DD77A}"/>
              </a:ext>
            </a:extLst>
          </p:cNvPr>
          <p:cNvSpPr txBox="1">
            <a:spLocks noChangeArrowheads="1"/>
          </p:cNvSpPr>
          <p:nvPr/>
        </p:nvSpPr>
        <p:spPr bwMode="auto">
          <a:xfrm>
            <a:off x="1524000" y="1295400"/>
            <a:ext cx="3124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Tìm hiểu bài</a:t>
            </a:r>
          </a:p>
        </p:txBody>
      </p:sp>
      <p:sp>
        <p:nvSpPr>
          <p:cNvPr id="15374" name="Text Box 14">
            <a:extLst>
              <a:ext uri="{FF2B5EF4-FFF2-40B4-BE49-F238E27FC236}">
                <a16:creationId xmlns:a16="http://schemas.microsoft.com/office/drawing/2014/main" id="{E66CC737-2143-4D26-9945-5D73BB078D16}"/>
              </a:ext>
            </a:extLst>
          </p:cNvPr>
          <p:cNvSpPr txBox="1">
            <a:spLocks noChangeArrowheads="1"/>
          </p:cNvSpPr>
          <p:nvPr/>
        </p:nvSpPr>
        <p:spPr bwMode="auto">
          <a:xfrm>
            <a:off x="1524000" y="1752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990000"/>
                </a:solidFill>
                <a:latin typeface="Times New Roman" panose="02020603050405020304" pitchFamily="18" charset="0"/>
                <a:cs typeface="Times New Roman" panose="02020603050405020304" pitchFamily="18" charset="0"/>
              </a:rPr>
              <a:t>1. Nêu những tội ác của giặc ngoại xâm đối với dân ta.</a:t>
            </a:r>
          </a:p>
        </p:txBody>
      </p:sp>
      <p:sp>
        <p:nvSpPr>
          <p:cNvPr id="15375" name="Text Box 15">
            <a:extLst>
              <a:ext uri="{FF2B5EF4-FFF2-40B4-BE49-F238E27FC236}">
                <a16:creationId xmlns:a16="http://schemas.microsoft.com/office/drawing/2014/main" id="{92B10DCC-3949-49E2-B8A5-31657BDB91DE}"/>
              </a:ext>
            </a:extLst>
          </p:cNvPr>
          <p:cNvSpPr txBox="1">
            <a:spLocks noChangeArrowheads="1"/>
          </p:cNvSpPr>
          <p:nvPr/>
        </p:nvSpPr>
        <p:spPr bwMode="auto">
          <a:xfrm>
            <a:off x="1524000" y="2209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Chém giết dân làng, cướp hết ruộng nương.</a:t>
            </a:r>
          </a:p>
        </p:txBody>
      </p:sp>
      <p:sp>
        <p:nvSpPr>
          <p:cNvPr id="15376" name="Text Box 16">
            <a:extLst>
              <a:ext uri="{FF2B5EF4-FFF2-40B4-BE49-F238E27FC236}">
                <a16:creationId xmlns:a16="http://schemas.microsoft.com/office/drawing/2014/main" id="{5B51A39A-0B07-416C-AD78-29652DD496D6}"/>
              </a:ext>
            </a:extLst>
          </p:cNvPr>
          <p:cNvSpPr txBox="1">
            <a:spLocks noChangeArrowheads="1"/>
          </p:cNvSpPr>
          <p:nvPr/>
        </p:nvSpPr>
        <p:spPr bwMode="auto">
          <a:xfrm>
            <a:off x="1524000" y="28194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Bắt dân lên rừng săn thú lạ, xuống biển mò ngọc trai…khiến bao nhiêu người thiệt mạng vì hổ báo, cá sấu, thuồng luồng. </a:t>
            </a:r>
          </a:p>
        </p:txBody>
      </p:sp>
      <p:sp>
        <p:nvSpPr>
          <p:cNvPr id="15377" name="Text Box 17">
            <a:extLst>
              <a:ext uri="{FF2B5EF4-FFF2-40B4-BE49-F238E27FC236}">
                <a16:creationId xmlns:a16="http://schemas.microsoft.com/office/drawing/2014/main" id="{453EC9BB-4DD1-483F-9540-91F8BB2837AC}"/>
              </a:ext>
            </a:extLst>
          </p:cNvPr>
          <p:cNvSpPr txBox="1">
            <a:spLocks noChangeArrowheads="1"/>
          </p:cNvSpPr>
          <p:nvPr/>
        </p:nvSpPr>
        <p:spPr bwMode="auto">
          <a:xfrm>
            <a:off x="1524000" y="41910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990000"/>
                </a:solidFill>
                <a:latin typeface="Times New Roman" panose="02020603050405020304" pitchFamily="18" charset="0"/>
                <a:cs typeface="Times New Roman" panose="02020603050405020304" pitchFamily="18" charset="0"/>
              </a:rPr>
              <a:t>2. Hai Bà Trưng có tài và chí lớn như thế nào?</a:t>
            </a:r>
          </a:p>
        </p:txBody>
      </p:sp>
      <p:sp>
        <p:nvSpPr>
          <p:cNvPr id="15378" name="Text Box 18">
            <a:extLst>
              <a:ext uri="{FF2B5EF4-FFF2-40B4-BE49-F238E27FC236}">
                <a16:creationId xmlns:a16="http://schemas.microsoft.com/office/drawing/2014/main" id="{98585774-4D23-4E53-A677-23BF486222FF}"/>
              </a:ext>
            </a:extLst>
          </p:cNvPr>
          <p:cNvSpPr txBox="1">
            <a:spLocks noChangeArrowheads="1"/>
          </p:cNvSpPr>
          <p:nvPr/>
        </p:nvSpPr>
        <p:spPr bwMode="auto">
          <a:xfrm>
            <a:off x="1524000" y="472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Tài giỏi võ nghệ.</a:t>
            </a:r>
          </a:p>
        </p:txBody>
      </p:sp>
      <p:sp>
        <p:nvSpPr>
          <p:cNvPr id="15379" name="Text Box 19">
            <a:extLst>
              <a:ext uri="{FF2B5EF4-FFF2-40B4-BE49-F238E27FC236}">
                <a16:creationId xmlns:a16="http://schemas.microsoft.com/office/drawing/2014/main" id="{14180A4C-B835-4B45-89E2-030410073A0E}"/>
              </a:ext>
            </a:extLst>
          </p:cNvPr>
          <p:cNvSpPr txBox="1">
            <a:spLocks noChangeArrowheads="1"/>
          </p:cNvSpPr>
          <p:nvPr/>
        </p:nvSpPr>
        <p:spPr bwMode="auto">
          <a:xfrm>
            <a:off x="1524000" y="53340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990000"/>
                </a:solidFill>
                <a:latin typeface="Times New Roman" panose="02020603050405020304" pitchFamily="18" charset="0"/>
                <a:cs typeface="Times New Roman" panose="02020603050405020304" pitchFamily="18" charset="0"/>
              </a:rPr>
              <a:t>3. Vì sao Hai bà Trưng khởi nghĩa?</a:t>
            </a:r>
          </a:p>
        </p:txBody>
      </p:sp>
      <p:sp>
        <p:nvSpPr>
          <p:cNvPr id="15380" name="Text Box 20">
            <a:extLst>
              <a:ext uri="{FF2B5EF4-FFF2-40B4-BE49-F238E27FC236}">
                <a16:creationId xmlns:a16="http://schemas.microsoft.com/office/drawing/2014/main" id="{2219B9E0-E2CC-4ED5-BD94-93E335597D8B}"/>
              </a:ext>
            </a:extLst>
          </p:cNvPr>
          <p:cNvSpPr txBox="1">
            <a:spLocks noChangeArrowheads="1"/>
          </p:cNvSpPr>
          <p:nvPr/>
        </p:nvSpPr>
        <p:spPr bwMode="auto">
          <a:xfrm>
            <a:off x="1524000" y="5867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b="1">
                <a:solidFill>
                  <a:srgbClr val="0000FF"/>
                </a:solidFill>
                <a:latin typeface="Times New Roman" panose="02020603050405020304" pitchFamily="18" charset="0"/>
                <a:cs typeface="Times New Roman" panose="02020603050405020304" pitchFamily="18" charset="0"/>
              </a:rPr>
              <a:t>- Yêu nước, căm thù giặc.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 calcmode="lin" valueType="num">
                                      <p:cBhvr additive="base">
                                        <p:cTn id="7" dur="500" fill="hold"/>
                                        <p:tgtEl>
                                          <p:spTgt spid="15373"/>
                                        </p:tgtEl>
                                        <p:attrNameLst>
                                          <p:attrName>ppt_x</p:attrName>
                                        </p:attrNameLst>
                                      </p:cBhvr>
                                      <p:tavLst>
                                        <p:tav tm="0">
                                          <p:val>
                                            <p:strVal val="#ppt_x"/>
                                          </p:val>
                                        </p:tav>
                                        <p:tav tm="100000">
                                          <p:val>
                                            <p:strVal val="#ppt_x"/>
                                          </p:val>
                                        </p:tav>
                                      </p:tavLst>
                                    </p:anim>
                                    <p:anim calcmode="lin" valueType="num">
                                      <p:cBhvr additive="base">
                                        <p:cTn id="8"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4"/>
                                        </p:tgtEl>
                                        <p:attrNameLst>
                                          <p:attrName>style.visibility</p:attrName>
                                        </p:attrNameLst>
                                      </p:cBhvr>
                                      <p:to>
                                        <p:strVal val="visible"/>
                                      </p:to>
                                    </p:set>
                                    <p:anim calcmode="lin" valueType="num">
                                      <p:cBhvr additive="base">
                                        <p:cTn id="13" dur="500" fill="hold"/>
                                        <p:tgtEl>
                                          <p:spTgt spid="15374"/>
                                        </p:tgtEl>
                                        <p:attrNameLst>
                                          <p:attrName>ppt_x</p:attrName>
                                        </p:attrNameLst>
                                      </p:cBhvr>
                                      <p:tavLst>
                                        <p:tav tm="0">
                                          <p:val>
                                            <p:strVal val="#ppt_x"/>
                                          </p:val>
                                        </p:tav>
                                        <p:tav tm="100000">
                                          <p:val>
                                            <p:strVal val="#ppt_x"/>
                                          </p:val>
                                        </p:tav>
                                      </p:tavLst>
                                    </p:anim>
                                    <p:anim calcmode="lin" valueType="num">
                                      <p:cBhvr additive="base">
                                        <p:cTn id="14"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5"/>
                                        </p:tgtEl>
                                        <p:attrNameLst>
                                          <p:attrName>style.visibility</p:attrName>
                                        </p:attrNameLst>
                                      </p:cBhvr>
                                      <p:to>
                                        <p:strVal val="visible"/>
                                      </p:to>
                                    </p:set>
                                    <p:anim calcmode="lin" valueType="num">
                                      <p:cBhvr additive="base">
                                        <p:cTn id="19" dur="500" fill="hold"/>
                                        <p:tgtEl>
                                          <p:spTgt spid="15375"/>
                                        </p:tgtEl>
                                        <p:attrNameLst>
                                          <p:attrName>ppt_x</p:attrName>
                                        </p:attrNameLst>
                                      </p:cBhvr>
                                      <p:tavLst>
                                        <p:tav tm="0">
                                          <p:val>
                                            <p:strVal val="#ppt_x"/>
                                          </p:val>
                                        </p:tav>
                                        <p:tav tm="100000">
                                          <p:val>
                                            <p:strVal val="#ppt_x"/>
                                          </p:val>
                                        </p:tav>
                                      </p:tavLst>
                                    </p:anim>
                                    <p:anim calcmode="lin" valueType="num">
                                      <p:cBhvr additive="base">
                                        <p:cTn id="20" dur="500" fill="hold"/>
                                        <p:tgtEl>
                                          <p:spTgt spid="1537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5376"/>
                                        </p:tgtEl>
                                        <p:attrNameLst>
                                          <p:attrName>style.visibility</p:attrName>
                                        </p:attrNameLst>
                                      </p:cBhvr>
                                      <p:to>
                                        <p:strVal val="visible"/>
                                      </p:to>
                                    </p:set>
                                    <p:anim calcmode="lin" valueType="num">
                                      <p:cBhvr additive="base">
                                        <p:cTn id="24" dur="500" fill="hold"/>
                                        <p:tgtEl>
                                          <p:spTgt spid="15376"/>
                                        </p:tgtEl>
                                        <p:attrNameLst>
                                          <p:attrName>ppt_x</p:attrName>
                                        </p:attrNameLst>
                                      </p:cBhvr>
                                      <p:tavLst>
                                        <p:tav tm="0">
                                          <p:val>
                                            <p:strVal val="#ppt_x"/>
                                          </p:val>
                                        </p:tav>
                                        <p:tav tm="100000">
                                          <p:val>
                                            <p:strVal val="#ppt_x"/>
                                          </p:val>
                                        </p:tav>
                                      </p:tavLst>
                                    </p:anim>
                                    <p:anim calcmode="lin" valueType="num">
                                      <p:cBhvr additive="base">
                                        <p:cTn id="25" dur="500" fill="hold"/>
                                        <p:tgtEl>
                                          <p:spTgt spid="1537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377"/>
                                        </p:tgtEl>
                                        <p:attrNameLst>
                                          <p:attrName>style.visibility</p:attrName>
                                        </p:attrNameLst>
                                      </p:cBhvr>
                                      <p:to>
                                        <p:strVal val="visible"/>
                                      </p:to>
                                    </p:set>
                                    <p:anim calcmode="lin" valueType="num">
                                      <p:cBhvr additive="base">
                                        <p:cTn id="30" dur="500" fill="hold"/>
                                        <p:tgtEl>
                                          <p:spTgt spid="15377"/>
                                        </p:tgtEl>
                                        <p:attrNameLst>
                                          <p:attrName>ppt_x</p:attrName>
                                        </p:attrNameLst>
                                      </p:cBhvr>
                                      <p:tavLst>
                                        <p:tav tm="0">
                                          <p:val>
                                            <p:strVal val="#ppt_x"/>
                                          </p:val>
                                        </p:tav>
                                        <p:tav tm="100000">
                                          <p:val>
                                            <p:strVal val="#ppt_x"/>
                                          </p:val>
                                        </p:tav>
                                      </p:tavLst>
                                    </p:anim>
                                    <p:anim calcmode="lin" valueType="num">
                                      <p:cBhvr additive="base">
                                        <p:cTn id="31"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378"/>
                                        </p:tgtEl>
                                        <p:attrNameLst>
                                          <p:attrName>style.visibility</p:attrName>
                                        </p:attrNameLst>
                                      </p:cBhvr>
                                      <p:to>
                                        <p:strVal val="visible"/>
                                      </p:to>
                                    </p:set>
                                    <p:anim calcmode="lin" valueType="num">
                                      <p:cBhvr additive="base">
                                        <p:cTn id="36" dur="500" fill="hold"/>
                                        <p:tgtEl>
                                          <p:spTgt spid="15378"/>
                                        </p:tgtEl>
                                        <p:attrNameLst>
                                          <p:attrName>ppt_x</p:attrName>
                                        </p:attrNameLst>
                                      </p:cBhvr>
                                      <p:tavLst>
                                        <p:tav tm="0">
                                          <p:val>
                                            <p:strVal val="#ppt_x"/>
                                          </p:val>
                                        </p:tav>
                                        <p:tav tm="100000">
                                          <p:val>
                                            <p:strVal val="#ppt_x"/>
                                          </p:val>
                                        </p:tav>
                                      </p:tavLst>
                                    </p:anim>
                                    <p:anim calcmode="lin" valueType="num">
                                      <p:cBhvr additive="base">
                                        <p:cTn id="37"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379"/>
                                        </p:tgtEl>
                                        <p:attrNameLst>
                                          <p:attrName>style.visibility</p:attrName>
                                        </p:attrNameLst>
                                      </p:cBhvr>
                                      <p:to>
                                        <p:strVal val="visible"/>
                                      </p:to>
                                    </p:set>
                                    <p:anim calcmode="lin" valueType="num">
                                      <p:cBhvr additive="base">
                                        <p:cTn id="42" dur="500" fill="hold"/>
                                        <p:tgtEl>
                                          <p:spTgt spid="15379"/>
                                        </p:tgtEl>
                                        <p:attrNameLst>
                                          <p:attrName>ppt_x</p:attrName>
                                        </p:attrNameLst>
                                      </p:cBhvr>
                                      <p:tavLst>
                                        <p:tav tm="0">
                                          <p:val>
                                            <p:strVal val="#ppt_x"/>
                                          </p:val>
                                        </p:tav>
                                        <p:tav tm="100000">
                                          <p:val>
                                            <p:strVal val="#ppt_x"/>
                                          </p:val>
                                        </p:tav>
                                      </p:tavLst>
                                    </p:anim>
                                    <p:anim calcmode="lin" valueType="num">
                                      <p:cBhvr additive="base">
                                        <p:cTn id="43"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380"/>
                                        </p:tgtEl>
                                        <p:attrNameLst>
                                          <p:attrName>style.visibility</p:attrName>
                                        </p:attrNameLst>
                                      </p:cBhvr>
                                      <p:to>
                                        <p:strVal val="visible"/>
                                      </p:to>
                                    </p:set>
                                    <p:anim calcmode="lin" valueType="num">
                                      <p:cBhvr additive="base">
                                        <p:cTn id="48" dur="500" fill="hold"/>
                                        <p:tgtEl>
                                          <p:spTgt spid="15380"/>
                                        </p:tgtEl>
                                        <p:attrNameLst>
                                          <p:attrName>ppt_x</p:attrName>
                                        </p:attrNameLst>
                                      </p:cBhvr>
                                      <p:tavLst>
                                        <p:tav tm="0">
                                          <p:val>
                                            <p:strVal val="#ppt_x"/>
                                          </p:val>
                                        </p:tav>
                                        <p:tav tm="100000">
                                          <p:val>
                                            <p:strVal val="#ppt_x"/>
                                          </p:val>
                                        </p:tav>
                                      </p:tavLst>
                                    </p:anim>
                                    <p:anim calcmode="lin" valueType="num">
                                      <p:cBhvr additive="base">
                                        <p:cTn id="49"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4" grpId="0"/>
      <p:bldP spid="15375" grpId="0"/>
      <p:bldP spid="15376" grpId="0"/>
      <p:bldP spid="15377" grpId="0"/>
      <p:bldP spid="15378" grpId="0"/>
      <p:bldP spid="15379" grpId="0"/>
      <p:bldP spid="153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a:extLst>
              <a:ext uri="{FF2B5EF4-FFF2-40B4-BE49-F238E27FC236}">
                <a16:creationId xmlns:a16="http://schemas.microsoft.com/office/drawing/2014/main" id="{D4823775-272E-41A7-8E78-E5E616073CE1}"/>
              </a:ext>
            </a:extLst>
          </p:cNvPr>
          <p:cNvSpPr txBox="1">
            <a:spLocks noChangeArrowheads="1"/>
          </p:cNvSpPr>
          <p:nvPr/>
        </p:nvSpPr>
        <p:spPr bwMode="auto">
          <a:xfrm>
            <a:off x="1524000" y="1295400"/>
            <a:ext cx="3124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Tìm hiểu bài</a:t>
            </a:r>
          </a:p>
        </p:txBody>
      </p:sp>
      <p:sp>
        <p:nvSpPr>
          <p:cNvPr id="39944" name="Text Box 8">
            <a:extLst>
              <a:ext uri="{FF2B5EF4-FFF2-40B4-BE49-F238E27FC236}">
                <a16:creationId xmlns:a16="http://schemas.microsoft.com/office/drawing/2014/main" id="{4F45CA7C-DC9D-4B4E-A089-CF5CD348B8F2}"/>
              </a:ext>
            </a:extLst>
          </p:cNvPr>
          <p:cNvSpPr txBox="1">
            <a:spLocks noChangeArrowheads="1"/>
          </p:cNvSpPr>
          <p:nvPr/>
        </p:nvSpPr>
        <p:spPr bwMode="auto">
          <a:xfrm>
            <a:off x="1524000" y="1820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solidFill>
                  <a:srgbClr val="990000"/>
                </a:solidFill>
                <a:latin typeface="Times New Roman" panose="02020603050405020304" pitchFamily="18" charset="0"/>
                <a:cs typeface="Times New Roman" panose="02020603050405020304" pitchFamily="18" charset="0"/>
              </a:rPr>
              <a:t>4. Hãy tìm những chi tiết nói lên khí thế của đoàn quân khởi nghĩa?</a:t>
            </a:r>
          </a:p>
        </p:txBody>
      </p:sp>
      <p:sp>
        <p:nvSpPr>
          <p:cNvPr id="39945" name="Text Box 9">
            <a:extLst>
              <a:ext uri="{FF2B5EF4-FFF2-40B4-BE49-F238E27FC236}">
                <a16:creationId xmlns:a16="http://schemas.microsoft.com/office/drawing/2014/main" id="{55EF5C00-8B95-4863-9CAB-5AD4B1FADE38}"/>
              </a:ext>
            </a:extLst>
          </p:cNvPr>
          <p:cNvSpPr txBox="1">
            <a:spLocks noChangeArrowheads="1"/>
          </p:cNvSpPr>
          <p:nvPr/>
        </p:nvSpPr>
        <p:spPr bwMode="auto">
          <a:xfrm>
            <a:off x="1524000" y="22860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 Đoàn quân rùng rùng lên đường.</a:t>
            </a:r>
          </a:p>
        </p:txBody>
      </p:sp>
      <p:sp>
        <p:nvSpPr>
          <p:cNvPr id="39946" name="Text Box 10">
            <a:extLst>
              <a:ext uri="{FF2B5EF4-FFF2-40B4-BE49-F238E27FC236}">
                <a16:creationId xmlns:a16="http://schemas.microsoft.com/office/drawing/2014/main" id="{9EC4DB47-F151-466B-98D6-6533D7003E53}"/>
              </a:ext>
            </a:extLst>
          </p:cNvPr>
          <p:cNvSpPr txBox="1">
            <a:spLocks noChangeArrowheads="1"/>
          </p:cNvSpPr>
          <p:nvPr/>
        </p:nvSpPr>
        <p:spPr bwMode="auto">
          <a:xfrm>
            <a:off x="1524000" y="28956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 Thế trận cuồn cuộn, tiếng trống vang dội.</a:t>
            </a:r>
          </a:p>
        </p:txBody>
      </p:sp>
      <p:sp>
        <p:nvSpPr>
          <p:cNvPr id="39947" name="Text Box 11">
            <a:extLst>
              <a:ext uri="{FF2B5EF4-FFF2-40B4-BE49-F238E27FC236}">
                <a16:creationId xmlns:a16="http://schemas.microsoft.com/office/drawing/2014/main" id="{9BF7941B-8AA4-42A7-904D-D0CBE9CD1ACC}"/>
              </a:ext>
            </a:extLst>
          </p:cNvPr>
          <p:cNvSpPr txBox="1">
            <a:spLocks noChangeArrowheads="1"/>
          </p:cNvSpPr>
          <p:nvPr/>
        </p:nvSpPr>
        <p:spPr bwMode="auto">
          <a:xfrm>
            <a:off x="1524000" y="35052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 Hai Bà Trưng cưỡi voi đi trước.</a:t>
            </a:r>
          </a:p>
        </p:txBody>
      </p:sp>
      <p:sp>
        <p:nvSpPr>
          <p:cNvPr id="39948" name="Text Box 12">
            <a:extLst>
              <a:ext uri="{FF2B5EF4-FFF2-40B4-BE49-F238E27FC236}">
                <a16:creationId xmlns:a16="http://schemas.microsoft.com/office/drawing/2014/main" id="{CF1A83E1-5B99-4A5F-A995-FD2ADF9F87E5}"/>
              </a:ext>
            </a:extLst>
          </p:cNvPr>
          <p:cNvSpPr txBox="1">
            <a:spLocks noChangeArrowheads="1"/>
          </p:cNvSpPr>
          <p:nvPr/>
        </p:nvSpPr>
        <p:spPr bwMode="auto">
          <a:xfrm>
            <a:off x="1524000" y="41148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600" b="1">
                <a:solidFill>
                  <a:srgbClr val="990000"/>
                </a:solidFill>
                <a:latin typeface="Times New Roman" panose="02020603050405020304" pitchFamily="18" charset="0"/>
                <a:cs typeface="Times New Roman" panose="02020603050405020304" pitchFamily="18" charset="0"/>
              </a:rPr>
              <a:t>* Kết quả của cuộc khởi nghĩa như thế nào? </a:t>
            </a:r>
          </a:p>
        </p:txBody>
      </p:sp>
      <p:sp>
        <p:nvSpPr>
          <p:cNvPr id="39949" name="Text Box 13">
            <a:extLst>
              <a:ext uri="{FF2B5EF4-FFF2-40B4-BE49-F238E27FC236}">
                <a16:creationId xmlns:a16="http://schemas.microsoft.com/office/drawing/2014/main" id="{609DC3F3-EFB3-4426-9948-25B52704876C}"/>
              </a:ext>
            </a:extLst>
          </p:cNvPr>
          <p:cNvSpPr txBox="1">
            <a:spLocks noChangeArrowheads="1"/>
          </p:cNvSpPr>
          <p:nvPr/>
        </p:nvSpPr>
        <p:spPr bwMode="auto">
          <a:xfrm>
            <a:off x="1524000" y="47244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 Thành trì của giặc sụp đổ, Tô Định ôm đầu chạy về nước.</a:t>
            </a:r>
          </a:p>
        </p:txBody>
      </p:sp>
      <p:sp>
        <p:nvSpPr>
          <p:cNvPr id="39950" name="Text Box 14">
            <a:extLst>
              <a:ext uri="{FF2B5EF4-FFF2-40B4-BE49-F238E27FC236}">
                <a16:creationId xmlns:a16="http://schemas.microsoft.com/office/drawing/2014/main" id="{D14EB5B6-FB5F-4A53-84FB-5ED0A1125AC1}"/>
              </a:ext>
            </a:extLst>
          </p:cNvPr>
          <p:cNvSpPr txBox="1">
            <a:spLocks noChangeArrowheads="1"/>
          </p:cNvSpPr>
          <p:nvPr/>
        </p:nvSpPr>
        <p:spPr bwMode="auto">
          <a:xfrm>
            <a:off x="1524000" y="51816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sz="2600" b="1">
                <a:solidFill>
                  <a:srgbClr val="990000"/>
                </a:solidFill>
                <a:latin typeface="Times New Roman" panose="02020603050405020304" pitchFamily="18" charset="0"/>
                <a:cs typeface="Times New Roman" panose="02020603050405020304" pitchFamily="18" charset="0"/>
              </a:rPr>
              <a:t>5. Vì sao bao đời nay nhân dân ta tôn kính Hai Bà Trưng?</a:t>
            </a:r>
          </a:p>
        </p:txBody>
      </p:sp>
      <p:sp>
        <p:nvSpPr>
          <p:cNvPr id="39951" name="Text Box 15">
            <a:extLst>
              <a:ext uri="{FF2B5EF4-FFF2-40B4-BE49-F238E27FC236}">
                <a16:creationId xmlns:a16="http://schemas.microsoft.com/office/drawing/2014/main" id="{E0A695F0-8725-4E7F-B388-F02557D00811}"/>
              </a:ext>
            </a:extLst>
          </p:cNvPr>
          <p:cNvSpPr txBox="1">
            <a:spLocks noChangeArrowheads="1"/>
          </p:cNvSpPr>
          <p:nvPr/>
        </p:nvSpPr>
        <p:spPr bwMode="auto">
          <a:xfrm>
            <a:off x="1524000" y="57150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600" b="1">
                <a:solidFill>
                  <a:srgbClr val="0000FF"/>
                </a:solidFill>
                <a:latin typeface="Times New Roman" panose="02020603050405020304" pitchFamily="18" charset="0"/>
                <a:cs typeface="Times New Roman" panose="02020603050405020304" pitchFamily="18" charset="0"/>
              </a:rPr>
              <a:t>- Hai Bà đã giành được độc lập cho đất nước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9946"/>
                                        </p:tgtEl>
                                        <p:attrNameLst>
                                          <p:attrName>style.visibility</p:attrName>
                                        </p:attrNameLst>
                                      </p:cBhvr>
                                      <p:to>
                                        <p:strVal val="visible"/>
                                      </p:to>
                                    </p:set>
                                    <p:anim calcmode="lin" valueType="num">
                                      <p:cBhvr additive="base">
                                        <p:cTn id="18" dur="500" fill="hold"/>
                                        <p:tgtEl>
                                          <p:spTgt spid="39946"/>
                                        </p:tgtEl>
                                        <p:attrNameLst>
                                          <p:attrName>ppt_x</p:attrName>
                                        </p:attrNameLst>
                                      </p:cBhvr>
                                      <p:tavLst>
                                        <p:tav tm="0">
                                          <p:val>
                                            <p:strVal val="#ppt_x"/>
                                          </p:val>
                                        </p:tav>
                                        <p:tav tm="100000">
                                          <p:val>
                                            <p:strVal val="#ppt_x"/>
                                          </p:val>
                                        </p:tav>
                                      </p:tavLst>
                                    </p:anim>
                                    <p:anim calcmode="lin" valueType="num">
                                      <p:cBhvr additive="base">
                                        <p:cTn id="19" dur="500" fill="hold"/>
                                        <p:tgtEl>
                                          <p:spTgt spid="3994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9947"/>
                                        </p:tgtEl>
                                        <p:attrNameLst>
                                          <p:attrName>style.visibility</p:attrName>
                                        </p:attrNameLst>
                                      </p:cBhvr>
                                      <p:to>
                                        <p:strVal val="visible"/>
                                      </p:to>
                                    </p:set>
                                    <p:anim calcmode="lin" valueType="num">
                                      <p:cBhvr additive="base">
                                        <p:cTn id="23" dur="500" fill="hold"/>
                                        <p:tgtEl>
                                          <p:spTgt spid="39947"/>
                                        </p:tgtEl>
                                        <p:attrNameLst>
                                          <p:attrName>ppt_x</p:attrName>
                                        </p:attrNameLst>
                                      </p:cBhvr>
                                      <p:tavLst>
                                        <p:tav tm="0">
                                          <p:val>
                                            <p:strVal val="#ppt_x"/>
                                          </p:val>
                                        </p:tav>
                                        <p:tav tm="100000">
                                          <p:val>
                                            <p:strVal val="#ppt_x"/>
                                          </p:val>
                                        </p:tav>
                                      </p:tavLst>
                                    </p:anim>
                                    <p:anim calcmode="lin" valueType="num">
                                      <p:cBhvr additive="base">
                                        <p:cTn id="24"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48"/>
                                        </p:tgtEl>
                                        <p:attrNameLst>
                                          <p:attrName>style.visibility</p:attrName>
                                        </p:attrNameLst>
                                      </p:cBhvr>
                                      <p:to>
                                        <p:strVal val="visible"/>
                                      </p:to>
                                    </p:set>
                                    <p:anim calcmode="lin" valueType="num">
                                      <p:cBhvr additive="base">
                                        <p:cTn id="29" dur="500" fill="hold"/>
                                        <p:tgtEl>
                                          <p:spTgt spid="39948"/>
                                        </p:tgtEl>
                                        <p:attrNameLst>
                                          <p:attrName>ppt_x</p:attrName>
                                        </p:attrNameLst>
                                      </p:cBhvr>
                                      <p:tavLst>
                                        <p:tav tm="0">
                                          <p:val>
                                            <p:strVal val="#ppt_x"/>
                                          </p:val>
                                        </p:tav>
                                        <p:tav tm="100000">
                                          <p:val>
                                            <p:strVal val="#ppt_x"/>
                                          </p:val>
                                        </p:tav>
                                      </p:tavLst>
                                    </p:anim>
                                    <p:anim calcmode="lin" valueType="num">
                                      <p:cBhvr additive="base">
                                        <p:cTn id="30"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additive="base">
                                        <p:cTn id="35" dur="500" fill="hold"/>
                                        <p:tgtEl>
                                          <p:spTgt spid="39949"/>
                                        </p:tgtEl>
                                        <p:attrNameLst>
                                          <p:attrName>ppt_x</p:attrName>
                                        </p:attrNameLst>
                                      </p:cBhvr>
                                      <p:tavLst>
                                        <p:tav tm="0">
                                          <p:val>
                                            <p:strVal val="#ppt_x"/>
                                          </p:val>
                                        </p:tav>
                                        <p:tav tm="100000">
                                          <p:val>
                                            <p:strVal val="#ppt_x"/>
                                          </p:val>
                                        </p:tav>
                                      </p:tavLst>
                                    </p:anim>
                                    <p:anim calcmode="lin" valueType="num">
                                      <p:cBhvr additive="base">
                                        <p:cTn id="36"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0"/>
                                        </p:tgtEl>
                                        <p:attrNameLst>
                                          <p:attrName>style.visibility</p:attrName>
                                        </p:attrNameLst>
                                      </p:cBhvr>
                                      <p:to>
                                        <p:strVal val="visible"/>
                                      </p:to>
                                    </p:set>
                                    <p:anim calcmode="lin" valueType="num">
                                      <p:cBhvr additive="base">
                                        <p:cTn id="41" dur="500" fill="hold"/>
                                        <p:tgtEl>
                                          <p:spTgt spid="39950"/>
                                        </p:tgtEl>
                                        <p:attrNameLst>
                                          <p:attrName>ppt_x</p:attrName>
                                        </p:attrNameLst>
                                      </p:cBhvr>
                                      <p:tavLst>
                                        <p:tav tm="0">
                                          <p:val>
                                            <p:strVal val="#ppt_x"/>
                                          </p:val>
                                        </p:tav>
                                        <p:tav tm="100000">
                                          <p:val>
                                            <p:strVal val="#ppt_x"/>
                                          </p:val>
                                        </p:tav>
                                      </p:tavLst>
                                    </p:anim>
                                    <p:anim calcmode="lin" valueType="num">
                                      <p:cBhvr additive="base">
                                        <p:cTn id="42"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 calcmode="lin" valueType="num">
                                      <p:cBhvr additive="base">
                                        <p:cTn id="47" dur="500" fill="hold"/>
                                        <p:tgtEl>
                                          <p:spTgt spid="39951"/>
                                        </p:tgtEl>
                                        <p:attrNameLst>
                                          <p:attrName>ppt_x</p:attrName>
                                        </p:attrNameLst>
                                      </p:cBhvr>
                                      <p:tavLst>
                                        <p:tav tm="0">
                                          <p:val>
                                            <p:strVal val="#ppt_x"/>
                                          </p:val>
                                        </p:tav>
                                        <p:tav tm="100000">
                                          <p:val>
                                            <p:strVal val="#ppt_x"/>
                                          </p:val>
                                        </p:tav>
                                      </p:tavLst>
                                    </p:anim>
                                    <p:anim calcmode="lin" valueType="num">
                                      <p:cBhvr additive="base">
                                        <p:cTn id="48"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P spid="39949" grpId="0"/>
      <p:bldP spid="39950" grpId="0"/>
      <p:bldP spid="399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hanhLuyLau">
            <a:extLst>
              <a:ext uri="{FF2B5EF4-FFF2-40B4-BE49-F238E27FC236}">
                <a16:creationId xmlns:a16="http://schemas.microsoft.com/office/drawing/2014/main" id="{9F6F1EEA-D4C8-4710-ACD4-876EE77A4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5800"/>
            <a:ext cx="7162800" cy="50292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195" name="AutoShape 5">
            <a:hlinkClick r:id="rId3" action="ppaction://hlinksldjump"/>
            <a:extLst>
              <a:ext uri="{FF2B5EF4-FFF2-40B4-BE49-F238E27FC236}">
                <a16:creationId xmlns:a16="http://schemas.microsoft.com/office/drawing/2014/main" id="{6AB85834-CB73-4771-8938-0259032E32FB}"/>
              </a:ext>
            </a:extLst>
          </p:cNvPr>
          <p:cNvSpPr>
            <a:spLocks noChangeArrowheads="1"/>
          </p:cNvSpPr>
          <p:nvPr/>
        </p:nvSpPr>
        <p:spPr bwMode="gray">
          <a:xfrm>
            <a:off x="4572000" y="5753101"/>
            <a:ext cx="2819400" cy="581025"/>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chemeClr val="accent2"/>
            </a:solidFill>
            <a:round/>
            <a:headEnd/>
            <a:tailEnd/>
          </a:ln>
          <a:effectLst>
            <a:outerShdw dist="135003" dir="2928844" algn="ctr" rotWithShape="0">
              <a:srgbClr val="000000">
                <a:alpha val="50000"/>
              </a:srgbClr>
            </a:outerShdw>
          </a:effec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b="1" i="1">
                <a:solidFill>
                  <a:srgbClr val="000099"/>
                </a:solidFill>
                <a:latin typeface="Times New Roman" panose="02020603050405020304" pitchFamily="18" charset="0"/>
              </a:rPr>
              <a:t>Thành Luy Lâu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010_ns227_4_den%20tho%20Hai%20ba%20Trung">
            <a:extLst>
              <a:ext uri="{FF2B5EF4-FFF2-40B4-BE49-F238E27FC236}">
                <a16:creationId xmlns:a16="http://schemas.microsoft.com/office/drawing/2014/main" id="{D3345800-9FEC-44A8-957E-6BB76A887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7772400" cy="4724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AutoShape 5">
            <a:hlinkClick r:id="rId3" action="ppaction://hlinksldjump"/>
            <a:extLst>
              <a:ext uri="{FF2B5EF4-FFF2-40B4-BE49-F238E27FC236}">
                <a16:creationId xmlns:a16="http://schemas.microsoft.com/office/drawing/2014/main" id="{0DE6C878-28EA-461A-AF04-EF7B5BE13CFB}"/>
              </a:ext>
            </a:extLst>
          </p:cNvPr>
          <p:cNvSpPr>
            <a:spLocks noChangeArrowheads="1"/>
          </p:cNvSpPr>
          <p:nvPr/>
        </p:nvSpPr>
        <p:spPr bwMode="gray">
          <a:xfrm>
            <a:off x="1676400" y="5638801"/>
            <a:ext cx="8763000" cy="581025"/>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chemeClr val="accent2"/>
            </a:solidFill>
            <a:round/>
            <a:headEnd/>
            <a:tailEnd/>
          </a:ln>
          <a:effectLst>
            <a:outerShdw dist="135003" dir="2928844" algn="ctr" rotWithShape="0">
              <a:srgbClr val="000000">
                <a:alpha val="50000"/>
              </a:srgbClr>
            </a:outerShdw>
          </a:effec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r>
              <a:rPr lang="en-US" altLang="en-US" b="1" i="1">
                <a:solidFill>
                  <a:srgbClr val="FF0000"/>
                </a:solidFill>
                <a:latin typeface="Times New Roman" panose="02020603050405020304" pitchFamily="18" charset="0"/>
              </a:rPr>
              <a:t>Đền thờ Hai Bà Trưng ở huyện Mê Linh, tỉnh Vĩnh Phúc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ai ba trưng 2">
            <a:extLst>
              <a:ext uri="{FF2B5EF4-FFF2-40B4-BE49-F238E27FC236}">
                <a16:creationId xmlns:a16="http://schemas.microsoft.com/office/drawing/2014/main" id="{BE2AF6BE-07CF-4C0D-B964-0AA30B6DF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4572000" cy="43434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WordArt 6">
            <a:extLst>
              <a:ext uri="{FF2B5EF4-FFF2-40B4-BE49-F238E27FC236}">
                <a16:creationId xmlns:a16="http://schemas.microsoft.com/office/drawing/2014/main" id="{F37ACFD5-9910-4A0D-8373-D53BFB3AA493}"/>
              </a:ext>
            </a:extLst>
          </p:cNvPr>
          <p:cNvSpPr>
            <a:spLocks noChangeArrowheads="1" noChangeShapeType="1" noTextEdit="1"/>
          </p:cNvSpPr>
          <p:nvPr/>
        </p:nvSpPr>
        <p:spPr bwMode="auto">
          <a:xfrm>
            <a:off x="1828800" y="2438400"/>
            <a:ext cx="6172200" cy="3124200"/>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ĐỌC LẠI</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2021-01-17T12:59:34Z</dcterms:created>
  <dcterms:modified xsi:type="dcterms:W3CDTF">2021-01-17T13:00:04Z</dcterms:modified>
</cp:coreProperties>
</file>