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1" r:id="rId3"/>
    <p:sldId id="258" r:id="rId4"/>
    <p:sldId id="260" r:id="rId5"/>
    <p:sldId id="261" r:id="rId6"/>
    <p:sldId id="262" r:id="rId7"/>
    <p:sldId id="263" r:id="rId8"/>
    <p:sldId id="264" r:id="rId9"/>
    <p:sldId id="265" r:id="rId10"/>
    <p:sldId id="266" r:id="rId11"/>
    <p:sldId id="267" r:id="rId12"/>
    <p:sldId id="268" r:id="rId13"/>
    <p:sldId id="269" r:id="rId14"/>
    <p:sldId id="276" r:id="rId15"/>
    <p:sldId id="270" r:id="rId16"/>
    <p:sldId id="271" r:id="rId17"/>
    <p:sldId id="277" r:id="rId18"/>
    <p:sldId id="273" r:id="rId19"/>
    <p:sldId id="274" r:id="rId20"/>
    <p:sldId id="275" r:id="rId21"/>
    <p:sldId id="278" r:id="rId22"/>
    <p:sldId id="279" r:id="rId23"/>
    <p:sldId id="259"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E8D5-B107-49ED-8426-4EF42732EF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60344-AA1C-46BD-8F27-0325C10C2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D4542C-5A6D-4BC4-BB54-AAB90066FD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09CFE2-0FFB-441E-AB3F-7FB508C7D0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9880A8C-9609-44BF-B532-6F1991D97F37}"/>
              </a:ext>
            </a:extLst>
          </p:cNvPr>
          <p:cNvSpPr>
            <a:spLocks noGrp="1"/>
          </p:cNvSpPr>
          <p:nvPr>
            <p:ph type="sldNum" sz="quarter" idx="12"/>
          </p:nvPr>
        </p:nvSpPr>
        <p:spPr/>
        <p:txBody>
          <a:bodyPr/>
          <a:lstStyle>
            <a:lvl1pPr>
              <a:defRPr/>
            </a:lvl1pPr>
          </a:lstStyle>
          <a:p>
            <a:fld id="{91458C4F-C795-46B1-A571-BA68C159D8DB}" type="slidenum">
              <a:rPr lang="en-US" altLang="en-US"/>
              <a:pPr/>
              <a:t>‹#›</a:t>
            </a:fld>
            <a:endParaRPr lang="en-US" altLang="en-US"/>
          </a:p>
        </p:txBody>
      </p:sp>
    </p:spTree>
    <p:extLst>
      <p:ext uri="{BB962C8B-B14F-4D97-AF65-F5344CB8AC3E}">
        <p14:creationId xmlns:p14="http://schemas.microsoft.com/office/powerpoint/2010/main" val="280002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EE4A-62D7-4898-8CE7-FBAA0F0450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DA2E3-7195-450F-AB7F-B38B25285B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AD6D7-7756-476E-A1AA-D633049FFF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8F31F2-74D7-4C45-8BA6-EC4A2A95DE4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97E085-A0B0-4FC8-9074-07F3DEFE11FB}"/>
              </a:ext>
            </a:extLst>
          </p:cNvPr>
          <p:cNvSpPr>
            <a:spLocks noGrp="1"/>
          </p:cNvSpPr>
          <p:nvPr>
            <p:ph type="sldNum" sz="quarter" idx="12"/>
          </p:nvPr>
        </p:nvSpPr>
        <p:spPr/>
        <p:txBody>
          <a:bodyPr/>
          <a:lstStyle>
            <a:lvl1pPr>
              <a:defRPr/>
            </a:lvl1pPr>
          </a:lstStyle>
          <a:p>
            <a:fld id="{ECFAB2B9-2F76-4B1F-B692-F4C9A3E3755F}" type="slidenum">
              <a:rPr lang="en-US" altLang="en-US"/>
              <a:pPr/>
              <a:t>‹#›</a:t>
            </a:fld>
            <a:endParaRPr lang="en-US" altLang="en-US"/>
          </a:p>
        </p:txBody>
      </p:sp>
    </p:spTree>
    <p:extLst>
      <p:ext uri="{BB962C8B-B14F-4D97-AF65-F5344CB8AC3E}">
        <p14:creationId xmlns:p14="http://schemas.microsoft.com/office/powerpoint/2010/main" val="159091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903A8-5F42-4147-A4C0-EC1F443167D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9CA5E-5E50-4487-9E77-CBA58C74440C}"/>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54583-25FC-4BF4-AD10-B5E1B2F42E1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9794E52-1798-46E1-B396-BA4427F479B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2338F26-1167-4A82-8646-CE3B924E0A79}"/>
              </a:ext>
            </a:extLst>
          </p:cNvPr>
          <p:cNvSpPr>
            <a:spLocks noGrp="1"/>
          </p:cNvSpPr>
          <p:nvPr>
            <p:ph type="sldNum" sz="quarter" idx="12"/>
          </p:nvPr>
        </p:nvSpPr>
        <p:spPr/>
        <p:txBody>
          <a:bodyPr/>
          <a:lstStyle>
            <a:lvl1pPr>
              <a:defRPr/>
            </a:lvl1pPr>
          </a:lstStyle>
          <a:p>
            <a:fld id="{51CCFE70-892C-4499-9BFE-9D9FE50FB1A0}" type="slidenum">
              <a:rPr lang="en-US" altLang="en-US"/>
              <a:pPr/>
              <a:t>‹#›</a:t>
            </a:fld>
            <a:endParaRPr lang="en-US" altLang="en-US"/>
          </a:p>
        </p:txBody>
      </p:sp>
    </p:spTree>
    <p:extLst>
      <p:ext uri="{BB962C8B-B14F-4D97-AF65-F5344CB8AC3E}">
        <p14:creationId xmlns:p14="http://schemas.microsoft.com/office/powerpoint/2010/main" val="112558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16A0-CAB2-4310-9430-F74B78059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E100B-B084-4226-A188-DC394A5FE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322E9-F478-4C86-AA14-1A605034E46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DFD273-5682-4EAE-A63E-670BAC1F4F4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A7403F-CEA7-4FEC-9364-E67C0AFD08E2}"/>
              </a:ext>
            </a:extLst>
          </p:cNvPr>
          <p:cNvSpPr>
            <a:spLocks noGrp="1"/>
          </p:cNvSpPr>
          <p:nvPr>
            <p:ph type="sldNum" sz="quarter" idx="12"/>
          </p:nvPr>
        </p:nvSpPr>
        <p:spPr/>
        <p:txBody>
          <a:bodyPr/>
          <a:lstStyle>
            <a:lvl1pPr>
              <a:defRPr/>
            </a:lvl1pPr>
          </a:lstStyle>
          <a:p>
            <a:fld id="{09F560DC-A4A5-46FD-9A39-EA9E4AA49611}" type="slidenum">
              <a:rPr lang="en-US" altLang="en-US"/>
              <a:pPr/>
              <a:t>‹#›</a:t>
            </a:fld>
            <a:endParaRPr lang="en-US" altLang="en-US"/>
          </a:p>
        </p:txBody>
      </p:sp>
    </p:spTree>
    <p:extLst>
      <p:ext uri="{BB962C8B-B14F-4D97-AF65-F5344CB8AC3E}">
        <p14:creationId xmlns:p14="http://schemas.microsoft.com/office/powerpoint/2010/main" val="56134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8FDE-669F-4DF9-A388-D56CC517F6B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18CDBD-C45C-4505-8777-062EC4BB089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B43222D-7488-4148-866E-772B290F953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D20539-EC78-49D9-9497-36F044805B2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853292-1285-4625-8EC3-55A4B034B380}"/>
              </a:ext>
            </a:extLst>
          </p:cNvPr>
          <p:cNvSpPr>
            <a:spLocks noGrp="1"/>
          </p:cNvSpPr>
          <p:nvPr>
            <p:ph type="sldNum" sz="quarter" idx="12"/>
          </p:nvPr>
        </p:nvSpPr>
        <p:spPr/>
        <p:txBody>
          <a:bodyPr/>
          <a:lstStyle>
            <a:lvl1pPr>
              <a:defRPr/>
            </a:lvl1pPr>
          </a:lstStyle>
          <a:p>
            <a:fld id="{0060C42C-3300-40C0-A939-45597A88B65E}" type="slidenum">
              <a:rPr lang="en-US" altLang="en-US"/>
              <a:pPr/>
              <a:t>‹#›</a:t>
            </a:fld>
            <a:endParaRPr lang="en-US" altLang="en-US"/>
          </a:p>
        </p:txBody>
      </p:sp>
    </p:spTree>
    <p:extLst>
      <p:ext uri="{BB962C8B-B14F-4D97-AF65-F5344CB8AC3E}">
        <p14:creationId xmlns:p14="http://schemas.microsoft.com/office/powerpoint/2010/main" val="83259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D202-915B-4037-9250-2CB64BBE6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336A5-197C-4B8E-9249-DAB1CECDE29D}"/>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45455C-53A0-4B0D-A253-F24D4359D1EE}"/>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1F2D75-1B80-4011-90AE-CB2A8A1C5A8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883C7C0-4F6F-4B94-B48C-CCAE9BC92EE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AAD72E-4B3D-4C52-AF4F-3C516423FAC8}"/>
              </a:ext>
            </a:extLst>
          </p:cNvPr>
          <p:cNvSpPr>
            <a:spLocks noGrp="1"/>
          </p:cNvSpPr>
          <p:nvPr>
            <p:ph type="sldNum" sz="quarter" idx="12"/>
          </p:nvPr>
        </p:nvSpPr>
        <p:spPr/>
        <p:txBody>
          <a:bodyPr/>
          <a:lstStyle>
            <a:lvl1pPr>
              <a:defRPr/>
            </a:lvl1pPr>
          </a:lstStyle>
          <a:p>
            <a:fld id="{141959DA-CABC-4463-83AD-14E67E72D20C}" type="slidenum">
              <a:rPr lang="en-US" altLang="en-US"/>
              <a:pPr/>
              <a:t>‹#›</a:t>
            </a:fld>
            <a:endParaRPr lang="en-US" altLang="en-US"/>
          </a:p>
        </p:txBody>
      </p:sp>
    </p:spTree>
    <p:extLst>
      <p:ext uri="{BB962C8B-B14F-4D97-AF65-F5344CB8AC3E}">
        <p14:creationId xmlns:p14="http://schemas.microsoft.com/office/powerpoint/2010/main" val="333003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C034-7E70-47D8-80FC-E6F7CA1F0DE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1A5EC0-9C61-4325-97C1-8F03CB4E653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268C12-0C8D-4A1C-83CA-B9869503885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55A2DA-816F-4B8B-8645-744EE0DE879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D03E6B-7F06-419A-9EE7-49FB1244788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851AC-B24D-42E3-B30B-1959CBE657D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974695A-6F55-4F11-A885-824FAB8A705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29A7642-95A1-4432-88BB-08C770AB18C9}"/>
              </a:ext>
            </a:extLst>
          </p:cNvPr>
          <p:cNvSpPr>
            <a:spLocks noGrp="1"/>
          </p:cNvSpPr>
          <p:nvPr>
            <p:ph type="sldNum" sz="quarter" idx="12"/>
          </p:nvPr>
        </p:nvSpPr>
        <p:spPr/>
        <p:txBody>
          <a:bodyPr/>
          <a:lstStyle>
            <a:lvl1pPr>
              <a:defRPr/>
            </a:lvl1pPr>
          </a:lstStyle>
          <a:p>
            <a:fld id="{448F63C2-87D5-4557-9675-46E32F37DBB1}" type="slidenum">
              <a:rPr lang="en-US" altLang="en-US"/>
              <a:pPr/>
              <a:t>‹#›</a:t>
            </a:fld>
            <a:endParaRPr lang="en-US" altLang="en-US"/>
          </a:p>
        </p:txBody>
      </p:sp>
    </p:spTree>
    <p:extLst>
      <p:ext uri="{BB962C8B-B14F-4D97-AF65-F5344CB8AC3E}">
        <p14:creationId xmlns:p14="http://schemas.microsoft.com/office/powerpoint/2010/main" val="301291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38ED-AEDD-4421-92D3-550092B963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134298-4766-4527-87F2-629BB79BAE4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3F667B9-82F0-4131-9E03-32BDE053002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174E69A-F5C1-48AE-9D0E-D2FC5C6F999E}"/>
              </a:ext>
            </a:extLst>
          </p:cNvPr>
          <p:cNvSpPr>
            <a:spLocks noGrp="1"/>
          </p:cNvSpPr>
          <p:nvPr>
            <p:ph type="sldNum" sz="quarter" idx="12"/>
          </p:nvPr>
        </p:nvSpPr>
        <p:spPr/>
        <p:txBody>
          <a:bodyPr/>
          <a:lstStyle>
            <a:lvl1pPr>
              <a:defRPr/>
            </a:lvl1pPr>
          </a:lstStyle>
          <a:p>
            <a:fld id="{B3C5C33F-21E4-45A3-9FC3-916BBCB7B063}" type="slidenum">
              <a:rPr lang="en-US" altLang="en-US"/>
              <a:pPr/>
              <a:t>‹#›</a:t>
            </a:fld>
            <a:endParaRPr lang="en-US" altLang="en-US"/>
          </a:p>
        </p:txBody>
      </p:sp>
    </p:spTree>
    <p:extLst>
      <p:ext uri="{BB962C8B-B14F-4D97-AF65-F5344CB8AC3E}">
        <p14:creationId xmlns:p14="http://schemas.microsoft.com/office/powerpoint/2010/main" val="99848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A948B-C421-4B1D-8574-53B5A9E261B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106C8C5-9243-499C-9392-3B5CC72E3D0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276B0C7-3509-459F-B99F-E1D4BEFF5CC9}"/>
              </a:ext>
            </a:extLst>
          </p:cNvPr>
          <p:cNvSpPr>
            <a:spLocks noGrp="1"/>
          </p:cNvSpPr>
          <p:nvPr>
            <p:ph type="sldNum" sz="quarter" idx="12"/>
          </p:nvPr>
        </p:nvSpPr>
        <p:spPr/>
        <p:txBody>
          <a:bodyPr/>
          <a:lstStyle>
            <a:lvl1pPr>
              <a:defRPr/>
            </a:lvl1pPr>
          </a:lstStyle>
          <a:p>
            <a:fld id="{BFB51F38-7282-460B-8688-32769C3ECE36}" type="slidenum">
              <a:rPr lang="en-US" altLang="en-US"/>
              <a:pPr/>
              <a:t>‹#›</a:t>
            </a:fld>
            <a:endParaRPr lang="en-US" altLang="en-US"/>
          </a:p>
        </p:txBody>
      </p:sp>
    </p:spTree>
    <p:extLst>
      <p:ext uri="{BB962C8B-B14F-4D97-AF65-F5344CB8AC3E}">
        <p14:creationId xmlns:p14="http://schemas.microsoft.com/office/powerpoint/2010/main" val="199693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073E-6B9B-4D76-B59D-ACE81AAAAE2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1B9BDD-C939-4A14-A747-6EAA5660F74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159E11-6D44-4D17-9782-FB6D475B77A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EC545-B688-420B-A073-939612012B8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9C4BDC-7411-4D7E-A3E7-DE16EC2B7B3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77B9614-8307-4A81-A984-F55875BEC7F0}"/>
              </a:ext>
            </a:extLst>
          </p:cNvPr>
          <p:cNvSpPr>
            <a:spLocks noGrp="1"/>
          </p:cNvSpPr>
          <p:nvPr>
            <p:ph type="sldNum" sz="quarter" idx="12"/>
          </p:nvPr>
        </p:nvSpPr>
        <p:spPr/>
        <p:txBody>
          <a:bodyPr/>
          <a:lstStyle>
            <a:lvl1pPr>
              <a:defRPr/>
            </a:lvl1pPr>
          </a:lstStyle>
          <a:p>
            <a:fld id="{A52285BD-E8A1-43CE-BF10-C74CF12BF0BD}" type="slidenum">
              <a:rPr lang="en-US" altLang="en-US"/>
              <a:pPr/>
              <a:t>‹#›</a:t>
            </a:fld>
            <a:endParaRPr lang="en-US" altLang="en-US"/>
          </a:p>
        </p:txBody>
      </p:sp>
    </p:spTree>
    <p:extLst>
      <p:ext uri="{BB962C8B-B14F-4D97-AF65-F5344CB8AC3E}">
        <p14:creationId xmlns:p14="http://schemas.microsoft.com/office/powerpoint/2010/main" val="154884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4CC-C51F-4B2F-B217-58764A7A56C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183D5-20D4-4467-BC98-42761C8E61F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743DB7-503F-47C3-AA99-D22FF854FA0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2A50C-8928-4504-8D41-46C1D28965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51458E-280E-4487-86BA-BDF4973C40E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9C570D4-1BD2-4998-A357-8A9CE0F353C1}"/>
              </a:ext>
            </a:extLst>
          </p:cNvPr>
          <p:cNvSpPr>
            <a:spLocks noGrp="1"/>
          </p:cNvSpPr>
          <p:nvPr>
            <p:ph type="sldNum" sz="quarter" idx="12"/>
          </p:nvPr>
        </p:nvSpPr>
        <p:spPr/>
        <p:txBody>
          <a:bodyPr/>
          <a:lstStyle>
            <a:lvl1pPr>
              <a:defRPr/>
            </a:lvl1pPr>
          </a:lstStyle>
          <a:p>
            <a:fld id="{135CCFA4-E93E-42D8-A720-65A8817D802D}" type="slidenum">
              <a:rPr lang="en-US" altLang="en-US"/>
              <a:pPr/>
              <a:t>‹#›</a:t>
            </a:fld>
            <a:endParaRPr lang="en-US" altLang="en-US"/>
          </a:p>
        </p:txBody>
      </p:sp>
    </p:spTree>
    <p:extLst>
      <p:ext uri="{BB962C8B-B14F-4D97-AF65-F5344CB8AC3E}">
        <p14:creationId xmlns:p14="http://schemas.microsoft.com/office/powerpoint/2010/main" val="290721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24C067-A995-4179-A2A0-99B550DF1A3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56EEFE2-11C1-4CA2-B0B4-CBBAB03FD72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43BB166-F80F-4F63-BE52-9BA29E1E60E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5D47D1C-B7D7-4E45-8B12-98D1B40808F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D68FFD0-79C1-48FB-92EB-78E7A7822F51}"/>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22FCB1-2F7E-4B06-8547-9962C0B9DD9C}" type="slidenum">
              <a:rPr lang="en-US" altLang="en-US"/>
              <a:pPr/>
              <a:t>‹#›</a:t>
            </a:fld>
            <a:endParaRPr lang="en-US" altLang="en-US"/>
          </a:p>
        </p:txBody>
      </p:sp>
    </p:spTree>
    <p:extLst>
      <p:ext uri="{BB962C8B-B14F-4D97-AF65-F5344CB8AC3E}">
        <p14:creationId xmlns:p14="http://schemas.microsoft.com/office/powerpoint/2010/main" val="405500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a:extLst>
              <a:ext uri="{FF2B5EF4-FFF2-40B4-BE49-F238E27FC236}">
                <a16:creationId xmlns:a16="http://schemas.microsoft.com/office/drawing/2014/main" id="{2D270C0B-C256-44B7-B605-4C98EF8E0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9" name="WordArt 5">
            <a:extLst>
              <a:ext uri="{FF2B5EF4-FFF2-40B4-BE49-F238E27FC236}">
                <a16:creationId xmlns:a16="http://schemas.microsoft.com/office/drawing/2014/main" id="{0F48961F-2108-42AB-B89E-93F94B608E33}"/>
              </a:ext>
            </a:extLst>
          </p:cNvPr>
          <p:cNvSpPr>
            <a:spLocks noChangeArrowheads="1" noChangeShapeType="1" noTextEdit="1"/>
          </p:cNvSpPr>
          <p:nvPr/>
        </p:nvSpPr>
        <p:spPr bwMode="auto">
          <a:xfrm>
            <a:off x="3048000" y="2209800"/>
            <a:ext cx="6400800" cy="2057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Tập làm văn</a:t>
            </a:r>
          </a:p>
          <a:p>
            <a:pPr algn="ctr" fontAlgn="base">
              <a:spcBef>
                <a:spcPct val="0"/>
              </a:spcBef>
              <a:spcAft>
                <a:spcPct val="0"/>
              </a:spcAft>
            </a:pP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Lớp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nodeType="withEffect">
                                  <p:stCondLst>
                                    <p:cond delay="0"/>
                                  </p:stCondLst>
                                  <p:childTnLst>
                                    <p:animClr clrSpc="hsl" dir="cw">
                                      <p:cBhvr override="childStyle">
                                        <p:cTn id="6" dur="500" fill="hold"/>
                                        <p:tgtEl>
                                          <p:spTgt spid="26629"/>
                                        </p:tgtEl>
                                        <p:attrNameLst>
                                          <p:attrName>style.color</p:attrName>
                                        </p:attrNameLst>
                                      </p:cBhvr>
                                      <p:by>
                                        <p:hsl h="10842353" s="0" l="0"/>
                                      </p:by>
                                    </p:animClr>
                                    <p:animClr clrSpc="hsl" dir="cw">
                                      <p:cBhvr>
                                        <p:cTn id="7" dur="500" fill="hold"/>
                                        <p:tgtEl>
                                          <p:spTgt spid="26629"/>
                                        </p:tgtEl>
                                        <p:attrNameLst>
                                          <p:attrName>fillcolor</p:attrName>
                                        </p:attrNameLst>
                                      </p:cBhvr>
                                      <p:by>
                                        <p:hsl h="10842353" s="0" l="0"/>
                                      </p:by>
                                    </p:animClr>
                                    <p:animClr clrSpc="hsl" dir="cw">
                                      <p:cBhvr>
                                        <p:cTn id="8" dur="500" fill="hold"/>
                                        <p:tgtEl>
                                          <p:spTgt spid="26629"/>
                                        </p:tgtEl>
                                        <p:attrNameLst>
                                          <p:attrName>stroke.color</p:attrName>
                                        </p:attrNameLst>
                                      </p:cBhvr>
                                      <p:by>
                                        <p:hsl h="10842353" s="0" l="0"/>
                                      </p:by>
                                    </p:animClr>
                                    <p:set>
                                      <p:cBhvr>
                                        <p:cTn id="9" dur="500" fill="hold"/>
                                        <p:tgtEl>
                                          <p:spTgt spid="266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Line 7">
            <a:extLst>
              <a:ext uri="{FF2B5EF4-FFF2-40B4-BE49-F238E27FC236}">
                <a16:creationId xmlns:a16="http://schemas.microsoft.com/office/drawing/2014/main" id="{6F671953-C2A0-49F2-B2A5-BAE4D84255CD}"/>
              </a:ext>
            </a:extLst>
          </p:cNvPr>
          <p:cNvSpPr>
            <a:spLocks noChangeShapeType="1"/>
          </p:cNvSpPr>
          <p:nvPr/>
        </p:nvSpPr>
        <p:spPr bwMode="auto">
          <a:xfrm flipH="1">
            <a:off x="5638800" y="1371600"/>
            <a:ext cx="0" cy="5486400"/>
          </a:xfrm>
          <a:prstGeom prst="line">
            <a:avLst/>
          </a:prstGeom>
          <a:noFill/>
          <a:ln w="5715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2296" name="Text Box 8">
            <a:extLst>
              <a:ext uri="{FF2B5EF4-FFF2-40B4-BE49-F238E27FC236}">
                <a16:creationId xmlns:a16="http://schemas.microsoft.com/office/drawing/2014/main" id="{78CFD3C3-4F72-4DC9-B836-954364D1EF24}"/>
              </a:ext>
            </a:extLst>
          </p:cNvPr>
          <p:cNvSpPr txBox="1">
            <a:spLocks noChangeArrowheads="1"/>
          </p:cNvSpPr>
          <p:nvPr/>
        </p:nvSpPr>
        <p:spPr bwMode="auto">
          <a:xfrm>
            <a:off x="5791200" y="1295400"/>
            <a:ext cx="449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FF0000"/>
                </a:solidFill>
                <a:latin typeface="Arial" panose="020B0604020202020204" pitchFamily="34" charset="0"/>
              </a:rPr>
              <a:t>Từ hai bài tập trên, có thể rút ra kết luận gì?</a:t>
            </a:r>
          </a:p>
        </p:txBody>
      </p:sp>
      <p:sp>
        <p:nvSpPr>
          <p:cNvPr id="12297" name="Text Box 9">
            <a:extLst>
              <a:ext uri="{FF2B5EF4-FFF2-40B4-BE49-F238E27FC236}">
                <a16:creationId xmlns:a16="http://schemas.microsoft.com/office/drawing/2014/main" id="{C861CC15-D998-420C-AE80-BB86A5729A0A}"/>
              </a:ext>
            </a:extLst>
          </p:cNvPr>
          <p:cNvSpPr txBox="1">
            <a:spLocks noChangeArrowheads="1"/>
          </p:cNvSpPr>
          <p:nvPr/>
        </p:nvSpPr>
        <p:spPr bwMode="auto">
          <a:xfrm>
            <a:off x="5791200" y="2209801"/>
            <a:ext cx="44958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Trong cuộc sống con người rất nhiều khi cần phải viết đơn, khi có nguyện vọng, yêu cầu nào đó cần được giải quyết.</a:t>
            </a:r>
          </a:p>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Đơn từ là loại văn bản hành chính không thể thiếu được trong cuộc sống hàng ngày.</a:t>
            </a:r>
          </a:p>
        </p:txBody>
      </p:sp>
      <p:sp>
        <p:nvSpPr>
          <p:cNvPr id="12298" name="Text Box 10">
            <a:extLst>
              <a:ext uri="{FF2B5EF4-FFF2-40B4-BE49-F238E27FC236}">
                <a16:creationId xmlns:a16="http://schemas.microsoft.com/office/drawing/2014/main" id="{F29231AA-2859-4E01-B0D5-20B2673689DB}"/>
              </a:ext>
            </a:extLst>
          </p:cNvPr>
          <p:cNvSpPr txBox="1">
            <a:spLocks noChangeArrowheads="1"/>
          </p:cNvSpPr>
          <p:nvPr/>
        </p:nvSpPr>
        <p:spPr bwMode="auto">
          <a:xfrm>
            <a:off x="1752600" y="1371600"/>
            <a:ext cx="3657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rPr>
              <a:t>    Đơn được dùng để đề đạt một nguyện vọng với một người hay một cơ quan, tổ chức có quyền hạn giải quyết nguyện vọng đó.</a:t>
            </a:r>
          </a:p>
        </p:txBody>
      </p:sp>
      <p:sp>
        <p:nvSpPr>
          <p:cNvPr id="12299" name="Text Box 11">
            <a:extLst>
              <a:ext uri="{FF2B5EF4-FFF2-40B4-BE49-F238E27FC236}">
                <a16:creationId xmlns:a16="http://schemas.microsoft.com/office/drawing/2014/main" id="{7E20D569-1BE8-4AB4-90F4-C33C22BC4B68}"/>
              </a:ext>
            </a:extLst>
          </p:cNvPr>
          <p:cNvSpPr txBox="1">
            <a:spLocks noChangeArrowheads="1"/>
          </p:cNvSpPr>
          <p:nvPr/>
        </p:nvSpPr>
        <p:spPr bwMode="auto">
          <a:xfrm>
            <a:off x="1828800" y="8382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0000CC"/>
                </a:solidFill>
                <a:latin typeface="Arial" panose="020B0604020202020204" pitchFamily="34" charset="0"/>
              </a:rPr>
              <a:t>I. KHI NÀO CẦN VIẾT ĐƠN?</a:t>
            </a:r>
          </a:p>
        </p:txBody>
      </p:sp>
      <p:sp>
        <p:nvSpPr>
          <p:cNvPr id="12300" name="Text Box 12">
            <a:extLst>
              <a:ext uri="{FF2B5EF4-FFF2-40B4-BE49-F238E27FC236}">
                <a16:creationId xmlns:a16="http://schemas.microsoft.com/office/drawing/2014/main" id="{CBE0E3A4-18B5-48FC-B220-19C801576DD6}"/>
              </a:ext>
            </a:extLst>
          </p:cNvPr>
          <p:cNvSpPr txBox="1">
            <a:spLocks noChangeArrowheads="1"/>
          </p:cNvSpPr>
          <p:nvPr/>
        </p:nvSpPr>
        <p:spPr bwMode="auto">
          <a:xfrm>
            <a:off x="3733800" y="22860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0000"/>
                </a:solidFill>
                <a:latin typeface="Arial" panose="020B0604020202020204" pitchFamily="34" charset="0"/>
              </a:rPr>
              <a:t>TẬP LÀM VĂN: VIẾT ĐƠN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296"/>
                                        </p:tgtEl>
                                        <p:attrNameLst>
                                          <p:attrName>style.visibility</p:attrName>
                                        </p:attrNameLst>
                                      </p:cBhvr>
                                      <p:to>
                                        <p:strVal val="visible"/>
                                      </p:to>
                                    </p:set>
                                    <p:anim calcmode="discrete" valueType="clr">
                                      <p:cBhvr override="childStyle">
                                        <p:cTn id="7" dur="80"/>
                                        <p:tgtEl>
                                          <p:spTgt spid="122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6"/>
                                        </p:tgtEl>
                                        <p:attrNameLst>
                                          <p:attrName>fillcolor</p:attrName>
                                        </p:attrNameLst>
                                      </p:cBhvr>
                                      <p:tavLst>
                                        <p:tav tm="0">
                                          <p:val>
                                            <p:clrVal>
                                              <a:schemeClr val="accent2"/>
                                            </p:clrVal>
                                          </p:val>
                                        </p:tav>
                                        <p:tav tm="50000">
                                          <p:val>
                                            <p:clrVal>
                                              <a:schemeClr val="hlink"/>
                                            </p:clrVal>
                                          </p:val>
                                        </p:tav>
                                      </p:tavLst>
                                    </p:anim>
                                    <p:set>
                                      <p:cBhvr>
                                        <p:cTn id="9" dur="80"/>
                                        <p:tgtEl>
                                          <p:spTgt spid="1229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297"/>
                                        </p:tgtEl>
                                        <p:attrNameLst>
                                          <p:attrName>style.visibility</p:attrName>
                                        </p:attrNameLst>
                                      </p:cBhvr>
                                      <p:to>
                                        <p:strVal val="visible"/>
                                      </p:to>
                                    </p:set>
                                    <p:anim calcmode="discrete" valueType="clr">
                                      <p:cBhvr override="childStyle">
                                        <p:cTn id="14"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297"/>
                                        </p:tgtEl>
                                        <p:attrNameLst>
                                          <p:attrName>fillcolor</p:attrName>
                                        </p:attrNameLst>
                                      </p:cBhvr>
                                      <p:tavLst>
                                        <p:tav tm="0">
                                          <p:val>
                                            <p:clrVal>
                                              <a:schemeClr val="accent2"/>
                                            </p:clrVal>
                                          </p:val>
                                        </p:tav>
                                        <p:tav tm="50000">
                                          <p:val>
                                            <p:clrVal>
                                              <a:schemeClr val="hlink"/>
                                            </p:clrVal>
                                          </p:val>
                                        </p:tav>
                                      </p:tavLst>
                                    </p:anim>
                                    <p:set>
                                      <p:cBhvr>
                                        <p:cTn id="16" dur="80"/>
                                        <p:tgtEl>
                                          <p:spTgt spid="1229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2298"/>
                                        </p:tgtEl>
                                        <p:attrNameLst>
                                          <p:attrName>style.visibility</p:attrName>
                                        </p:attrNameLst>
                                      </p:cBhvr>
                                      <p:to>
                                        <p:strVal val="visible"/>
                                      </p:to>
                                    </p:set>
                                    <p:anim calcmode="lin" valueType="num">
                                      <p:cBhvr>
                                        <p:cTn id="21" dur="500" fill="hold"/>
                                        <p:tgtEl>
                                          <p:spTgt spid="12298"/>
                                        </p:tgtEl>
                                        <p:attrNameLst>
                                          <p:attrName>ppt_w</p:attrName>
                                        </p:attrNameLst>
                                      </p:cBhvr>
                                      <p:tavLst>
                                        <p:tav tm="0">
                                          <p:val>
                                            <p:fltVal val="0"/>
                                          </p:val>
                                        </p:tav>
                                        <p:tav tm="100000">
                                          <p:val>
                                            <p:strVal val="#ppt_w"/>
                                          </p:val>
                                        </p:tav>
                                      </p:tavLst>
                                    </p:anim>
                                    <p:anim calcmode="lin" valueType="num">
                                      <p:cBhvr>
                                        <p:cTn id="22" dur="500" fill="hold"/>
                                        <p:tgtEl>
                                          <p:spTgt spid="12298"/>
                                        </p:tgtEl>
                                        <p:attrNameLst>
                                          <p:attrName>ppt_h</p:attrName>
                                        </p:attrNameLst>
                                      </p:cBhvr>
                                      <p:tavLst>
                                        <p:tav tm="0">
                                          <p:val>
                                            <p:fltVal val="0"/>
                                          </p:val>
                                        </p:tav>
                                        <p:tav tm="100000">
                                          <p:val>
                                            <p:strVal val="#ppt_h"/>
                                          </p:val>
                                        </p:tav>
                                      </p:tavLst>
                                    </p:anim>
                                    <p:anim calcmode="lin" valueType="num">
                                      <p:cBhvr>
                                        <p:cTn id="23" dur="500" fill="hold"/>
                                        <p:tgtEl>
                                          <p:spTgt spid="12298"/>
                                        </p:tgtEl>
                                        <p:attrNameLst>
                                          <p:attrName>style.rotation</p:attrName>
                                        </p:attrNameLst>
                                      </p:cBhvr>
                                      <p:tavLst>
                                        <p:tav tm="0">
                                          <p:val>
                                            <p:fltVal val="90"/>
                                          </p:val>
                                        </p:tav>
                                        <p:tav tm="100000">
                                          <p:val>
                                            <p:fltVal val="0"/>
                                          </p:val>
                                        </p:tav>
                                      </p:tavLst>
                                    </p:anim>
                                    <p:animEffect transition="in" filter="fade">
                                      <p:cBhvr>
                                        <p:cTn id="24" dur="500"/>
                                        <p:tgtEl>
                                          <p:spTgt spid="12298"/>
                                        </p:tgtEl>
                                      </p:cBhvr>
                                    </p:animEffect>
                                  </p:childTnLst>
                                </p:cTn>
                              </p:par>
                            </p:childTnLst>
                          </p:cTn>
                        </p:par>
                        <p:par>
                          <p:cTn id="25" fill="hold" nodeType="afterGroup">
                            <p:stCondLst>
                              <p:cond delay="2800"/>
                            </p:stCondLst>
                            <p:childTnLst>
                              <p:par>
                                <p:cTn id="26" presetID="14" presetClass="exit" presetSubtype="10" fill="hold" grpId="1" nodeType="afterEffect">
                                  <p:stCondLst>
                                    <p:cond delay="0"/>
                                  </p:stCondLst>
                                  <p:iterate type="lt">
                                    <p:tmPct val="0"/>
                                  </p:iterate>
                                  <p:childTnLst>
                                    <p:animEffect transition="out" filter="randombar(horizontal)">
                                      <p:cBhvr>
                                        <p:cTn id="27" dur="500"/>
                                        <p:tgtEl>
                                          <p:spTgt spid="12296"/>
                                        </p:tgtEl>
                                      </p:cBhvr>
                                    </p:animEffect>
                                    <p:set>
                                      <p:cBhvr>
                                        <p:cTn id="28" dur="1" fill="hold">
                                          <p:stCondLst>
                                            <p:cond delay="499"/>
                                          </p:stCondLst>
                                        </p:cTn>
                                        <p:tgtEl>
                                          <p:spTgt spid="12296"/>
                                        </p:tgtEl>
                                        <p:attrNameLst>
                                          <p:attrName>style.visibility</p:attrName>
                                        </p:attrNameLst>
                                      </p:cBhvr>
                                      <p:to>
                                        <p:strVal val="hidden"/>
                                      </p:to>
                                    </p:set>
                                  </p:childTnLst>
                                </p:cTn>
                              </p:par>
                            </p:childTnLst>
                          </p:cTn>
                        </p:par>
                        <p:par>
                          <p:cTn id="29" fill="hold" nodeType="afterGroup">
                            <p:stCondLst>
                              <p:cond delay="3300"/>
                            </p:stCondLst>
                            <p:childTnLst>
                              <p:par>
                                <p:cTn id="30" presetID="14" presetClass="exit" presetSubtype="10" fill="hold" grpId="1" nodeType="afterEffect">
                                  <p:stCondLst>
                                    <p:cond delay="0"/>
                                  </p:stCondLst>
                                  <p:iterate type="lt">
                                    <p:tmPct val="0"/>
                                  </p:iterate>
                                  <p:childTnLst>
                                    <p:animEffect transition="out" filter="randombar(horizontal)">
                                      <p:cBhvr>
                                        <p:cTn id="31" dur="500"/>
                                        <p:tgtEl>
                                          <p:spTgt spid="12297"/>
                                        </p:tgtEl>
                                      </p:cBhvr>
                                    </p:animEffect>
                                    <p:set>
                                      <p:cBhvr>
                                        <p:cTn id="32" dur="1" fill="hold">
                                          <p:stCondLst>
                                            <p:cond delay="499"/>
                                          </p:stCondLst>
                                        </p:cTn>
                                        <p:tgtEl>
                                          <p:spTgt spid="12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6" grpId="1"/>
      <p:bldP spid="12297" grpId="0"/>
      <p:bldP spid="12297" grpId="1"/>
      <p:bldP spid="122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a:extLst>
              <a:ext uri="{FF2B5EF4-FFF2-40B4-BE49-F238E27FC236}">
                <a16:creationId xmlns:a16="http://schemas.microsoft.com/office/drawing/2014/main" id="{83870A6B-108E-43DD-BDE0-006E76490390}"/>
              </a:ext>
            </a:extLst>
          </p:cNvPr>
          <p:cNvSpPr txBox="1">
            <a:spLocks noChangeArrowheads="1"/>
          </p:cNvSpPr>
          <p:nvPr/>
        </p:nvSpPr>
        <p:spPr bwMode="auto">
          <a:xfrm>
            <a:off x="1905000" y="2286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 KHI NÀO CẦN VIẾT ĐƠN?</a:t>
            </a:r>
          </a:p>
        </p:txBody>
      </p:sp>
      <p:sp>
        <p:nvSpPr>
          <p:cNvPr id="13322" name="Text Box 10">
            <a:extLst>
              <a:ext uri="{FF2B5EF4-FFF2-40B4-BE49-F238E27FC236}">
                <a16:creationId xmlns:a16="http://schemas.microsoft.com/office/drawing/2014/main" id="{A07D7F57-4F36-4CDE-8672-9D9D45389BEF}"/>
              </a:ext>
            </a:extLst>
          </p:cNvPr>
          <p:cNvSpPr txBox="1">
            <a:spLocks noChangeArrowheads="1"/>
          </p:cNvSpPr>
          <p:nvPr/>
        </p:nvSpPr>
        <p:spPr bwMode="auto">
          <a:xfrm>
            <a:off x="1981200" y="685800"/>
            <a:ext cx="830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rPr>
              <a:t>      Đơn được dùng để đề đạt một nguyện vọng với một người hay một cơ quan, tổ chức có quyền hạn giải quyết nguyện vọng đó.</a:t>
            </a:r>
          </a:p>
        </p:txBody>
      </p:sp>
      <p:sp>
        <p:nvSpPr>
          <p:cNvPr id="13323" name="Text Box 11">
            <a:extLst>
              <a:ext uri="{FF2B5EF4-FFF2-40B4-BE49-F238E27FC236}">
                <a16:creationId xmlns:a16="http://schemas.microsoft.com/office/drawing/2014/main" id="{8459585C-4D04-4F3B-B0D9-DE072C627701}"/>
              </a:ext>
            </a:extLst>
          </p:cNvPr>
          <p:cNvSpPr txBox="1">
            <a:spLocks noChangeArrowheads="1"/>
          </p:cNvSpPr>
          <p:nvPr/>
        </p:nvSpPr>
        <p:spPr bwMode="auto">
          <a:xfrm>
            <a:off x="1828800" y="2057401"/>
            <a:ext cx="8305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600" b="1">
                <a:solidFill>
                  <a:srgbClr val="FF0000"/>
                </a:solidFill>
                <a:latin typeface="Arial" panose="020B0604020202020204" pitchFamily="34" charset="0"/>
              </a:rPr>
              <a:t>II. CÁC LOẠI ĐƠN VÀ NHỮNG NỘI DUNG KHÔNG THỂ THIẾU TRONG ĐƠN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3"/>
                                        </p:tgtEl>
                                        <p:attrNameLst>
                                          <p:attrName>style.visibility</p:attrName>
                                        </p:attrNameLst>
                                      </p:cBhvr>
                                      <p:to>
                                        <p:strVal val="visible"/>
                                      </p:to>
                                    </p:set>
                                    <p:anim calcmode="discrete" valueType="clr">
                                      <p:cBhvr override="childStyle">
                                        <p:cTn id="7" dur="80"/>
                                        <p:tgtEl>
                                          <p:spTgt spid="133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3"/>
                                        </p:tgtEl>
                                        <p:attrNameLst>
                                          <p:attrName>fillcolor</p:attrName>
                                        </p:attrNameLst>
                                      </p:cBhvr>
                                      <p:tavLst>
                                        <p:tav tm="0">
                                          <p:val>
                                            <p:clrVal>
                                              <a:schemeClr val="accent2"/>
                                            </p:clrVal>
                                          </p:val>
                                        </p:tav>
                                        <p:tav tm="50000">
                                          <p:val>
                                            <p:clrVal>
                                              <a:schemeClr val="hlink"/>
                                            </p:clrVal>
                                          </p:val>
                                        </p:tav>
                                      </p:tavLst>
                                    </p:anim>
                                    <p:set>
                                      <p:cBhvr>
                                        <p:cTn id="9" dur="80"/>
                                        <p:tgtEl>
                                          <p:spTgt spid="133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5" name="Text Box 9">
            <a:extLst>
              <a:ext uri="{FF2B5EF4-FFF2-40B4-BE49-F238E27FC236}">
                <a16:creationId xmlns:a16="http://schemas.microsoft.com/office/drawing/2014/main" id="{71083B27-4DF0-40CD-B426-0BF08C942129}"/>
              </a:ext>
            </a:extLst>
          </p:cNvPr>
          <p:cNvSpPr txBox="1">
            <a:spLocks noChangeArrowheads="1"/>
          </p:cNvSpPr>
          <p:nvPr/>
        </p:nvSpPr>
        <p:spPr bwMode="auto">
          <a:xfrm>
            <a:off x="2590800" y="228601"/>
            <a:ext cx="6553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b="1">
                <a:solidFill>
                  <a:srgbClr val="FF0000"/>
                </a:solidFill>
                <a:latin typeface="Arial" panose="020B0604020202020204" pitchFamily="34" charset="0"/>
              </a:rPr>
              <a:t>Cộng hòa Xã hội chủ nghĩa Việt Nam</a:t>
            </a:r>
          </a:p>
          <a:p>
            <a:pPr algn="ctr" fontAlgn="base">
              <a:spcBef>
                <a:spcPct val="50000"/>
              </a:spcBef>
              <a:spcAft>
                <a:spcPct val="0"/>
              </a:spcAft>
            </a:pPr>
            <a:r>
              <a:rPr lang="en-US" altLang="en-US" sz="2000" b="1">
                <a:solidFill>
                  <a:srgbClr val="FF0000"/>
                </a:solidFill>
                <a:latin typeface="Arial" panose="020B0604020202020204" pitchFamily="34" charset="0"/>
              </a:rPr>
              <a:t>Độc lập – Tự do – Hạnh phúc</a:t>
            </a:r>
          </a:p>
        </p:txBody>
      </p:sp>
      <p:sp>
        <p:nvSpPr>
          <p:cNvPr id="14346" name="Text Box 10">
            <a:extLst>
              <a:ext uri="{FF2B5EF4-FFF2-40B4-BE49-F238E27FC236}">
                <a16:creationId xmlns:a16="http://schemas.microsoft.com/office/drawing/2014/main" id="{C79C30D3-4E31-478E-93DA-C2237F73AEE3}"/>
              </a:ext>
            </a:extLst>
          </p:cNvPr>
          <p:cNvSpPr txBox="1">
            <a:spLocks noChangeArrowheads="1"/>
          </p:cNvSpPr>
          <p:nvPr/>
        </p:nvSpPr>
        <p:spPr bwMode="auto">
          <a:xfrm>
            <a:off x="2895600" y="1066801"/>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FF0000"/>
                </a:solidFill>
                <a:latin typeface="Arial" panose="020B0604020202020204" pitchFamily="34" charset="0"/>
              </a:rPr>
              <a:t>                                … ngày …. tháng ……. năm……</a:t>
            </a:r>
          </a:p>
        </p:txBody>
      </p:sp>
      <p:sp>
        <p:nvSpPr>
          <p:cNvPr id="14347" name="Text Box 11">
            <a:extLst>
              <a:ext uri="{FF2B5EF4-FFF2-40B4-BE49-F238E27FC236}">
                <a16:creationId xmlns:a16="http://schemas.microsoft.com/office/drawing/2014/main" id="{1FE68212-F365-41EB-9A8F-BB1091E14706}"/>
              </a:ext>
            </a:extLst>
          </p:cNvPr>
          <p:cNvSpPr txBox="1">
            <a:spLocks noChangeArrowheads="1"/>
          </p:cNvSpPr>
          <p:nvPr/>
        </p:nvSpPr>
        <p:spPr bwMode="auto">
          <a:xfrm>
            <a:off x="4267200" y="1485901"/>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000000"/>
                </a:solidFill>
                <a:latin typeface="Arial" panose="020B0604020202020204" pitchFamily="34" charset="0"/>
              </a:rPr>
              <a:t>     </a:t>
            </a:r>
            <a:r>
              <a:rPr lang="en-US" altLang="en-US" sz="2000" b="1">
                <a:solidFill>
                  <a:srgbClr val="000000"/>
                </a:solidFill>
                <a:latin typeface="Arial" panose="020B0604020202020204" pitchFamily="34" charset="0"/>
              </a:rPr>
              <a:t>ĐƠN XIN HỌC NGHỀ</a:t>
            </a:r>
          </a:p>
        </p:txBody>
      </p:sp>
      <p:sp>
        <p:nvSpPr>
          <p:cNvPr id="14348" name="Text Box 12">
            <a:extLst>
              <a:ext uri="{FF2B5EF4-FFF2-40B4-BE49-F238E27FC236}">
                <a16:creationId xmlns:a16="http://schemas.microsoft.com/office/drawing/2014/main" id="{7330C510-A78B-47A5-8440-9EBB5BBD369B}"/>
              </a:ext>
            </a:extLst>
          </p:cNvPr>
          <p:cNvSpPr txBox="1">
            <a:spLocks noChangeArrowheads="1"/>
          </p:cNvSpPr>
          <p:nvPr/>
        </p:nvSpPr>
        <p:spPr bwMode="auto">
          <a:xfrm>
            <a:off x="2590800" y="1911351"/>
            <a:ext cx="72390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rPr>
              <a:t>        </a:t>
            </a:r>
            <a:r>
              <a:rPr lang="en-US" altLang="en-US">
                <a:solidFill>
                  <a:srgbClr val="0000CC"/>
                </a:solidFill>
                <a:latin typeface="Arial" panose="020B0604020202020204" pitchFamily="34" charset="0"/>
              </a:rPr>
              <a:t>Kính gửi: ……………………………………………………</a:t>
            </a:r>
          </a:p>
          <a:p>
            <a:pPr algn="just" fontAlgn="base">
              <a:spcBef>
                <a:spcPct val="50000"/>
              </a:spcBef>
              <a:spcAft>
                <a:spcPct val="0"/>
              </a:spcAft>
            </a:pPr>
            <a:r>
              <a:rPr lang="en-US" altLang="en-US">
                <a:solidFill>
                  <a:srgbClr val="0000CC"/>
                </a:solidFill>
                <a:latin typeface="Arial" panose="020B0604020202020204" pitchFamily="34" charset="0"/>
              </a:rPr>
              <a:t>Họ và tên: ………………………………………………………..</a:t>
            </a:r>
          </a:p>
          <a:p>
            <a:pPr algn="just" fontAlgn="base">
              <a:spcBef>
                <a:spcPct val="50000"/>
              </a:spcBef>
              <a:spcAft>
                <a:spcPct val="0"/>
              </a:spcAft>
            </a:pPr>
            <a:r>
              <a:rPr lang="en-US" altLang="en-US">
                <a:solidFill>
                  <a:srgbClr val="0000CC"/>
                </a:solidFill>
                <a:latin typeface="Arial" panose="020B0604020202020204" pitchFamily="34" charset="0"/>
              </a:rPr>
              <a:t>Năm sinh: …………………………………………………………</a:t>
            </a:r>
          </a:p>
          <a:p>
            <a:pPr algn="just" fontAlgn="base">
              <a:spcBef>
                <a:spcPct val="50000"/>
              </a:spcBef>
              <a:spcAft>
                <a:spcPct val="0"/>
              </a:spcAft>
            </a:pPr>
            <a:r>
              <a:rPr lang="en-US" altLang="en-US">
                <a:solidFill>
                  <a:srgbClr val="0000CC"/>
                </a:solidFill>
                <a:latin typeface="Arial" panose="020B0604020202020204" pitchFamily="34" charset="0"/>
              </a:rPr>
              <a:t>Nơi sinh: …………………………………………………………..</a:t>
            </a:r>
          </a:p>
          <a:p>
            <a:pPr algn="just" fontAlgn="base">
              <a:spcBef>
                <a:spcPct val="50000"/>
              </a:spcBef>
              <a:spcAft>
                <a:spcPct val="0"/>
              </a:spcAft>
            </a:pPr>
            <a:r>
              <a:rPr lang="en-US" altLang="en-US">
                <a:solidFill>
                  <a:srgbClr val="0000CC"/>
                </a:solidFill>
                <a:latin typeface="Arial" panose="020B0604020202020204" pitchFamily="34" charset="0"/>
              </a:rPr>
              <a:t>Nơi ở hiện nay:……………………………………………………</a:t>
            </a:r>
          </a:p>
          <a:p>
            <a:pPr algn="just" fontAlgn="base">
              <a:spcBef>
                <a:spcPct val="50000"/>
              </a:spcBef>
              <a:spcAft>
                <a:spcPct val="0"/>
              </a:spcAft>
            </a:pPr>
            <a:r>
              <a:rPr lang="en-US" altLang="en-US">
                <a:solidFill>
                  <a:srgbClr val="0000CC"/>
                </a:solidFill>
                <a:latin typeface="Arial" panose="020B0604020202020204" pitchFamily="34" charset="0"/>
              </a:rPr>
              <a:t>Dân tộc: ……………………………………………………………</a:t>
            </a:r>
          </a:p>
          <a:p>
            <a:pPr algn="just" fontAlgn="base">
              <a:spcBef>
                <a:spcPct val="50000"/>
              </a:spcBef>
              <a:spcAft>
                <a:spcPct val="0"/>
              </a:spcAft>
            </a:pPr>
            <a:r>
              <a:rPr lang="en-US" altLang="en-US">
                <a:solidFill>
                  <a:srgbClr val="0000CC"/>
                </a:solidFill>
                <a:latin typeface="Arial" panose="020B0604020202020204" pitchFamily="34" charset="0"/>
              </a:rPr>
              <a:t>Trình độ văn hóa: …………………………………………………</a:t>
            </a:r>
          </a:p>
          <a:p>
            <a:pPr algn="just" fontAlgn="base">
              <a:spcBef>
                <a:spcPct val="50000"/>
              </a:spcBef>
              <a:spcAft>
                <a:spcPct val="0"/>
              </a:spcAft>
            </a:pPr>
            <a:r>
              <a:rPr lang="en-US" altLang="en-US">
                <a:solidFill>
                  <a:srgbClr val="0000CC"/>
                </a:solidFill>
                <a:latin typeface="Arial" panose="020B0604020202020204" pitchFamily="34" charset="0"/>
              </a:rPr>
              <a:t>Trình độ ngoại ngữ: ……………………………………………….</a:t>
            </a:r>
          </a:p>
          <a:p>
            <a:pPr algn="just" fontAlgn="base">
              <a:spcBef>
                <a:spcPct val="50000"/>
              </a:spcBef>
              <a:spcAft>
                <a:spcPct val="0"/>
              </a:spcAft>
            </a:pPr>
            <a:r>
              <a:rPr lang="en-US" altLang="en-US">
                <a:solidFill>
                  <a:srgbClr val="0000CC"/>
                </a:solidFill>
                <a:latin typeface="Arial" panose="020B0604020202020204" pitchFamily="34" charset="0"/>
              </a:rPr>
              <a:t>Nguyện vọng: ………………………………………………………</a:t>
            </a:r>
          </a:p>
          <a:p>
            <a:pPr algn="just" fontAlgn="base">
              <a:spcBef>
                <a:spcPct val="50000"/>
              </a:spcBef>
              <a:spcAft>
                <a:spcPct val="0"/>
              </a:spcAft>
            </a:pPr>
            <a:r>
              <a:rPr lang="en-US" altLang="en-US">
                <a:solidFill>
                  <a:srgbClr val="0000CC"/>
                </a:solidFill>
                <a:latin typeface="Arial" panose="020B0604020202020204" pitchFamily="34" charset="0"/>
              </a:rPr>
              <a:t>Lời cam đoan: ………………………………………………………</a:t>
            </a:r>
          </a:p>
        </p:txBody>
      </p:sp>
      <p:sp>
        <p:nvSpPr>
          <p:cNvPr id="14349" name="Text Box 13">
            <a:extLst>
              <a:ext uri="{FF2B5EF4-FFF2-40B4-BE49-F238E27FC236}">
                <a16:creationId xmlns:a16="http://schemas.microsoft.com/office/drawing/2014/main" id="{EC443E5F-0E30-4C81-9828-A545696EA13B}"/>
              </a:ext>
            </a:extLst>
          </p:cNvPr>
          <p:cNvSpPr txBox="1">
            <a:spLocks noChangeArrowheads="1"/>
          </p:cNvSpPr>
          <p:nvPr/>
        </p:nvSpPr>
        <p:spPr bwMode="auto">
          <a:xfrm>
            <a:off x="3086100" y="6057901"/>
            <a:ext cx="3352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Xác nhận của nhà trường                                       </a:t>
            </a:r>
          </a:p>
          <a:p>
            <a:pPr fontAlgn="base">
              <a:spcBef>
                <a:spcPct val="50000"/>
              </a:spcBef>
              <a:spcAft>
                <a:spcPct val="0"/>
              </a:spcAft>
            </a:pPr>
            <a:r>
              <a:rPr lang="en-US" altLang="en-US">
                <a:solidFill>
                  <a:srgbClr val="0000CC"/>
                </a:solidFill>
                <a:latin typeface="Arial" panose="020B0604020202020204" pitchFamily="34" charset="0"/>
              </a:rPr>
              <a:t>hoặc địa phương nơi cư trú</a:t>
            </a:r>
          </a:p>
        </p:txBody>
      </p:sp>
      <p:sp>
        <p:nvSpPr>
          <p:cNvPr id="14350" name="Text Box 14">
            <a:extLst>
              <a:ext uri="{FF2B5EF4-FFF2-40B4-BE49-F238E27FC236}">
                <a16:creationId xmlns:a16="http://schemas.microsoft.com/office/drawing/2014/main" id="{4D87CE29-B3F0-4D86-AB17-6B1C3DE5EB5D}"/>
              </a:ext>
            </a:extLst>
          </p:cNvPr>
          <p:cNvSpPr txBox="1">
            <a:spLocks noChangeArrowheads="1"/>
          </p:cNvSpPr>
          <p:nvPr/>
        </p:nvSpPr>
        <p:spPr bwMode="auto">
          <a:xfrm>
            <a:off x="7129463" y="6000751"/>
            <a:ext cx="3200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Người viết đơn</a:t>
            </a:r>
          </a:p>
          <a:p>
            <a:pPr fontAlgn="base">
              <a:spcBef>
                <a:spcPct val="50000"/>
              </a:spcBef>
              <a:spcAft>
                <a:spcPct val="0"/>
              </a:spcAft>
            </a:pPr>
            <a:r>
              <a:rPr lang="en-US" altLang="en-US">
                <a:solidFill>
                  <a:srgbClr val="0000CC"/>
                </a:solidFill>
                <a:latin typeface="Arial" panose="020B0604020202020204" pitchFamily="34" charset="0"/>
              </a:rPr>
              <a:t>(kí và ghi rõ họ tên)</a:t>
            </a:r>
          </a:p>
        </p:txBody>
      </p:sp>
      <p:sp>
        <p:nvSpPr>
          <p:cNvPr id="14351" name="AutoShape 15">
            <a:extLst>
              <a:ext uri="{FF2B5EF4-FFF2-40B4-BE49-F238E27FC236}">
                <a16:creationId xmlns:a16="http://schemas.microsoft.com/office/drawing/2014/main" id="{4FE13F91-216D-41C7-A68A-7EDECBABAD25}"/>
              </a:ext>
            </a:extLst>
          </p:cNvPr>
          <p:cNvSpPr>
            <a:spLocks noChangeArrowheads="1"/>
          </p:cNvSpPr>
          <p:nvPr/>
        </p:nvSpPr>
        <p:spPr bwMode="auto">
          <a:xfrm>
            <a:off x="1752600" y="990600"/>
            <a:ext cx="2286000"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a:solidFill>
                  <a:srgbClr val="000000"/>
                </a:solidFill>
                <a:latin typeface="Arial" panose="020B0604020202020204" pitchFamily="34" charset="0"/>
              </a:rPr>
              <a:t>ĐƠN THEO MẪU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500" fill="hold"/>
                                        <p:tgtEl>
                                          <p:spTgt spid="14351"/>
                                        </p:tgtEl>
                                        <p:attrNameLst>
                                          <p:attrName>ppt_w</p:attrName>
                                        </p:attrNameLst>
                                      </p:cBhvr>
                                      <p:tavLst>
                                        <p:tav tm="0">
                                          <p:val>
                                            <p:fltVal val="0"/>
                                          </p:val>
                                        </p:tav>
                                        <p:tav tm="100000">
                                          <p:val>
                                            <p:strVal val="#ppt_w"/>
                                          </p:val>
                                        </p:tav>
                                      </p:tavLst>
                                    </p:anim>
                                    <p:anim calcmode="lin" valueType="num">
                                      <p:cBhvr>
                                        <p:cTn id="8" dur="500" fill="hold"/>
                                        <p:tgtEl>
                                          <p:spTgt spid="14351"/>
                                        </p:tgtEl>
                                        <p:attrNameLst>
                                          <p:attrName>ppt_h</p:attrName>
                                        </p:attrNameLst>
                                      </p:cBhvr>
                                      <p:tavLst>
                                        <p:tav tm="0">
                                          <p:val>
                                            <p:fltVal val="0"/>
                                          </p:val>
                                        </p:tav>
                                        <p:tav tm="100000">
                                          <p:val>
                                            <p:strVal val="#ppt_h"/>
                                          </p:val>
                                        </p:tav>
                                      </p:tavLst>
                                    </p:anim>
                                    <p:animEffect transition="in" filter="fade">
                                      <p:cBhvr>
                                        <p:cTn id="9"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a:extLst>
              <a:ext uri="{FF2B5EF4-FFF2-40B4-BE49-F238E27FC236}">
                <a16:creationId xmlns:a16="http://schemas.microsoft.com/office/drawing/2014/main" id="{DA559530-53D8-4400-94DD-D8A90B60B380}"/>
              </a:ext>
            </a:extLst>
          </p:cNvPr>
          <p:cNvSpPr txBox="1">
            <a:spLocks noChangeArrowheads="1"/>
          </p:cNvSpPr>
          <p:nvPr/>
        </p:nvSpPr>
        <p:spPr bwMode="auto">
          <a:xfrm>
            <a:off x="2743200" y="134938"/>
            <a:ext cx="65532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FF0000"/>
                </a:solidFill>
                <a:latin typeface="Arial" panose="020B0604020202020204" pitchFamily="34" charset="0"/>
              </a:rPr>
              <a:t>Cộng hòa Xã hội chủ nghĩa Việt Nam</a:t>
            </a:r>
          </a:p>
          <a:p>
            <a:pPr algn="ctr" fontAlgn="base">
              <a:spcBef>
                <a:spcPct val="50000"/>
              </a:spcBef>
              <a:spcAft>
                <a:spcPct val="0"/>
              </a:spcAft>
            </a:pPr>
            <a:r>
              <a:rPr lang="en-US" altLang="en-US" b="1">
                <a:solidFill>
                  <a:srgbClr val="FF0000"/>
                </a:solidFill>
                <a:latin typeface="Arial" panose="020B0604020202020204" pitchFamily="34" charset="0"/>
              </a:rPr>
              <a:t>Độc lập – Tự do – Hạnh phúc</a:t>
            </a:r>
          </a:p>
        </p:txBody>
      </p:sp>
      <p:sp>
        <p:nvSpPr>
          <p:cNvPr id="15365" name="Text Box 5">
            <a:extLst>
              <a:ext uri="{FF2B5EF4-FFF2-40B4-BE49-F238E27FC236}">
                <a16:creationId xmlns:a16="http://schemas.microsoft.com/office/drawing/2014/main" id="{D054B8FE-8FB5-4F8F-B42A-1B9EA3D32346}"/>
              </a:ext>
            </a:extLst>
          </p:cNvPr>
          <p:cNvSpPr txBox="1">
            <a:spLocks noChangeArrowheads="1"/>
          </p:cNvSpPr>
          <p:nvPr/>
        </p:nvSpPr>
        <p:spPr bwMode="auto">
          <a:xfrm>
            <a:off x="2895600" y="1035051"/>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FF0000"/>
                </a:solidFill>
                <a:latin typeface="Arial" panose="020B0604020202020204" pitchFamily="34" charset="0"/>
              </a:rPr>
              <a:t>                                    Thanh Hóa, ngày …. tháng ……. năm……</a:t>
            </a:r>
          </a:p>
        </p:txBody>
      </p:sp>
      <p:sp>
        <p:nvSpPr>
          <p:cNvPr id="15366" name="Text Box 6">
            <a:extLst>
              <a:ext uri="{FF2B5EF4-FFF2-40B4-BE49-F238E27FC236}">
                <a16:creationId xmlns:a16="http://schemas.microsoft.com/office/drawing/2014/main" id="{4D161A63-8386-47C5-8203-934B435CA362}"/>
              </a:ext>
            </a:extLst>
          </p:cNvPr>
          <p:cNvSpPr txBox="1">
            <a:spLocks noChangeArrowheads="1"/>
          </p:cNvSpPr>
          <p:nvPr/>
        </p:nvSpPr>
        <p:spPr bwMode="auto">
          <a:xfrm>
            <a:off x="3962400" y="1438276"/>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000000"/>
                </a:solidFill>
                <a:latin typeface="Arial" panose="020B0604020202020204" pitchFamily="34" charset="0"/>
              </a:rPr>
              <a:t>     </a:t>
            </a:r>
            <a:r>
              <a:rPr lang="en-US" altLang="en-US" sz="2000" b="1">
                <a:solidFill>
                  <a:srgbClr val="000000"/>
                </a:solidFill>
                <a:latin typeface="Arial" panose="020B0604020202020204" pitchFamily="34" charset="0"/>
              </a:rPr>
              <a:t>ĐƠN XIN MiỄN GiẢM HỌC PHÍ</a:t>
            </a:r>
          </a:p>
        </p:txBody>
      </p:sp>
      <p:sp>
        <p:nvSpPr>
          <p:cNvPr id="15367" name="Text Box 7">
            <a:extLst>
              <a:ext uri="{FF2B5EF4-FFF2-40B4-BE49-F238E27FC236}">
                <a16:creationId xmlns:a16="http://schemas.microsoft.com/office/drawing/2014/main" id="{C36D2BAF-A30B-4DCA-849A-916788CE0A4A}"/>
              </a:ext>
            </a:extLst>
          </p:cNvPr>
          <p:cNvSpPr txBox="1">
            <a:spLocks noChangeArrowheads="1"/>
          </p:cNvSpPr>
          <p:nvPr/>
        </p:nvSpPr>
        <p:spPr bwMode="auto">
          <a:xfrm>
            <a:off x="1657350" y="1828801"/>
            <a:ext cx="8915400"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rPr>
              <a:t>        </a:t>
            </a:r>
            <a:r>
              <a:rPr lang="en-US" altLang="en-US">
                <a:solidFill>
                  <a:srgbClr val="0000CC"/>
                </a:solidFill>
                <a:latin typeface="Arial" panose="020B0604020202020204" pitchFamily="34" charset="0"/>
              </a:rPr>
              <a:t>Kính gửi: Thầy hiệu trưởng Trường THCS Kim Đồng.</a:t>
            </a:r>
          </a:p>
          <a:p>
            <a:pPr algn="just" fontAlgn="base">
              <a:spcBef>
                <a:spcPct val="50000"/>
              </a:spcBef>
              <a:spcAft>
                <a:spcPct val="0"/>
              </a:spcAft>
            </a:pPr>
            <a:r>
              <a:rPr lang="en-US" altLang="en-US">
                <a:solidFill>
                  <a:srgbClr val="0000CC"/>
                </a:solidFill>
                <a:latin typeface="Arial" panose="020B0604020202020204" pitchFamily="34" charset="0"/>
              </a:rPr>
              <a:t>    Thưa thầy!</a:t>
            </a:r>
          </a:p>
          <a:p>
            <a:pPr algn="just" fontAlgn="base">
              <a:spcBef>
                <a:spcPct val="50000"/>
              </a:spcBef>
              <a:spcAft>
                <a:spcPct val="0"/>
              </a:spcAft>
            </a:pPr>
            <a:r>
              <a:rPr lang="en-US" altLang="en-US">
                <a:solidFill>
                  <a:srgbClr val="0000CC"/>
                </a:solidFill>
                <a:latin typeface="Arial" panose="020B0604020202020204" pitchFamily="34" charset="0"/>
              </a:rPr>
              <a:t>     Em tên là Nguyễn Văn A, 12 tuổi, học sinh lớp 6B Trường THCS Kim Đồng, huyện P, tỉnh Thanh Hóa, xin được trình bày với thầy một việc như sau:</a:t>
            </a:r>
          </a:p>
          <a:p>
            <a:pPr algn="just" fontAlgn="base">
              <a:spcBef>
                <a:spcPct val="50000"/>
              </a:spcBef>
              <a:spcAft>
                <a:spcPct val="0"/>
              </a:spcAft>
            </a:pPr>
            <a:r>
              <a:rPr lang="en-US" altLang="en-US">
                <a:solidFill>
                  <a:srgbClr val="0000CC"/>
                </a:solidFill>
                <a:latin typeface="Arial" panose="020B0604020202020204" pitchFamily="34" charset="0"/>
              </a:rPr>
              <a:t>      Vừa qua cơn bão số 7, tiếp theo là trận lũ quét đã gây nhiều tác hại cho toàn huyện. Bão và lũ đã làm hỏng nhà cửa và đồ dùng sinh hoạt, gây thiệt hại và ảnh hưởng lớn đến cuộc sống của gia đình em. Sau cơn lũ, bố mẹ em lại bị ốm, kinh tế gia đình gặp rất nhiều khó khăn.</a:t>
            </a:r>
          </a:p>
          <a:p>
            <a:pPr algn="just" fontAlgn="base">
              <a:spcBef>
                <a:spcPct val="50000"/>
              </a:spcBef>
              <a:spcAft>
                <a:spcPct val="0"/>
              </a:spcAft>
            </a:pPr>
            <a:r>
              <a:rPr lang="en-US" altLang="en-US">
                <a:solidFill>
                  <a:srgbClr val="0000CC"/>
                </a:solidFill>
                <a:latin typeface="Arial" panose="020B0604020202020204" pitchFamily="34" charset="0"/>
              </a:rPr>
              <a:t>     Vì vậy, em viết đơn xin nhà trường cho em được miễn học phí trong năm học này.</a:t>
            </a:r>
          </a:p>
          <a:p>
            <a:pPr algn="just" fontAlgn="base">
              <a:spcBef>
                <a:spcPct val="50000"/>
              </a:spcBef>
              <a:spcAft>
                <a:spcPct val="0"/>
              </a:spcAft>
            </a:pPr>
            <a:r>
              <a:rPr lang="en-US" altLang="en-US">
                <a:solidFill>
                  <a:srgbClr val="0000CC"/>
                </a:solidFill>
                <a:latin typeface="Arial" panose="020B0604020202020204" pitchFamily="34" charset="0"/>
              </a:rPr>
              <a:t>     Em cam đoan những điều trên là đúng sự thật, nếu có gì sai, em xin hoàn toàn chịu trách nhiệm.</a:t>
            </a:r>
          </a:p>
          <a:p>
            <a:pPr algn="just" fontAlgn="base">
              <a:spcBef>
                <a:spcPct val="50000"/>
              </a:spcBef>
              <a:spcAft>
                <a:spcPct val="0"/>
              </a:spcAft>
            </a:pPr>
            <a:r>
              <a:rPr lang="en-US" altLang="en-US">
                <a:solidFill>
                  <a:srgbClr val="0000CC"/>
                </a:solidFill>
                <a:latin typeface="Arial" panose="020B0604020202020204" pitchFamily="34" charset="0"/>
              </a:rPr>
              <a:t>    Em chân thành cảm ơn thầy.</a:t>
            </a:r>
          </a:p>
          <a:p>
            <a:pPr algn="just" fontAlgn="base">
              <a:spcBef>
                <a:spcPct val="50000"/>
              </a:spcBef>
              <a:spcAft>
                <a:spcPct val="0"/>
              </a:spcAft>
            </a:pPr>
            <a:endParaRPr lang="en-US" altLang="en-US">
              <a:solidFill>
                <a:srgbClr val="0000CC"/>
              </a:solidFill>
              <a:latin typeface="Arial" panose="020B0604020202020204" pitchFamily="34" charset="0"/>
            </a:endParaRPr>
          </a:p>
        </p:txBody>
      </p:sp>
      <p:sp>
        <p:nvSpPr>
          <p:cNvPr id="15369" name="Text Box 9">
            <a:extLst>
              <a:ext uri="{FF2B5EF4-FFF2-40B4-BE49-F238E27FC236}">
                <a16:creationId xmlns:a16="http://schemas.microsoft.com/office/drawing/2014/main" id="{AE9530AF-3178-4D13-9D7D-BF0032E96CBD}"/>
              </a:ext>
            </a:extLst>
          </p:cNvPr>
          <p:cNvSpPr txBox="1">
            <a:spLocks noChangeArrowheads="1"/>
          </p:cNvSpPr>
          <p:nvPr/>
        </p:nvSpPr>
        <p:spPr bwMode="auto">
          <a:xfrm>
            <a:off x="6248400" y="5713414"/>
            <a:ext cx="22860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a:t>
            </a:r>
            <a:r>
              <a:rPr lang="en-US" altLang="en-US" sz="1700">
                <a:solidFill>
                  <a:srgbClr val="0000CC"/>
                </a:solidFill>
                <a:latin typeface="Arial" panose="020B0604020202020204" pitchFamily="34" charset="0"/>
              </a:rPr>
              <a:t>Học sinh</a:t>
            </a:r>
          </a:p>
          <a:p>
            <a:pPr fontAlgn="base">
              <a:spcBef>
                <a:spcPct val="50000"/>
              </a:spcBef>
              <a:spcAft>
                <a:spcPct val="0"/>
              </a:spcAft>
            </a:pPr>
            <a:r>
              <a:rPr lang="en-US" altLang="en-US" sz="1700">
                <a:solidFill>
                  <a:srgbClr val="0000CC"/>
                </a:solidFill>
                <a:latin typeface="Arial" panose="020B0604020202020204" pitchFamily="34" charset="0"/>
              </a:rPr>
              <a:t>       </a:t>
            </a:r>
            <a:r>
              <a:rPr lang="en-US" altLang="en-US" sz="1400">
                <a:solidFill>
                  <a:srgbClr val="0000CC"/>
                </a:solidFill>
                <a:latin typeface="Arial" panose="020B0604020202020204" pitchFamily="34" charset="0"/>
              </a:rPr>
              <a:t>(Kí tên)     </a:t>
            </a:r>
          </a:p>
          <a:p>
            <a:pPr fontAlgn="base">
              <a:spcBef>
                <a:spcPct val="50000"/>
              </a:spcBef>
              <a:spcAft>
                <a:spcPct val="0"/>
              </a:spcAft>
            </a:pPr>
            <a:r>
              <a:rPr lang="en-US" altLang="en-US" sz="1700">
                <a:solidFill>
                  <a:srgbClr val="0000CC"/>
                </a:solidFill>
                <a:latin typeface="Arial" panose="020B0604020202020204" pitchFamily="34" charset="0"/>
              </a:rPr>
              <a:t>      Nguyễn Văn A</a:t>
            </a:r>
          </a:p>
        </p:txBody>
      </p:sp>
      <p:sp>
        <p:nvSpPr>
          <p:cNvPr id="15370" name="AutoShape 10">
            <a:extLst>
              <a:ext uri="{FF2B5EF4-FFF2-40B4-BE49-F238E27FC236}">
                <a16:creationId xmlns:a16="http://schemas.microsoft.com/office/drawing/2014/main" id="{D685A669-FFB1-434E-A90D-08F0A1CAF8B4}"/>
              </a:ext>
            </a:extLst>
          </p:cNvPr>
          <p:cNvSpPr>
            <a:spLocks noChangeArrowheads="1"/>
          </p:cNvSpPr>
          <p:nvPr/>
        </p:nvSpPr>
        <p:spPr bwMode="auto">
          <a:xfrm>
            <a:off x="1752600" y="685800"/>
            <a:ext cx="2438400"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a:solidFill>
                  <a:srgbClr val="000000"/>
                </a:solidFill>
                <a:latin typeface="Arial" panose="020B0604020202020204" pitchFamily="34" charset="0"/>
              </a:rPr>
              <a:t>ĐƠN </a:t>
            </a:r>
          </a:p>
          <a:p>
            <a:pPr algn="ctr" fontAlgn="base">
              <a:spcBef>
                <a:spcPct val="0"/>
              </a:spcBef>
              <a:spcAft>
                <a:spcPct val="0"/>
              </a:spcAft>
            </a:pPr>
            <a:r>
              <a:rPr lang="en-US" altLang="en-US" sz="2000" b="1">
                <a:solidFill>
                  <a:srgbClr val="000000"/>
                </a:solidFill>
                <a:latin typeface="Arial" panose="020B0604020202020204" pitchFamily="34" charset="0"/>
              </a:rPr>
              <a:t>KHÔNGTHEO MẪU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animEffect transition="in" filter="fade">
                                      <p:cBhvr>
                                        <p:cTn id="9"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6">
            <a:extLst>
              <a:ext uri="{FF2B5EF4-FFF2-40B4-BE49-F238E27FC236}">
                <a16:creationId xmlns:a16="http://schemas.microsoft.com/office/drawing/2014/main" id="{E8E426C9-26DB-4861-B10D-2B860AA6A251}"/>
              </a:ext>
            </a:extLst>
          </p:cNvPr>
          <p:cNvSpPr txBox="1">
            <a:spLocks noChangeArrowheads="1"/>
          </p:cNvSpPr>
          <p:nvPr/>
        </p:nvSpPr>
        <p:spPr bwMode="auto">
          <a:xfrm>
            <a:off x="1828800" y="1524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 KHI NÀO CẦN VIẾT ĐƠN?</a:t>
            </a:r>
          </a:p>
        </p:txBody>
      </p:sp>
      <p:sp>
        <p:nvSpPr>
          <p:cNvPr id="22535" name="Text Box 7">
            <a:extLst>
              <a:ext uri="{FF2B5EF4-FFF2-40B4-BE49-F238E27FC236}">
                <a16:creationId xmlns:a16="http://schemas.microsoft.com/office/drawing/2014/main" id="{CBC0BF09-AC32-4075-B566-A0B48C71B425}"/>
              </a:ext>
            </a:extLst>
          </p:cNvPr>
          <p:cNvSpPr txBox="1">
            <a:spLocks noChangeArrowheads="1"/>
          </p:cNvSpPr>
          <p:nvPr/>
        </p:nvSpPr>
        <p:spPr bwMode="auto">
          <a:xfrm>
            <a:off x="1981200" y="685800"/>
            <a:ext cx="792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rPr>
              <a:t>      Đơn được dùng để đề đạt một nguyện vọng với một người hay một cơ quan, tổ chức có quyền hạn giải quyết nguyện vọng đó.</a:t>
            </a:r>
          </a:p>
        </p:txBody>
      </p:sp>
      <p:sp>
        <p:nvSpPr>
          <p:cNvPr id="22536" name="Text Box 8">
            <a:extLst>
              <a:ext uri="{FF2B5EF4-FFF2-40B4-BE49-F238E27FC236}">
                <a16:creationId xmlns:a16="http://schemas.microsoft.com/office/drawing/2014/main" id="{7B956A69-C4BA-484E-A417-F32575FF47B6}"/>
              </a:ext>
            </a:extLst>
          </p:cNvPr>
          <p:cNvSpPr txBox="1">
            <a:spLocks noChangeArrowheads="1"/>
          </p:cNvSpPr>
          <p:nvPr/>
        </p:nvSpPr>
        <p:spPr bwMode="auto">
          <a:xfrm>
            <a:off x="1689100" y="2209801"/>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II. CÁC LOẠI ĐƠN VÀ NHỮNG NỘI DUNG KHÔNG THỂ THIẾU TRONG ĐƠN</a:t>
            </a:r>
          </a:p>
        </p:txBody>
      </p:sp>
      <p:sp>
        <p:nvSpPr>
          <p:cNvPr id="22537" name="Text Box 9">
            <a:extLst>
              <a:ext uri="{FF2B5EF4-FFF2-40B4-BE49-F238E27FC236}">
                <a16:creationId xmlns:a16="http://schemas.microsoft.com/office/drawing/2014/main" id="{1C56CF6F-7B3D-48DB-9EBC-9FE0982F73F2}"/>
              </a:ext>
            </a:extLst>
          </p:cNvPr>
          <p:cNvSpPr txBox="1">
            <a:spLocks noChangeArrowheads="1"/>
          </p:cNvSpPr>
          <p:nvPr/>
        </p:nvSpPr>
        <p:spPr bwMode="auto">
          <a:xfrm>
            <a:off x="1676400" y="3032126"/>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a:solidFill>
                  <a:srgbClr val="0000CC"/>
                </a:solidFill>
                <a:latin typeface="Arial" panose="020B0604020202020204" pitchFamily="34" charset="0"/>
              </a:rPr>
              <a:t>1. Các loại đơn:</a:t>
            </a:r>
          </a:p>
        </p:txBody>
      </p:sp>
      <p:sp>
        <p:nvSpPr>
          <p:cNvPr id="22538" name="Text Box 10">
            <a:extLst>
              <a:ext uri="{FF2B5EF4-FFF2-40B4-BE49-F238E27FC236}">
                <a16:creationId xmlns:a16="http://schemas.microsoft.com/office/drawing/2014/main" id="{C5282950-FBB0-415F-8317-4B977EB92D5C}"/>
              </a:ext>
            </a:extLst>
          </p:cNvPr>
          <p:cNvSpPr txBox="1">
            <a:spLocks noChangeArrowheads="1"/>
          </p:cNvSpPr>
          <p:nvPr/>
        </p:nvSpPr>
        <p:spPr bwMode="auto">
          <a:xfrm>
            <a:off x="2133600" y="3429001"/>
            <a:ext cx="7848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a:solidFill>
                  <a:srgbClr val="0000CC"/>
                </a:solidFill>
                <a:latin typeface="Arial" panose="020B0604020202020204" pitchFamily="34" charset="0"/>
              </a:rPr>
              <a:t>                       - Đơn theo mẫu</a:t>
            </a:r>
          </a:p>
          <a:p>
            <a:pPr fontAlgn="base">
              <a:spcBef>
                <a:spcPct val="50000"/>
              </a:spcBef>
              <a:spcAft>
                <a:spcPct val="0"/>
              </a:spcAft>
            </a:pPr>
            <a:r>
              <a:rPr lang="en-US" altLang="en-US" sz="2800">
                <a:solidFill>
                  <a:srgbClr val="0000CC"/>
                </a:solidFill>
                <a:latin typeface="Arial" panose="020B0604020202020204" pitchFamily="34" charset="0"/>
              </a:rPr>
              <a:t>                       - Đơn không theo mẫu</a:t>
            </a:r>
          </a:p>
        </p:txBody>
      </p:sp>
      <p:sp>
        <p:nvSpPr>
          <p:cNvPr id="22539" name="Text Box 11">
            <a:extLst>
              <a:ext uri="{FF2B5EF4-FFF2-40B4-BE49-F238E27FC236}">
                <a16:creationId xmlns:a16="http://schemas.microsoft.com/office/drawing/2014/main" id="{0856902D-10D1-490D-BC26-3988A4F82C45}"/>
              </a:ext>
            </a:extLst>
          </p:cNvPr>
          <p:cNvSpPr txBox="1">
            <a:spLocks noChangeArrowheads="1"/>
          </p:cNvSpPr>
          <p:nvPr/>
        </p:nvSpPr>
        <p:spPr bwMode="auto">
          <a:xfrm>
            <a:off x="1828800" y="4586288"/>
            <a:ext cx="784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a:solidFill>
                  <a:srgbClr val="0000CC"/>
                </a:solidFill>
                <a:latin typeface="Arial" panose="020B0604020202020204" pitchFamily="34" charset="0"/>
              </a:rPr>
              <a:t>2. Những nội dung không thể thiếu: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537"/>
                                        </p:tgtEl>
                                        <p:attrNameLst>
                                          <p:attrName>style.visibility</p:attrName>
                                        </p:attrNameLst>
                                      </p:cBhvr>
                                      <p:to>
                                        <p:strVal val="visible"/>
                                      </p:to>
                                    </p:set>
                                    <p:anim calcmode="discrete" valueType="clr">
                                      <p:cBhvr override="childStyle">
                                        <p:cTn id="7" dur="80"/>
                                        <p:tgtEl>
                                          <p:spTgt spid="225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7"/>
                                        </p:tgtEl>
                                        <p:attrNameLst>
                                          <p:attrName>fillcolor</p:attrName>
                                        </p:attrNameLst>
                                      </p:cBhvr>
                                      <p:tavLst>
                                        <p:tav tm="0">
                                          <p:val>
                                            <p:clrVal>
                                              <a:schemeClr val="accent2"/>
                                            </p:clrVal>
                                          </p:val>
                                        </p:tav>
                                        <p:tav tm="50000">
                                          <p:val>
                                            <p:clrVal>
                                              <a:schemeClr val="hlink"/>
                                            </p:clrVal>
                                          </p:val>
                                        </p:tav>
                                      </p:tavLst>
                                    </p:anim>
                                    <p:set>
                                      <p:cBhvr>
                                        <p:cTn id="9" dur="80"/>
                                        <p:tgtEl>
                                          <p:spTgt spid="2253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2538"/>
                                        </p:tgtEl>
                                        <p:attrNameLst>
                                          <p:attrName>style.visibility</p:attrName>
                                        </p:attrNameLst>
                                      </p:cBhvr>
                                      <p:to>
                                        <p:strVal val="visible"/>
                                      </p:to>
                                    </p:set>
                                    <p:anim calcmode="discrete" valueType="clr">
                                      <p:cBhvr override="childStyle">
                                        <p:cTn id="14" dur="80"/>
                                        <p:tgtEl>
                                          <p:spTgt spid="2253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538"/>
                                        </p:tgtEl>
                                        <p:attrNameLst>
                                          <p:attrName>fillcolor</p:attrName>
                                        </p:attrNameLst>
                                      </p:cBhvr>
                                      <p:tavLst>
                                        <p:tav tm="0">
                                          <p:val>
                                            <p:clrVal>
                                              <a:schemeClr val="accent2"/>
                                            </p:clrVal>
                                          </p:val>
                                        </p:tav>
                                        <p:tav tm="50000">
                                          <p:val>
                                            <p:clrVal>
                                              <a:schemeClr val="hlink"/>
                                            </p:clrVal>
                                          </p:val>
                                        </p:tav>
                                      </p:tavLst>
                                    </p:anim>
                                    <p:set>
                                      <p:cBhvr>
                                        <p:cTn id="16" dur="80"/>
                                        <p:tgtEl>
                                          <p:spTgt spid="2253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2539"/>
                                        </p:tgtEl>
                                        <p:attrNameLst>
                                          <p:attrName>style.visibility</p:attrName>
                                        </p:attrNameLst>
                                      </p:cBhvr>
                                      <p:to>
                                        <p:strVal val="visible"/>
                                      </p:to>
                                    </p:set>
                                    <p:anim calcmode="discrete" valueType="clr">
                                      <p:cBhvr override="childStyle">
                                        <p:cTn id="21" dur="80"/>
                                        <p:tgtEl>
                                          <p:spTgt spid="2253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539"/>
                                        </p:tgtEl>
                                        <p:attrNameLst>
                                          <p:attrName>fillcolor</p:attrName>
                                        </p:attrNameLst>
                                      </p:cBhvr>
                                      <p:tavLst>
                                        <p:tav tm="0">
                                          <p:val>
                                            <p:clrVal>
                                              <a:schemeClr val="accent2"/>
                                            </p:clrVal>
                                          </p:val>
                                        </p:tav>
                                        <p:tav tm="50000">
                                          <p:val>
                                            <p:clrVal>
                                              <a:schemeClr val="hlink"/>
                                            </p:clrVal>
                                          </p:val>
                                        </p:tav>
                                      </p:tavLst>
                                    </p:anim>
                                    <p:set>
                                      <p:cBhvr>
                                        <p:cTn id="23" dur="80"/>
                                        <p:tgtEl>
                                          <p:spTgt spid="22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P spid="2253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Text Box 4">
            <a:extLst>
              <a:ext uri="{FF2B5EF4-FFF2-40B4-BE49-F238E27FC236}">
                <a16:creationId xmlns:a16="http://schemas.microsoft.com/office/drawing/2014/main" id="{D615B68E-ACFF-4793-BB5D-13363E526C60}"/>
              </a:ext>
            </a:extLst>
          </p:cNvPr>
          <p:cNvSpPr txBox="1">
            <a:spLocks noChangeArrowheads="1"/>
          </p:cNvSpPr>
          <p:nvPr/>
        </p:nvSpPr>
        <p:spPr bwMode="auto">
          <a:xfrm>
            <a:off x="2743200" y="152401"/>
            <a:ext cx="6553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CC"/>
                </a:solidFill>
                <a:latin typeface="Arial" panose="020B0604020202020204" pitchFamily="34" charset="0"/>
              </a:rPr>
              <a:t>Cộng hòa Xã hội chủ nghĩa Việt Nam</a:t>
            </a:r>
          </a:p>
          <a:p>
            <a:pPr algn="ctr" fontAlgn="base">
              <a:spcBef>
                <a:spcPct val="50000"/>
              </a:spcBef>
              <a:spcAft>
                <a:spcPct val="0"/>
              </a:spcAft>
            </a:pPr>
            <a:r>
              <a:rPr lang="en-US" altLang="en-US">
                <a:solidFill>
                  <a:srgbClr val="0000CC"/>
                </a:solidFill>
                <a:latin typeface="Arial" panose="020B0604020202020204" pitchFamily="34" charset="0"/>
              </a:rPr>
              <a:t>Độc lập – Tự do – Hạnh phúc</a:t>
            </a:r>
          </a:p>
        </p:txBody>
      </p:sp>
      <p:sp>
        <p:nvSpPr>
          <p:cNvPr id="16389" name="Text Box 5">
            <a:extLst>
              <a:ext uri="{FF2B5EF4-FFF2-40B4-BE49-F238E27FC236}">
                <a16:creationId xmlns:a16="http://schemas.microsoft.com/office/drawing/2014/main" id="{38DDABED-7995-4D7F-B5E3-56C103E7450E}"/>
              </a:ext>
            </a:extLst>
          </p:cNvPr>
          <p:cNvSpPr txBox="1">
            <a:spLocks noChangeArrowheads="1"/>
          </p:cNvSpPr>
          <p:nvPr/>
        </p:nvSpPr>
        <p:spPr bwMode="auto">
          <a:xfrm>
            <a:off x="2895600" y="1035051"/>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Thanh Hóa, ngày …. tháng ……. năm……</a:t>
            </a:r>
          </a:p>
        </p:txBody>
      </p:sp>
      <p:sp>
        <p:nvSpPr>
          <p:cNvPr id="16390" name="Text Box 6">
            <a:extLst>
              <a:ext uri="{FF2B5EF4-FFF2-40B4-BE49-F238E27FC236}">
                <a16:creationId xmlns:a16="http://schemas.microsoft.com/office/drawing/2014/main" id="{41B8EBD1-B11E-4614-AC40-F307BE9B6655}"/>
              </a:ext>
            </a:extLst>
          </p:cNvPr>
          <p:cNvSpPr txBox="1">
            <a:spLocks noChangeArrowheads="1"/>
          </p:cNvSpPr>
          <p:nvPr/>
        </p:nvSpPr>
        <p:spPr bwMode="auto">
          <a:xfrm>
            <a:off x="3962400" y="1438276"/>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     </a:t>
            </a:r>
            <a:r>
              <a:rPr lang="en-US" altLang="en-US" sz="2000" b="1">
                <a:solidFill>
                  <a:srgbClr val="FF0000"/>
                </a:solidFill>
                <a:latin typeface="Arial" panose="020B0604020202020204" pitchFamily="34" charset="0"/>
              </a:rPr>
              <a:t>ĐƠN XIN MIỄN GIẢM HỌC PHÍ</a:t>
            </a:r>
          </a:p>
        </p:txBody>
      </p:sp>
      <p:sp>
        <p:nvSpPr>
          <p:cNvPr id="16391" name="Text Box 7">
            <a:extLst>
              <a:ext uri="{FF2B5EF4-FFF2-40B4-BE49-F238E27FC236}">
                <a16:creationId xmlns:a16="http://schemas.microsoft.com/office/drawing/2014/main" id="{0A8C29B0-261A-4385-84FE-F488467F1AF1}"/>
              </a:ext>
            </a:extLst>
          </p:cNvPr>
          <p:cNvSpPr txBox="1">
            <a:spLocks noChangeArrowheads="1"/>
          </p:cNvSpPr>
          <p:nvPr/>
        </p:nvSpPr>
        <p:spPr bwMode="auto">
          <a:xfrm>
            <a:off x="1657350" y="1828801"/>
            <a:ext cx="8915400"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rPr>
              <a:t>        </a:t>
            </a:r>
            <a:r>
              <a:rPr lang="en-US" altLang="en-US">
                <a:solidFill>
                  <a:srgbClr val="0000CC"/>
                </a:solidFill>
                <a:latin typeface="Arial" panose="020B0604020202020204" pitchFamily="34" charset="0"/>
              </a:rPr>
              <a:t>Kính gửi: Thầy hiệu trưởng Trường THCS Kim Đồng.</a:t>
            </a:r>
          </a:p>
          <a:p>
            <a:pPr algn="just" fontAlgn="base">
              <a:spcBef>
                <a:spcPct val="50000"/>
              </a:spcBef>
              <a:spcAft>
                <a:spcPct val="0"/>
              </a:spcAft>
            </a:pPr>
            <a:r>
              <a:rPr lang="en-US" altLang="en-US">
                <a:solidFill>
                  <a:srgbClr val="0000CC"/>
                </a:solidFill>
                <a:latin typeface="Arial" panose="020B0604020202020204" pitchFamily="34" charset="0"/>
              </a:rPr>
              <a:t>    Thưa thầy!</a:t>
            </a:r>
          </a:p>
          <a:p>
            <a:pPr algn="just" fontAlgn="base">
              <a:spcBef>
                <a:spcPct val="50000"/>
              </a:spcBef>
              <a:spcAft>
                <a:spcPct val="0"/>
              </a:spcAft>
            </a:pPr>
            <a:r>
              <a:rPr lang="en-US" altLang="en-US">
                <a:solidFill>
                  <a:srgbClr val="0000CC"/>
                </a:solidFill>
                <a:latin typeface="Arial" panose="020B0604020202020204" pitchFamily="34" charset="0"/>
              </a:rPr>
              <a:t>     Em tên là Nguyễn Văn A, 12 tuổi, học sinh lớp 6B Trường THCS Kim Đồng, huyện P, tỉnh Thanh Hóa, xin được trình bày với thầy một việc như sau:</a:t>
            </a:r>
          </a:p>
          <a:p>
            <a:pPr algn="just" fontAlgn="base">
              <a:spcBef>
                <a:spcPct val="50000"/>
              </a:spcBef>
              <a:spcAft>
                <a:spcPct val="0"/>
              </a:spcAft>
            </a:pPr>
            <a:r>
              <a:rPr lang="en-US" altLang="en-US">
                <a:solidFill>
                  <a:srgbClr val="0000CC"/>
                </a:solidFill>
                <a:latin typeface="Arial" panose="020B0604020202020204" pitchFamily="34" charset="0"/>
              </a:rPr>
              <a:t>      Vừa qua cơn bão số 7, tiếp theo là trận lũ quét đã gây nhiều tác hại cho toàn huyện. Bão và lũ đã làm hỏng nhà cửa và đồ dùng sinh hoạt, gây thiệt hại và ảnh hưởng lớn đến cuộc sống của gia đình em. Sau cơn lũ, bố mẹ em lại bị ốm, kinh tế gia đình gặp rất nhiều khó khăn.</a:t>
            </a:r>
          </a:p>
          <a:p>
            <a:pPr algn="just" fontAlgn="base">
              <a:spcBef>
                <a:spcPct val="50000"/>
              </a:spcBef>
              <a:spcAft>
                <a:spcPct val="0"/>
              </a:spcAft>
            </a:pPr>
            <a:r>
              <a:rPr lang="en-US" altLang="en-US">
                <a:solidFill>
                  <a:srgbClr val="0000CC"/>
                </a:solidFill>
                <a:latin typeface="Arial" panose="020B0604020202020204" pitchFamily="34" charset="0"/>
              </a:rPr>
              <a:t>     Vì vậy, em viết đơn xin nhà trường cho em được miễn học phí trong năm học này.</a:t>
            </a:r>
          </a:p>
          <a:p>
            <a:pPr algn="just" fontAlgn="base">
              <a:spcBef>
                <a:spcPct val="50000"/>
              </a:spcBef>
              <a:spcAft>
                <a:spcPct val="0"/>
              </a:spcAft>
            </a:pPr>
            <a:r>
              <a:rPr lang="en-US" altLang="en-US">
                <a:solidFill>
                  <a:srgbClr val="0000CC"/>
                </a:solidFill>
                <a:latin typeface="Arial" panose="020B0604020202020204" pitchFamily="34" charset="0"/>
              </a:rPr>
              <a:t>     Em cam đoan những điều trên là đúng sự thật, nếu có gì sai, em xin hoàn toàn chịu trách nhiệm.</a:t>
            </a:r>
          </a:p>
          <a:p>
            <a:pPr algn="just" fontAlgn="base">
              <a:spcBef>
                <a:spcPct val="50000"/>
              </a:spcBef>
              <a:spcAft>
                <a:spcPct val="0"/>
              </a:spcAft>
            </a:pPr>
            <a:r>
              <a:rPr lang="en-US" altLang="en-US">
                <a:solidFill>
                  <a:srgbClr val="0000CC"/>
                </a:solidFill>
                <a:latin typeface="Arial" panose="020B0604020202020204" pitchFamily="34" charset="0"/>
              </a:rPr>
              <a:t>    Em chân thành cảm ơn thầy.</a:t>
            </a:r>
          </a:p>
          <a:p>
            <a:pPr algn="just" fontAlgn="base">
              <a:spcBef>
                <a:spcPct val="50000"/>
              </a:spcBef>
              <a:spcAft>
                <a:spcPct val="0"/>
              </a:spcAft>
            </a:pPr>
            <a:endParaRPr lang="en-US" altLang="en-US">
              <a:solidFill>
                <a:srgbClr val="0000CC"/>
              </a:solidFill>
              <a:latin typeface="Arial" panose="020B0604020202020204" pitchFamily="34" charset="0"/>
            </a:endParaRPr>
          </a:p>
        </p:txBody>
      </p:sp>
      <p:sp>
        <p:nvSpPr>
          <p:cNvPr id="16392" name="Text Box 8">
            <a:extLst>
              <a:ext uri="{FF2B5EF4-FFF2-40B4-BE49-F238E27FC236}">
                <a16:creationId xmlns:a16="http://schemas.microsoft.com/office/drawing/2014/main" id="{CCB48038-5C4C-4E3F-83D1-B6DD50CBEF78}"/>
              </a:ext>
            </a:extLst>
          </p:cNvPr>
          <p:cNvSpPr txBox="1">
            <a:spLocks noChangeArrowheads="1"/>
          </p:cNvSpPr>
          <p:nvPr/>
        </p:nvSpPr>
        <p:spPr bwMode="auto">
          <a:xfrm>
            <a:off x="6248400" y="5713414"/>
            <a:ext cx="22860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a:t>
            </a:r>
            <a:r>
              <a:rPr lang="en-US" altLang="en-US" sz="1700">
                <a:solidFill>
                  <a:srgbClr val="0000CC"/>
                </a:solidFill>
                <a:latin typeface="Arial" panose="020B0604020202020204" pitchFamily="34" charset="0"/>
              </a:rPr>
              <a:t>Học sinh</a:t>
            </a:r>
          </a:p>
          <a:p>
            <a:pPr fontAlgn="base">
              <a:spcBef>
                <a:spcPct val="50000"/>
              </a:spcBef>
              <a:spcAft>
                <a:spcPct val="0"/>
              </a:spcAft>
            </a:pPr>
            <a:r>
              <a:rPr lang="en-US" altLang="en-US" sz="1700">
                <a:solidFill>
                  <a:srgbClr val="0000CC"/>
                </a:solidFill>
                <a:latin typeface="Arial" panose="020B0604020202020204" pitchFamily="34" charset="0"/>
              </a:rPr>
              <a:t>       </a:t>
            </a:r>
            <a:r>
              <a:rPr lang="en-US" altLang="en-US" sz="1400">
                <a:solidFill>
                  <a:srgbClr val="0000CC"/>
                </a:solidFill>
                <a:latin typeface="Arial" panose="020B0604020202020204" pitchFamily="34" charset="0"/>
              </a:rPr>
              <a:t>(Kí tên)     </a:t>
            </a:r>
          </a:p>
          <a:p>
            <a:pPr fontAlgn="base">
              <a:spcBef>
                <a:spcPct val="50000"/>
              </a:spcBef>
              <a:spcAft>
                <a:spcPct val="0"/>
              </a:spcAft>
            </a:pPr>
            <a:r>
              <a:rPr lang="en-US" altLang="en-US" sz="1700">
                <a:solidFill>
                  <a:srgbClr val="0000CC"/>
                </a:solidFill>
                <a:latin typeface="Arial" panose="020B0604020202020204" pitchFamily="34" charset="0"/>
              </a:rPr>
              <a:t>      Nguyễn Văn A</a:t>
            </a:r>
          </a:p>
        </p:txBody>
      </p:sp>
      <p:sp>
        <p:nvSpPr>
          <p:cNvPr id="16393" name="AutoShape 9">
            <a:extLst>
              <a:ext uri="{FF2B5EF4-FFF2-40B4-BE49-F238E27FC236}">
                <a16:creationId xmlns:a16="http://schemas.microsoft.com/office/drawing/2014/main" id="{A672B5E3-7BEC-4B70-8BB1-148B2913A460}"/>
              </a:ext>
            </a:extLst>
          </p:cNvPr>
          <p:cNvSpPr>
            <a:spLocks noChangeArrowheads="1"/>
          </p:cNvSpPr>
          <p:nvPr/>
        </p:nvSpPr>
        <p:spPr bwMode="auto">
          <a:xfrm>
            <a:off x="1752600" y="685800"/>
            <a:ext cx="2438400"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a:solidFill>
                  <a:srgbClr val="FF0000"/>
                </a:solidFill>
                <a:latin typeface="Arial" panose="020B0604020202020204" pitchFamily="34" charset="0"/>
              </a:rPr>
              <a:t>ĐƠN </a:t>
            </a:r>
          </a:p>
          <a:p>
            <a:pPr algn="ctr" fontAlgn="base">
              <a:spcBef>
                <a:spcPct val="0"/>
              </a:spcBef>
              <a:spcAft>
                <a:spcPct val="0"/>
              </a:spcAft>
            </a:pPr>
            <a:r>
              <a:rPr lang="en-US" altLang="en-US" sz="2000" b="1">
                <a:solidFill>
                  <a:srgbClr val="FF0000"/>
                </a:solidFill>
                <a:latin typeface="Arial" panose="020B0604020202020204" pitchFamily="34" charset="0"/>
              </a:rPr>
              <a:t>KHÔNGTHEO MẪU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6388">
                                            <p:txEl>
                                              <p:pRg st="0" end="0"/>
                                            </p:txEl>
                                          </p:spTgt>
                                        </p:tgtEl>
                                        <p:attrNameLst>
                                          <p:attrName>style.color</p:attrName>
                                        </p:attrNameLst>
                                      </p:cBhvr>
                                      <p:to>
                                        <p:clrVal>
                                          <a:srgbClr val="008000"/>
                                        </p:clrVal>
                                      </p:to>
                                    </p:set>
                                    <p:set>
                                      <p:cBhvr>
                                        <p:cTn id="7" dur="500" fill="hold"/>
                                        <p:tgtEl>
                                          <p:spTgt spid="16388">
                                            <p:txEl>
                                              <p:pRg st="0" end="0"/>
                                            </p:txEl>
                                          </p:spTgt>
                                        </p:tgtEl>
                                        <p:attrNameLst>
                                          <p:attrName>fillcolor</p:attrName>
                                        </p:attrNameLst>
                                      </p:cBhvr>
                                      <p:to>
                                        <p:clrVal>
                                          <a:srgbClr val="008000"/>
                                        </p:clrVal>
                                      </p:to>
                                    </p:set>
                                    <p:set>
                                      <p:cBhvr>
                                        <p:cTn id="8" dur="500" fill="hold"/>
                                        <p:tgtEl>
                                          <p:spTgt spid="16388">
                                            <p:txEl>
                                              <p:pRg st="0" end="0"/>
                                            </p:txEl>
                                          </p:spTgt>
                                        </p:tgtEl>
                                        <p:attrNameLst>
                                          <p:attrName>fill.type</p:attrName>
                                        </p:attrNameLst>
                                      </p:cBhvr>
                                      <p:to>
                                        <p:strVal val="solid"/>
                                      </p:to>
                                    </p:set>
                                  </p:childTnLst>
                                </p:cTn>
                              </p:par>
                            </p:childTnLst>
                          </p:cTn>
                        </p:par>
                        <p:par>
                          <p:cTn id="9" fill="hold" nodeType="afterGroup">
                            <p:stCondLst>
                              <p:cond delay="1020"/>
                            </p:stCondLst>
                            <p:childTnLst>
                              <p:par>
                                <p:cTn id="10" presetID="16" presetClass="emph" presetSubtype="0" fill="hold" nodeType="afterEffect">
                                  <p:stCondLst>
                                    <p:cond delay="0"/>
                                  </p:stCondLst>
                                  <p:iterate type="lt">
                                    <p:tmPct val="4000"/>
                                  </p:iterate>
                                  <p:childTnLst>
                                    <p:set>
                                      <p:cBhvr override="childStyle">
                                        <p:cTn id="11" dur="500" fill="hold"/>
                                        <p:tgtEl>
                                          <p:spTgt spid="16388">
                                            <p:txEl>
                                              <p:pRg st="1" end="1"/>
                                            </p:txEl>
                                          </p:spTgt>
                                        </p:tgtEl>
                                        <p:attrNameLst>
                                          <p:attrName>style.color</p:attrName>
                                        </p:attrNameLst>
                                      </p:cBhvr>
                                      <p:to>
                                        <p:clrVal>
                                          <a:srgbClr val="008000"/>
                                        </p:clrVal>
                                      </p:to>
                                    </p:set>
                                    <p:set>
                                      <p:cBhvr>
                                        <p:cTn id="12" dur="500" fill="hold"/>
                                        <p:tgtEl>
                                          <p:spTgt spid="16388">
                                            <p:txEl>
                                              <p:pRg st="1" end="1"/>
                                            </p:txEl>
                                          </p:spTgt>
                                        </p:tgtEl>
                                        <p:attrNameLst>
                                          <p:attrName>fillcolor</p:attrName>
                                        </p:attrNameLst>
                                      </p:cBhvr>
                                      <p:to>
                                        <p:clrVal>
                                          <a:srgbClr val="008000"/>
                                        </p:clrVal>
                                      </p:to>
                                    </p:set>
                                    <p:set>
                                      <p:cBhvr>
                                        <p:cTn id="13" dur="500" fill="hold"/>
                                        <p:tgtEl>
                                          <p:spTgt spid="16388">
                                            <p:txEl>
                                              <p:pRg st="1" end="1"/>
                                            </p:txEl>
                                          </p:spTgt>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mph" presetSubtype="0" fill="hold" grpId="0" nodeType="clickEffect">
                                  <p:stCondLst>
                                    <p:cond delay="0"/>
                                  </p:stCondLst>
                                  <p:iterate type="lt">
                                    <p:tmPct val="4000"/>
                                  </p:iterate>
                                  <p:childTnLst>
                                    <p:set>
                                      <p:cBhvr override="childStyle">
                                        <p:cTn id="17" dur="500" fill="hold"/>
                                        <p:tgtEl>
                                          <p:spTgt spid="16389"/>
                                        </p:tgtEl>
                                        <p:attrNameLst>
                                          <p:attrName>style.color</p:attrName>
                                        </p:attrNameLst>
                                      </p:cBhvr>
                                      <p:to>
                                        <p:clrVal>
                                          <a:srgbClr val="0033CC"/>
                                        </p:clrVal>
                                      </p:to>
                                    </p:set>
                                    <p:set>
                                      <p:cBhvr>
                                        <p:cTn id="18" dur="500" fill="hold"/>
                                        <p:tgtEl>
                                          <p:spTgt spid="16389"/>
                                        </p:tgtEl>
                                        <p:attrNameLst>
                                          <p:attrName>fillcolor</p:attrName>
                                        </p:attrNameLst>
                                      </p:cBhvr>
                                      <p:to>
                                        <p:clrVal>
                                          <a:srgbClr val="0033CC"/>
                                        </p:clrVal>
                                      </p:to>
                                    </p:set>
                                    <p:set>
                                      <p:cBhvr>
                                        <p:cTn id="19" dur="500" fill="hold"/>
                                        <p:tgtEl>
                                          <p:spTgt spid="1638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mph" presetSubtype="0" fill="hold" grpId="0" nodeType="clickEffect">
                                  <p:stCondLst>
                                    <p:cond delay="0"/>
                                  </p:stCondLst>
                                  <p:iterate type="lt">
                                    <p:tmPct val="4000"/>
                                  </p:iterate>
                                  <p:childTnLst>
                                    <p:set>
                                      <p:cBhvr override="childStyle">
                                        <p:cTn id="23" dur="500" fill="hold"/>
                                        <p:tgtEl>
                                          <p:spTgt spid="16390"/>
                                        </p:tgtEl>
                                        <p:attrNameLst>
                                          <p:attrName>style.color</p:attrName>
                                        </p:attrNameLst>
                                      </p:cBhvr>
                                      <p:to>
                                        <p:clrVal>
                                          <a:srgbClr val="CC3300"/>
                                        </p:clrVal>
                                      </p:to>
                                    </p:set>
                                    <p:set>
                                      <p:cBhvr>
                                        <p:cTn id="24" dur="500" fill="hold"/>
                                        <p:tgtEl>
                                          <p:spTgt spid="16390"/>
                                        </p:tgtEl>
                                        <p:attrNameLst>
                                          <p:attrName>fillcolor</p:attrName>
                                        </p:attrNameLst>
                                      </p:cBhvr>
                                      <p:to>
                                        <p:clrVal>
                                          <a:srgbClr val="CC3300"/>
                                        </p:clrVal>
                                      </p:to>
                                    </p:set>
                                    <p:set>
                                      <p:cBhvr>
                                        <p:cTn id="25" dur="500" fill="hold"/>
                                        <p:tgtEl>
                                          <p:spTgt spid="16390"/>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mph" presetSubtype="0" fill="hold" nodeType="clickEffect">
                                  <p:stCondLst>
                                    <p:cond delay="0"/>
                                  </p:stCondLst>
                                  <p:iterate type="lt">
                                    <p:tmPct val="4000"/>
                                  </p:iterate>
                                  <p:childTnLst>
                                    <p:set>
                                      <p:cBhvr override="childStyle">
                                        <p:cTn id="29" dur="500" fill="hold"/>
                                        <p:tgtEl>
                                          <p:spTgt spid="16391">
                                            <p:txEl>
                                              <p:pRg st="0" end="0"/>
                                            </p:txEl>
                                          </p:spTgt>
                                        </p:tgtEl>
                                        <p:attrNameLst>
                                          <p:attrName>style.color</p:attrName>
                                        </p:attrNameLst>
                                      </p:cBhvr>
                                      <p:to>
                                        <p:clrVal>
                                          <a:srgbClr val="008000"/>
                                        </p:clrVal>
                                      </p:to>
                                    </p:set>
                                    <p:set>
                                      <p:cBhvr>
                                        <p:cTn id="30" dur="500" fill="hold"/>
                                        <p:tgtEl>
                                          <p:spTgt spid="16391">
                                            <p:txEl>
                                              <p:pRg st="0" end="0"/>
                                            </p:txEl>
                                          </p:spTgt>
                                        </p:tgtEl>
                                        <p:attrNameLst>
                                          <p:attrName>fillcolor</p:attrName>
                                        </p:attrNameLst>
                                      </p:cBhvr>
                                      <p:to>
                                        <p:clrVal>
                                          <a:srgbClr val="008000"/>
                                        </p:clrVal>
                                      </p:to>
                                    </p:set>
                                    <p:set>
                                      <p:cBhvr>
                                        <p:cTn id="31" dur="500" fill="hold"/>
                                        <p:tgtEl>
                                          <p:spTgt spid="16391">
                                            <p:txEl>
                                              <p:pRg st="0" end="0"/>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mph" presetSubtype="0" fill="hold" nodeType="clickEffect">
                                  <p:stCondLst>
                                    <p:cond delay="0"/>
                                  </p:stCondLst>
                                  <p:iterate type="lt">
                                    <p:tmPct val="4000"/>
                                  </p:iterate>
                                  <p:childTnLst>
                                    <p:set>
                                      <p:cBhvr override="childStyle">
                                        <p:cTn id="35" dur="500" fill="hold"/>
                                        <p:tgtEl>
                                          <p:spTgt spid="16391">
                                            <p:txEl>
                                              <p:pRg st="2" end="2"/>
                                            </p:txEl>
                                          </p:spTgt>
                                        </p:tgtEl>
                                        <p:attrNameLst>
                                          <p:attrName>style.color</p:attrName>
                                        </p:attrNameLst>
                                      </p:cBhvr>
                                      <p:to>
                                        <p:clrVal>
                                          <a:srgbClr val="008000"/>
                                        </p:clrVal>
                                      </p:to>
                                    </p:set>
                                    <p:set>
                                      <p:cBhvr>
                                        <p:cTn id="36" dur="500" fill="hold"/>
                                        <p:tgtEl>
                                          <p:spTgt spid="16391">
                                            <p:txEl>
                                              <p:pRg st="2" end="2"/>
                                            </p:txEl>
                                          </p:spTgt>
                                        </p:tgtEl>
                                        <p:attrNameLst>
                                          <p:attrName>fillcolor</p:attrName>
                                        </p:attrNameLst>
                                      </p:cBhvr>
                                      <p:to>
                                        <p:clrVal>
                                          <a:srgbClr val="008000"/>
                                        </p:clrVal>
                                      </p:to>
                                    </p:set>
                                    <p:set>
                                      <p:cBhvr>
                                        <p:cTn id="37" dur="500" fill="hold"/>
                                        <p:tgtEl>
                                          <p:spTgt spid="16391">
                                            <p:txEl>
                                              <p:pRg st="2" end="2"/>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mph" presetSubtype="0" fill="hold" nodeType="clickEffect">
                                  <p:stCondLst>
                                    <p:cond delay="0"/>
                                  </p:stCondLst>
                                  <p:iterate type="lt">
                                    <p:tmPct val="4000"/>
                                  </p:iterate>
                                  <p:childTnLst>
                                    <p:set>
                                      <p:cBhvr override="childStyle">
                                        <p:cTn id="41" dur="500" fill="hold"/>
                                        <p:tgtEl>
                                          <p:spTgt spid="16391">
                                            <p:txEl>
                                              <p:pRg st="3" end="3"/>
                                            </p:txEl>
                                          </p:spTgt>
                                        </p:tgtEl>
                                        <p:attrNameLst>
                                          <p:attrName>style.color</p:attrName>
                                        </p:attrNameLst>
                                      </p:cBhvr>
                                      <p:to>
                                        <p:clrVal>
                                          <a:schemeClr val="accent2"/>
                                        </p:clrVal>
                                      </p:to>
                                    </p:set>
                                    <p:set>
                                      <p:cBhvr>
                                        <p:cTn id="42" dur="500" fill="hold"/>
                                        <p:tgtEl>
                                          <p:spTgt spid="16391">
                                            <p:txEl>
                                              <p:pRg st="3" end="3"/>
                                            </p:txEl>
                                          </p:spTgt>
                                        </p:tgtEl>
                                        <p:attrNameLst>
                                          <p:attrName>fillcolor</p:attrName>
                                        </p:attrNameLst>
                                      </p:cBhvr>
                                      <p:to>
                                        <p:clrVal>
                                          <a:schemeClr val="accent2"/>
                                        </p:clrVal>
                                      </p:to>
                                    </p:set>
                                    <p:set>
                                      <p:cBhvr>
                                        <p:cTn id="43" dur="500" fill="hold"/>
                                        <p:tgtEl>
                                          <p:spTgt spid="16391">
                                            <p:txEl>
                                              <p:pRg st="3" end="3"/>
                                            </p:txEl>
                                          </p:spTgt>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mph" presetSubtype="0" fill="hold" nodeType="clickEffect">
                                  <p:stCondLst>
                                    <p:cond delay="0"/>
                                  </p:stCondLst>
                                  <p:iterate type="lt">
                                    <p:tmPct val="4000"/>
                                  </p:iterate>
                                  <p:childTnLst>
                                    <p:set>
                                      <p:cBhvr override="childStyle">
                                        <p:cTn id="47" dur="500" fill="hold"/>
                                        <p:tgtEl>
                                          <p:spTgt spid="16391">
                                            <p:txEl>
                                              <p:pRg st="4" end="4"/>
                                            </p:txEl>
                                          </p:spTgt>
                                        </p:tgtEl>
                                        <p:attrNameLst>
                                          <p:attrName>style.color</p:attrName>
                                        </p:attrNameLst>
                                      </p:cBhvr>
                                      <p:to>
                                        <p:clrVal>
                                          <a:srgbClr val="008000"/>
                                        </p:clrVal>
                                      </p:to>
                                    </p:set>
                                    <p:set>
                                      <p:cBhvr>
                                        <p:cTn id="48" dur="500" fill="hold"/>
                                        <p:tgtEl>
                                          <p:spTgt spid="16391">
                                            <p:txEl>
                                              <p:pRg st="4" end="4"/>
                                            </p:txEl>
                                          </p:spTgt>
                                        </p:tgtEl>
                                        <p:attrNameLst>
                                          <p:attrName>fillcolor</p:attrName>
                                        </p:attrNameLst>
                                      </p:cBhvr>
                                      <p:to>
                                        <p:clrVal>
                                          <a:srgbClr val="008000"/>
                                        </p:clrVal>
                                      </p:to>
                                    </p:set>
                                    <p:set>
                                      <p:cBhvr>
                                        <p:cTn id="49" dur="500" fill="hold"/>
                                        <p:tgtEl>
                                          <p:spTgt spid="16391">
                                            <p:txEl>
                                              <p:pRg st="4" end="4"/>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mph" presetSubtype="0" fill="hold" nodeType="clickEffect">
                                  <p:stCondLst>
                                    <p:cond delay="0"/>
                                  </p:stCondLst>
                                  <p:iterate type="lt">
                                    <p:tmPct val="4000"/>
                                  </p:iterate>
                                  <p:childTnLst>
                                    <p:set>
                                      <p:cBhvr override="childStyle">
                                        <p:cTn id="53" dur="500" fill="hold"/>
                                        <p:tgtEl>
                                          <p:spTgt spid="16391">
                                            <p:txEl>
                                              <p:pRg st="5" end="5"/>
                                            </p:txEl>
                                          </p:spTgt>
                                        </p:tgtEl>
                                        <p:attrNameLst>
                                          <p:attrName>style.color</p:attrName>
                                        </p:attrNameLst>
                                      </p:cBhvr>
                                      <p:to>
                                        <p:clrVal>
                                          <a:schemeClr val="accent2"/>
                                        </p:clrVal>
                                      </p:to>
                                    </p:set>
                                    <p:set>
                                      <p:cBhvr>
                                        <p:cTn id="54" dur="500" fill="hold"/>
                                        <p:tgtEl>
                                          <p:spTgt spid="16391">
                                            <p:txEl>
                                              <p:pRg st="5" end="5"/>
                                            </p:txEl>
                                          </p:spTgt>
                                        </p:tgtEl>
                                        <p:attrNameLst>
                                          <p:attrName>fillcolor</p:attrName>
                                        </p:attrNameLst>
                                      </p:cBhvr>
                                      <p:to>
                                        <p:clrVal>
                                          <a:schemeClr val="accent2"/>
                                        </p:clrVal>
                                      </p:to>
                                    </p:set>
                                    <p:set>
                                      <p:cBhvr>
                                        <p:cTn id="55" dur="500" fill="hold"/>
                                        <p:tgtEl>
                                          <p:spTgt spid="16391">
                                            <p:txEl>
                                              <p:pRg st="5" end="5"/>
                                            </p:txEl>
                                          </p:spTgt>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16391">
                                            <p:txEl>
                                              <p:pRg st="6" end="6"/>
                                            </p:txEl>
                                          </p:spTgt>
                                        </p:tgtEl>
                                        <p:attrNameLst>
                                          <p:attrName>style.color</p:attrName>
                                        </p:attrNameLst>
                                      </p:cBhvr>
                                      <p:to>
                                        <p:clrVal>
                                          <a:schemeClr val="accent2"/>
                                        </p:clrVal>
                                      </p:to>
                                    </p:set>
                                    <p:set>
                                      <p:cBhvr>
                                        <p:cTn id="60" dur="500" fill="hold"/>
                                        <p:tgtEl>
                                          <p:spTgt spid="16391">
                                            <p:txEl>
                                              <p:pRg st="6" end="6"/>
                                            </p:txEl>
                                          </p:spTgt>
                                        </p:tgtEl>
                                        <p:attrNameLst>
                                          <p:attrName>fillcolor</p:attrName>
                                        </p:attrNameLst>
                                      </p:cBhvr>
                                      <p:to>
                                        <p:clrVal>
                                          <a:schemeClr val="accent2"/>
                                        </p:clrVal>
                                      </p:to>
                                    </p:set>
                                    <p:set>
                                      <p:cBhvr>
                                        <p:cTn id="61" dur="500" fill="hold"/>
                                        <p:tgtEl>
                                          <p:spTgt spid="16391">
                                            <p:txEl>
                                              <p:pRg st="6" end="6"/>
                                            </p:txEl>
                                          </p:spTgt>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mph" presetSubtype="0" fill="hold" nodeType="clickEffect">
                                  <p:stCondLst>
                                    <p:cond delay="0"/>
                                  </p:stCondLst>
                                  <p:iterate type="lt">
                                    <p:tmPct val="4000"/>
                                  </p:iterate>
                                  <p:childTnLst>
                                    <p:set>
                                      <p:cBhvr override="childStyle">
                                        <p:cTn id="65" dur="500" fill="hold"/>
                                        <p:tgtEl>
                                          <p:spTgt spid="16392">
                                            <p:txEl>
                                              <p:pRg st="0" end="0"/>
                                            </p:txEl>
                                          </p:spTgt>
                                        </p:tgtEl>
                                        <p:attrNameLst>
                                          <p:attrName>style.color</p:attrName>
                                        </p:attrNameLst>
                                      </p:cBhvr>
                                      <p:to>
                                        <p:clrVal>
                                          <a:srgbClr val="CC3300"/>
                                        </p:clrVal>
                                      </p:to>
                                    </p:set>
                                    <p:set>
                                      <p:cBhvr>
                                        <p:cTn id="66" dur="500" fill="hold"/>
                                        <p:tgtEl>
                                          <p:spTgt spid="16392">
                                            <p:txEl>
                                              <p:pRg st="0" end="0"/>
                                            </p:txEl>
                                          </p:spTgt>
                                        </p:tgtEl>
                                        <p:attrNameLst>
                                          <p:attrName>fillcolor</p:attrName>
                                        </p:attrNameLst>
                                      </p:cBhvr>
                                      <p:to>
                                        <p:clrVal>
                                          <a:srgbClr val="CC3300"/>
                                        </p:clrVal>
                                      </p:to>
                                    </p:set>
                                    <p:set>
                                      <p:cBhvr>
                                        <p:cTn id="67" dur="500" fill="hold"/>
                                        <p:tgtEl>
                                          <p:spTgt spid="16392">
                                            <p:txEl>
                                              <p:pRg st="0" end="0"/>
                                            </p:txEl>
                                          </p:spTgt>
                                        </p:tgtEl>
                                        <p:attrNameLst>
                                          <p:attrName>fill.type</p:attrName>
                                        </p:attrNameLst>
                                      </p:cBhvr>
                                      <p:to>
                                        <p:strVal val="solid"/>
                                      </p:to>
                                    </p:set>
                                  </p:childTnLst>
                                </p:cTn>
                              </p:par>
                              <p:par>
                                <p:cTn id="68" presetID="16" presetClass="emph" presetSubtype="0" fill="hold" nodeType="withEffect">
                                  <p:stCondLst>
                                    <p:cond delay="0"/>
                                  </p:stCondLst>
                                  <p:iterate type="lt">
                                    <p:tmPct val="4000"/>
                                  </p:iterate>
                                  <p:childTnLst>
                                    <p:set>
                                      <p:cBhvr override="childStyle">
                                        <p:cTn id="69" dur="500" fill="hold"/>
                                        <p:tgtEl>
                                          <p:spTgt spid="16392">
                                            <p:txEl>
                                              <p:pRg st="1" end="1"/>
                                            </p:txEl>
                                          </p:spTgt>
                                        </p:tgtEl>
                                        <p:attrNameLst>
                                          <p:attrName>style.color</p:attrName>
                                        </p:attrNameLst>
                                      </p:cBhvr>
                                      <p:to>
                                        <p:clrVal>
                                          <a:srgbClr val="CC3300"/>
                                        </p:clrVal>
                                      </p:to>
                                    </p:set>
                                    <p:set>
                                      <p:cBhvr>
                                        <p:cTn id="70" dur="500" fill="hold"/>
                                        <p:tgtEl>
                                          <p:spTgt spid="16392">
                                            <p:txEl>
                                              <p:pRg st="1" end="1"/>
                                            </p:txEl>
                                          </p:spTgt>
                                        </p:tgtEl>
                                        <p:attrNameLst>
                                          <p:attrName>fillcolor</p:attrName>
                                        </p:attrNameLst>
                                      </p:cBhvr>
                                      <p:to>
                                        <p:clrVal>
                                          <a:srgbClr val="CC3300"/>
                                        </p:clrVal>
                                      </p:to>
                                    </p:set>
                                    <p:set>
                                      <p:cBhvr>
                                        <p:cTn id="71" dur="500" fill="hold"/>
                                        <p:tgtEl>
                                          <p:spTgt spid="16392">
                                            <p:txEl>
                                              <p:pRg st="1" end="1"/>
                                            </p:txEl>
                                          </p:spTgt>
                                        </p:tgtEl>
                                        <p:attrNameLst>
                                          <p:attrName>fill.type</p:attrName>
                                        </p:attrNameLst>
                                      </p:cBhvr>
                                      <p:to>
                                        <p:strVal val="solid"/>
                                      </p:to>
                                    </p:set>
                                  </p:childTnLst>
                                </p:cTn>
                              </p:par>
                              <p:par>
                                <p:cTn id="72" presetID="16" presetClass="emph" presetSubtype="0" fill="hold" nodeType="withEffect">
                                  <p:stCondLst>
                                    <p:cond delay="0"/>
                                  </p:stCondLst>
                                  <p:iterate type="lt">
                                    <p:tmPct val="4000"/>
                                  </p:iterate>
                                  <p:childTnLst>
                                    <p:set>
                                      <p:cBhvr override="childStyle">
                                        <p:cTn id="73" dur="500" fill="hold"/>
                                        <p:tgtEl>
                                          <p:spTgt spid="16392">
                                            <p:txEl>
                                              <p:pRg st="2" end="2"/>
                                            </p:txEl>
                                          </p:spTgt>
                                        </p:tgtEl>
                                        <p:attrNameLst>
                                          <p:attrName>style.color</p:attrName>
                                        </p:attrNameLst>
                                      </p:cBhvr>
                                      <p:to>
                                        <p:clrVal>
                                          <a:srgbClr val="CC3300"/>
                                        </p:clrVal>
                                      </p:to>
                                    </p:set>
                                    <p:set>
                                      <p:cBhvr>
                                        <p:cTn id="74" dur="500" fill="hold"/>
                                        <p:tgtEl>
                                          <p:spTgt spid="16392">
                                            <p:txEl>
                                              <p:pRg st="2" end="2"/>
                                            </p:txEl>
                                          </p:spTgt>
                                        </p:tgtEl>
                                        <p:attrNameLst>
                                          <p:attrName>fillcolor</p:attrName>
                                        </p:attrNameLst>
                                      </p:cBhvr>
                                      <p:to>
                                        <p:clrVal>
                                          <a:srgbClr val="CC3300"/>
                                        </p:clrVal>
                                      </p:to>
                                    </p:set>
                                    <p:set>
                                      <p:cBhvr>
                                        <p:cTn id="75" dur="500" fill="hold"/>
                                        <p:tgtEl>
                                          <p:spTgt spid="1639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a:extLst>
              <a:ext uri="{FF2B5EF4-FFF2-40B4-BE49-F238E27FC236}">
                <a16:creationId xmlns:a16="http://schemas.microsoft.com/office/drawing/2014/main" id="{18AF960C-1F4F-4767-BB00-D1D9B408DC3E}"/>
              </a:ext>
            </a:extLst>
          </p:cNvPr>
          <p:cNvSpPr txBox="1">
            <a:spLocks noChangeArrowheads="1"/>
          </p:cNvSpPr>
          <p:nvPr/>
        </p:nvSpPr>
        <p:spPr bwMode="auto">
          <a:xfrm>
            <a:off x="1752600" y="8382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 KHI NÀO CẦN VIẾT ĐƠN?</a:t>
            </a:r>
          </a:p>
        </p:txBody>
      </p:sp>
      <p:sp>
        <p:nvSpPr>
          <p:cNvPr id="17415" name="Text Box 7">
            <a:extLst>
              <a:ext uri="{FF2B5EF4-FFF2-40B4-BE49-F238E27FC236}">
                <a16:creationId xmlns:a16="http://schemas.microsoft.com/office/drawing/2014/main" id="{D05E128F-1DF0-43B7-BC9C-C4D875FD586F}"/>
              </a:ext>
            </a:extLst>
          </p:cNvPr>
          <p:cNvSpPr txBox="1">
            <a:spLocks noChangeArrowheads="1"/>
          </p:cNvSpPr>
          <p:nvPr/>
        </p:nvSpPr>
        <p:spPr bwMode="auto">
          <a:xfrm>
            <a:off x="1828800" y="1295401"/>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      Đơn được dùng để đề đạt một nguyện vọng với một người hay một cơ quan, tổ chức có quyền hạn giải quyết nguyện vọng đó.</a:t>
            </a:r>
          </a:p>
        </p:txBody>
      </p:sp>
      <p:sp>
        <p:nvSpPr>
          <p:cNvPr id="17416" name="Text Box 8">
            <a:extLst>
              <a:ext uri="{FF2B5EF4-FFF2-40B4-BE49-F238E27FC236}">
                <a16:creationId xmlns:a16="http://schemas.microsoft.com/office/drawing/2014/main" id="{C72180E8-4066-4820-B05B-2CE205BC2B17}"/>
              </a:ext>
            </a:extLst>
          </p:cNvPr>
          <p:cNvSpPr txBox="1">
            <a:spLocks noChangeArrowheads="1"/>
          </p:cNvSpPr>
          <p:nvPr/>
        </p:nvSpPr>
        <p:spPr bwMode="auto">
          <a:xfrm>
            <a:off x="1689100" y="2514601"/>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II. CÁC LOẠI ĐƠN VÀ NHỮNG NỘI DUNG KHÔNG THỂ THIẾU TRONG ĐƠN</a:t>
            </a:r>
          </a:p>
        </p:txBody>
      </p:sp>
      <p:sp>
        <p:nvSpPr>
          <p:cNvPr id="17417" name="Text Box 9">
            <a:extLst>
              <a:ext uri="{FF2B5EF4-FFF2-40B4-BE49-F238E27FC236}">
                <a16:creationId xmlns:a16="http://schemas.microsoft.com/office/drawing/2014/main" id="{A476E487-F73B-4696-A1EA-4D9D29DA8558}"/>
              </a:ext>
            </a:extLst>
          </p:cNvPr>
          <p:cNvSpPr txBox="1">
            <a:spLocks noChangeArrowheads="1"/>
          </p:cNvSpPr>
          <p:nvPr/>
        </p:nvSpPr>
        <p:spPr bwMode="auto">
          <a:xfrm>
            <a:off x="1752600" y="3352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1. Các loại đơn:</a:t>
            </a:r>
          </a:p>
        </p:txBody>
      </p:sp>
      <p:sp>
        <p:nvSpPr>
          <p:cNvPr id="17418" name="Text Box 10">
            <a:extLst>
              <a:ext uri="{FF2B5EF4-FFF2-40B4-BE49-F238E27FC236}">
                <a16:creationId xmlns:a16="http://schemas.microsoft.com/office/drawing/2014/main" id="{0D172A19-1439-4DA0-94D4-2C900A84AA0D}"/>
              </a:ext>
            </a:extLst>
          </p:cNvPr>
          <p:cNvSpPr txBox="1">
            <a:spLocks noChangeArrowheads="1"/>
          </p:cNvSpPr>
          <p:nvPr/>
        </p:nvSpPr>
        <p:spPr bwMode="auto">
          <a:xfrm>
            <a:off x="3810000" y="3719514"/>
            <a:ext cx="518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en-US" sz="2400">
                <a:solidFill>
                  <a:srgbClr val="0000CC"/>
                </a:solidFill>
                <a:latin typeface="Arial" panose="020B0604020202020204" pitchFamily="34" charset="0"/>
              </a:rPr>
              <a:t> Đơn theo mẫu</a:t>
            </a:r>
          </a:p>
          <a:p>
            <a:pPr fontAlgn="base">
              <a:spcBef>
                <a:spcPct val="50000"/>
              </a:spcBef>
              <a:spcAft>
                <a:spcPct val="0"/>
              </a:spcAft>
            </a:pPr>
            <a:r>
              <a:rPr lang="en-US" altLang="en-US" sz="2400">
                <a:solidFill>
                  <a:srgbClr val="0000CC"/>
                </a:solidFill>
                <a:latin typeface="Arial" panose="020B0604020202020204" pitchFamily="34" charset="0"/>
              </a:rPr>
              <a:t>- Đơn không theo mẫu</a:t>
            </a:r>
          </a:p>
        </p:txBody>
      </p:sp>
      <p:sp>
        <p:nvSpPr>
          <p:cNvPr id="17419" name="Text Box 11">
            <a:extLst>
              <a:ext uri="{FF2B5EF4-FFF2-40B4-BE49-F238E27FC236}">
                <a16:creationId xmlns:a16="http://schemas.microsoft.com/office/drawing/2014/main" id="{F73B87FD-EE16-4DD8-A595-938140CADA12}"/>
              </a:ext>
            </a:extLst>
          </p:cNvPr>
          <p:cNvSpPr txBox="1">
            <a:spLocks noChangeArrowheads="1"/>
          </p:cNvSpPr>
          <p:nvPr/>
        </p:nvSpPr>
        <p:spPr bwMode="auto">
          <a:xfrm>
            <a:off x="1752600" y="4724400"/>
            <a:ext cx="578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CC"/>
                </a:solidFill>
                <a:latin typeface="Arial" panose="020B0604020202020204" pitchFamily="34" charset="0"/>
              </a:rPr>
              <a:t>2. Những nội dung không thể thiếu: </a:t>
            </a:r>
          </a:p>
        </p:txBody>
      </p:sp>
      <p:sp>
        <p:nvSpPr>
          <p:cNvPr id="17420" name="Text Box 12">
            <a:extLst>
              <a:ext uri="{FF2B5EF4-FFF2-40B4-BE49-F238E27FC236}">
                <a16:creationId xmlns:a16="http://schemas.microsoft.com/office/drawing/2014/main" id="{6EF18CDF-09BB-4AA5-82DB-3BB148F5A780}"/>
              </a:ext>
            </a:extLst>
          </p:cNvPr>
          <p:cNvSpPr txBox="1">
            <a:spLocks noChangeArrowheads="1"/>
          </p:cNvSpPr>
          <p:nvPr/>
        </p:nvSpPr>
        <p:spPr bwMode="auto">
          <a:xfrm>
            <a:off x="1752600" y="5257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Đơn gửi ai? Ai gửi đơn? Gởi để đề đạt nguyện vọng gì?</a:t>
            </a:r>
          </a:p>
        </p:txBody>
      </p:sp>
      <p:sp>
        <p:nvSpPr>
          <p:cNvPr id="17421" name="Text Box 13">
            <a:extLst>
              <a:ext uri="{FF2B5EF4-FFF2-40B4-BE49-F238E27FC236}">
                <a16:creationId xmlns:a16="http://schemas.microsoft.com/office/drawing/2014/main" id="{12F7B146-14A9-42DC-9CDC-AB917AB5F6A3}"/>
              </a:ext>
            </a:extLst>
          </p:cNvPr>
          <p:cNvSpPr txBox="1">
            <a:spLocks noChangeArrowheads="1"/>
          </p:cNvSpPr>
          <p:nvPr/>
        </p:nvSpPr>
        <p:spPr bwMode="auto">
          <a:xfrm>
            <a:off x="1752600" y="5715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III. CÁCH THỨC VIẾT ĐƠN</a:t>
            </a:r>
          </a:p>
        </p:txBody>
      </p:sp>
      <p:sp>
        <p:nvSpPr>
          <p:cNvPr id="17423" name="Text Box 15">
            <a:extLst>
              <a:ext uri="{FF2B5EF4-FFF2-40B4-BE49-F238E27FC236}">
                <a16:creationId xmlns:a16="http://schemas.microsoft.com/office/drawing/2014/main" id="{3E4694A7-62D5-4388-A986-833E6B4882C2}"/>
              </a:ext>
            </a:extLst>
          </p:cNvPr>
          <p:cNvSpPr txBox="1">
            <a:spLocks noChangeArrowheads="1"/>
          </p:cNvSpPr>
          <p:nvPr/>
        </p:nvSpPr>
        <p:spPr bwMode="auto">
          <a:xfrm>
            <a:off x="3733800" y="22860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0000"/>
                </a:solidFill>
                <a:latin typeface="Arial" panose="020B0604020202020204" pitchFamily="34" charset="0"/>
              </a:rPr>
              <a:t>TẬP LÀM VĂN: VIẾT ĐƠN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0"/>
                                        </p:tgtEl>
                                        <p:attrNameLst>
                                          <p:attrName>style.visibility</p:attrName>
                                        </p:attrNameLst>
                                      </p:cBhvr>
                                      <p:to>
                                        <p:strVal val="visible"/>
                                      </p:to>
                                    </p:set>
                                    <p:anim calcmode="discrete" valueType="clr">
                                      <p:cBhvr override="childStyle">
                                        <p:cTn id="7" dur="80"/>
                                        <p:tgtEl>
                                          <p:spTgt spid="174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0"/>
                                        </p:tgtEl>
                                        <p:attrNameLst>
                                          <p:attrName>fillcolor</p:attrName>
                                        </p:attrNameLst>
                                      </p:cBhvr>
                                      <p:tavLst>
                                        <p:tav tm="0">
                                          <p:val>
                                            <p:clrVal>
                                              <a:schemeClr val="accent2"/>
                                            </p:clrVal>
                                          </p:val>
                                        </p:tav>
                                        <p:tav tm="50000">
                                          <p:val>
                                            <p:clrVal>
                                              <a:schemeClr val="hlink"/>
                                            </p:clrVal>
                                          </p:val>
                                        </p:tav>
                                      </p:tavLst>
                                    </p:anim>
                                    <p:set>
                                      <p:cBhvr>
                                        <p:cTn id="9" dur="80"/>
                                        <p:tgtEl>
                                          <p:spTgt spid="174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421"/>
                                        </p:tgtEl>
                                        <p:attrNameLst>
                                          <p:attrName>style.visibility</p:attrName>
                                        </p:attrNameLst>
                                      </p:cBhvr>
                                      <p:to>
                                        <p:strVal val="visible"/>
                                      </p:to>
                                    </p:set>
                                    <p:anim calcmode="discrete" valueType="clr">
                                      <p:cBhvr override="childStyle">
                                        <p:cTn id="14"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21"/>
                                        </p:tgtEl>
                                        <p:attrNameLst>
                                          <p:attrName>fillcolor</p:attrName>
                                        </p:attrNameLst>
                                      </p:cBhvr>
                                      <p:tavLst>
                                        <p:tav tm="0">
                                          <p:val>
                                            <p:clrVal>
                                              <a:schemeClr val="accent2"/>
                                            </p:clrVal>
                                          </p:val>
                                        </p:tav>
                                        <p:tav tm="50000">
                                          <p:val>
                                            <p:clrVal>
                                              <a:schemeClr val="hlink"/>
                                            </p:clrVal>
                                          </p:val>
                                        </p:tav>
                                      </p:tavLst>
                                    </p:anim>
                                    <p:set>
                                      <p:cBhvr>
                                        <p:cTn id="16" dur="80"/>
                                        <p:tgtEl>
                                          <p:spTgt spid="174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Text Box 4">
            <a:extLst>
              <a:ext uri="{FF2B5EF4-FFF2-40B4-BE49-F238E27FC236}">
                <a16:creationId xmlns:a16="http://schemas.microsoft.com/office/drawing/2014/main" id="{5F8B302C-9EB0-4746-8EB6-0E55B57D1E91}"/>
              </a:ext>
            </a:extLst>
          </p:cNvPr>
          <p:cNvSpPr txBox="1">
            <a:spLocks noChangeArrowheads="1"/>
          </p:cNvSpPr>
          <p:nvPr/>
        </p:nvSpPr>
        <p:spPr bwMode="auto">
          <a:xfrm>
            <a:off x="2590800" y="228601"/>
            <a:ext cx="6553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CC"/>
                </a:solidFill>
                <a:latin typeface="Arial" panose="020B0604020202020204" pitchFamily="34" charset="0"/>
              </a:rPr>
              <a:t>Cộng hòa Xã hội chủ nghĩa Việt Nam</a:t>
            </a:r>
          </a:p>
          <a:p>
            <a:pPr algn="ctr" fontAlgn="base">
              <a:spcBef>
                <a:spcPct val="50000"/>
              </a:spcBef>
              <a:spcAft>
                <a:spcPct val="0"/>
              </a:spcAft>
            </a:pPr>
            <a:r>
              <a:rPr lang="en-US" altLang="en-US">
                <a:solidFill>
                  <a:srgbClr val="0000CC"/>
                </a:solidFill>
                <a:latin typeface="Arial" panose="020B0604020202020204" pitchFamily="34" charset="0"/>
              </a:rPr>
              <a:t>Độc lập – Tự do – Hạnh phúc</a:t>
            </a:r>
          </a:p>
        </p:txBody>
      </p:sp>
      <p:sp>
        <p:nvSpPr>
          <p:cNvPr id="23557" name="Text Box 5">
            <a:extLst>
              <a:ext uri="{FF2B5EF4-FFF2-40B4-BE49-F238E27FC236}">
                <a16:creationId xmlns:a16="http://schemas.microsoft.com/office/drawing/2014/main" id="{7E7CE11B-CFCF-4288-8D49-1B4106A5A726}"/>
              </a:ext>
            </a:extLst>
          </p:cNvPr>
          <p:cNvSpPr txBox="1">
            <a:spLocks noChangeArrowheads="1"/>
          </p:cNvSpPr>
          <p:nvPr/>
        </p:nvSpPr>
        <p:spPr bwMode="auto">
          <a:xfrm>
            <a:off x="2895600" y="1066801"/>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 ngày …. tháng ……. năm……</a:t>
            </a:r>
          </a:p>
        </p:txBody>
      </p:sp>
      <p:sp>
        <p:nvSpPr>
          <p:cNvPr id="23558" name="Text Box 6">
            <a:extLst>
              <a:ext uri="{FF2B5EF4-FFF2-40B4-BE49-F238E27FC236}">
                <a16:creationId xmlns:a16="http://schemas.microsoft.com/office/drawing/2014/main" id="{72FBA6A6-5012-4503-9F61-8D5FD0CE1056}"/>
              </a:ext>
            </a:extLst>
          </p:cNvPr>
          <p:cNvSpPr txBox="1">
            <a:spLocks noChangeArrowheads="1"/>
          </p:cNvSpPr>
          <p:nvPr/>
        </p:nvSpPr>
        <p:spPr bwMode="auto">
          <a:xfrm>
            <a:off x="4267200" y="1485901"/>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     </a:t>
            </a:r>
            <a:r>
              <a:rPr lang="en-US" altLang="en-US" sz="2000" b="1">
                <a:solidFill>
                  <a:srgbClr val="FF0000"/>
                </a:solidFill>
                <a:latin typeface="Arial" panose="020B0604020202020204" pitchFamily="34" charset="0"/>
              </a:rPr>
              <a:t>ĐƠN XIN HỌC NGHỀ</a:t>
            </a:r>
          </a:p>
        </p:txBody>
      </p:sp>
      <p:sp>
        <p:nvSpPr>
          <p:cNvPr id="23559" name="Text Box 7">
            <a:extLst>
              <a:ext uri="{FF2B5EF4-FFF2-40B4-BE49-F238E27FC236}">
                <a16:creationId xmlns:a16="http://schemas.microsoft.com/office/drawing/2014/main" id="{622A5966-0813-4F6F-8999-DF2CCF7BC5FB}"/>
              </a:ext>
            </a:extLst>
          </p:cNvPr>
          <p:cNvSpPr txBox="1">
            <a:spLocks noChangeArrowheads="1"/>
          </p:cNvSpPr>
          <p:nvPr/>
        </p:nvSpPr>
        <p:spPr bwMode="auto">
          <a:xfrm>
            <a:off x="2590800" y="1911351"/>
            <a:ext cx="72390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rPr>
              <a:t>        </a:t>
            </a:r>
            <a:r>
              <a:rPr lang="en-US" altLang="en-US">
                <a:solidFill>
                  <a:srgbClr val="0000CC"/>
                </a:solidFill>
                <a:latin typeface="Arial" panose="020B0604020202020204" pitchFamily="34" charset="0"/>
              </a:rPr>
              <a:t>Kính gửi: ……………………………………………………</a:t>
            </a:r>
          </a:p>
          <a:p>
            <a:pPr algn="just" fontAlgn="base">
              <a:spcBef>
                <a:spcPct val="50000"/>
              </a:spcBef>
              <a:spcAft>
                <a:spcPct val="0"/>
              </a:spcAft>
            </a:pPr>
            <a:r>
              <a:rPr lang="en-US" altLang="en-US">
                <a:solidFill>
                  <a:srgbClr val="0000CC"/>
                </a:solidFill>
                <a:latin typeface="Arial" panose="020B0604020202020204" pitchFamily="34" charset="0"/>
              </a:rPr>
              <a:t>Họ và tên: ………………………………………………………..</a:t>
            </a:r>
          </a:p>
          <a:p>
            <a:pPr algn="just" fontAlgn="base">
              <a:spcBef>
                <a:spcPct val="50000"/>
              </a:spcBef>
              <a:spcAft>
                <a:spcPct val="0"/>
              </a:spcAft>
            </a:pPr>
            <a:r>
              <a:rPr lang="en-US" altLang="en-US">
                <a:solidFill>
                  <a:srgbClr val="0000CC"/>
                </a:solidFill>
                <a:latin typeface="Arial" panose="020B0604020202020204" pitchFamily="34" charset="0"/>
              </a:rPr>
              <a:t>Năm sinh: …………………………………………………………</a:t>
            </a:r>
          </a:p>
          <a:p>
            <a:pPr algn="just" fontAlgn="base">
              <a:spcBef>
                <a:spcPct val="50000"/>
              </a:spcBef>
              <a:spcAft>
                <a:spcPct val="0"/>
              </a:spcAft>
            </a:pPr>
            <a:r>
              <a:rPr lang="en-US" altLang="en-US">
                <a:solidFill>
                  <a:srgbClr val="0000CC"/>
                </a:solidFill>
                <a:latin typeface="Arial" panose="020B0604020202020204" pitchFamily="34" charset="0"/>
              </a:rPr>
              <a:t>Nơi sinh: …………………………………………………………..</a:t>
            </a:r>
          </a:p>
          <a:p>
            <a:pPr algn="just" fontAlgn="base">
              <a:spcBef>
                <a:spcPct val="50000"/>
              </a:spcBef>
              <a:spcAft>
                <a:spcPct val="0"/>
              </a:spcAft>
            </a:pPr>
            <a:r>
              <a:rPr lang="en-US" altLang="en-US">
                <a:solidFill>
                  <a:srgbClr val="0000CC"/>
                </a:solidFill>
                <a:latin typeface="Arial" panose="020B0604020202020204" pitchFamily="34" charset="0"/>
              </a:rPr>
              <a:t>Nơi ở hiện nay:……………………………………………………</a:t>
            </a:r>
          </a:p>
          <a:p>
            <a:pPr algn="just" fontAlgn="base">
              <a:spcBef>
                <a:spcPct val="50000"/>
              </a:spcBef>
              <a:spcAft>
                <a:spcPct val="0"/>
              </a:spcAft>
            </a:pPr>
            <a:r>
              <a:rPr lang="en-US" altLang="en-US">
                <a:solidFill>
                  <a:srgbClr val="0000CC"/>
                </a:solidFill>
                <a:latin typeface="Arial" panose="020B0604020202020204" pitchFamily="34" charset="0"/>
              </a:rPr>
              <a:t>Dân tộc: ……………………………………………………………</a:t>
            </a:r>
          </a:p>
          <a:p>
            <a:pPr algn="just" fontAlgn="base">
              <a:spcBef>
                <a:spcPct val="50000"/>
              </a:spcBef>
              <a:spcAft>
                <a:spcPct val="0"/>
              </a:spcAft>
            </a:pPr>
            <a:r>
              <a:rPr lang="en-US" altLang="en-US">
                <a:solidFill>
                  <a:srgbClr val="0000CC"/>
                </a:solidFill>
                <a:latin typeface="Arial" panose="020B0604020202020204" pitchFamily="34" charset="0"/>
              </a:rPr>
              <a:t>Trình độ văn hóa: …………………………………………………</a:t>
            </a:r>
          </a:p>
          <a:p>
            <a:pPr algn="just" fontAlgn="base">
              <a:spcBef>
                <a:spcPct val="50000"/>
              </a:spcBef>
              <a:spcAft>
                <a:spcPct val="0"/>
              </a:spcAft>
            </a:pPr>
            <a:r>
              <a:rPr lang="en-US" altLang="en-US">
                <a:solidFill>
                  <a:srgbClr val="0000CC"/>
                </a:solidFill>
                <a:latin typeface="Arial" panose="020B0604020202020204" pitchFamily="34" charset="0"/>
              </a:rPr>
              <a:t>Trình độ ngoại ngữ: ……………………………………………….</a:t>
            </a:r>
          </a:p>
          <a:p>
            <a:pPr algn="just" fontAlgn="base">
              <a:spcBef>
                <a:spcPct val="50000"/>
              </a:spcBef>
              <a:spcAft>
                <a:spcPct val="0"/>
              </a:spcAft>
            </a:pPr>
            <a:r>
              <a:rPr lang="en-US" altLang="en-US">
                <a:solidFill>
                  <a:srgbClr val="0000CC"/>
                </a:solidFill>
                <a:latin typeface="Arial" panose="020B0604020202020204" pitchFamily="34" charset="0"/>
              </a:rPr>
              <a:t>Nguyện vọng: ………………………………………………………</a:t>
            </a:r>
          </a:p>
          <a:p>
            <a:pPr algn="just" fontAlgn="base">
              <a:spcBef>
                <a:spcPct val="50000"/>
              </a:spcBef>
              <a:spcAft>
                <a:spcPct val="0"/>
              </a:spcAft>
            </a:pPr>
            <a:r>
              <a:rPr lang="en-US" altLang="en-US">
                <a:solidFill>
                  <a:srgbClr val="0000CC"/>
                </a:solidFill>
                <a:latin typeface="Arial" panose="020B0604020202020204" pitchFamily="34" charset="0"/>
              </a:rPr>
              <a:t>Lời cam đoan: ………………………………………………………</a:t>
            </a:r>
          </a:p>
        </p:txBody>
      </p:sp>
      <p:sp>
        <p:nvSpPr>
          <p:cNvPr id="23560" name="Text Box 8">
            <a:extLst>
              <a:ext uri="{FF2B5EF4-FFF2-40B4-BE49-F238E27FC236}">
                <a16:creationId xmlns:a16="http://schemas.microsoft.com/office/drawing/2014/main" id="{19C4AEA9-5E92-4DEA-9490-A46B8BDD2D7D}"/>
              </a:ext>
            </a:extLst>
          </p:cNvPr>
          <p:cNvSpPr txBox="1">
            <a:spLocks noChangeArrowheads="1"/>
          </p:cNvSpPr>
          <p:nvPr/>
        </p:nvSpPr>
        <p:spPr bwMode="auto">
          <a:xfrm>
            <a:off x="3086100" y="6057901"/>
            <a:ext cx="3352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Xác nhận của nhà trường                                       </a:t>
            </a:r>
          </a:p>
          <a:p>
            <a:pPr fontAlgn="base">
              <a:spcBef>
                <a:spcPct val="50000"/>
              </a:spcBef>
              <a:spcAft>
                <a:spcPct val="0"/>
              </a:spcAft>
            </a:pPr>
            <a:r>
              <a:rPr lang="en-US" altLang="en-US">
                <a:solidFill>
                  <a:srgbClr val="0000CC"/>
                </a:solidFill>
                <a:latin typeface="Arial" panose="020B0604020202020204" pitchFamily="34" charset="0"/>
              </a:rPr>
              <a:t>hoặc địa phương nơi cư trú</a:t>
            </a:r>
          </a:p>
        </p:txBody>
      </p:sp>
      <p:sp>
        <p:nvSpPr>
          <p:cNvPr id="23561" name="Text Box 9">
            <a:extLst>
              <a:ext uri="{FF2B5EF4-FFF2-40B4-BE49-F238E27FC236}">
                <a16:creationId xmlns:a16="http://schemas.microsoft.com/office/drawing/2014/main" id="{03D0C965-DCC7-45E1-ACDD-5FC327957FF0}"/>
              </a:ext>
            </a:extLst>
          </p:cNvPr>
          <p:cNvSpPr txBox="1">
            <a:spLocks noChangeArrowheads="1"/>
          </p:cNvSpPr>
          <p:nvPr/>
        </p:nvSpPr>
        <p:spPr bwMode="auto">
          <a:xfrm>
            <a:off x="7129463" y="6000751"/>
            <a:ext cx="3200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Người viết đơn</a:t>
            </a:r>
          </a:p>
          <a:p>
            <a:pPr fontAlgn="base">
              <a:spcBef>
                <a:spcPct val="50000"/>
              </a:spcBef>
              <a:spcAft>
                <a:spcPct val="0"/>
              </a:spcAft>
            </a:pPr>
            <a:r>
              <a:rPr lang="en-US" altLang="en-US">
                <a:solidFill>
                  <a:srgbClr val="0000CC"/>
                </a:solidFill>
                <a:latin typeface="Arial" panose="020B0604020202020204" pitchFamily="34" charset="0"/>
              </a:rPr>
              <a:t>(kí và ghi rõ họ tên)</a:t>
            </a:r>
          </a:p>
        </p:txBody>
      </p:sp>
      <p:sp>
        <p:nvSpPr>
          <p:cNvPr id="23562" name="AutoShape 10">
            <a:extLst>
              <a:ext uri="{FF2B5EF4-FFF2-40B4-BE49-F238E27FC236}">
                <a16:creationId xmlns:a16="http://schemas.microsoft.com/office/drawing/2014/main" id="{2EC689D4-6752-44CC-87B0-976D27D66435}"/>
              </a:ext>
            </a:extLst>
          </p:cNvPr>
          <p:cNvSpPr>
            <a:spLocks noChangeArrowheads="1"/>
          </p:cNvSpPr>
          <p:nvPr/>
        </p:nvSpPr>
        <p:spPr bwMode="auto">
          <a:xfrm>
            <a:off x="1752600" y="990600"/>
            <a:ext cx="2286000"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a:solidFill>
                  <a:srgbClr val="000000"/>
                </a:solidFill>
                <a:latin typeface="Arial" panose="020B0604020202020204" pitchFamily="34" charset="0"/>
              </a:rPr>
              <a:t>ĐƠN THEO MẪU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 calcmode="lin" valueType="num">
                                      <p:cBhvr>
                                        <p:cTn id="7" dur="500" fill="hold"/>
                                        <p:tgtEl>
                                          <p:spTgt spid="23562"/>
                                        </p:tgtEl>
                                        <p:attrNameLst>
                                          <p:attrName>ppt_w</p:attrName>
                                        </p:attrNameLst>
                                      </p:cBhvr>
                                      <p:tavLst>
                                        <p:tav tm="0">
                                          <p:val>
                                            <p:fltVal val="0"/>
                                          </p:val>
                                        </p:tav>
                                        <p:tav tm="100000">
                                          <p:val>
                                            <p:strVal val="#ppt_w"/>
                                          </p:val>
                                        </p:tav>
                                      </p:tavLst>
                                    </p:anim>
                                    <p:anim calcmode="lin" valueType="num">
                                      <p:cBhvr>
                                        <p:cTn id="8" dur="500" fill="hold"/>
                                        <p:tgtEl>
                                          <p:spTgt spid="23562"/>
                                        </p:tgtEl>
                                        <p:attrNameLst>
                                          <p:attrName>ppt_h</p:attrName>
                                        </p:attrNameLst>
                                      </p:cBhvr>
                                      <p:tavLst>
                                        <p:tav tm="0">
                                          <p:val>
                                            <p:fltVal val="0"/>
                                          </p:val>
                                        </p:tav>
                                        <p:tav tm="100000">
                                          <p:val>
                                            <p:strVal val="#ppt_h"/>
                                          </p:val>
                                        </p:tav>
                                      </p:tavLst>
                                    </p:anim>
                                    <p:animEffect transition="in" filter="fade">
                                      <p:cBhvr>
                                        <p:cTn id="9"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Text Box 14">
            <a:extLst>
              <a:ext uri="{FF2B5EF4-FFF2-40B4-BE49-F238E27FC236}">
                <a16:creationId xmlns:a16="http://schemas.microsoft.com/office/drawing/2014/main" id="{7CB03533-4116-46F4-A75C-AA1D05579B4A}"/>
              </a:ext>
            </a:extLst>
          </p:cNvPr>
          <p:cNvSpPr txBox="1">
            <a:spLocks noChangeArrowheads="1"/>
          </p:cNvSpPr>
          <p:nvPr/>
        </p:nvSpPr>
        <p:spPr bwMode="auto">
          <a:xfrm>
            <a:off x="1752600" y="6172200"/>
            <a:ext cx="438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1. Viết theo mẫu</a:t>
            </a:r>
          </a:p>
        </p:txBody>
      </p:sp>
      <p:sp>
        <p:nvSpPr>
          <p:cNvPr id="19480" name="Text Box 24">
            <a:extLst>
              <a:ext uri="{FF2B5EF4-FFF2-40B4-BE49-F238E27FC236}">
                <a16:creationId xmlns:a16="http://schemas.microsoft.com/office/drawing/2014/main" id="{5663898F-ECFC-4E86-9D90-3C5A072466C8}"/>
              </a:ext>
            </a:extLst>
          </p:cNvPr>
          <p:cNvSpPr txBox="1">
            <a:spLocks noChangeArrowheads="1"/>
          </p:cNvSpPr>
          <p:nvPr/>
        </p:nvSpPr>
        <p:spPr bwMode="auto">
          <a:xfrm>
            <a:off x="1752600" y="8382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 KHI NÀO CẦN VIẾT ĐƠN?</a:t>
            </a:r>
          </a:p>
        </p:txBody>
      </p:sp>
      <p:sp>
        <p:nvSpPr>
          <p:cNvPr id="19481" name="Text Box 25">
            <a:extLst>
              <a:ext uri="{FF2B5EF4-FFF2-40B4-BE49-F238E27FC236}">
                <a16:creationId xmlns:a16="http://schemas.microsoft.com/office/drawing/2014/main" id="{6E4FEF03-8E80-4862-B6FF-2DCCCC1C3946}"/>
              </a:ext>
            </a:extLst>
          </p:cNvPr>
          <p:cNvSpPr txBox="1">
            <a:spLocks noChangeArrowheads="1"/>
          </p:cNvSpPr>
          <p:nvPr/>
        </p:nvSpPr>
        <p:spPr bwMode="auto">
          <a:xfrm>
            <a:off x="1828800" y="1295401"/>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      Đơn được dùng để đề đạt một nguyện vọng với một người hay một cơ quan, tổ chức có quyền hạn giải quyết nguyện vọng đó.</a:t>
            </a:r>
          </a:p>
        </p:txBody>
      </p:sp>
      <p:sp>
        <p:nvSpPr>
          <p:cNvPr id="19482" name="Text Box 26">
            <a:extLst>
              <a:ext uri="{FF2B5EF4-FFF2-40B4-BE49-F238E27FC236}">
                <a16:creationId xmlns:a16="http://schemas.microsoft.com/office/drawing/2014/main" id="{5A14A634-8064-443C-ADAE-5DE75115577A}"/>
              </a:ext>
            </a:extLst>
          </p:cNvPr>
          <p:cNvSpPr txBox="1">
            <a:spLocks noChangeArrowheads="1"/>
          </p:cNvSpPr>
          <p:nvPr/>
        </p:nvSpPr>
        <p:spPr bwMode="auto">
          <a:xfrm>
            <a:off x="1689100" y="2514601"/>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II. CÁC LOẠI ĐƠN VÀ NHỮNG NỘI DUNG KHÔNG THỂ THIẾU TRONG ĐƠN</a:t>
            </a:r>
          </a:p>
        </p:txBody>
      </p:sp>
      <p:sp>
        <p:nvSpPr>
          <p:cNvPr id="19483" name="Text Box 27">
            <a:extLst>
              <a:ext uri="{FF2B5EF4-FFF2-40B4-BE49-F238E27FC236}">
                <a16:creationId xmlns:a16="http://schemas.microsoft.com/office/drawing/2014/main" id="{9E683BD1-64DC-421E-BEE0-B59D1953E0AF}"/>
              </a:ext>
            </a:extLst>
          </p:cNvPr>
          <p:cNvSpPr txBox="1">
            <a:spLocks noChangeArrowheads="1"/>
          </p:cNvSpPr>
          <p:nvPr/>
        </p:nvSpPr>
        <p:spPr bwMode="auto">
          <a:xfrm>
            <a:off x="1752600" y="3352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1. Các loại đơn:</a:t>
            </a:r>
          </a:p>
        </p:txBody>
      </p:sp>
      <p:sp>
        <p:nvSpPr>
          <p:cNvPr id="19484" name="Text Box 28">
            <a:extLst>
              <a:ext uri="{FF2B5EF4-FFF2-40B4-BE49-F238E27FC236}">
                <a16:creationId xmlns:a16="http://schemas.microsoft.com/office/drawing/2014/main" id="{87D3FB36-8AF0-4B12-9DFE-8FD3EA0222D2}"/>
              </a:ext>
            </a:extLst>
          </p:cNvPr>
          <p:cNvSpPr txBox="1">
            <a:spLocks noChangeArrowheads="1"/>
          </p:cNvSpPr>
          <p:nvPr/>
        </p:nvSpPr>
        <p:spPr bwMode="auto">
          <a:xfrm>
            <a:off x="3810000" y="3719514"/>
            <a:ext cx="518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en-US" sz="2400">
                <a:solidFill>
                  <a:srgbClr val="0000CC"/>
                </a:solidFill>
                <a:latin typeface="Arial" panose="020B0604020202020204" pitchFamily="34" charset="0"/>
              </a:rPr>
              <a:t> Đơn theo mẫu</a:t>
            </a:r>
          </a:p>
          <a:p>
            <a:pPr fontAlgn="base">
              <a:spcBef>
                <a:spcPct val="50000"/>
              </a:spcBef>
              <a:spcAft>
                <a:spcPct val="0"/>
              </a:spcAft>
            </a:pPr>
            <a:r>
              <a:rPr lang="en-US" altLang="en-US" sz="2400">
                <a:solidFill>
                  <a:srgbClr val="0000CC"/>
                </a:solidFill>
                <a:latin typeface="Arial" panose="020B0604020202020204" pitchFamily="34" charset="0"/>
              </a:rPr>
              <a:t>- Đơn không theo mẫu</a:t>
            </a:r>
          </a:p>
        </p:txBody>
      </p:sp>
      <p:sp>
        <p:nvSpPr>
          <p:cNvPr id="19485" name="Text Box 29">
            <a:extLst>
              <a:ext uri="{FF2B5EF4-FFF2-40B4-BE49-F238E27FC236}">
                <a16:creationId xmlns:a16="http://schemas.microsoft.com/office/drawing/2014/main" id="{CC095F04-1A6C-4977-BA67-C0D6C50F5D7A}"/>
              </a:ext>
            </a:extLst>
          </p:cNvPr>
          <p:cNvSpPr txBox="1">
            <a:spLocks noChangeArrowheads="1"/>
          </p:cNvSpPr>
          <p:nvPr/>
        </p:nvSpPr>
        <p:spPr bwMode="auto">
          <a:xfrm>
            <a:off x="1752600" y="4724400"/>
            <a:ext cx="578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CC"/>
                </a:solidFill>
                <a:latin typeface="Arial" panose="020B0604020202020204" pitchFamily="34" charset="0"/>
              </a:rPr>
              <a:t>2. Những nội dung không thể thiếu: </a:t>
            </a:r>
          </a:p>
        </p:txBody>
      </p:sp>
      <p:sp>
        <p:nvSpPr>
          <p:cNvPr id="19486" name="Text Box 30">
            <a:extLst>
              <a:ext uri="{FF2B5EF4-FFF2-40B4-BE49-F238E27FC236}">
                <a16:creationId xmlns:a16="http://schemas.microsoft.com/office/drawing/2014/main" id="{E99F6555-BCC3-45BC-B8E1-175D429ABFCB}"/>
              </a:ext>
            </a:extLst>
          </p:cNvPr>
          <p:cNvSpPr txBox="1">
            <a:spLocks noChangeArrowheads="1"/>
          </p:cNvSpPr>
          <p:nvPr/>
        </p:nvSpPr>
        <p:spPr bwMode="auto">
          <a:xfrm>
            <a:off x="1752600" y="5257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Đơn gửi ai? Ai gửi đơn? Gởi để đề đạt nguyện vọng gì?</a:t>
            </a:r>
          </a:p>
        </p:txBody>
      </p:sp>
      <p:sp>
        <p:nvSpPr>
          <p:cNvPr id="19487" name="Text Box 31">
            <a:extLst>
              <a:ext uri="{FF2B5EF4-FFF2-40B4-BE49-F238E27FC236}">
                <a16:creationId xmlns:a16="http://schemas.microsoft.com/office/drawing/2014/main" id="{1328A001-B497-4409-9470-2F61C1F222D7}"/>
              </a:ext>
            </a:extLst>
          </p:cNvPr>
          <p:cNvSpPr txBox="1">
            <a:spLocks noChangeArrowheads="1"/>
          </p:cNvSpPr>
          <p:nvPr/>
        </p:nvSpPr>
        <p:spPr bwMode="auto">
          <a:xfrm>
            <a:off x="1752600" y="5715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III. CÁCH THỨC VIẾT ĐƠN</a:t>
            </a:r>
          </a:p>
        </p:txBody>
      </p:sp>
      <p:sp>
        <p:nvSpPr>
          <p:cNvPr id="19488" name="Text Box 32">
            <a:extLst>
              <a:ext uri="{FF2B5EF4-FFF2-40B4-BE49-F238E27FC236}">
                <a16:creationId xmlns:a16="http://schemas.microsoft.com/office/drawing/2014/main" id="{3896FC23-CEEA-4153-BD30-2928858A3605}"/>
              </a:ext>
            </a:extLst>
          </p:cNvPr>
          <p:cNvSpPr txBox="1">
            <a:spLocks noChangeArrowheads="1"/>
          </p:cNvSpPr>
          <p:nvPr/>
        </p:nvSpPr>
        <p:spPr bwMode="auto">
          <a:xfrm>
            <a:off x="3733800" y="22860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0000"/>
                </a:solidFill>
                <a:latin typeface="Arial" panose="020B0604020202020204" pitchFamily="34" charset="0"/>
              </a:rPr>
              <a:t>TẬP LÀM VĂN: VIẾT ĐƠN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87"/>
                                        </p:tgtEl>
                                        <p:attrNameLst>
                                          <p:attrName>style.visibility</p:attrName>
                                        </p:attrNameLst>
                                      </p:cBhvr>
                                      <p:to>
                                        <p:strVal val="visible"/>
                                      </p:to>
                                    </p:set>
                                    <p:anim calcmode="discrete" valueType="clr">
                                      <p:cBhvr override="childStyle">
                                        <p:cTn id="7" dur="80"/>
                                        <p:tgtEl>
                                          <p:spTgt spid="194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87"/>
                                        </p:tgtEl>
                                        <p:attrNameLst>
                                          <p:attrName>fillcolor</p:attrName>
                                        </p:attrNameLst>
                                      </p:cBhvr>
                                      <p:tavLst>
                                        <p:tav tm="0">
                                          <p:val>
                                            <p:clrVal>
                                              <a:schemeClr val="accent2"/>
                                            </p:clrVal>
                                          </p:val>
                                        </p:tav>
                                        <p:tav tm="50000">
                                          <p:val>
                                            <p:clrVal>
                                              <a:schemeClr val="hlink"/>
                                            </p:clrVal>
                                          </p:val>
                                        </p:tav>
                                      </p:tavLst>
                                    </p:anim>
                                    <p:set>
                                      <p:cBhvr>
                                        <p:cTn id="9" dur="80"/>
                                        <p:tgtEl>
                                          <p:spTgt spid="194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6119F0C5-3681-4913-AB41-749DF46D371C}"/>
              </a:ext>
            </a:extLst>
          </p:cNvPr>
          <p:cNvSpPr txBox="1">
            <a:spLocks noChangeArrowheads="1"/>
          </p:cNvSpPr>
          <p:nvPr/>
        </p:nvSpPr>
        <p:spPr bwMode="auto">
          <a:xfrm>
            <a:off x="2743200" y="228601"/>
            <a:ext cx="6553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CC"/>
                </a:solidFill>
                <a:latin typeface="Arial" panose="020B0604020202020204" pitchFamily="34" charset="0"/>
              </a:rPr>
              <a:t>Cộng hòa Xã hội chủ nghĩa Việt Nam</a:t>
            </a:r>
          </a:p>
          <a:p>
            <a:pPr algn="ctr" fontAlgn="base">
              <a:spcBef>
                <a:spcPct val="50000"/>
              </a:spcBef>
              <a:spcAft>
                <a:spcPct val="0"/>
              </a:spcAft>
            </a:pPr>
            <a:r>
              <a:rPr lang="en-US" altLang="en-US">
                <a:solidFill>
                  <a:srgbClr val="0000CC"/>
                </a:solidFill>
                <a:latin typeface="Arial" panose="020B0604020202020204" pitchFamily="34" charset="0"/>
              </a:rPr>
              <a:t>Độc lập – Tự do – Hạnh phúc</a:t>
            </a:r>
          </a:p>
        </p:txBody>
      </p:sp>
      <p:sp>
        <p:nvSpPr>
          <p:cNvPr id="20485" name="Text Box 5">
            <a:extLst>
              <a:ext uri="{FF2B5EF4-FFF2-40B4-BE49-F238E27FC236}">
                <a16:creationId xmlns:a16="http://schemas.microsoft.com/office/drawing/2014/main" id="{5A29C023-4FBE-462D-B16C-3A737A52103C}"/>
              </a:ext>
            </a:extLst>
          </p:cNvPr>
          <p:cNvSpPr txBox="1">
            <a:spLocks noChangeArrowheads="1"/>
          </p:cNvSpPr>
          <p:nvPr/>
        </p:nvSpPr>
        <p:spPr bwMode="auto">
          <a:xfrm>
            <a:off x="2895600" y="1035051"/>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Thanh Hóa, ngày …. tháng ……. năm……</a:t>
            </a:r>
          </a:p>
        </p:txBody>
      </p:sp>
      <p:sp>
        <p:nvSpPr>
          <p:cNvPr id="20486" name="Text Box 6">
            <a:extLst>
              <a:ext uri="{FF2B5EF4-FFF2-40B4-BE49-F238E27FC236}">
                <a16:creationId xmlns:a16="http://schemas.microsoft.com/office/drawing/2014/main" id="{C16FF7A8-8BA7-4796-A861-C5C3B7E80406}"/>
              </a:ext>
            </a:extLst>
          </p:cNvPr>
          <p:cNvSpPr txBox="1">
            <a:spLocks noChangeArrowheads="1"/>
          </p:cNvSpPr>
          <p:nvPr/>
        </p:nvSpPr>
        <p:spPr bwMode="auto">
          <a:xfrm>
            <a:off x="3962400" y="1438276"/>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     </a:t>
            </a:r>
            <a:r>
              <a:rPr lang="en-US" altLang="en-US" sz="2000" b="1">
                <a:solidFill>
                  <a:srgbClr val="FF0000"/>
                </a:solidFill>
                <a:latin typeface="Arial" panose="020B0604020202020204" pitchFamily="34" charset="0"/>
              </a:rPr>
              <a:t>ĐƠN XIN MIỄN GIẢM HỌC PHÍ</a:t>
            </a:r>
          </a:p>
        </p:txBody>
      </p:sp>
      <p:sp>
        <p:nvSpPr>
          <p:cNvPr id="20487" name="Text Box 7">
            <a:extLst>
              <a:ext uri="{FF2B5EF4-FFF2-40B4-BE49-F238E27FC236}">
                <a16:creationId xmlns:a16="http://schemas.microsoft.com/office/drawing/2014/main" id="{A42B3919-C81F-4D34-BBDA-EE37F0DE293D}"/>
              </a:ext>
            </a:extLst>
          </p:cNvPr>
          <p:cNvSpPr txBox="1">
            <a:spLocks noChangeArrowheads="1"/>
          </p:cNvSpPr>
          <p:nvPr/>
        </p:nvSpPr>
        <p:spPr bwMode="auto">
          <a:xfrm>
            <a:off x="1657350" y="1828801"/>
            <a:ext cx="8915400"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rPr>
              <a:t>        </a:t>
            </a:r>
            <a:r>
              <a:rPr lang="en-US" altLang="en-US">
                <a:solidFill>
                  <a:srgbClr val="0000CC"/>
                </a:solidFill>
                <a:latin typeface="Arial" panose="020B0604020202020204" pitchFamily="34" charset="0"/>
              </a:rPr>
              <a:t>Kính gửi: Thầy hiệu trưởng Trường THCS Kim Đồng.</a:t>
            </a:r>
          </a:p>
          <a:p>
            <a:pPr algn="just" fontAlgn="base">
              <a:spcBef>
                <a:spcPct val="50000"/>
              </a:spcBef>
              <a:spcAft>
                <a:spcPct val="0"/>
              </a:spcAft>
            </a:pPr>
            <a:r>
              <a:rPr lang="en-US" altLang="en-US">
                <a:solidFill>
                  <a:srgbClr val="0000CC"/>
                </a:solidFill>
                <a:latin typeface="Arial" panose="020B0604020202020204" pitchFamily="34" charset="0"/>
              </a:rPr>
              <a:t>    Thưa thầy!</a:t>
            </a:r>
          </a:p>
          <a:p>
            <a:pPr algn="just" fontAlgn="base">
              <a:spcBef>
                <a:spcPct val="50000"/>
              </a:spcBef>
              <a:spcAft>
                <a:spcPct val="0"/>
              </a:spcAft>
            </a:pPr>
            <a:r>
              <a:rPr lang="en-US" altLang="en-US">
                <a:solidFill>
                  <a:srgbClr val="0000CC"/>
                </a:solidFill>
                <a:latin typeface="Arial" panose="020B0604020202020204" pitchFamily="34" charset="0"/>
              </a:rPr>
              <a:t>     Em tên là Nguyễn Văn A, 12 tuổi, học sinh lớp 6B Trường THCS Kim Đồng, huyện P, tỉnh Thanh Hóa, xin được trình bày với thầy một việc như sau:</a:t>
            </a:r>
          </a:p>
          <a:p>
            <a:pPr algn="just" fontAlgn="base">
              <a:spcBef>
                <a:spcPct val="50000"/>
              </a:spcBef>
              <a:spcAft>
                <a:spcPct val="0"/>
              </a:spcAft>
            </a:pPr>
            <a:r>
              <a:rPr lang="en-US" altLang="en-US">
                <a:solidFill>
                  <a:srgbClr val="0000CC"/>
                </a:solidFill>
                <a:latin typeface="Arial" panose="020B0604020202020204" pitchFamily="34" charset="0"/>
              </a:rPr>
              <a:t>      Vừa qua cơn bão số 7, tiếp theo là trận lũ quét đã gây nhiều tác hại cho toàn huyện. Bão và lũ đã làm hỏng nhà cửa và đồ dùng sinh hoạt, gây thiệt hại và ảnh hưởng lớn đến cuộc sống của gia đình em. Sau cơn lũ, bố mẹ em lại bị ốm, kinh tế gia đình gặp rất nhiều khó khăn.</a:t>
            </a:r>
          </a:p>
          <a:p>
            <a:pPr algn="just" fontAlgn="base">
              <a:spcBef>
                <a:spcPct val="50000"/>
              </a:spcBef>
              <a:spcAft>
                <a:spcPct val="0"/>
              </a:spcAft>
            </a:pPr>
            <a:r>
              <a:rPr lang="en-US" altLang="en-US">
                <a:solidFill>
                  <a:srgbClr val="0000CC"/>
                </a:solidFill>
                <a:latin typeface="Arial" panose="020B0604020202020204" pitchFamily="34" charset="0"/>
              </a:rPr>
              <a:t>     Vì vậy, em viết đơn xin nhà trường cho em được miễn học phí trong năm học này.</a:t>
            </a:r>
          </a:p>
          <a:p>
            <a:pPr algn="just" fontAlgn="base">
              <a:spcBef>
                <a:spcPct val="50000"/>
              </a:spcBef>
              <a:spcAft>
                <a:spcPct val="0"/>
              </a:spcAft>
            </a:pPr>
            <a:r>
              <a:rPr lang="en-US" altLang="en-US">
                <a:solidFill>
                  <a:srgbClr val="0000CC"/>
                </a:solidFill>
                <a:latin typeface="Arial" panose="020B0604020202020204" pitchFamily="34" charset="0"/>
              </a:rPr>
              <a:t>     Em cam đoan những điều trên là đúng sự thật, nếu có gì sai, em xin hoàn toàn chịu trách nhiệm.</a:t>
            </a:r>
          </a:p>
          <a:p>
            <a:pPr algn="just" fontAlgn="base">
              <a:spcBef>
                <a:spcPct val="50000"/>
              </a:spcBef>
              <a:spcAft>
                <a:spcPct val="0"/>
              </a:spcAft>
            </a:pPr>
            <a:r>
              <a:rPr lang="en-US" altLang="en-US">
                <a:solidFill>
                  <a:srgbClr val="0000CC"/>
                </a:solidFill>
                <a:latin typeface="Arial" panose="020B0604020202020204" pitchFamily="34" charset="0"/>
              </a:rPr>
              <a:t>    Em chân thành cảm ơn thầy.</a:t>
            </a:r>
          </a:p>
          <a:p>
            <a:pPr algn="just" fontAlgn="base">
              <a:spcBef>
                <a:spcPct val="50000"/>
              </a:spcBef>
              <a:spcAft>
                <a:spcPct val="0"/>
              </a:spcAft>
            </a:pPr>
            <a:endParaRPr lang="en-US" altLang="en-US">
              <a:solidFill>
                <a:srgbClr val="0000CC"/>
              </a:solidFill>
              <a:latin typeface="Arial" panose="020B0604020202020204" pitchFamily="34" charset="0"/>
            </a:endParaRPr>
          </a:p>
        </p:txBody>
      </p:sp>
      <p:sp>
        <p:nvSpPr>
          <p:cNvPr id="20488" name="Text Box 8">
            <a:extLst>
              <a:ext uri="{FF2B5EF4-FFF2-40B4-BE49-F238E27FC236}">
                <a16:creationId xmlns:a16="http://schemas.microsoft.com/office/drawing/2014/main" id="{2094F6A3-73A0-4F40-BE59-59CB6C80C1F0}"/>
              </a:ext>
            </a:extLst>
          </p:cNvPr>
          <p:cNvSpPr txBox="1">
            <a:spLocks noChangeArrowheads="1"/>
          </p:cNvSpPr>
          <p:nvPr/>
        </p:nvSpPr>
        <p:spPr bwMode="auto">
          <a:xfrm>
            <a:off x="6248400" y="5713414"/>
            <a:ext cx="22860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a:t>
            </a:r>
            <a:r>
              <a:rPr lang="en-US" altLang="en-US" sz="1700">
                <a:solidFill>
                  <a:srgbClr val="0000CC"/>
                </a:solidFill>
                <a:latin typeface="Arial" panose="020B0604020202020204" pitchFamily="34" charset="0"/>
              </a:rPr>
              <a:t>Học sinh</a:t>
            </a:r>
          </a:p>
          <a:p>
            <a:pPr fontAlgn="base">
              <a:spcBef>
                <a:spcPct val="50000"/>
              </a:spcBef>
              <a:spcAft>
                <a:spcPct val="0"/>
              </a:spcAft>
            </a:pPr>
            <a:r>
              <a:rPr lang="en-US" altLang="en-US" sz="1700">
                <a:solidFill>
                  <a:srgbClr val="0000CC"/>
                </a:solidFill>
                <a:latin typeface="Arial" panose="020B0604020202020204" pitchFamily="34" charset="0"/>
              </a:rPr>
              <a:t>       </a:t>
            </a:r>
            <a:r>
              <a:rPr lang="en-US" altLang="en-US" sz="1400">
                <a:solidFill>
                  <a:srgbClr val="0000CC"/>
                </a:solidFill>
                <a:latin typeface="Arial" panose="020B0604020202020204" pitchFamily="34" charset="0"/>
              </a:rPr>
              <a:t>(Kí tên)     </a:t>
            </a:r>
          </a:p>
          <a:p>
            <a:pPr fontAlgn="base">
              <a:spcBef>
                <a:spcPct val="50000"/>
              </a:spcBef>
              <a:spcAft>
                <a:spcPct val="0"/>
              </a:spcAft>
            </a:pPr>
            <a:r>
              <a:rPr lang="en-US" altLang="en-US" sz="1700">
                <a:solidFill>
                  <a:srgbClr val="0000CC"/>
                </a:solidFill>
                <a:latin typeface="Arial" panose="020B0604020202020204" pitchFamily="34" charset="0"/>
              </a:rPr>
              <a:t>      Nguyễn Văn A</a:t>
            </a:r>
          </a:p>
        </p:txBody>
      </p:sp>
      <p:sp>
        <p:nvSpPr>
          <p:cNvPr id="20489" name="AutoShape 9">
            <a:extLst>
              <a:ext uri="{FF2B5EF4-FFF2-40B4-BE49-F238E27FC236}">
                <a16:creationId xmlns:a16="http://schemas.microsoft.com/office/drawing/2014/main" id="{7DA3F51C-772C-4FE3-9569-3D39A9960489}"/>
              </a:ext>
            </a:extLst>
          </p:cNvPr>
          <p:cNvSpPr>
            <a:spLocks noChangeArrowheads="1"/>
          </p:cNvSpPr>
          <p:nvPr/>
        </p:nvSpPr>
        <p:spPr bwMode="auto">
          <a:xfrm>
            <a:off x="1752600" y="685800"/>
            <a:ext cx="2438400"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a:solidFill>
                  <a:srgbClr val="000000"/>
                </a:solidFill>
                <a:latin typeface="Arial" panose="020B0604020202020204" pitchFamily="34" charset="0"/>
              </a:rPr>
              <a:t>ĐƠN </a:t>
            </a:r>
          </a:p>
          <a:p>
            <a:pPr algn="ctr" fontAlgn="base">
              <a:spcBef>
                <a:spcPct val="0"/>
              </a:spcBef>
              <a:spcAft>
                <a:spcPct val="0"/>
              </a:spcAft>
            </a:pPr>
            <a:r>
              <a:rPr lang="en-US" altLang="en-US" sz="2000" b="1">
                <a:solidFill>
                  <a:srgbClr val="000000"/>
                </a:solidFill>
                <a:latin typeface="Arial" panose="020B0604020202020204" pitchFamily="34" charset="0"/>
              </a:rPr>
              <a:t>KHÔNGTHEO MẪU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F63AA0C0-1AD9-4198-BDB8-B794A80D7C1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FFFFCC"/>
          </a:solidFill>
        </p:spPr>
      </p:pic>
      <p:sp>
        <p:nvSpPr>
          <p:cNvPr id="2052" name="WordArt 4">
            <a:extLst>
              <a:ext uri="{FF2B5EF4-FFF2-40B4-BE49-F238E27FC236}">
                <a16:creationId xmlns:a16="http://schemas.microsoft.com/office/drawing/2014/main" id="{4850C43A-786E-4576-94F8-B584427C7C21}"/>
              </a:ext>
            </a:extLst>
          </p:cNvPr>
          <p:cNvSpPr>
            <a:spLocks noChangeArrowheads="1" noChangeShapeType="1" noTextEdit="1"/>
          </p:cNvSpPr>
          <p:nvPr/>
        </p:nvSpPr>
        <p:spPr bwMode="auto">
          <a:xfrm>
            <a:off x="2743200" y="1905000"/>
            <a:ext cx="6858000" cy="2514600"/>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vi-VN" sz="4000" b="1" kern="10" spc="-400">
                <a:ln w="28575">
                  <a:solidFill>
                    <a:srgbClr val="33CC33"/>
                  </a:solidFill>
                  <a:round/>
                  <a:headEnd/>
                  <a:tailEnd/>
                </a:ln>
                <a:gradFill rotWithShape="1">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5400000" scaled="1"/>
                </a:gradFill>
                <a:effectLst>
                  <a:outerShdw sy="-50000" kx="-2453608" algn="bl" rotWithShape="0">
                    <a:srgbClr val="808080">
                      <a:alpha val="50000"/>
                    </a:srgbClr>
                  </a:outerShdw>
                </a:effectLst>
                <a:latin typeface="MS Reference Serif"/>
              </a:rPr>
              <a:t>TẬP LÀM VĂN</a:t>
            </a:r>
          </a:p>
          <a:p>
            <a:pPr algn="ctr" fontAlgn="base">
              <a:spcBef>
                <a:spcPct val="0"/>
              </a:spcBef>
              <a:spcAft>
                <a:spcPct val="0"/>
              </a:spcAft>
            </a:pPr>
            <a:r>
              <a:rPr lang="vi-VN" sz="4000" b="1" kern="10" spc="-400">
                <a:ln w="28575">
                  <a:solidFill>
                    <a:srgbClr val="33CC33"/>
                  </a:solidFill>
                  <a:round/>
                  <a:headEnd/>
                  <a:tailEnd/>
                </a:ln>
                <a:gradFill rotWithShape="1">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5400000" scaled="1"/>
                </a:gradFill>
                <a:effectLst>
                  <a:outerShdw sy="-50000" kx="-2453608" algn="bl" rotWithShape="0">
                    <a:srgbClr val="808080">
                      <a:alpha val="50000"/>
                    </a:srgbClr>
                  </a:outerShdw>
                </a:effectLst>
                <a:latin typeface="MS Reference Serif"/>
              </a:rPr>
              <a:t>VIẾT ĐƠN </a:t>
            </a:r>
            <a:endParaRPr lang="en-US" sz="4000" b="1" kern="10" spc="-400">
              <a:ln w="28575">
                <a:solidFill>
                  <a:srgbClr val="33CC33"/>
                </a:solidFill>
                <a:round/>
                <a:headEnd/>
                <a:tailEnd/>
              </a:ln>
              <a:gradFill rotWithShape="1">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5400000" scaled="1"/>
              </a:gradFill>
              <a:effectLst>
                <a:outerShdw sy="-50000" kx="-2453608" algn="bl" rotWithShape="0">
                  <a:srgbClr val="808080">
                    <a:alpha val="50000"/>
                  </a:srgbClr>
                </a:outerShdw>
              </a:effectLst>
              <a:latin typeface="MS Reference Serif"/>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nodeType="afterEffect">
                                  <p:stCondLst>
                                    <p:cond delay="0"/>
                                  </p:stCondLst>
                                  <p:childTnLst>
                                    <p:animClr clrSpc="hsl" dir="cw">
                                      <p:cBhvr override="childStyle">
                                        <p:cTn id="6" dur="5000" fill="hold"/>
                                        <p:tgtEl>
                                          <p:spTgt spid="2052"/>
                                        </p:tgtEl>
                                        <p:attrNameLst>
                                          <p:attrName>style.color</p:attrName>
                                        </p:attrNameLst>
                                      </p:cBhvr>
                                      <p:by>
                                        <p:hsl h="-7200000" s="0" l="0"/>
                                      </p:by>
                                    </p:animClr>
                                    <p:animClr clrSpc="hsl" dir="cw">
                                      <p:cBhvr>
                                        <p:cTn id="7" dur="5000" fill="hold"/>
                                        <p:tgtEl>
                                          <p:spTgt spid="2052"/>
                                        </p:tgtEl>
                                        <p:attrNameLst>
                                          <p:attrName>fillcolor</p:attrName>
                                        </p:attrNameLst>
                                      </p:cBhvr>
                                      <p:by>
                                        <p:hsl h="-7200000" s="0" l="0"/>
                                      </p:by>
                                    </p:animClr>
                                    <p:animClr clrSpc="hsl" dir="cw">
                                      <p:cBhvr>
                                        <p:cTn id="8" dur="5000" fill="hold"/>
                                        <p:tgtEl>
                                          <p:spTgt spid="2052"/>
                                        </p:tgtEl>
                                        <p:attrNameLst>
                                          <p:attrName>stroke.color</p:attrName>
                                        </p:attrNameLst>
                                      </p:cBhvr>
                                      <p:by>
                                        <p:hsl h="-7200000" s="0" l="0"/>
                                      </p:by>
                                    </p:animClr>
                                    <p:set>
                                      <p:cBhvr>
                                        <p:cTn id="9" dur="5000" fill="hold"/>
                                        <p:tgtEl>
                                          <p:spTgt spid="2052"/>
                                        </p:tgtEl>
                                        <p:attrNameLst>
                                          <p:attrName>fill.type</p:attrName>
                                        </p:attrNameLst>
                                      </p:cBhvr>
                                      <p:to>
                                        <p:strVal val="solid"/>
                                      </p:to>
                                    </p:set>
                                  </p:childTnLst>
                                </p:cTn>
                              </p:par>
                            </p:childTnLst>
                          </p:cTn>
                        </p:par>
                        <p:par>
                          <p:cTn id="10" fill="hold" nodeType="afterGroup">
                            <p:stCondLst>
                              <p:cond delay="5000"/>
                            </p:stCondLst>
                            <p:childTnLst>
                              <p:par>
                                <p:cTn id="11" presetID="22" presetClass="emph" presetSubtype="0" fill="hold" nodeType="afterEffect">
                                  <p:stCondLst>
                                    <p:cond delay="0"/>
                                  </p:stCondLst>
                                  <p:childTnLst>
                                    <p:animClr clrSpc="hsl" dir="cw">
                                      <p:cBhvr override="childStyle">
                                        <p:cTn id="12" dur="5000" fill="hold"/>
                                        <p:tgtEl>
                                          <p:spTgt spid="2052"/>
                                        </p:tgtEl>
                                        <p:attrNameLst>
                                          <p:attrName>style.color</p:attrName>
                                        </p:attrNameLst>
                                      </p:cBhvr>
                                      <p:by>
                                        <p:hsl h="-7200000" s="0" l="0"/>
                                      </p:by>
                                    </p:animClr>
                                    <p:animClr clrSpc="hsl" dir="cw">
                                      <p:cBhvr>
                                        <p:cTn id="13" dur="5000" fill="hold"/>
                                        <p:tgtEl>
                                          <p:spTgt spid="2052"/>
                                        </p:tgtEl>
                                        <p:attrNameLst>
                                          <p:attrName>fillcolor</p:attrName>
                                        </p:attrNameLst>
                                      </p:cBhvr>
                                      <p:by>
                                        <p:hsl h="-7200000" s="0" l="0"/>
                                      </p:by>
                                    </p:animClr>
                                    <p:animClr clrSpc="hsl" dir="cw">
                                      <p:cBhvr>
                                        <p:cTn id="14" dur="5000" fill="hold"/>
                                        <p:tgtEl>
                                          <p:spTgt spid="2052"/>
                                        </p:tgtEl>
                                        <p:attrNameLst>
                                          <p:attrName>stroke.color</p:attrName>
                                        </p:attrNameLst>
                                      </p:cBhvr>
                                      <p:by>
                                        <p:hsl h="-7200000" s="0" l="0"/>
                                      </p:by>
                                    </p:animClr>
                                    <p:set>
                                      <p:cBhvr>
                                        <p:cTn id="15" dur="5000" fill="hold"/>
                                        <p:tgtEl>
                                          <p:spTgt spid="2052"/>
                                        </p:tgtEl>
                                        <p:attrNameLst>
                                          <p:attrName>fill.type</p:attrName>
                                        </p:attrNameLst>
                                      </p:cBhvr>
                                      <p:to>
                                        <p:strVal val="solid"/>
                                      </p:to>
                                    </p:set>
                                  </p:childTnLst>
                                </p:cTn>
                              </p:par>
                            </p:childTnLst>
                          </p:cTn>
                        </p:par>
                        <p:par>
                          <p:cTn id="16" fill="hold" nodeType="afterGroup">
                            <p:stCondLst>
                              <p:cond delay="10000"/>
                            </p:stCondLst>
                            <p:childTnLst>
                              <p:par>
                                <p:cTn id="17" presetID="22" presetClass="emph" presetSubtype="0" fill="hold" nodeType="afterEffect">
                                  <p:stCondLst>
                                    <p:cond delay="0"/>
                                  </p:stCondLst>
                                  <p:childTnLst>
                                    <p:animClr clrSpc="hsl" dir="cw">
                                      <p:cBhvr override="childStyle">
                                        <p:cTn id="18" dur="5000" fill="hold"/>
                                        <p:tgtEl>
                                          <p:spTgt spid="2052"/>
                                        </p:tgtEl>
                                        <p:attrNameLst>
                                          <p:attrName>style.color</p:attrName>
                                        </p:attrNameLst>
                                      </p:cBhvr>
                                      <p:by>
                                        <p:hsl h="-7200000" s="0" l="0"/>
                                      </p:by>
                                    </p:animClr>
                                    <p:animClr clrSpc="hsl" dir="cw">
                                      <p:cBhvr>
                                        <p:cTn id="19" dur="5000" fill="hold"/>
                                        <p:tgtEl>
                                          <p:spTgt spid="2052"/>
                                        </p:tgtEl>
                                        <p:attrNameLst>
                                          <p:attrName>fillcolor</p:attrName>
                                        </p:attrNameLst>
                                      </p:cBhvr>
                                      <p:by>
                                        <p:hsl h="-7200000" s="0" l="0"/>
                                      </p:by>
                                    </p:animClr>
                                    <p:animClr clrSpc="hsl" dir="cw">
                                      <p:cBhvr>
                                        <p:cTn id="20" dur="5000" fill="hold"/>
                                        <p:tgtEl>
                                          <p:spTgt spid="2052"/>
                                        </p:tgtEl>
                                        <p:attrNameLst>
                                          <p:attrName>stroke.color</p:attrName>
                                        </p:attrNameLst>
                                      </p:cBhvr>
                                      <p:by>
                                        <p:hsl h="-7200000" s="0" l="0"/>
                                      </p:by>
                                    </p:animClr>
                                    <p:set>
                                      <p:cBhvr>
                                        <p:cTn id="21" dur="5000" fill="hold"/>
                                        <p:tgtEl>
                                          <p:spTgt spid="2052"/>
                                        </p:tgtEl>
                                        <p:attrNameLst>
                                          <p:attrName>fill.type</p:attrName>
                                        </p:attrNameLst>
                                      </p:cBhvr>
                                      <p:to>
                                        <p:strVal val="solid"/>
                                      </p:to>
                                    </p:set>
                                  </p:childTnLst>
                                </p:cTn>
                              </p:par>
                            </p:childTnLst>
                          </p:cTn>
                        </p:par>
                        <p:par>
                          <p:cTn id="22" fill="hold" nodeType="afterGroup">
                            <p:stCondLst>
                              <p:cond delay="15000"/>
                            </p:stCondLst>
                            <p:childTnLst>
                              <p:par>
                                <p:cTn id="23" presetID="22" presetClass="emph" presetSubtype="0" fill="hold" nodeType="afterEffect">
                                  <p:stCondLst>
                                    <p:cond delay="0"/>
                                  </p:stCondLst>
                                  <p:childTnLst>
                                    <p:animClr clrSpc="hsl" dir="cw">
                                      <p:cBhvr override="childStyle">
                                        <p:cTn id="24" dur="5000" fill="hold"/>
                                        <p:tgtEl>
                                          <p:spTgt spid="2052"/>
                                        </p:tgtEl>
                                        <p:attrNameLst>
                                          <p:attrName>style.color</p:attrName>
                                        </p:attrNameLst>
                                      </p:cBhvr>
                                      <p:by>
                                        <p:hsl h="-7200000" s="0" l="0"/>
                                      </p:by>
                                    </p:animClr>
                                    <p:animClr clrSpc="hsl" dir="cw">
                                      <p:cBhvr>
                                        <p:cTn id="25" dur="5000" fill="hold"/>
                                        <p:tgtEl>
                                          <p:spTgt spid="2052"/>
                                        </p:tgtEl>
                                        <p:attrNameLst>
                                          <p:attrName>fillcolor</p:attrName>
                                        </p:attrNameLst>
                                      </p:cBhvr>
                                      <p:by>
                                        <p:hsl h="-7200000" s="0" l="0"/>
                                      </p:by>
                                    </p:animClr>
                                    <p:animClr clrSpc="hsl" dir="cw">
                                      <p:cBhvr>
                                        <p:cTn id="26" dur="5000" fill="hold"/>
                                        <p:tgtEl>
                                          <p:spTgt spid="2052"/>
                                        </p:tgtEl>
                                        <p:attrNameLst>
                                          <p:attrName>stroke.color</p:attrName>
                                        </p:attrNameLst>
                                      </p:cBhvr>
                                      <p:by>
                                        <p:hsl h="-7200000" s="0" l="0"/>
                                      </p:by>
                                    </p:animClr>
                                    <p:set>
                                      <p:cBhvr>
                                        <p:cTn id="27" dur="5000" fill="hold"/>
                                        <p:tgtEl>
                                          <p:spTgt spid="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9" name="Text Box 15">
            <a:extLst>
              <a:ext uri="{FF2B5EF4-FFF2-40B4-BE49-F238E27FC236}">
                <a16:creationId xmlns:a16="http://schemas.microsoft.com/office/drawing/2014/main" id="{35407A74-C566-482B-BEAA-E07F7097EF79}"/>
              </a:ext>
            </a:extLst>
          </p:cNvPr>
          <p:cNvSpPr txBox="1">
            <a:spLocks noChangeArrowheads="1"/>
          </p:cNvSpPr>
          <p:nvPr/>
        </p:nvSpPr>
        <p:spPr bwMode="auto">
          <a:xfrm>
            <a:off x="1752600" y="5562600"/>
            <a:ext cx="374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2. Viết không theo mẫu</a:t>
            </a:r>
          </a:p>
        </p:txBody>
      </p:sp>
      <p:sp>
        <p:nvSpPr>
          <p:cNvPr id="21520" name="Text Box 16">
            <a:extLst>
              <a:ext uri="{FF2B5EF4-FFF2-40B4-BE49-F238E27FC236}">
                <a16:creationId xmlns:a16="http://schemas.microsoft.com/office/drawing/2014/main" id="{A8DFA736-9E65-4152-8775-B23DBBDE1EFB}"/>
              </a:ext>
            </a:extLst>
          </p:cNvPr>
          <p:cNvSpPr txBox="1">
            <a:spLocks noChangeArrowheads="1"/>
          </p:cNvSpPr>
          <p:nvPr/>
        </p:nvSpPr>
        <p:spPr bwMode="auto">
          <a:xfrm>
            <a:off x="1752600" y="5105400"/>
            <a:ext cx="438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1. Viết theo mẫu</a:t>
            </a:r>
          </a:p>
        </p:txBody>
      </p:sp>
      <p:sp>
        <p:nvSpPr>
          <p:cNvPr id="21521" name="Text Box 17">
            <a:extLst>
              <a:ext uri="{FF2B5EF4-FFF2-40B4-BE49-F238E27FC236}">
                <a16:creationId xmlns:a16="http://schemas.microsoft.com/office/drawing/2014/main" id="{84940E7E-60AC-4F4B-A4CE-C3AB2DAB940A}"/>
              </a:ext>
            </a:extLst>
          </p:cNvPr>
          <p:cNvSpPr txBox="1">
            <a:spLocks noChangeArrowheads="1"/>
          </p:cNvSpPr>
          <p:nvPr/>
        </p:nvSpPr>
        <p:spPr bwMode="auto">
          <a:xfrm>
            <a:off x="1752600" y="5334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 KHI NÀO CẦN VIẾT ĐƠN?</a:t>
            </a:r>
          </a:p>
        </p:txBody>
      </p:sp>
      <p:sp>
        <p:nvSpPr>
          <p:cNvPr id="21522" name="Text Box 18">
            <a:extLst>
              <a:ext uri="{FF2B5EF4-FFF2-40B4-BE49-F238E27FC236}">
                <a16:creationId xmlns:a16="http://schemas.microsoft.com/office/drawing/2014/main" id="{BCA50BA1-B391-4102-BBEF-2456D85F9C2E}"/>
              </a:ext>
            </a:extLst>
          </p:cNvPr>
          <p:cNvSpPr txBox="1">
            <a:spLocks noChangeArrowheads="1"/>
          </p:cNvSpPr>
          <p:nvPr/>
        </p:nvSpPr>
        <p:spPr bwMode="auto">
          <a:xfrm>
            <a:off x="1828800" y="914401"/>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      Đơn được dùng để đề đạt một nguyện vọng với một người hay một cơ quan, tổ chức có quyền hạn giải quyết nguyện vọng đó.</a:t>
            </a:r>
          </a:p>
        </p:txBody>
      </p:sp>
      <p:sp>
        <p:nvSpPr>
          <p:cNvPr id="21523" name="Text Box 19">
            <a:extLst>
              <a:ext uri="{FF2B5EF4-FFF2-40B4-BE49-F238E27FC236}">
                <a16:creationId xmlns:a16="http://schemas.microsoft.com/office/drawing/2014/main" id="{C1138A40-49EB-4244-B543-865DB583C30A}"/>
              </a:ext>
            </a:extLst>
          </p:cNvPr>
          <p:cNvSpPr txBox="1">
            <a:spLocks noChangeArrowheads="1"/>
          </p:cNvSpPr>
          <p:nvPr/>
        </p:nvSpPr>
        <p:spPr bwMode="auto">
          <a:xfrm>
            <a:off x="1689100" y="2057401"/>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II. CÁC LOẠI ĐƠN VÀ NHỮNG NỘI DUNG KHÔNG THỂ THIẾU TRONG ĐƠN</a:t>
            </a:r>
          </a:p>
        </p:txBody>
      </p:sp>
      <p:sp>
        <p:nvSpPr>
          <p:cNvPr id="21524" name="Text Box 20">
            <a:extLst>
              <a:ext uri="{FF2B5EF4-FFF2-40B4-BE49-F238E27FC236}">
                <a16:creationId xmlns:a16="http://schemas.microsoft.com/office/drawing/2014/main" id="{AC16AC04-0C50-43DD-9BB5-E7F6A48D912F}"/>
              </a:ext>
            </a:extLst>
          </p:cNvPr>
          <p:cNvSpPr txBox="1">
            <a:spLocks noChangeArrowheads="1"/>
          </p:cNvSpPr>
          <p:nvPr/>
        </p:nvSpPr>
        <p:spPr bwMode="auto">
          <a:xfrm>
            <a:off x="1676400" y="2819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1. Các loại đơn:</a:t>
            </a:r>
          </a:p>
        </p:txBody>
      </p:sp>
      <p:sp>
        <p:nvSpPr>
          <p:cNvPr id="21525" name="Text Box 21">
            <a:extLst>
              <a:ext uri="{FF2B5EF4-FFF2-40B4-BE49-F238E27FC236}">
                <a16:creationId xmlns:a16="http://schemas.microsoft.com/office/drawing/2014/main" id="{FB43D852-7257-47A3-875F-DE927ED0D04F}"/>
              </a:ext>
            </a:extLst>
          </p:cNvPr>
          <p:cNvSpPr txBox="1">
            <a:spLocks noChangeArrowheads="1"/>
          </p:cNvSpPr>
          <p:nvPr/>
        </p:nvSpPr>
        <p:spPr bwMode="auto">
          <a:xfrm>
            <a:off x="3810000" y="2819401"/>
            <a:ext cx="518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en-US" sz="2400">
                <a:solidFill>
                  <a:srgbClr val="0000CC"/>
                </a:solidFill>
                <a:latin typeface="Arial" panose="020B0604020202020204" pitchFamily="34" charset="0"/>
              </a:rPr>
              <a:t> Đơn theo mẫu</a:t>
            </a:r>
          </a:p>
          <a:p>
            <a:pPr fontAlgn="base">
              <a:spcBef>
                <a:spcPct val="50000"/>
              </a:spcBef>
              <a:spcAft>
                <a:spcPct val="0"/>
              </a:spcAft>
            </a:pPr>
            <a:r>
              <a:rPr lang="en-US" altLang="en-US" sz="2400">
                <a:solidFill>
                  <a:srgbClr val="0000CC"/>
                </a:solidFill>
                <a:latin typeface="Arial" panose="020B0604020202020204" pitchFamily="34" charset="0"/>
              </a:rPr>
              <a:t>- Đơn không theo mẫu</a:t>
            </a:r>
          </a:p>
        </p:txBody>
      </p:sp>
      <p:sp>
        <p:nvSpPr>
          <p:cNvPr id="21526" name="Text Box 22">
            <a:extLst>
              <a:ext uri="{FF2B5EF4-FFF2-40B4-BE49-F238E27FC236}">
                <a16:creationId xmlns:a16="http://schemas.microsoft.com/office/drawing/2014/main" id="{C2C6D85D-8044-4EF4-A04E-9FF22575E746}"/>
              </a:ext>
            </a:extLst>
          </p:cNvPr>
          <p:cNvSpPr txBox="1">
            <a:spLocks noChangeArrowheads="1"/>
          </p:cNvSpPr>
          <p:nvPr/>
        </p:nvSpPr>
        <p:spPr bwMode="auto">
          <a:xfrm>
            <a:off x="1752600" y="3810000"/>
            <a:ext cx="578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CC"/>
                </a:solidFill>
                <a:latin typeface="Arial" panose="020B0604020202020204" pitchFamily="34" charset="0"/>
              </a:rPr>
              <a:t>2. Những nội dung không thể thiếu: </a:t>
            </a:r>
          </a:p>
        </p:txBody>
      </p:sp>
      <p:sp>
        <p:nvSpPr>
          <p:cNvPr id="21527" name="Text Box 23">
            <a:extLst>
              <a:ext uri="{FF2B5EF4-FFF2-40B4-BE49-F238E27FC236}">
                <a16:creationId xmlns:a16="http://schemas.microsoft.com/office/drawing/2014/main" id="{507AD2BE-3196-4D6B-A67B-AD8606E50A85}"/>
              </a:ext>
            </a:extLst>
          </p:cNvPr>
          <p:cNvSpPr txBox="1">
            <a:spLocks noChangeArrowheads="1"/>
          </p:cNvSpPr>
          <p:nvPr/>
        </p:nvSpPr>
        <p:spPr bwMode="auto">
          <a:xfrm>
            <a:off x="1752600" y="4267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0000CC"/>
                </a:solidFill>
                <a:latin typeface="Arial" panose="020B0604020202020204" pitchFamily="34" charset="0"/>
              </a:rPr>
              <a:t>Đơn gửi ai? Ai gửi đơn? Gởi để đề đạt nguyện vọng gì?</a:t>
            </a:r>
          </a:p>
        </p:txBody>
      </p:sp>
      <p:sp>
        <p:nvSpPr>
          <p:cNvPr id="21528" name="Text Box 24">
            <a:extLst>
              <a:ext uri="{FF2B5EF4-FFF2-40B4-BE49-F238E27FC236}">
                <a16:creationId xmlns:a16="http://schemas.microsoft.com/office/drawing/2014/main" id="{42833508-8C8D-4B58-ACD2-D4D48829F888}"/>
              </a:ext>
            </a:extLst>
          </p:cNvPr>
          <p:cNvSpPr txBox="1">
            <a:spLocks noChangeArrowheads="1"/>
          </p:cNvSpPr>
          <p:nvPr/>
        </p:nvSpPr>
        <p:spPr bwMode="auto">
          <a:xfrm>
            <a:off x="1752600" y="4724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III. CÁCH THỨC VIẾT ĐƠN</a:t>
            </a:r>
          </a:p>
        </p:txBody>
      </p:sp>
      <p:sp>
        <p:nvSpPr>
          <p:cNvPr id="21529" name="Text Box 25">
            <a:extLst>
              <a:ext uri="{FF2B5EF4-FFF2-40B4-BE49-F238E27FC236}">
                <a16:creationId xmlns:a16="http://schemas.microsoft.com/office/drawing/2014/main" id="{99E3E2CD-8A91-4022-932A-E04B95D49D48}"/>
              </a:ext>
            </a:extLst>
          </p:cNvPr>
          <p:cNvSpPr txBox="1">
            <a:spLocks noChangeArrowheads="1"/>
          </p:cNvSpPr>
          <p:nvPr/>
        </p:nvSpPr>
        <p:spPr bwMode="auto">
          <a:xfrm>
            <a:off x="3733800" y="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0000"/>
                </a:solidFill>
                <a:latin typeface="Arial" panose="020B0604020202020204" pitchFamily="34" charset="0"/>
              </a:rPr>
              <a:t>TẬP LÀM VĂN: VIẾT ĐƠN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28"/>
                                        </p:tgtEl>
                                        <p:attrNameLst>
                                          <p:attrName>style.visibility</p:attrName>
                                        </p:attrNameLst>
                                      </p:cBhvr>
                                      <p:to>
                                        <p:strVal val="visible"/>
                                      </p:to>
                                    </p:set>
                                    <p:anim calcmode="discrete" valueType="clr">
                                      <p:cBhvr override="childStyle">
                                        <p:cTn id="7" dur="80"/>
                                        <p:tgtEl>
                                          <p:spTgt spid="215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28"/>
                                        </p:tgtEl>
                                        <p:attrNameLst>
                                          <p:attrName>fillcolor</p:attrName>
                                        </p:attrNameLst>
                                      </p:cBhvr>
                                      <p:tavLst>
                                        <p:tav tm="0">
                                          <p:val>
                                            <p:clrVal>
                                              <a:schemeClr val="accent2"/>
                                            </p:clrVal>
                                          </p:val>
                                        </p:tav>
                                        <p:tav tm="50000">
                                          <p:val>
                                            <p:clrVal>
                                              <a:schemeClr val="hlink"/>
                                            </p:clrVal>
                                          </p:val>
                                        </p:tav>
                                      </p:tavLst>
                                    </p:anim>
                                    <p:set>
                                      <p:cBhvr>
                                        <p:cTn id="9" dur="80"/>
                                        <p:tgtEl>
                                          <p:spTgt spid="215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519"/>
                                        </p:tgtEl>
                                        <p:attrNameLst>
                                          <p:attrName>style.visibility</p:attrName>
                                        </p:attrNameLst>
                                      </p:cBhvr>
                                      <p:to>
                                        <p:strVal val="visible"/>
                                      </p:to>
                                    </p:set>
                                    <p:anim calcmode="discrete" valueType="clr">
                                      <p:cBhvr override="childStyle">
                                        <p:cTn id="14" dur="80"/>
                                        <p:tgtEl>
                                          <p:spTgt spid="2151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519"/>
                                        </p:tgtEl>
                                        <p:attrNameLst>
                                          <p:attrName>fillcolor</p:attrName>
                                        </p:attrNameLst>
                                      </p:cBhvr>
                                      <p:tavLst>
                                        <p:tav tm="0">
                                          <p:val>
                                            <p:clrVal>
                                              <a:schemeClr val="accent2"/>
                                            </p:clrVal>
                                          </p:val>
                                        </p:tav>
                                        <p:tav tm="50000">
                                          <p:val>
                                            <p:clrVal>
                                              <a:schemeClr val="hlink"/>
                                            </p:clrVal>
                                          </p:val>
                                        </p:tav>
                                      </p:tavLst>
                                    </p:anim>
                                    <p:set>
                                      <p:cBhvr>
                                        <p:cTn id="16" dur="80"/>
                                        <p:tgtEl>
                                          <p:spTgt spid="215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P spid="215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Text Box 16">
            <a:extLst>
              <a:ext uri="{FF2B5EF4-FFF2-40B4-BE49-F238E27FC236}">
                <a16:creationId xmlns:a16="http://schemas.microsoft.com/office/drawing/2014/main" id="{CCEF4D0F-C8C4-4941-B61E-F7F65D47E75F}"/>
              </a:ext>
            </a:extLst>
          </p:cNvPr>
          <p:cNvSpPr txBox="1">
            <a:spLocks noChangeArrowheads="1"/>
          </p:cNvSpPr>
          <p:nvPr/>
        </p:nvSpPr>
        <p:spPr bwMode="auto">
          <a:xfrm>
            <a:off x="1752600" y="219075"/>
            <a:ext cx="8915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FF0000"/>
                </a:solidFill>
                <a:latin typeface="Arial" panose="020B0604020202020204" pitchFamily="34" charset="0"/>
              </a:rPr>
              <a:t> 1. Một bạn học sinh viết đơn xin nghỉ học như sau</a:t>
            </a:r>
            <a:r>
              <a:rPr lang="en-US" altLang="en-US" sz="2400" b="1">
                <a:solidFill>
                  <a:srgbClr val="FF0000"/>
                </a:solidFill>
                <a:latin typeface="Arial" panose="020B0604020202020204" pitchFamily="34" charset="0"/>
              </a:rPr>
              <a:t>:</a:t>
            </a:r>
            <a:r>
              <a:rPr lang="en-US" altLang="en-US" sz="2000">
                <a:solidFill>
                  <a:srgbClr val="000000"/>
                </a:solidFill>
                <a:latin typeface="Arial" panose="020B0604020202020204" pitchFamily="34" charset="0"/>
              </a:rPr>
              <a:t>                     </a:t>
            </a:r>
          </a:p>
          <a:p>
            <a:pPr algn="just" fontAlgn="base">
              <a:spcBef>
                <a:spcPct val="50000"/>
              </a:spcBef>
              <a:spcAft>
                <a:spcPct val="0"/>
              </a:spcAft>
            </a:pPr>
            <a:r>
              <a:rPr lang="en-US" altLang="en-US" sz="2000">
                <a:solidFill>
                  <a:srgbClr val="000000"/>
                </a:solidFill>
                <a:latin typeface="Arial" panose="020B0604020202020204" pitchFamily="34" charset="0"/>
              </a:rPr>
              <a:t>                                        </a:t>
            </a:r>
            <a:r>
              <a:rPr lang="en-US" altLang="en-US" sz="2000" b="1">
                <a:solidFill>
                  <a:srgbClr val="FF0000"/>
                </a:solidFill>
                <a:latin typeface="Arial" panose="020B0604020202020204" pitchFamily="34" charset="0"/>
              </a:rPr>
              <a:t>ĐƠN XIN NGHỈ HỌC</a:t>
            </a:r>
          </a:p>
          <a:p>
            <a:pPr algn="just" fontAlgn="base">
              <a:spcBef>
                <a:spcPct val="50000"/>
              </a:spcBef>
              <a:spcAft>
                <a:spcPct val="0"/>
              </a:spcAft>
            </a:pPr>
            <a:r>
              <a:rPr lang="en-US" altLang="en-US" sz="2000">
                <a:solidFill>
                  <a:srgbClr val="0000CC"/>
                </a:solidFill>
                <a:latin typeface="Arial" panose="020B0604020202020204" pitchFamily="34" charset="0"/>
              </a:rPr>
              <a:t>       Kính gửi cô giáo chủ nhiệm,</a:t>
            </a:r>
          </a:p>
          <a:p>
            <a:pPr algn="just" fontAlgn="base">
              <a:spcBef>
                <a:spcPct val="50000"/>
              </a:spcBef>
              <a:spcAft>
                <a:spcPct val="0"/>
              </a:spcAft>
            </a:pPr>
            <a:r>
              <a:rPr lang="en-US" altLang="en-US" sz="2000">
                <a:solidFill>
                  <a:srgbClr val="0000CC"/>
                </a:solidFill>
                <a:latin typeface="Arial" panose="020B0604020202020204" pitchFamily="34" charset="0"/>
              </a:rPr>
              <a:t>        Hôm qua em đi học về, chẳng may em bị ngã xe đạp nên em không thể đến lớp học được. Vì vậy em viết đơn này xin phép cô cho em nghỉ một vài buổi học, khi nào khỏi, em sẽ tiếp tục đi học. Em xin hứa sẽ chép bài và làm bài tập đầy đủ.</a:t>
            </a:r>
          </a:p>
          <a:p>
            <a:pPr algn="just" fontAlgn="base">
              <a:spcBef>
                <a:spcPct val="50000"/>
              </a:spcBef>
              <a:spcAft>
                <a:spcPct val="0"/>
              </a:spcAft>
            </a:pPr>
            <a:r>
              <a:rPr lang="en-US" altLang="en-US" sz="2000">
                <a:solidFill>
                  <a:srgbClr val="0000CC"/>
                </a:solidFill>
                <a:latin typeface="Arial" panose="020B0604020202020204" pitchFamily="34" charset="0"/>
              </a:rPr>
              <a:t>         Em xin chân thành cảm ơn cô.</a:t>
            </a:r>
            <a:r>
              <a:rPr lang="en-US" altLang="en-US" sz="2000">
                <a:solidFill>
                  <a:srgbClr val="000000"/>
                </a:solidFill>
                <a:latin typeface="Arial" panose="020B0604020202020204" pitchFamily="34" charset="0"/>
              </a:rPr>
              <a:t>   </a:t>
            </a:r>
          </a:p>
        </p:txBody>
      </p:sp>
      <p:sp>
        <p:nvSpPr>
          <p:cNvPr id="24594" name="Text Box 18">
            <a:extLst>
              <a:ext uri="{FF2B5EF4-FFF2-40B4-BE49-F238E27FC236}">
                <a16:creationId xmlns:a16="http://schemas.microsoft.com/office/drawing/2014/main" id="{35ABC644-863D-4243-9973-3D41DF487554}"/>
              </a:ext>
            </a:extLst>
          </p:cNvPr>
          <p:cNvSpPr txBox="1">
            <a:spLocks noChangeArrowheads="1"/>
          </p:cNvSpPr>
          <p:nvPr/>
        </p:nvSpPr>
        <p:spPr bwMode="auto">
          <a:xfrm>
            <a:off x="1828800" y="3505200"/>
            <a:ext cx="8305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FF0000"/>
                </a:solidFill>
                <a:latin typeface="Arial" panose="020B0604020202020204" pitchFamily="34" charset="0"/>
              </a:rPr>
              <a:t>Theo em, đơn trên thiếu các mục nào?</a:t>
            </a:r>
          </a:p>
          <a:p>
            <a:pPr algn="just" fontAlgn="base">
              <a:spcBef>
                <a:spcPct val="50000"/>
              </a:spcBef>
              <a:spcAft>
                <a:spcPct val="0"/>
              </a:spcAft>
            </a:pPr>
            <a:r>
              <a:rPr lang="en-US" altLang="en-US" sz="2000">
                <a:solidFill>
                  <a:srgbClr val="0000CC"/>
                </a:solidFill>
                <a:latin typeface="Arial" panose="020B0604020202020204" pitchFamily="34" charset="0"/>
              </a:rPr>
              <a:t>    A. Quốc hiệu, tên đơn;</a:t>
            </a:r>
          </a:p>
          <a:p>
            <a:pPr algn="just" fontAlgn="base">
              <a:spcBef>
                <a:spcPct val="50000"/>
              </a:spcBef>
              <a:spcAft>
                <a:spcPct val="0"/>
              </a:spcAft>
            </a:pPr>
            <a:r>
              <a:rPr lang="en-US" altLang="en-US" sz="2000">
                <a:solidFill>
                  <a:srgbClr val="0000CC"/>
                </a:solidFill>
                <a:latin typeface="Arial" panose="020B0604020202020204" pitchFamily="34" charset="0"/>
              </a:rPr>
              <a:t>    B. Tên đơn, ngày tháng, chữ kí người viết đơn;</a:t>
            </a:r>
          </a:p>
          <a:p>
            <a:pPr algn="just" fontAlgn="base">
              <a:spcBef>
                <a:spcPct val="50000"/>
              </a:spcBef>
              <a:spcAft>
                <a:spcPct val="0"/>
              </a:spcAft>
            </a:pPr>
            <a:r>
              <a:rPr lang="en-US" altLang="en-US" sz="2000">
                <a:solidFill>
                  <a:srgbClr val="0000CC"/>
                </a:solidFill>
                <a:latin typeface="Arial" panose="020B0604020202020204" pitchFamily="34" charset="0"/>
              </a:rPr>
              <a:t>    C. Quốc hiệu, tên người viết, cảm ơn và cam đoan;</a:t>
            </a:r>
          </a:p>
        </p:txBody>
      </p:sp>
      <p:sp>
        <p:nvSpPr>
          <p:cNvPr id="24595" name="Text Box 19">
            <a:extLst>
              <a:ext uri="{FF2B5EF4-FFF2-40B4-BE49-F238E27FC236}">
                <a16:creationId xmlns:a16="http://schemas.microsoft.com/office/drawing/2014/main" id="{2FAF1193-C9F9-4833-B467-6A6DCADA96AB}"/>
              </a:ext>
            </a:extLst>
          </p:cNvPr>
          <p:cNvSpPr txBox="1">
            <a:spLocks noChangeArrowheads="1"/>
          </p:cNvSpPr>
          <p:nvPr/>
        </p:nvSpPr>
        <p:spPr bwMode="auto">
          <a:xfrm>
            <a:off x="1814513" y="5410201"/>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CC"/>
                </a:solidFill>
                <a:latin typeface="Arial" panose="020B0604020202020204" pitchFamily="34" charset="0"/>
              </a:rPr>
              <a:t>     </a:t>
            </a:r>
            <a:r>
              <a:rPr lang="en-US" altLang="en-US" sz="2000">
                <a:solidFill>
                  <a:srgbClr val="0000CC"/>
                </a:solidFill>
                <a:latin typeface="Arial" panose="020B0604020202020204" pitchFamily="34" charset="0"/>
              </a:rPr>
              <a:t>D. Quốc hiệu, tên người viết, ngày tháng, chữ kí người viết đơn.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4595"/>
                                        </p:tgtEl>
                                        <p:attrNameLst>
                                          <p:attrName>style.color</p:attrName>
                                        </p:attrNameLst>
                                      </p:cBhvr>
                                      <p:to>
                                        <p:clrVal>
                                          <a:srgbClr val="CC3300"/>
                                        </p:clrVal>
                                      </p:to>
                                    </p:set>
                                    <p:set>
                                      <p:cBhvr>
                                        <p:cTn id="7" dur="500" fill="hold"/>
                                        <p:tgtEl>
                                          <p:spTgt spid="24595"/>
                                        </p:tgtEl>
                                        <p:attrNameLst>
                                          <p:attrName>fillcolor</p:attrName>
                                        </p:attrNameLst>
                                      </p:cBhvr>
                                      <p:to>
                                        <p:clrVal>
                                          <a:srgbClr val="CC3300"/>
                                        </p:clrVal>
                                      </p:to>
                                    </p:set>
                                    <p:set>
                                      <p:cBhvr>
                                        <p:cTn id="8" dur="500" fill="hold"/>
                                        <p:tgtEl>
                                          <p:spTgt spid="24595"/>
                                        </p:tgtEl>
                                        <p:attrNameLst>
                                          <p:attrName>fill.type</p:attrName>
                                        </p:attrNameLst>
                                      </p:cBhvr>
                                      <p:to>
                                        <p:strVal val="solid"/>
                                      </p:to>
                                    </p:set>
                                  </p:childTnLst>
                                </p:cTn>
                              </p:par>
                            </p:childTnLst>
                          </p:cTn>
                        </p:par>
                        <p:par>
                          <p:cTn id="9" fill="hold" nodeType="afterGroup">
                            <p:stCondLst>
                              <p:cond delay="1520"/>
                            </p:stCondLst>
                            <p:childTnLst>
                              <p:par>
                                <p:cTn id="10" presetID="5" presetClass="emph" presetSubtype="1" grpId="1" nodeType="afterEffect">
                                  <p:stCondLst>
                                    <p:cond delay="0"/>
                                  </p:stCondLst>
                                  <p:iterate type="lt">
                                    <p:tmAbs val="0"/>
                                  </p:iterate>
                                  <p:childTnLst>
                                    <p:set>
                                      <p:cBhvr override="childStyle">
                                        <p:cTn id="11" dur="indefinite"/>
                                        <p:tgtEl>
                                          <p:spTgt spid="24595"/>
                                        </p:tgtEl>
                                        <p:attrNameLst>
                                          <p:attrName>style.fontStyle</p:attrName>
                                        </p:attrNameLst>
                                      </p:cBhvr>
                                      <p:to>
                                        <p:strVal val="normal"/>
                                      </p:to>
                                    </p:set>
                                    <p:set>
                                      <p:cBhvr override="childStyle">
                                        <p:cTn id="12" dur="indefinite"/>
                                        <p:tgtEl>
                                          <p:spTgt spid="24595"/>
                                        </p:tgtEl>
                                        <p:attrNameLst>
                                          <p:attrName>style.fontWeight</p:attrName>
                                        </p:attrNameLst>
                                      </p:cBhvr>
                                      <p:to>
                                        <p:strVal val="bold"/>
                                      </p:to>
                                    </p:set>
                                    <p:set>
                                      <p:cBhvr override="childStyle">
                                        <p:cTn id="13" dur="indefinite"/>
                                        <p:tgtEl>
                                          <p:spTgt spid="24595"/>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5" grpId="0"/>
      <p:bldP spid="2459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a:extLst>
              <a:ext uri="{FF2B5EF4-FFF2-40B4-BE49-F238E27FC236}">
                <a16:creationId xmlns:a16="http://schemas.microsoft.com/office/drawing/2014/main" id="{A0D741C8-B65B-4483-93F9-F9133054AE6F}"/>
              </a:ext>
            </a:extLst>
          </p:cNvPr>
          <p:cNvSpPr txBox="1">
            <a:spLocks noChangeArrowheads="1"/>
          </p:cNvSpPr>
          <p:nvPr/>
        </p:nvSpPr>
        <p:spPr bwMode="auto">
          <a:xfrm>
            <a:off x="1828800" y="381000"/>
            <a:ext cx="845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FF0000"/>
                </a:solidFill>
                <a:latin typeface="Arial" panose="020B0604020202020204" pitchFamily="34" charset="0"/>
              </a:rPr>
              <a:t>2. Trong những nội dung sau, mục nào không bắt buộc phải có trong đơn?</a:t>
            </a:r>
          </a:p>
          <a:p>
            <a:pPr algn="just" fontAlgn="base">
              <a:spcBef>
                <a:spcPct val="50000"/>
              </a:spcBef>
              <a:spcAft>
                <a:spcPct val="0"/>
              </a:spcAft>
            </a:pPr>
            <a:r>
              <a:rPr lang="en-US" altLang="en-US" sz="2400">
                <a:solidFill>
                  <a:srgbClr val="0000CC"/>
                </a:solidFill>
                <a:latin typeface="Arial" panose="020B0604020202020204" pitchFamily="34" charset="0"/>
              </a:rPr>
              <a:t>    A. Người gửi;</a:t>
            </a:r>
          </a:p>
          <a:p>
            <a:pPr algn="just" fontAlgn="base">
              <a:spcBef>
                <a:spcPct val="50000"/>
              </a:spcBef>
              <a:spcAft>
                <a:spcPct val="0"/>
              </a:spcAft>
            </a:pPr>
            <a:r>
              <a:rPr lang="en-US" altLang="en-US" sz="2400">
                <a:solidFill>
                  <a:srgbClr val="0000CC"/>
                </a:solidFill>
                <a:latin typeface="Arial" panose="020B0604020202020204" pitchFamily="34" charset="0"/>
              </a:rPr>
              <a:t>    B. Nơi gửi;</a:t>
            </a:r>
          </a:p>
        </p:txBody>
      </p:sp>
      <p:sp>
        <p:nvSpPr>
          <p:cNvPr id="25606" name="Text Box 6">
            <a:extLst>
              <a:ext uri="{FF2B5EF4-FFF2-40B4-BE49-F238E27FC236}">
                <a16:creationId xmlns:a16="http://schemas.microsoft.com/office/drawing/2014/main" id="{7619F4E0-C9A2-4B0A-8143-A99619A561BF}"/>
              </a:ext>
            </a:extLst>
          </p:cNvPr>
          <p:cNvSpPr txBox="1">
            <a:spLocks noChangeArrowheads="1"/>
          </p:cNvSpPr>
          <p:nvPr/>
        </p:nvSpPr>
        <p:spPr bwMode="auto">
          <a:xfrm>
            <a:off x="2120900" y="2286000"/>
            <a:ext cx="473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CC"/>
                </a:solidFill>
                <a:latin typeface="Arial" panose="020B0604020202020204" pitchFamily="34" charset="0"/>
              </a:rPr>
              <a:t>C. Địa điểm làm đơn;</a:t>
            </a:r>
          </a:p>
        </p:txBody>
      </p:sp>
      <p:sp>
        <p:nvSpPr>
          <p:cNvPr id="25607" name="Text Box 7">
            <a:extLst>
              <a:ext uri="{FF2B5EF4-FFF2-40B4-BE49-F238E27FC236}">
                <a16:creationId xmlns:a16="http://schemas.microsoft.com/office/drawing/2014/main" id="{2A7BBE29-BD0D-4D50-9413-9D4CF773105A}"/>
              </a:ext>
            </a:extLst>
          </p:cNvPr>
          <p:cNvSpPr txBox="1">
            <a:spLocks noChangeArrowheads="1"/>
          </p:cNvSpPr>
          <p:nvPr/>
        </p:nvSpPr>
        <p:spPr bwMode="auto">
          <a:xfrm>
            <a:off x="2133600" y="2743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CC"/>
                </a:solidFill>
                <a:latin typeface="Arial" panose="020B0604020202020204" pitchFamily="34" charset="0"/>
              </a:rPr>
              <a:t>D. Trình bày sự việc và nguyện vọng.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5606"/>
                                        </p:tgtEl>
                                        <p:attrNameLst>
                                          <p:attrName>style.color</p:attrName>
                                        </p:attrNameLst>
                                      </p:cBhvr>
                                      <p:to>
                                        <p:clrVal>
                                          <a:srgbClr val="CC3300"/>
                                        </p:clrVal>
                                      </p:to>
                                    </p:set>
                                    <p:set>
                                      <p:cBhvr>
                                        <p:cTn id="7" dur="500" fill="hold"/>
                                        <p:tgtEl>
                                          <p:spTgt spid="25606"/>
                                        </p:tgtEl>
                                        <p:attrNameLst>
                                          <p:attrName>fillcolor</p:attrName>
                                        </p:attrNameLst>
                                      </p:cBhvr>
                                      <p:to>
                                        <p:clrVal>
                                          <a:srgbClr val="CC3300"/>
                                        </p:clrVal>
                                      </p:to>
                                    </p:set>
                                    <p:set>
                                      <p:cBhvr>
                                        <p:cTn id="8" dur="500" fill="hold"/>
                                        <p:tgtEl>
                                          <p:spTgt spid="25606"/>
                                        </p:tgtEl>
                                        <p:attrNameLst>
                                          <p:attrName>fill.type</p:attrName>
                                        </p:attrNameLst>
                                      </p:cBhvr>
                                      <p:to>
                                        <p:strVal val="solid"/>
                                      </p:to>
                                    </p:set>
                                  </p:childTnLst>
                                </p:cTn>
                              </p:par>
                            </p:childTnLst>
                          </p:cTn>
                        </p:par>
                        <p:par>
                          <p:cTn id="9" fill="hold" nodeType="afterGroup">
                            <p:stCondLst>
                              <p:cond delay="800"/>
                            </p:stCondLst>
                            <p:childTnLst>
                              <p:par>
                                <p:cTn id="10" presetID="5" presetClass="emph" presetSubtype="1" grpId="1" nodeType="afterEffect">
                                  <p:stCondLst>
                                    <p:cond delay="0"/>
                                  </p:stCondLst>
                                  <p:iterate type="lt">
                                    <p:tmAbs val="0"/>
                                  </p:iterate>
                                  <p:childTnLst>
                                    <p:set>
                                      <p:cBhvr override="childStyle">
                                        <p:cTn id="11" dur="indefinite"/>
                                        <p:tgtEl>
                                          <p:spTgt spid="25606"/>
                                        </p:tgtEl>
                                        <p:attrNameLst>
                                          <p:attrName>style.fontStyle</p:attrName>
                                        </p:attrNameLst>
                                      </p:cBhvr>
                                      <p:to>
                                        <p:strVal val="normal"/>
                                      </p:to>
                                    </p:set>
                                    <p:set>
                                      <p:cBhvr override="childStyle">
                                        <p:cTn id="12" dur="indefinite"/>
                                        <p:tgtEl>
                                          <p:spTgt spid="25606"/>
                                        </p:tgtEl>
                                        <p:attrNameLst>
                                          <p:attrName>style.fontWeight</p:attrName>
                                        </p:attrNameLst>
                                      </p:cBhvr>
                                      <p:to>
                                        <p:strVal val="bold"/>
                                      </p:to>
                                    </p:set>
                                    <p:set>
                                      <p:cBhvr override="childStyle">
                                        <p:cTn id="13" dur="indefinite"/>
                                        <p:tgtEl>
                                          <p:spTgt spid="25606"/>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WordArt 5">
            <a:extLst>
              <a:ext uri="{FF2B5EF4-FFF2-40B4-BE49-F238E27FC236}">
                <a16:creationId xmlns:a16="http://schemas.microsoft.com/office/drawing/2014/main" id="{BC47FF1D-8B74-414E-87CB-B3613CD4E87C}"/>
              </a:ext>
            </a:extLst>
          </p:cNvPr>
          <p:cNvSpPr>
            <a:spLocks noChangeArrowheads="1" noChangeShapeType="1" noTextEdit="1"/>
          </p:cNvSpPr>
          <p:nvPr/>
        </p:nvSpPr>
        <p:spPr bwMode="auto">
          <a:xfrm>
            <a:off x="3581400" y="304800"/>
            <a:ext cx="5334000" cy="533400"/>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vi-VN" sz="3600" b="1" kern="10" spc="-360" normalizeH="1">
                <a:ln w="28575">
                  <a:solidFill>
                    <a:srgbClr val="FFFFFF"/>
                  </a:solidFill>
                  <a:round/>
                  <a:headEnd/>
                  <a:tailEnd/>
                </a:ln>
                <a:solidFill>
                  <a:srgbClr val="FF6600"/>
                </a:solidFill>
                <a:effectLst>
                  <a:outerShdw dist="125724" dir="18900000" algn="ctr" rotWithShape="0">
                    <a:srgbClr val="000099"/>
                  </a:outerShdw>
                </a:effectLst>
                <a:latin typeface="MS Reference Serif"/>
              </a:rPr>
              <a:t>HƯỚNG DẪN HỌC TẬP</a:t>
            </a:r>
            <a:endParaRPr lang="en-US" sz="3600" b="1" kern="10" spc="-360" normalizeH="1">
              <a:ln w="28575">
                <a:solidFill>
                  <a:srgbClr val="FFFFFF"/>
                </a:solidFill>
                <a:round/>
                <a:headEnd/>
                <a:tailEnd/>
              </a:ln>
              <a:solidFill>
                <a:srgbClr val="FF6600"/>
              </a:solidFill>
              <a:effectLst>
                <a:outerShdw dist="125724" dir="18900000" algn="ctr" rotWithShape="0">
                  <a:srgbClr val="000099"/>
                </a:outerShdw>
              </a:effectLst>
              <a:latin typeface="MS Reference Serif"/>
            </a:endParaRPr>
          </a:p>
        </p:txBody>
      </p:sp>
      <p:sp>
        <p:nvSpPr>
          <p:cNvPr id="5126" name="Text Box 6">
            <a:extLst>
              <a:ext uri="{FF2B5EF4-FFF2-40B4-BE49-F238E27FC236}">
                <a16:creationId xmlns:a16="http://schemas.microsoft.com/office/drawing/2014/main" id="{9C77D4B9-998B-4149-A267-3145723F16F2}"/>
              </a:ext>
            </a:extLst>
          </p:cNvPr>
          <p:cNvSpPr txBox="1">
            <a:spLocks noChangeArrowheads="1"/>
          </p:cNvSpPr>
          <p:nvPr/>
        </p:nvSpPr>
        <p:spPr bwMode="auto">
          <a:xfrm>
            <a:off x="1752600" y="990601"/>
            <a:ext cx="84582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 typeface="Wingdings" panose="05000000000000000000" pitchFamily="2" charset="2"/>
              <a:buChar char="&amp;"/>
            </a:pPr>
            <a:r>
              <a:rPr lang="en-US" altLang="en-US" sz="2400" b="1" u="sng">
                <a:solidFill>
                  <a:srgbClr val="FF0000"/>
                </a:solidFill>
                <a:latin typeface="Arial" panose="020B0604020202020204" pitchFamily="34" charset="0"/>
                <a:sym typeface="Wingdings" panose="05000000000000000000" pitchFamily="2" charset="2"/>
              </a:rPr>
              <a:t>BÀI HỌC</a:t>
            </a:r>
            <a:r>
              <a:rPr lang="en-US" altLang="en-US" sz="2400" b="1">
                <a:solidFill>
                  <a:srgbClr val="FF0000"/>
                </a:solidFill>
                <a:latin typeface="Arial" panose="020B0604020202020204" pitchFamily="34" charset="0"/>
                <a:sym typeface="Wingdings" panose="05000000000000000000" pitchFamily="2" charset="2"/>
              </a:rPr>
              <a:t>: VIẾT ĐƠN</a:t>
            </a:r>
          </a:p>
          <a:p>
            <a:pPr algn="just" fontAlgn="base">
              <a:spcBef>
                <a:spcPct val="50000"/>
              </a:spcBef>
              <a:spcAft>
                <a:spcPct val="0"/>
              </a:spcAft>
            </a:pPr>
            <a:r>
              <a:rPr lang="en-US" altLang="en-US" sz="2600">
                <a:solidFill>
                  <a:srgbClr val="0000CC"/>
                </a:solidFill>
                <a:latin typeface="Arial" panose="020B0604020202020204" pitchFamily="34" charset="0"/>
                <a:sym typeface="Wingdings" panose="05000000000000000000" pitchFamily="2" charset="2"/>
              </a:rPr>
              <a:t>- Xem lại cách viết đơn: theo mẫu và không theo mẫu</a:t>
            </a:r>
          </a:p>
          <a:p>
            <a:pPr algn="just" fontAlgn="base">
              <a:spcBef>
                <a:spcPct val="50000"/>
              </a:spcBef>
              <a:spcAft>
                <a:spcPct val="0"/>
              </a:spcAft>
            </a:pPr>
            <a:r>
              <a:rPr lang="en-US" altLang="en-US" sz="2600">
                <a:solidFill>
                  <a:srgbClr val="0000CC"/>
                </a:solidFill>
                <a:latin typeface="Arial" panose="020B0604020202020204" pitchFamily="34" charset="0"/>
                <a:sym typeface="Wingdings" panose="05000000000000000000" pitchFamily="2" charset="2"/>
              </a:rPr>
              <a:t>- Luyện tập viết đơn</a:t>
            </a:r>
          </a:p>
        </p:txBody>
      </p:sp>
      <p:sp>
        <p:nvSpPr>
          <p:cNvPr id="5127" name="Text Box 7">
            <a:extLst>
              <a:ext uri="{FF2B5EF4-FFF2-40B4-BE49-F238E27FC236}">
                <a16:creationId xmlns:a16="http://schemas.microsoft.com/office/drawing/2014/main" id="{7A87CC46-6B3E-452A-9711-904C50CB380F}"/>
              </a:ext>
            </a:extLst>
          </p:cNvPr>
          <p:cNvSpPr txBox="1">
            <a:spLocks noChangeArrowheads="1"/>
          </p:cNvSpPr>
          <p:nvPr/>
        </p:nvSpPr>
        <p:spPr bwMode="auto">
          <a:xfrm>
            <a:off x="1752600" y="2714626"/>
            <a:ext cx="78486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 typeface="Wingdings" panose="05000000000000000000" pitchFamily="2" charset="2"/>
              <a:buChar char="&amp;"/>
            </a:pPr>
            <a:r>
              <a:rPr lang="en-US" altLang="en-US" sz="2400" b="1" u="sng">
                <a:solidFill>
                  <a:srgbClr val="FF0000"/>
                </a:solidFill>
                <a:latin typeface="Arial" panose="020B0604020202020204" pitchFamily="34" charset="0"/>
                <a:sym typeface="Wingdings" panose="05000000000000000000" pitchFamily="2" charset="2"/>
              </a:rPr>
              <a:t>BÀI MỚI</a:t>
            </a:r>
            <a:r>
              <a:rPr lang="en-US" altLang="en-US" sz="2400" b="1">
                <a:solidFill>
                  <a:srgbClr val="FF0000"/>
                </a:solidFill>
                <a:latin typeface="Arial" panose="020B0604020202020204" pitchFamily="34" charset="0"/>
                <a:sym typeface="Wingdings" panose="05000000000000000000" pitchFamily="2" charset="2"/>
              </a:rPr>
              <a:t>: BỨC THƯ CỦA THỦ LĨNH DA ĐỎ</a:t>
            </a:r>
          </a:p>
          <a:p>
            <a:pPr algn="just" fontAlgn="base">
              <a:spcBef>
                <a:spcPct val="50000"/>
              </a:spcBef>
              <a:spcAft>
                <a:spcPct val="0"/>
              </a:spcAft>
            </a:pPr>
            <a:r>
              <a:rPr lang="en-US" altLang="en-US" sz="2600">
                <a:solidFill>
                  <a:srgbClr val="0000CC"/>
                </a:solidFill>
                <a:latin typeface="Arial" panose="020B0604020202020204" pitchFamily="34" charset="0"/>
                <a:sym typeface="Wingdings" panose="05000000000000000000" pitchFamily="2" charset="2"/>
              </a:rPr>
              <a:t>- Đọc văn bản</a:t>
            </a:r>
          </a:p>
          <a:p>
            <a:pPr algn="just" fontAlgn="base">
              <a:spcBef>
                <a:spcPct val="50000"/>
              </a:spcBef>
              <a:spcAft>
                <a:spcPct val="0"/>
              </a:spcAft>
            </a:pPr>
            <a:r>
              <a:rPr lang="en-US" altLang="en-US" sz="2600">
                <a:solidFill>
                  <a:srgbClr val="0000CC"/>
                </a:solidFill>
                <a:latin typeface="Arial" panose="020B0604020202020204" pitchFamily="34" charset="0"/>
                <a:sym typeface="Wingdings" panose="05000000000000000000" pitchFamily="2" charset="2"/>
              </a:rPr>
              <a:t>- Trả lời các câu hỏi / 139</a:t>
            </a:r>
          </a:p>
        </p:txBody>
      </p:sp>
      <p:pic>
        <p:nvPicPr>
          <p:cNvPr id="5128" name="Picture 8">
            <a:extLst>
              <a:ext uri="{FF2B5EF4-FFF2-40B4-BE49-F238E27FC236}">
                <a16:creationId xmlns:a16="http://schemas.microsoft.com/office/drawing/2014/main" id="{11076652-A2D0-4F48-9EB6-C51E0C21D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56" t="7602" r="16383" b="50232"/>
          <a:stretch>
            <a:fillRect/>
          </a:stretch>
        </p:blipFill>
        <p:spPr bwMode="auto">
          <a:xfrm>
            <a:off x="6553200" y="3733801"/>
            <a:ext cx="38862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nodeType="afterEffect">
                                  <p:stCondLst>
                                    <p:cond delay="0"/>
                                  </p:stCondLst>
                                  <p:childTnLst>
                                    <p:animClr clrSpc="hsl" dir="cw">
                                      <p:cBhvr override="childStyle">
                                        <p:cTn id="6" dur="5000" fill="hold"/>
                                        <p:tgtEl>
                                          <p:spTgt spid="5125"/>
                                        </p:tgtEl>
                                        <p:attrNameLst>
                                          <p:attrName>style.color</p:attrName>
                                        </p:attrNameLst>
                                      </p:cBhvr>
                                      <p:by>
                                        <p:hsl h="-7200000" s="0" l="0"/>
                                      </p:by>
                                    </p:animClr>
                                    <p:animClr clrSpc="hsl" dir="cw">
                                      <p:cBhvr>
                                        <p:cTn id="7" dur="5000" fill="hold"/>
                                        <p:tgtEl>
                                          <p:spTgt spid="5125"/>
                                        </p:tgtEl>
                                        <p:attrNameLst>
                                          <p:attrName>fillcolor</p:attrName>
                                        </p:attrNameLst>
                                      </p:cBhvr>
                                      <p:by>
                                        <p:hsl h="-7200000" s="0" l="0"/>
                                      </p:by>
                                    </p:animClr>
                                    <p:animClr clrSpc="hsl" dir="cw">
                                      <p:cBhvr>
                                        <p:cTn id="8" dur="5000" fill="hold"/>
                                        <p:tgtEl>
                                          <p:spTgt spid="5125"/>
                                        </p:tgtEl>
                                        <p:attrNameLst>
                                          <p:attrName>stroke.color</p:attrName>
                                        </p:attrNameLst>
                                      </p:cBhvr>
                                      <p:by>
                                        <p:hsl h="-7200000" s="0" l="0"/>
                                      </p:by>
                                    </p:animClr>
                                    <p:set>
                                      <p:cBhvr>
                                        <p:cTn id="9" dur="5000" fill="hold"/>
                                        <p:tgtEl>
                                          <p:spTgt spid="5125"/>
                                        </p:tgtEl>
                                        <p:attrNameLst>
                                          <p:attrName>fill.type</p:attrName>
                                        </p:attrNameLst>
                                      </p:cBhvr>
                                      <p:to>
                                        <p:strVal val="solid"/>
                                      </p:to>
                                    </p:set>
                                  </p:childTnLst>
                                </p:cTn>
                              </p:par>
                            </p:childTnLst>
                          </p:cTn>
                        </p:par>
                        <p:par>
                          <p:cTn id="10" fill="hold" nodeType="afterGroup">
                            <p:stCondLst>
                              <p:cond delay="5000"/>
                            </p:stCondLst>
                            <p:childTnLst>
                              <p:par>
                                <p:cTn id="11" presetID="53" presetClass="entr" presetSubtype="0" fill="hold" grpId="0" nodeType="after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p:cTn id="13" dur="500" fill="hold"/>
                                        <p:tgtEl>
                                          <p:spTgt spid="5127"/>
                                        </p:tgtEl>
                                        <p:attrNameLst>
                                          <p:attrName>ppt_w</p:attrName>
                                        </p:attrNameLst>
                                      </p:cBhvr>
                                      <p:tavLst>
                                        <p:tav tm="0">
                                          <p:val>
                                            <p:fltVal val="0"/>
                                          </p:val>
                                        </p:tav>
                                        <p:tav tm="100000">
                                          <p:val>
                                            <p:strVal val="#ppt_w"/>
                                          </p:val>
                                        </p:tav>
                                      </p:tavLst>
                                    </p:anim>
                                    <p:anim calcmode="lin" valueType="num">
                                      <p:cBhvr>
                                        <p:cTn id="14" dur="500" fill="hold"/>
                                        <p:tgtEl>
                                          <p:spTgt spid="5127"/>
                                        </p:tgtEl>
                                        <p:attrNameLst>
                                          <p:attrName>ppt_h</p:attrName>
                                        </p:attrNameLst>
                                      </p:cBhvr>
                                      <p:tavLst>
                                        <p:tav tm="0">
                                          <p:val>
                                            <p:fltVal val="0"/>
                                          </p:val>
                                        </p:tav>
                                        <p:tav tm="100000">
                                          <p:val>
                                            <p:strVal val="#ppt_h"/>
                                          </p:val>
                                        </p:tav>
                                      </p:tavLst>
                                    </p:anim>
                                    <p:animEffect transition="in" filter="fade">
                                      <p:cBhvr>
                                        <p:cTn id="15" dur="500"/>
                                        <p:tgtEl>
                                          <p:spTgt spid="5127"/>
                                        </p:tgtEl>
                                      </p:cBhvr>
                                    </p:animEffect>
                                  </p:childTnLst>
                                </p:cTn>
                              </p:par>
                            </p:childTnLst>
                          </p:cTn>
                        </p:par>
                        <p:par>
                          <p:cTn id="16" fill="hold" nodeType="afterGroup">
                            <p:stCondLst>
                              <p:cond delay="5500"/>
                            </p:stCondLst>
                            <p:childTnLst>
                              <p:par>
                                <p:cTn id="17" presetID="14" presetClass="entr" presetSubtype="10" fill="hold" nodeType="after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randombar(horizontal)">
                                      <p:cBhvr>
                                        <p:cTn id="19" dur="500"/>
                                        <p:tgtEl>
                                          <p:spTgt spid="5128"/>
                                        </p:tgtEl>
                                      </p:cBhvr>
                                    </p:animEffect>
                                  </p:childTnLst>
                                </p:cTn>
                              </p:par>
                            </p:childTnLst>
                          </p:cTn>
                        </p:par>
                        <p:par>
                          <p:cTn id="20" fill="hold" nodeType="afterGroup">
                            <p:stCondLst>
                              <p:cond delay="6000"/>
                            </p:stCondLst>
                            <p:childTnLst>
                              <p:par>
                                <p:cTn id="21" presetID="22" presetClass="emph" presetSubtype="0" fill="hold" nodeType="afterEffect">
                                  <p:stCondLst>
                                    <p:cond delay="0"/>
                                  </p:stCondLst>
                                  <p:childTnLst>
                                    <p:animClr clrSpc="hsl" dir="cw">
                                      <p:cBhvr override="childStyle">
                                        <p:cTn id="22" dur="5000" fill="hold"/>
                                        <p:tgtEl>
                                          <p:spTgt spid="5125"/>
                                        </p:tgtEl>
                                        <p:attrNameLst>
                                          <p:attrName>style.color</p:attrName>
                                        </p:attrNameLst>
                                      </p:cBhvr>
                                      <p:by>
                                        <p:hsl h="-7200000" s="0" l="0"/>
                                      </p:by>
                                    </p:animClr>
                                    <p:animClr clrSpc="hsl" dir="cw">
                                      <p:cBhvr>
                                        <p:cTn id="23" dur="5000" fill="hold"/>
                                        <p:tgtEl>
                                          <p:spTgt spid="5125"/>
                                        </p:tgtEl>
                                        <p:attrNameLst>
                                          <p:attrName>fillcolor</p:attrName>
                                        </p:attrNameLst>
                                      </p:cBhvr>
                                      <p:by>
                                        <p:hsl h="-7200000" s="0" l="0"/>
                                      </p:by>
                                    </p:animClr>
                                    <p:animClr clrSpc="hsl" dir="cw">
                                      <p:cBhvr>
                                        <p:cTn id="24" dur="5000" fill="hold"/>
                                        <p:tgtEl>
                                          <p:spTgt spid="5125"/>
                                        </p:tgtEl>
                                        <p:attrNameLst>
                                          <p:attrName>stroke.color</p:attrName>
                                        </p:attrNameLst>
                                      </p:cBhvr>
                                      <p:by>
                                        <p:hsl h="-7200000" s="0" l="0"/>
                                      </p:by>
                                    </p:animClr>
                                    <p:set>
                                      <p:cBhvr>
                                        <p:cTn id="25" dur="5000" fill="hold"/>
                                        <p:tgtEl>
                                          <p:spTgt spid="5125"/>
                                        </p:tgtEl>
                                        <p:attrNameLst>
                                          <p:attrName>fill.type</p:attrName>
                                        </p:attrNameLst>
                                      </p:cBhvr>
                                      <p:to>
                                        <p:strVal val="solid"/>
                                      </p:to>
                                    </p:set>
                                  </p:childTnLst>
                                </p:cTn>
                              </p:par>
                            </p:childTnLst>
                          </p:cTn>
                        </p:par>
                        <p:par>
                          <p:cTn id="26" fill="hold" nodeType="afterGroup">
                            <p:stCondLst>
                              <p:cond delay="11000"/>
                            </p:stCondLst>
                            <p:childTnLst>
                              <p:par>
                                <p:cTn id="27" presetID="22" presetClass="emph" presetSubtype="0" fill="hold" nodeType="afterEffect">
                                  <p:stCondLst>
                                    <p:cond delay="0"/>
                                  </p:stCondLst>
                                  <p:childTnLst>
                                    <p:animClr clrSpc="hsl" dir="cw">
                                      <p:cBhvr override="childStyle">
                                        <p:cTn id="28" dur="5000" fill="hold"/>
                                        <p:tgtEl>
                                          <p:spTgt spid="5125"/>
                                        </p:tgtEl>
                                        <p:attrNameLst>
                                          <p:attrName>style.color</p:attrName>
                                        </p:attrNameLst>
                                      </p:cBhvr>
                                      <p:by>
                                        <p:hsl h="-7200000" s="0" l="0"/>
                                      </p:by>
                                    </p:animClr>
                                    <p:animClr clrSpc="hsl" dir="cw">
                                      <p:cBhvr>
                                        <p:cTn id="29" dur="5000" fill="hold"/>
                                        <p:tgtEl>
                                          <p:spTgt spid="5125"/>
                                        </p:tgtEl>
                                        <p:attrNameLst>
                                          <p:attrName>fillcolor</p:attrName>
                                        </p:attrNameLst>
                                      </p:cBhvr>
                                      <p:by>
                                        <p:hsl h="-7200000" s="0" l="0"/>
                                      </p:by>
                                    </p:animClr>
                                    <p:animClr clrSpc="hsl" dir="cw">
                                      <p:cBhvr>
                                        <p:cTn id="30" dur="5000" fill="hold"/>
                                        <p:tgtEl>
                                          <p:spTgt spid="5125"/>
                                        </p:tgtEl>
                                        <p:attrNameLst>
                                          <p:attrName>stroke.color</p:attrName>
                                        </p:attrNameLst>
                                      </p:cBhvr>
                                      <p:by>
                                        <p:hsl h="-7200000" s="0" l="0"/>
                                      </p:by>
                                    </p:animClr>
                                    <p:set>
                                      <p:cBhvr>
                                        <p:cTn id="31" dur="5000" fill="hold"/>
                                        <p:tgtEl>
                                          <p:spTgt spid="5125"/>
                                        </p:tgtEl>
                                        <p:attrNameLst>
                                          <p:attrName>fill.type</p:attrName>
                                        </p:attrNameLst>
                                      </p:cBhvr>
                                      <p:to>
                                        <p:strVal val="solid"/>
                                      </p:to>
                                    </p:set>
                                  </p:childTnLst>
                                </p:cTn>
                              </p:par>
                            </p:childTnLst>
                          </p:cTn>
                        </p:par>
                        <p:par>
                          <p:cTn id="32" fill="hold" nodeType="afterGroup">
                            <p:stCondLst>
                              <p:cond delay="16000"/>
                            </p:stCondLst>
                            <p:childTnLst>
                              <p:par>
                                <p:cTn id="33" presetID="22" presetClass="emph" presetSubtype="0" fill="hold" nodeType="afterEffect">
                                  <p:stCondLst>
                                    <p:cond delay="0"/>
                                  </p:stCondLst>
                                  <p:childTnLst>
                                    <p:animClr clrSpc="hsl" dir="cw">
                                      <p:cBhvr override="childStyle">
                                        <p:cTn id="34" dur="5000" fill="hold"/>
                                        <p:tgtEl>
                                          <p:spTgt spid="5125"/>
                                        </p:tgtEl>
                                        <p:attrNameLst>
                                          <p:attrName>style.color</p:attrName>
                                        </p:attrNameLst>
                                      </p:cBhvr>
                                      <p:by>
                                        <p:hsl h="-7200000" s="0" l="0"/>
                                      </p:by>
                                    </p:animClr>
                                    <p:animClr clrSpc="hsl" dir="cw">
                                      <p:cBhvr>
                                        <p:cTn id="35" dur="5000" fill="hold"/>
                                        <p:tgtEl>
                                          <p:spTgt spid="5125"/>
                                        </p:tgtEl>
                                        <p:attrNameLst>
                                          <p:attrName>fillcolor</p:attrName>
                                        </p:attrNameLst>
                                      </p:cBhvr>
                                      <p:by>
                                        <p:hsl h="-7200000" s="0" l="0"/>
                                      </p:by>
                                    </p:animClr>
                                    <p:animClr clrSpc="hsl" dir="cw">
                                      <p:cBhvr>
                                        <p:cTn id="36" dur="5000" fill="hold"/>
                                        <p:tgtEl>
                                          <p:spTgt spid="5125"/>
                                        </p:tgtEl>
                                        <p:attrNameLst>
                                          <p:attrName>stroke.color</p:attrName>
                                        </p:attrNameLst>
                                      </p:cBhvr>
                                      <p:by>
                                        <p:hsl h="-7200000" s="0" l="0"/>
                                      </p:by>
                                    </p:animClr>
                                    <p:set>
                                      <p:cBhvr>
                                        <p:cTn id="37" dur="5000" fill="hold"/>
                                        <p:tgtEl>
                                          <p:spTgt spid="5125"/>
                                        </p:tgtEl>
                                        <p:attrNameLst>
                                          <p:attrName>fill.type</p:attrName>
                                        </p:attrNameLst>
                                      </p:cBhvr>
                                      <p:to>
                                        <p:strVal val="solid"/>
                                      </p:to>
                                    </p:set>
                                  </p:childTnLst>
                                </p:cTn>
                              </p:par>
                            </p:childTnLst>
                          </p:cTn>
                        </p:par>
                        <p:par>
                          <p:cTn id="38" fill="hold" nodeType="afterGroup">
                            <p:stCondLst>
                              <p:cond delay="21000"/>
                            </p:stCondLst>
                            <p:childTnLst>
                              <p:par>
                                <p:cTn id="39" presetID="22" presetClass="emph" presetSubtype="0" fill="hold" nodeType="afterEffect">
                                  <p:stCondLst>
                                    <p:cond delay="0"/>
                                  </p:stCondLst>
                                  <p:childTnLst>
                                    <p:animClr clrSpc="hsl" dir="cw">
                                      <p:cBhvr override="childStyle">
                                        <p:cTn id="40" dur="5000" fill="hold"/>
                                        <p:tgtEl>
                                          <p:spTgt spid="5125"/>
                                        </p:tgtEl>
                                        <p:attrNameLst>
                                          <p:attrName>style.color</p:attrName>
                                        </p:attrNameLst>
                                      </p:cBhvr>
                                      <p:by>
                                        <p:hsl h="-7200000" s="0" l="0"/>
                                      </p:by>
                                    </p:animClr>
                                    <p:animClr clrSpc="hsl" dir="cw">
                                      <p:cBhvr>
                                        <p:cTn id="41" dur="5000" fill="hold"/>
                                        <p:tgtEl>
                                          <p:spTgt spid="5125"/>
                                        </p:tgtEl>
                                        <p:attrNameLst>
                                          <p:attrName>fillcolor</p:attrName>
                                        </p:attrNameLst>
                                      </p:cBhvr>
                                      <p:by>
                                        <p:hsl h="-7200000" s="0" l="0"/>
                                      </p:by>
                                    </p:animClr>
                                    <p:animClr clrSpc="hsl" dir="cw">
                                      <p:cBhvr>
                                        <p:cTn id="42" dur="5000" fill="hold"/>
                                        <p:tgtEl>
                                          <p:spTgt spid="5125"/>
                                        </p:tgtEl>
                                        <p:attrNameLst>
                                          <p:attrName>stroke.color</p:attrName>
                                        </p:attrNameLst>
                                      </p:cBhvr>
                                      <p:by>
                                        <p:hsl h="-7200000" s="0" l="0"/>
                                      </p:by>
                                    </p:animClr>
                                    <p:set>
                                      <p:cBhvr>
                                        <p:cTn id="43" dur="5000" fill="hold"/>
                                        <p:tgtEl>
                                          <p:spTgt spid="51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9">
            <a:extLst>
              <a:ext uri="{FF2B5EF4-FFF2-40B4-BE49-F238E27FC236}">
                <a16:creationId xmlns:a16="http://schemas.microsoft.com/office/drawing/2014/main" id="{E8741EA7-E72A-48AD-8524-6608BA6C0F23}"/>
              </a:ext>
            </a:extLst>
          </p:cNvPr>
          <p:cNvSpPr>
            <a:spLocks noChangeArrowheads="1" noChangeShapeType="1" noTextEdit="1"/>
          </p:cNvSpPr>
          <p:nvPr/>
        </p:nvSpPr>
        <p:spPr bwMode="auto">
          <a:xfrm>
            <a:off x="1881188" y="2000250"/>
            <a:ext cx="8405812" cy="2192338"/>
          </a:xfrm>
          <a:prstGeom prst="rect">
            <a:avLst/>
          </a:prstGeom>
        </p:spPr>
        <p:txBody>
          <a:bodyPr wrap="none" fromWordArt="1">
            <a:prstTxWarp prst="textDoubleWave1">
              <a:avLst>
                <a:gd name="adj1" fmla="val 6500"/>
                <a:gd name="adj2" fmla="val 0"/>
              </a:avLst>
            </a:prstTxWarp>
          </a:bodyPr>
          <a:lstStyle/>
          <a:p>
            <a:pPr fontAlgn="base">
              <a:spcBef>
                <a:spcPct val="0"/>
              </a:spcBef>
              <a:spcAft>
                <a:spcPct val="0"/>
              </a:spcAft>
            </a:pPr>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grpSp>
        <p:nvGrpSpPr>
          <p:cNvPr id="27653" name="Group 8">
            <a:extLst>
              <a:ext uri="{FF2B5EF4-FFF2-40B4-BE49-F238E27FC236}">
                <a16:creationId xmlns:a16="http://schemas.microsoft.com/office/drawing/2014/main" id="{8C6D5A94-D089-49A1-A60D-8023FA822051}"/>
              </a:ext>
            </a:extLst>
          </p:cNvPr>
          <p:cNvGrpSpPr>
            <a:grpSpLocks/>
          </p:cNvGrpSpPr>
          <p:nvPr/>
        </p:nvGrpSpPr>
        <p:grpSpPr bwMode="auto">
          <a:xfrm rot="21469845">
            <a:off x="1227138" y="4981576"/>
            <a:ext cx="2278063" cy="1876425"/>
            <a:chOff x="17" y="2256"/>
            <a:chExt cx="1829" cy="2064"/>
          </a:xfrm>
        </p:grpSpPr>
        <p:grpSp>
          <p:nvGrpSpPr>
            <p:cNvPr id="27654" name="Group 9">
              <a:extLst>
                <a:ext uri="{FF2B5EF4-FFF2-40B4-BE49-F238E27FC236}">
                  <a16:creationId xmlns:a16="http://schemas.microsoft.com/office/drawing/2014/main" id="{562D34BE-E8CA-4E91-A695-B3EF93702675}"/>
                </a:ext>
              </a:extLst>
            </p:cNvPr>
            <p:cNvGrpSpPr>
              <a:grpSpLocks/>
            </p:cNvGrpSpPr>
            <p:nvPr/>
          </p:nvGrpSpPr>
          <p:grpSpPr bwMode="auto">
            <a:xfrm>
              <a:off x="17" y="3416"/>
              <a:ext cx="1829" cy="904"/>
              <a:chOff x="17" y="3416"/>
              <a:chExt cx="1829" cy="904"/>
            </a:xfrm>
          </p:grpSpPr>
          <p:sp>
            <p:nvSpPr>
              <p:cNvPr id="27655" name="Freeform 10">
                <a:extLst>
                  <a:ext uri="{FF2B5EF4-FFF2-40B4-BE49-F238E27FC236}">
                    <a16:creationId xmlns:a16="http://schemas.microsoft.com/office/drawing/2014/main" id="{E479263F-486A-41DC-B7F8-04F533D2640E}"/>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1 w 1336"/>
                  <a:gd name="T11" fmla="*/ 0 h 1572"/>
                  <a:gd name="T12" fmla="*/ 1 w 1336"/>
                  <a:gd name="T13" fmla="*/ 0 h 1572"/>
                  <a:gd name="T14" fmla="*/ 1 w 1336"/>
                  <a:gd name="T15" fmla="*/ 0 h 1572"/>
                  <a:gd name="T16" fmla="*/ 1 w 1336"/>
                  <a:gd name="T17" fmla="*/ 0 h 1572"/>
                  <a:gd name="T18" fmla="*/ 1 w 1336"/>
                  <a:gd name="T19" fmla="*/ 0 h 1572"/>
                  <a:gd name="T20" fmla="*/ 1 w 1336"/>
                  <a:gd name="T21" fmla="*/ 0 h 1572"/>
                  <a:gd name="T22" fmla="*/ 1 w 1336"/>
                  <a:gd name="T23" fmla="*/ 0 h 1572"/>
                  <a:gd name="T24" fmla="*/ 1 w 1336"/>
                  <a:gd name="T25" fmla="*/ 0 h 1572"/>
                  <a:gd name="T26" fmla="*/ 1 w 1336"/>
                  <a:gd name="T27" fmla="*/ 0 h 1572"/>
                  <a:gd name="T28" fmla="*/ 1 w 1336"/>
                  <a:gd name="T29" fmla="*/ 0 h 1572"/>
                  <a:gd name="T30" fmla="*/ 1 w 1336"/>
                  <a:gd name="T31" fmla="*/ 0 h 1572"/>
                  <a:gd name="T32" fmla="*/ 1 w 1336"/>
                  <a:gd name="T33" fmla="*/ 0 h 1572"/>
                  <a:gd name="T34" fmla="*/ 1 w 1336"/>
                  <a:gd name="T35" fmla="*/ 0 h 1572"/>
                  <a:gd name="T36" fmla="*/ 1 w 1336"/>
                  <a:gd name="T37" fmla="*/ 0 h 1572"/>
                  <a:gd name="T38" fmla="*/ 1 w 1336"/>
                  <a:gd name="T39" fmla="*/ 0 h 1572"/>
                  <a:gd name="T40" fmla="*/ 1 w 1336"/>
                  <a:gd name="T41" fmla="*/ 0 h 1572"/>
                  <a:gd name="T42" fmla="*/ 1 w 1336"/>
                  <a:gd name="T43" fmla="*/ 0 h 1572"/>
                  <a:gd name="T44" fmla="*/ 1 w 1336"/>
                  <a:gd name="T45" fmla="*/ 0 h 1572"/>
                  <a:gd name="T46" fmla="*/ 1 w 1336"/>
                  <a:gd name="T47" fmla="*/ 0 h 1572"/>
                  <a:gd name="T48" fmla="*/ 1 w 1336"/>
                  <a:gd name="T49" fmla="*/ 0 h 1572"/>
                  <a:gd name="T50" fmla="*/ 1 w 1336"/>
                  <a:gd name="T51" fmla="*/ 0 h 1572"/>
                  <a:gd name="T52" fmla="*/ 1 w 1336"/>
                  <a:gd name="T53" fmla="*/ 0 h 1572"/>
                  <a:gd name="T54" fmla="*/ 1 w 1336"/>
                  <a:gd name="T55" fmla="*/ 0 h 1572"/>
                  <a:gd name="T56" fmla="*/ 1 w 1336"/>
                  <a:gd name="T57" fmla="*/ 0 h 1572"/>
                  <a:gd name="T58" fmla="*/ 1 w 1336"/>
                  <a:gd name="T59" fmla="*/ 0 h 1572"/>
                  <a:gd name="T60" fmla="*/ 1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56" name="Freeform 11">
                <a:extLst>
                  <a:ext uri="{FF2B5EF4-FFF2-40B4-BE49-F238E27FC236}">
                    <a16:creationId xmlns:a16="http://schemas.microsoft.com/office/drawing/2014/main" id="{D98A3D2E-1939-4533-ACC8-DFBFB213396D}"/>
                  </a:ext>
                </a:extLst>
              </p:cNvPr>
              <p:cNvSpPr>
                <a:spLocks/>
              </p:cNvSpPr>
              <p:nvPr/>
            </p:nvSpPr>
            <p:spPr bwMode="auto">
              <a:xfrm>
                <a:off x="682" y="3776"/>
                <a:ext cx="587" cy="346"/>
              </a:xfrm>
              <a:custGeom>
                <a:avLst/>
                <a:gdLst>
                  <a:gd name="T0" fmla="*/ 1 w 1174"/>
                  <a:gd name="T1" fmla="*/ 0 h 1383"/>
                  <a:gd name="T2" fmla="*/ 1 w 1174"/>
                  <a:gd name="T3" fmla="*/ 0 h 1383"/>
                  <a:gd name="T4" fmla="*/ 1 w 1174"/>
                  <a:gd name="T5" fmla="*/ 0 h 1383"/>
                  <a:gd name="T6" fmla="*/ 1 w 1174"/>
                  <a:gd name="T7" fmla="*/ 0 h 1383"/>
                  <a:gd name="T8" fmla="*/ 1 w 1174"/>
                  <a:gd name="T9" fmla="*/ 0 h 1383"/>
                  <a:gd name="T10" fmla="*/ 1 w 1174"/>
                  <a:gd name="T11" fmla="*/ 0 h 1383"/>
                  <a:gd name="T12" fmla="*/ 1 w 1174"/>
                  <a:gd name="T13" fmla="*/ 0 h 1383"/>
                  <a:gd name="T14" fmla="*/ 1 w 1174"/>
                  <a:gd name="T15" fmla="*/ 0 h 1383"/>
                  <a:gd name="T16" fmla="*/ 1 w 1174"/>
                  <a:gd name="T17" fmla="*/ 0 h 1383"/>
                  <a:gd name="T18" fmla="*/ 1 w 1174"/>
                  <a:gd name="T19" fmla="*/ 0 h 1383"/>
                  <a:gd name="T20" fmla="*/ 1 w 1174"/>
                  <a:gd name="T21" fmla="*/ 0 h 1383"/>
                  <a:gd name="T22" fmla="*/ 1 w 1174"/>
                  <a:gd name="T23" fmla="*/ 0 h 1383"/>
                  <a:gd name="T24" fmla="*/ 1 w 1174"/>
                  <a:gd name="T25" fmla="*/ 0 h 1383"/>
                  <a:gd name="T26" fmla="*/ 1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1 w 1174"/>
                  <a:gd name="T45" fmla="*/ 0 h 1383"/>
                  <a:gd name="T46" fmla="*/ 1 w 1174"/>
                  <a:gd name="T47" fmla="*/ 0 h 1383"/>
                  <a:gd name="T48" fmla="*/ 1 w 1174"/>
                  <a:gd name="T49" fmla="*/ 0 h 1383"/>
                  <a:gd name="T50" fmla="*/ 1 w 1174"/>
                  <a:gd name="T51" fmla="*/ 0 h 1383"/>
                  <a:gd name="T52" fmla="*/ 1 w 1174"/>
                  <a:gd name="T53" fmla="*/ 0 h 1383"/>
                  <a:gd name="T54" fmla="*/ 1 w 1174"/>
                  <a:gd name="T55" fmla="*/ 0 h 1383"/>
                  <a:gd name="T56" fmla="*/ 1 w 1174"/>
                  <a:gd name="T57" fmla="*/ 0 h 1383"/>
                  <a:gd name="T58" fmla="*/ 1 w 1174"/>
                  <a:gd name="T59" fmla="*/ 0 h 1383"/>
                  <a:gd name="T60" fmla="*/ 1 w 1174"/>
                  <a:gd name="T61" fmla="*/ 0 h 1383"/>
                  <a:gd name="T62" fmla="*/ 1 w 1174"/>
                  <a:gd name="T63" fmla="*/ 0 h 1383"/>
                  <a:gd name="T64" fmla="*/ 1 w 1174"/>
                  <a:gd name="T65" fmla="*/ 0 h 1383"/>
                  <a:gd name="T66" fmla="*/ 1 w 1174"/>
                  <a:gd name="T67" fmla="*/ 0 h 1383"/>
                  <a:gd name="T68" fmla="*/ 1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57" name="Freeform 12">
                <a:extLst>
                  <a:ext uri="{FF2B5EF4-FFF2-40B4-BE49-F238E27FC236}">
                    <a16:creationId xmlns:a16="http://schemas.microsoft.com/office/drawing/2014/main" id="{7C83CBAB-F084-4B02-B7F7-E29F7664AD7F}"/>
                  </a:ext>
                </a:extLst>
              </p:cNvPr>
              <p:cNvSpPr>
                <a:spLocks/>
              </p:cNvSpPr>
              <p:nvPr/>
            </p:nvSpPr>
            <p:spPr bwMode="auto">
              <a:xfrm>
                <a:off x="763" y="3776"/>
                <a:ext cx="506" cy="299"/>
              </a:xfrm>
              <a:custGeom>
                <a:avLst/>
                <a:gdLst>
                  <a:gd name="T0" fmla="*/ 1 w 1012"/>
                  <a:gd name="T1" fmla="*/ 0 h 1193"/>
                  <a:gd name="T2" fmla="*/ 1 w 1012"/>
                  <a:gd name="T3" fmla="*/ 0 h 1193"/>
                  <a:gd name="T4" fmla="*/ 1 w 1012"/>
                  <a:gd name="T5" fmla="*/ 0 h 1193"/>
                  <a:gd name="T6" fmla="*/ 1 w 1012"/>
                  <a:gd name="T7" fmla="*/ 0 h 1193"/>
                  <a:gd name="T8" fmla="*/ 1 w 1012"/>
                  <a:gd name="T9" fmla="*/ 0 h 1193"/>
                  <a:gd name="T10" fmla="*/ 1 w 1012"/>
                  <a:gd name="T11" fmla="*/ 0 h 1193"/>
                  <a:gd name="T12" fmla="*/ 1 w 1012"/>
                  <a:gd name="T13" fmla="*/ 0 h 1193"/>
                  <a:gd name="T14" fmla="*/ 1 w 1012"/>
                  <a:gd name="T15" fmla="*/ 0 h 1193"/>
                  <a:gd name="T16" fmla="*/ 1 w 1012"/>
                  <a:gd name="T17" fmla="*/ 0 h 1193"/>
                  <a:gd name="T18" fmla="*/ 1 w 1012"/>
                  <a:gd name="T19" fmla="*/ 0 h 1193"/>
                  <a:gd name="T20" fmla="*/ 1 w 1012"/>
                  <a:gd name="T21" fmla="*/ 0 h 1193"/>
                  <a:gd name="T22" fmla="*/ 1 w 1012"/>
                  <a:gd name="T23" fmla="*/ 0 h 1193"/>
                  <a:gd name="T24" fmla="*/ 1 w 1012"/>
                  <a:gd name="T25" fmla="*/ 0 h 1193"/>
                  <a:gd name="T26" fmla="*/ 1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1 w 1012"/>
                  <a:gd name="T47" fmla="*/ 0 h 1193"/>
                  <a:gd name="T48" fmla="*/ 1 w 1012"/>
                  <a:gd name="T49" fmla="*/ 0 h 1193"/>
                  <a:gd name="T50" fmla="*/ 1 w 1012"/>
                  <a:gd name="T51" fmla="*/ 0 h 1193"/>
                  <a:gd name="T52" fmla="*/ 1 w 1012"/>
                  <a:gd name="T53" fmla="*/ 0 h 1193"/>
                  <a:gd name="T54" fmla="*/ 1 w 1012"/>
                  <a:gd name="T55" fmla="*/ 0 h 1193"/>
                  <a:gd name="T56" fmla="*/ 1 w 1012"/>
                  <a:gd name="T57" fmla="*/ 0 h 1193"/>
                  <a:gd name="T58" fmla="*/ 1 w 1012"/>
                  <a:gd name="T59" fmla="*/ 0 h 1193"/>
                  <a:gd name="T60" fmla="*/ 1 w 1012"/>
                  <a:gd name="T61" fmla="*/ 0 h 1193"/>
                  <a:gd name="T62" fmla="*/ 1 w 1012"/>
                  <a:gd name="T63" fmla="*/ 0 h 1193"/>
                  <a:gd name="T64" fmla="*/ 1 w 1012"/>
                  <a:gd name="T65" fmla="*/ 0 h 1193"/>
                  <a:gd name="T66" fmla="*/ 1 w 1012"/>
                  <a:gd name="T67" fmla="*/ 0 h 1193"/>
                  <a:gd name="T68" fmla="*/ 1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58" name="Freeform 13">
                <a:extLst>
                  <a:ext uri="{FF2B5EF4-FFF2-40B4-BE49-F238E27FC236}">
                    <a16:creationId xmlns:a16="http://schemas.microsoft.com/office/drawing/2014/main" id="{363FCFBE-561B-436D-9C3B-AAAF1CF8D764}"/>
                  </a:ext>
                </a:extLst>
              </p:cNvPr>
              <p:cNvSpPr>
                <a:spLocks/>
              </p:cNvSpPr>
              <p:nvPr/>
            </p:nvSpPr>
            <p:spPr bwMode="auto">
              <a:xfrm>
                <a:off x="401" y="3639"/>
                <a:ext cx="636" cy="374"/>
              </a:xfrm>
              <a:custGeom>
                <a:avLst/>
                <a:gdLst>
                  <a:gd name="T0" fmla="*/ 1 w 1271"/>
                  <a:gd name="T1" fmla="*/ 0 h 1495"/>
                  <a:gd name="T2" fmla="*/ 1 w 1271"/>
                  <a:gd name="T3" fmla="*/ 0 h 1495"/>
                  <a:gd name="T4" fmla="*/ 1 w 1271"/>
                  <a:gd name="T5" fmla="*/ 0 h 1495"/>
                  <a:gd name="T6" fmla="*/ 1 w 1271"/>
                  <a:gd name="T7" fmla="*/ 0 h 1495"/>
                  <a:gd name="T8" fmla="*/ 1 w 1271"/>
                  <a:gd name="T9" fmla="*/ 0 h 1495"/>
                  <a:gd name="T10" fmla="*/ 1 w 1271"/>
                  <a:gd name="T11" fmla="*/ 0 h 1495"/>
                  <a:gd name="T12" fmla="*/ 1 w 1271"/>
                  <a:gd name="T13" fmla="*/ 0 h 1495"/>
                  <a:gd name="T14" fmla="*/ 1 w 1271"/>
                  <a:gd name="T15" fmla="*/ 0 h 1495"/>
                  <a:gd name="T16" fmla="*/ 1 w 1271"/>
                  <a:gd name="T17" fmla="*/ 0 h 1495"/>
                  <a:gd name="T18" fmla="*/ 1 w 1271"/>
                  <a:gd name="T19" fmla="*/ 0 h 1495"/>
                  <a:gd name="T20" fmla="*/ 1 w 1271"/>
                  <a:gd name="T21" fmla="*/ 0 h 1495"/>
                  <a:gd name="T22" fmla="*/ 1 w 1271"/>
                  <a:gd name="T23" fmla="*/ 0 h 1495"/>
                  <a:gd name="T24" fmla="*/ 1 w 1271"/>
                  <a:gd name="T25" fmla="*/ 0 h 1495"/>
                  <a:gd name="T26" fmla="*/ 1 w 1271"/>
                  <a:gd name="T27" fmla="*/ 0 h 1495"/>
                  <a:gd name="T28" fmla="*/ 1 w 1271"/>
                  <a:gd name="T29" fmla="*/ 0 h 1495"/>
                  <a:gd name="T30" fmla="*/ 1 w 1271"/>
                  <a:gd name="T31" fmla="*/ 0 h 1495"/>
                  <a:gd name="T32" fmla="*/ 1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1 w 1271"/>
                  <a:gd name="T45" fmla="*/ 0 h 1495"/>
                  <a:gd name="T46" fmla="*/ 1 w 1271"/>
                  <a:gd name="T47" fmla="*/ 0 h 1495"/>
                  <a:gd name="T48" fmla="*/ 1 w 1271"/>
                  <a:gd name="T49" fmla="*/ 0 h 1495"/>
                  <a:gd name="T50" fmla="*/ 1 w 1271"/>
                  <a:gd name="T51" fmla="*/ 0 h 1495"/>
                  <a:gd name="T52" fmla="*/ 1 w 1271"/>
                  <a:gd name="T53" fmla="*/ 0 h 1495"/>
                  <a:gd name="T54" fmla="*/ 1 w 1271"/>
                  <a:gd name="T55" fmla="*/ 0 h 1495"/>
                  <a:gd name="T56" fmla="*/ 1 w 1271"/>
                  <a:gd name="T57" fmla="*/ 0 h 1495"/>
                  <a:gd name="T58" fmla="*/ 1 w 1271"/>
                  <a:gd name="T59" fmla="*/ 0 h 1495"/>
                  <a:gd name="T60" fmla="*/ 1 w 1271"/>
                  <a:gd name="T61" fmla="*/ 0 h 1495"/>
                  <a:gd name="T62" fmla="*/ 1 w 1271"/>
                  <a:gd name="T63" fmla="*/ 0 h 1495"/>
                  <a:gd name="T64" fmla="*/ 1 w 1271"/>
                  <a:gd name="T65" fmla="*/ 0 h 1495"/>
                  <a:gd name="T66" fmla="*/ 1 w 1271"/>
                  <a:gd name="T67" fmla="*/ 0 h 1495"/>
                  <a:gd name="T68" fmla="*/ 1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59" name="Freeform 14">
                <a:extLst>
                  <a:ext uri="{FF2B5EF4-FFF2-40B4-BE49-F238E27FC236}">
                    <a16:creationId xmlns:a16="http://schemas.microsoft.com/office/drawing/2014/main" id="{219648AD-A824-4ADF-93A3-43BD885625F1}"/>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60" name="Freeform 15">
                <a:extLst>
                  <a:ext uri="{FF2B5EF4-FFF2-40B4-BE49-F238E27FC236}">
                    <a16:creationId xmlns:a16="http://schemas.microsoft.com/office/drawing/2014/main" id="{4F75A45D-1987-4622-A2A6-7C944482294C}"/>
                  </a:ext>
                </a:extLst>
              </p:cNvPr>
              <p:cNvSpPr>
                <a:spLocks/>
              </p:cNvSpPr>
              <p:nvPr/>
            </p:nvSpPr>
            <p:spPr bwMode="auto">
              <a:xfrm>
                <a:off x="17" y="3423"/>
                <a:ext cx="889" cy="527"/>
              </a:xfrm>
              <a:custGeom>
                <a:avLst/>
                <a:gdLst>
                  <a:gd name="T0" fmla="*/ 2 w 1272"/>
                  <a:gd name="T1" fmla="*/ 0 h 1495"/>
                  <a:gd name="T2" fmla="*/ 2 w 1272"/>
                  <a:gd name="T3" fmla="*/ 0 h 1495"/>
                  <a:gd name="T4" fmla="*/ 2 w 1272"/>
                  <a:gd name="T5" fmla="*/ 0 h 1495"/>
                  <a:gd name="T6" fmla="*/ 2 w 1272"/>
                  <a:gd name="T7" fmla="*/ 0 h 1495"/>
                  <a:gd name="T8" fmla="*/ 2 w 1272"/>
                  <a:gd name="T9" fmla="*/ 0 h 1495"/>
                  <a:gd name="T10" fmla="*/ 2 w 1272"/>
                  <a:gd name="T11" fmla="*/ 0 h 1495"/>
                  <a:gd name="T12" fmla="*/ 2 w 1272"/>
                  <a:gd name="T13" fmla="*/ 0 h 1495"/>
                  <a:gd name="T14" fmla="*/ 1 w 1272"/>
                  <a:gd name="T15" fmla="*/ 0 h 1495"/>
                  <a:gd name="T16" fmla="*/ 1 w 1272"/>
                  <a:gd name="T17" fmla="*/ 0 h 1495"/>
                  <a:gd name="T18" fmla="*/ 1 w 1272"/>
                  <a:gd name="T19" fmla="*/ 0 h 1495"/>
                  <a:gd name="T20" fmla="*/ 1 w 1272"/>
                  <a:gd name="T21" fmla="*/ 0 h 1495"/>
                  <a:gd name="T22" fmla="*/ 1 w 1272"/>
                  <a:gd name="T23" fmla="*/ 0 h 1495"/>
                  <a:gd name="T24" fmla="*/ 1 w 1272"/>
                  <a:gd name="T25" fmla="*/ 0 h 1495"/>
                  <a:gd name="T26" fmla="*/ 1 w 1272"/>
                  <a:gd name="T27" fmla="*/ 0 h 1495"/>
                  <a:gd name="T28" fmla="*/ 1 w 1272"/>
                  <a:gd name="T29" fmla="*/ 0 h 1495"/>
                  <a:gd name="T30" fmla="*/ 1 w 1272"/>
                  <a:gd name="T31" fmla="*/ 0 h 1495"/>
                  <a:gd name="T32" fmla="*/ 0 w 1272"/>
                  <a:gd name="T33" fmla="*/ 0 h 1495"/>
                  <a:gd name="T34" fmla="*/ 0 w 1272"/>
                  <a:gd name="T35" fmla="*/ 0 h 1495"/>
                  <a:gd name="T36" fmla="*/ 1 w 1272"/>
                  <a:gd name="T37" fmla="*/ 0 h 1495"/>
                  <a:gd name="T38" fmla="*/ 1 w 1272"/>
                  <a:gd name="T39" fmla="*/ 0 h 1495"/>
                  <a:gd name="T40" fmla="*/ 1 w 1272"/>
                  <a:gd name="T41" fmla="*/ 0 h 1495"/>
                  <a:gd name="T42" fmla="*/ 1 w 1272"/>
                  <a:gd name="T43" fmla="*/ 0 h 1495"/>
                  <a:gd name="T44" fmla="*/ 1 w 1272"/>
                  <a:gd name="T45" fmla="*/ 0 h 1495"/>
                  <a:gd name="T46" fmla="*/ 1 w 1272"/>
                  <a:gd name="T47" fmla="*/ 0 h 1495"/>
                  <a:gd name="T48" fmla="*/ 1 w 1272"/>
                  <a:gd name="T49" fmla="*/ 0 h 1495"/>
                  <a:gd name="T50" fmla="*/ 2 w 1272"/>
                  <a:gd name="T51" fmla="*/ 0 h 1495"/>
                  <a:gd name="T52" fmla="*/ 2 w 1272"/>
                  <a:gd name="T53" fmla="*/ 0 h 1495"/>
                  <a:gd name="T54" fmla="*/ 2 w 1272"/>
                  <a:gd name="T55" fmla="*/ 0 h 1495"/>
                  <a:gd name="T56" fmla="*/ 2 w 1272"/>
                  <a:gd name="T57" fmla="*/ 0 h 1495"/>
                  <a:gd name="T58" fmla="*/ 3 w 1272"/>
                  <a:gd name="T59" fmla="*/ 0 h 1495"/>
                  <a:gd name="T60" fmla="*/ 3 w 1272"/>
                  <a:gd name="T61" fmla="*/ 0 h 1495"/>
                  <a:gd name="T62" fmla="*/ 3 w 1272"/>
                  <a:gd name="T63" fmla="*/ 0 h 1495"/>
                  <a:gd name="T64" fmla="*/ 3 w 1272"/>
                  <a:gd name="T65" fmla="*/ 0 h 1495"/>
                  <a:gd name="T66" fmla="*/ 3 w 1272"/>
                  <a:gd name="T67" fmla="*/ 0 h 1495"/>
                  <a:gd name="T68" fmla="*/ 2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61" name="Freeform 16">
                <a:extLst>
                  <a:ext uri="{FF2B5EF4-FFF2-40B4-BE49-F238E27FC236}">
                    <a16:creationId xmlns:a16="http://schemas.microsoft.com/office/drawing/2014/main" id="{CF5FD764-AEDC-4033-83FF-54CF06861335}"/>
                  </a:ext>
                </a:extLst>
              </p:cNvPr>
              <p:cNvSpPr>
                <a:spLocks/>
              </p:cNvSpPr>
              <p:nvPr/>
            </p:nvSpPr>
            <p:spPr bwMode="auto">
              <a:xfrm>
                <a:off x="17" y="3423"/>
                <a:ext cx="937" cy="554"/>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2 w 1338"/>
                  <a:gd name="T13" fmla="*/ 0 h 1572"/>
                  <a:gd name="T14" fmla="*/ 2 w 1338"/>
                  <a:gd name="T15" fmla="*/ 0 h 1572"/>
                  <a:gd name="T16" fmla="*/ 2 w 1338"/>
                  <a:gd name="T17" fmla="*/ 0 h 1572"/>
                  <a:gd name="T18" fmla="*/ 3 w 1338"/>
                  <a:gd name="T19" fmla="*/ 0 h 1572"/>
                  <a:gd name="T20" fmla="*/ 3 w 1338"/>
                  <a:gd name="T21" fmla="*/ 0 h 1572"/>
                  <a:gd name="T22" fmla="*/ 3 w 1338"/>
                  <a:gd name="T23" fmla="*/ 0 h 1572"/>
                  <a:gd name="T24" fmla="*/ 3 w 1338"/>
                  <a:gd name="T25" fmla="*/ 0 h 1572"/>
                  <a:gd name="T26" fmla="*/ 3 w 1338"/>
                  <a:gd name="T27" fmla="*/ 0 h 1572"/>
                  <a:gd name="T28" fmla="*/ 3 w 1338"/>
                  <a:gd name="T29" fmla="*/ 0 h 1572"/>
                  <a:gd name="T30" fmla="*/ 3 w 1338"/>
                  <a:gd name="T31" fmla="*/ 0 h 1572"/>
                  <a:gd name="T32" fmla="*/ 3 w 1338"/>
                  <a:gd name="T33" fmla="*/ 0 h 1572"/>
                  <a:gd name="T34" fmla="*/ 3 w 1338"/>
                  <a:gd name="T35" fmla="*/ 0 h 1572"/>
                  <a:gd name="T36" fmla="*/ 3 w 1338"/>
                  <a:gd name="T37" fmla="*/ 0 h 1572"/>
                  <a:gd name="T38" fmla="*/ 3 w 1338"/>
                  <a:gd name="T39" fmla="*/ 0 h 1572"/>
                  <a:gd name="T40" fmla="*/ 3 w 1338"/>
                  <a:gd name="T41" fmla="*/ 0 h 1572"/>
                  <a:gd name="T42" fmla="*/ 3 w 1338"/>
                  <a:gd name="T43" fmla="*/ 0 h 1572"/>
                  <a:gd name="T44" fmla="*/ 3 w 1338"/>
                  <a:gd name="T45" fmla="*/ 0 h 1572"/>
                  <a:gd name="T46" fmla="*/ 3 w 1338"/>
                  <a:gd name="T47" fmla="*/ 0 h 1572"/>
                  <a:gd name="T48" fmla="*/ 2 w 1338"/>
                  <a:gd name="T49" fmla="*/ 0 h 1572"/>
                  <a:gd name="T50" fmla="*/ 2 w 1338"/>
                  <a:gd name="T51" fmla="*/ 0 h 1572"/>
                  <a:gd name="T52" fmla="*/ 2 w 1338"/>
                  <a:gd name="T53" fmla="*/ 0 h 1572"/>
                  <a:gd name="T54" fmla="*/ 2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62" name="Freeform 17">
                <a:extLst>
                  <a:ext uri="{FF2B5EF4-FFF2-40B4-BE49-F238E27FC236}">
                    <a16:creationId xmlns:a16="http://schemas.microsoft.com/office/drawing/2014/main" id="{0A117F51-0B79-4112-97CF-948A2DD040D0}"/>
                  </a:ext>
                </a:extLst>
              </p:cNvPr>
              <p:cNvSpPr>
                <a:spLocks/>
              </p:cNvSpPr>
              <p:nvPr/>
            </p:nvSpPr>
            <p:spPr bwMode="auto">
              <a:xfrm>
                <a:off x="17" y="3423"/>
                <a:ext cx="823" cy="488"/>
              </a:xfrm>
              <a:custGeom>
                <a:avLst/>
                <a:gdLst>
                  <a:gd name="T0" fmla="*/ 2 w 1176"/>
                  <a:gd name="T1" fmla="*/ 0 h 1383"/>
                  <a:gd name="T2" fmla="*/ 2 w 1176"/>
                  <a:gd name="T3" fmla="*/ 0 h 1383"/>
                  <a:gd name="T4" fmla="*/ 2 w 1176"/>
                  <a:gd name="T5" fmla="*/ 0 h 1383"/>
                  <a:gd name="T6" fmla="*/ 2 w 1176"/>
                  <a:gd name="T7" fmla="*/ 0 h 1383"/>
                  <a:gd name="T8" fmla="*/ 2 w 1176"/>
                  <a:gd name="T9" fmla="*/ 0 h 1383"/>
                  <a:gd name="T10" fmla="*/ 2 w 1176"/>
                  <a:gd name="T11" fmla="*/ 0 h 1383"/>
                  <a:gd name="T12" fmla="*/ 2 w 1176"/>
                  <a:gd name="T13" fmla="*/ 0 h 1383"/>
                  <a:gd name="T14" fmla="*/ 2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2 w 1176"/>
                  <a:gd name="T51" fmla="*/ 0 h 1383"/>
                  <a:gd name="T52" fmla="*/ 2 w 1176"/>
                  <a:gd name="T53" fmla="*/ 0 h 1383"/>
                  <a:gd name="T54" fmla="*/ 2 w 1176"/>
                  <a:gd name="T55" fmla="*/ 0 h 1383"/>
                  <a:gd name="T56" fmla="*/ 2 w 1176"/>
                  <a:gd name="T57" fmla="*/ 0 h 1383"/>
                  <a:gd name="T58" fmla="*/ 2 w 1176"/>
                  <a:gd name="T59" fmla="*/ 0 h 1383"/>
                  <a:gd name="T60" fmla="*/ 2 w 1176"/>
                  <a:gd name="T61" fmla="*/ 0 h 1383"/>
                  <a:gd name="T62" fmla="*/ 2 w 1176"/>
                  <a:gd name="T63" fmla="*/ 0 h 1383"/>
                  <a:gd name="T64" fmla="*/ 3 w 1176"/>
                  <a:gd name="T65" fmla="*/ 0 h 1383"/>
                  <a:gd name="T66" fmla="*/ 3 w 1176"/>
                  <a:gd name="T67" fmla="*/ 0 h 1383"/>
                  <a:gd name="T68" fmla="*/ 2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63" name="Freeform 18">
                <a:extLst>
                  <a:ext uri="{FF2B5EF4-FFF2-40B4-BE49-F238E27FC236}">
                    <a16:creationId xmlns:a16="http://schemas.microsoft.com/office/drawing/2014/main" id="{D0E1B549-59E4-42EF-A458-016167A20420}"/>
                  </a:ext>
                </a:extLst>
              </p:cNvPr>
              <p:cNvSpPr>
                <a:spLocks/>
              </p:cNvSpPr>
              <p:nvPr/>
            </p:nvSpPr>
            <p:spPr bwMode="auto">
              <a:xfrm>
                <a:off x="19" y="3416"/>
                <a:ext cx="708" cy="431"/>
              </a:xfrm>
              <a:custGeom>
                <a:avLst/>
                <a:gdLst>
                  <a:gd name="T0" fmla="*/ 2 w 1011"/>
                  <a:gd name="T1" fmla="*/ 0 h 1223"/>
                  <a:gd name="T2" fmla="*/ 2 w 1011"/>
                  <a:gd name="T3" fmla="*/ 0 h 1223"/>
                  <a:gd name="T4" fmla="*/ 2 w 1011"/>
                  <a:gd name="T5" fmla="*/ 0 h 1223"/>
                  <a:gd name="T6" fmla="*/ 2 w 1011"/>
                  <a:gd name="T7" fmla="*/ 0 h 1223"/>
                  <a:gd name="T8" fmla="*/ 2 w 1011"/>
                  <a:gd name="T9" fmla="*/ 0 h 1223"/>
                  <a:gd name="T10" fmla="*/ 2 w 1011"/>
                  <a:gd name="T11" fmla="*/ 0 h 1223"/>
                  <a:gd name="T12" fmla="*/ 2 w 1011"/>
                  <a:gd name="T13" fmla="*/ 0 h 1223"/>
                  <a:gd name="T14" fmla="*/ 2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2 w 1011"/>
                  <a:gd name="T51" fmla="*/ 0 h 1223"/>
                  <a:gd name="T52" fmla="*/ 2 w 1011"/>
                  <a:gd name="T53" fmla="*/ 0 h 1223"/>
                  <a:gd name="T54" fmla="*/ 2 w 1011"/>
                  <a:gd name="T55" fmla="*/ 0 h 1223"/>
                  <a:gd name="T56" fmla="*/ 2 w 1011"/>
                  <a:gd name="T57" fmla="*/ 0 h 1223"/>
                  <a:gd name="T58" fmla="*/ 2 w 1011"/>
                  <a:gd name="T59" fmla="*/ 0 h 1223"/>
                  <a:gd name="T60" fmla="*/ 2 w 1011"/>
                  <a:gd name="T61" fmla="*/ 0 h 1223"/>
                  <a:gd name="T62" fmla="*/ 3 w 1011"/>
                  <a:gd name="T63" fmla="*/ 0 h 1223"/>
                  <a:gd name="T64" fmla="*/ 3 w 1011"/>
                  <a:gd name="T65" fmla="*/ 0 h 1223"/>
                  <a:gd name="T66" fmla="*/ 3 w 1011"/>
                  <a:gd name="T67" fmla="*/ 0 h 1223"/>
                  <a:gd name="T68" fmla="*/ 2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pic>
            <p:nvPicPr>
              <p:cNvPr id="27664" name="Picture 19" descr="POINTSTA">
                <a:extLst>
                  <a:ext uri="{FF2B5EF4-FFF2-40B4-BE49-F238E27FC236}">
                    <a16:creationId xmlns:a16="http://schemas.microsoft.com/office/drawing/2014/main" id="{9AF155D5-F67D-4AF8-8081-DAFB019C710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65" name="Picture 20" descr="POINTSTA">
                <a:extLst>
                  <a:ext uri="{FF2B5EF4-FFF2-40B4-BE49-F238E27FC236}">
                    <a16:creationId xmlns:a16="http://schemas.microsoft.com/office/drawing/2014/main" id="{5F463F7F-CA04-43FD-8BA0-91E1ED4316F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66" name="Picture 21" descr="POINTSTA">
                <a:extLst>
                  <a:ext uri="{FF2B5EF4-FFF2-40B4-BE49-F238E27FC236}">
                    <a16:creationId xmlns:a16="http://schemas.microsoft.com/office/drawing/2014/main" id="{361F7A53-F2F8-4693-8B64-A07B23AFEA4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67" name="Picture 22" descr="POINTSTA">
                <a:extLst>
                  <a:ext uri="{FF2B5EF4-FFF2-40B4-BE49-F238E27FC236}">
                    <a16:creationId xmlns:a16="http://schemas.microsoft.com/office/drawing/2014/main" id="{2CA1BAAB-7A00-4E6B-917E-ACC34FDB468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7668" name="Freeform 23">
                <a:extLst>
                  <a:ext uri="{FF2B5EF4-FFF2-40B4-BE49-F238E27FC236}">
                    <a16:creationId xmlns:a16="http://schemas.microsoft.com/office/drawing/2014/main" id="{155FD06B-9480-4185-818A-4AEF6E32CF1B}"/>
                  </a:ext>
                </a:extLst>
              </p:cNvPr>
              <p:cNvSpPr>
                <a:spLocks/>
              </p:cNvSpPr>
              <p:nvPr/>
            </p:nvSpPr>
            <p:spPr bwMode="auto">
              <a:xfrm>
                <a:off x="164" y="3565"/>
                <a:ext cx="937" cy="554"/>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2 w 1337"/>
                  <a:gd name="T13" fmla="*/ 0 h 1572"/>
                  <a:gd name="T14" fmla="*/ 2 w 1337"/>
                  <a:gd name="T15" fmla="*/ 0 h 1572"/>
                  <a:gd name="T16" fmla="*/ 2 w 1337"/>
                  <a:gd name="T17" fmla="*/ 0 h 1572"/>
                  <a:gd name="T18" fmla="*/ 3 w 1337"/>
                  <a:gd name="T19" fmla="*/ 0 h 1572"/>
                  <a:gd name="T20" fmla="*/ 3 w 1337"/>
                  <a:gd name="T21" fmla="*/ 0 h 1572"/>
                  <a:gd name="T22" fmla="*/ 3 w 1337"/>
                  <a:gd name="T23" fmla="*/ 0 h 1572"/>
                  <a:gd name="T24" fmla="*/ 3 w 1337"/>
                  <a:gd name="T25" fmla="*/ 0 h 1572"/>
                  <a:gd name="T26" fmla="*/ 3 w 1337"/>
                  <a:gd name="T27" fmla="*/ 0 h 1572"/>
                  <a:gd name="T28" fmla="*/ 3 w 1337"/>
                  <a:gd name="T29" fmla="*/ 0 h 1572"/>
                  <a:gd name="T30" fmla="*/ 3 w 1337"/>
                  <a:gd name="T31" fmla="*/ 0 h 1572"/>
                  <a:gd name="T32" fmla="*/ 3 w 1337"/>
                  <a:gd name="T33" fmla="*/ 0 h 1572"/>
                  <a:gd name="T34" fmla="*/ 3 w 1337"/>
                  <a:gd name="T35" fmla="*/ 0 h 1572"/>
                  <a:gd name="T36" fmla="*/ 3 w 1337"/>
                  <a:gd name="T37" fmla="*/ 0 h 1572"/>
                  <a:gd name="T38" fmla="*/ 3 w 1337"/>
                  <a:gd name="T39" fmla="*/ 0 h 1572"/>
                  <a:gd name="T40" fmla="*/ 3 w 1337"/>
                  <a:gd name="T41" fmla="*/ 0 h 1572"/>
                  <a:gd name="T42" fmla="*/ 3 w 1337"/>
                  <a:gd name="T43" fmla="*/ 0 h 1572"/>
                  <a:gd name="T44" fmla="*/ 3 w 1337"/>
                  <a:gd name="T45" fmla="*/ 0 h 1572"/>
                  <a:gd name="T46" fmla="*/ 3 w 1337"/>
                  <a:gd name="T47" fmla="*/ 0 h 1572"/>
                  <a:gd name="T48" fmla="*/ 2 w 1337"/>
                  <a:gd name="T49" fmla="*/ 0 h 1572"/>
                  <a:gd name="T50" fmla="*/ 2 w 1337"/>
                  <a:gd name="T51" fmla="*/ 0 h 1572"/>
                  <a:gd name="T52" fmla="*/ 2 w 1337"/>
                  <a:gd name="T53" fmla="*/ 0 h 1572"/>
                  <a:gd name="T54" fmla="*/ 2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69" name="Freeform 24">
                <a:extLst>
                  <a:ext uri="{FF2B5EF4-FFF2-40B4-BE49-F238E27FC236}">
                    <a16:creationId xmlns:a16="http://schemas.microsoft.com/office/drawing/2014/main" id="{8EEC3FE6-0F32-48C7-B31C-D682F3CEF448}"/>
                  </a:ext>
                </a:extLst>
              </p:cNvPr>
              <p:cNvSpPr>
                <a:spLocks/>
              </p:cNvSpPr>
              <p:nvPr/>
            </p:nvSpPr>
            <p:spPr bwMode="auto">
              <a:xfrm>
                <a:off x="164" y="3565"/>
                <a:ext cx="824" cy="488"/>
              </a:xfrm>
              <a:custGeom>
                <a:avLst/>
                <a:gdLst>
                  <a:gd name="T0" fmla="*/ 3 w 1176"/>
                  <a:gd name="T1" fmla="*/ 0 h 1382"/>
                  <a:gd name="T2" fmla="*/ 3 w 1176"/>
                  <a:gd name="T3" fmla="*/ 0 h 1382"/>
                  <a:gd name="T4" fmla="*/ 3 w 1176"/>
                  <a:gd name="T5" fmla="*/ 0 h 1382"/>
                  <a:gd name="T6" fmla="*/ 3 w 1176"/>
                  <a:gd name="T7" fmla="*/ 0 h 1382"/>
                  <a:gd name="T8" fmla="*/ 3 w 1176"/>
                  <a:gd name="T9" fmla="*/ 0 h 1382"/>
                  <a:gd name="T10" fmla="*/ 2 w 1176"/>
                  <a:gd name="T11" fmla="*/ 0 h 1382"/>
                  <a:gd name="T12" fmla="*/ 2 w 1176"/>
                  <a:gd name="T13" fmla="*/ 0 h 1382"/>
                  <a:gd name="T14" fmla="*/ 2 w 1176"/>
                  <a:gd name="T15" fmla="*/ 0 h 1382"/>
                  <a:gd name="T16" fmla="*/ 2 w 1176"/>
                  <a:gd name="T17" fmla="*/ 0 h 1382"/>
                  <a:gd name="T18" fmla="*/ 2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2 w 1176"/>
                  <a:gd name="T49" fmla="*/ 0 h 1382"/>
                  <a:gd name="T50" fmla="*/ 2 w 1176"/>
                  <a:gd name="T51" fmla="*/ 0 h 1382"/>
                  <a:gd name="T52" fmla="*/ 2 w 1176"/>
                  <a:gd name="T53" fmla="*/ 0 h 1382"/>
                  <a:gd name="T54" fmla="*/ 3 w 1176"/>
                  <a:gd name="T55" fmla="*/ 0 h 1382"/>
                  <a:gd name="T56" fmla="*/ 3 w 1176"/>
                  <a:gd name="T57" fmla="*/ 0 h 1382"/>
                  <a:gd name="T58" fmla="*/ 3 w 1176"/>
                  <a:gd name="T59" fmla="*/ 0 h 1382"/>
                  <a:gd name="T60" fmla="*/ 3 w 1176"/>
                  <a:gd name="T61" fmla="*/ 0 h 1382"/>
                  <a:gd name="T62" fmla="*/ 3 w 1176"/>
                  <a:gd name="T63" fmla="*/ 0 h 1382"/>
                  <a:gd name="T64" fmla="*/ 3 w 1176"/>
                  <a:gd name="T65" fmla="*/ 0 h 1382"/>
                  <a:gd name="T66" fmla="*/ 3 w 1176"/>
                  <a:gd name="T67" fmla="*/ 0 h 1382"/>
                  <a:gd name="T68" fmla="*/ 3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70" name="Freeform 25">
                <a:extLst>
                  <a:ext uri="{FF2B5EF4-FFF2-40B4-BE49-F238E27FC236}">
                    <a16:creationId xmlns:a16="http://schemas.microsoft.com/office/drawing/2014/main" id="{CB57EEC2-3BD5-48E4-9EE0-C89DEAA3BDF2}"/>
                  </a:ext>
                </a:extLst>
              </p:cNvPr>
              <p:cNvSpPr>
                <a:spLocks/>
              </p:cNvSpPr>
              <p:nvPr/>
            </p:nvSpPr>
            <p:spPr bwMode="auto">
              <a:xfrm>
                <a:off x="164" y="3565"/>
                <a:ext cx="710" cy="420"/>
              </a:xfrm>
              <a:custGeom>
                <a:avLst/>
                <a:gdLst>
                  <a:gd name="T0" fmla="*/ 2 w 1014"/>
                  <a:gd name="T1" fmla="*/ 0 h 1193"/>
                  <a:gd name="T2" fmla="*/ 2 w 1014"/>
                  <a:gd name="T3" fmla="*/ 0 h 1193"/>
                  <a:gd name="T4" fmla="*/ 2 w 1014"/>
                  <a:gd name="T5" fmla="*/ 0 h 1193"/>
                  <a:gd name="T6" fmla="*/ 2 w 1014"/>
                  <a:gd name="T7" fmla="*/ 0 h 1193"/>
                  <a:gd name="T8" fmla="*/ 2 w 1014"/>
                  <a:gd name="T9" fmla="*/ 0 h 1193"/>
                  <a:gd name="T10" fmla="*/ 2 w 1014"/>
                  <a:gd name="T11" fmla="*/ 0 h 1193"/>
                  <a:gd name="T12" fmla="*/ 2 w 1014"/>
                  <a:gd name="T13" fmla="*/ 0 h 1193"/>
                  <a:gd name="T14" fmla="*/ 2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2 w 1014"/>
                  <a:gd name="T51" fmla="*/ 0 h 1193"/>
                  <a:gd name="T52" fmla="*/ 2 w 1014"/>
                  <a:gd name="T53" fmla="*/ 0 h 1193"/>
                  <a:gd name="T54" fmla="*/ 2 w 1014"/>
                  <a:gd name="T55" fmla="*/ 0 h 1193"/>
                  <a:gd name="T56" fmla="*/ 2 w 1014"/>
                  <a:gd name="T57" fmla="*/ 0 h 1193"/>
                  <a:gd name="T58" fmla="*/ 2 w 1014"/>
                  <a:gd name="T59" fmla="*/ 0 h 1193"/>
                  <a:gd name="T60" fmla="*/ 2 w 1014"/>
                  <a:gd name="T61" fmla="*/ 0 h 1193"/>
                  <a:gd name="T62" fmla="*/ 3 w 1014"/>
                  <a:gd name="T63" fmla="*/ 0 h 1193"/>
                  <a:gd name="T64" fmla="*/ 3 w 1014"/>
                  <a:gd name="T65" fmla="*/ 0 h 1193"/>
                  <a:gd name="T66" fmla="*/ 3 w 1014"/>
                  <a:gd name="T67" fmla="*/ 0 h 1193"/>
                  <a:gd name="T68" fmla="*/ 2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pic>
            <p:nvPicPr>
              <p:cNvPr id="27671" name="Picture 26" descr="POINTSTA">
                <a:extLst>
                  <a:ext uri="{FF2B5EF4-FFF2-40B4-BE49-F238E27FC236}">
                    <a16:creationId xmlns:a16="http://schemas.microsoft.com/office/drawing/2014/main" id="{54AE680B-5DFD-4F03-BA71-765CD98C3A4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72" name="Picture 27" descr="POINTSTA">
                <a:extLst>
                  <a:ext uri="{FF2B5EF4-FFF2-40B4-BE49-F238E27FC236}">
                    <a16:creationId xmlns:a16="http://schemas.microsoft.com/office/drawing/2014/main" id="{3E8BE39F-42BF-4683-B698-8B489CA48B4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27673" name="Group 28">
              <a:extLst>
                <a:ext uri="{FF2B5EF4-FFF2-40B4-BE49-F238E27FC236}">
                  <a16:creationId xmlns:a16="http://schemas.microsoft.com/office/drawing/2014/main" id="{047A0253-6729-4952-91F1-A4D7A2959E01}"/>
                </a:ext>
              </a:extLst>
            </p:cNvPr>
            <p:cNvGrpSpPr>
              <a:grpSpLocks/>
            </p:cNvGrpSpPr>
            <p:nvPr/>
          </p:nvGrpSpPr>
          <p:grpSpPr bwMode="auto">
            <a:xfrm>
              <a:off x="288" y="2256"/>
              <a:ext cx="624" cy="1419"/>
              <a:chOff x="288" y="2256"/>
              <a:chExt cx="624" cy="1419"/>
            </a:xfrm>
          </p:grpSpPr>
          <p:pic>
            <p:nvPicPr>
              <p:cNvPr id="27674" name="Picture 29" descr="POINTSTA">
                <a:extLst>
                  <a:ext uri="{FF2B5EF4-FFF2-40B4-BE49-F238E27FC236}">
                    <a16:creationId xmlns:a16="http://schemas.microsoft.com/office/drawing/2014/main" id="{29102C06-05D0-40D0-A820-273E5A59411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75" name="Picture 30" descr="POINTSTA">
                <a:extLst>
                  <a:ext uri="{FF2B5EF4-FFF2-40B4-BE49-F238E27FC236}">
                    <a16:creationId xmlns:a16="http://schemas.microsoft.com/office/drawing/2014/main" id="{69933161-AE81-44C1-9CFF-69081506BAC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76" name="Picture 31" descr="POINTSTA">
                <a:extLst>
                  <a:ext uri="{FF2B5EF4-FFF2-40B4-BE49-F238E27FC236}">
                    <a16:creationId xmlns:a16="http://schemas.microsoft.com/office/drawing/2014/main" id="{570CE5F8-FBD6-4BAB-8B75-8F126E53940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77" name="Picture 32" descr="POINTSTA">
                <a:extLst>
                  <a:ext uri="{FF2B5EF4-FFF2-40B4-BE49-F238E27FC236}">
                    <a16:creationId xmlns:a16="http://schemas.microsoft.com/office/drawing/2014/main" id="{57E2CCEE-65CC-453E-800F-FC84443CD1F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78" name="Picture 33" descr="POINTSTA">
                <a:extLst>
                  <a:ext uri="{FF2B5EF4-FFF2-40B4-BE49-F238E27FC236}">
                    <a16:creationId xmlns:a16="http://schemas.microsoft.com/office/drawing/2014/main" id="{460C14F1-8905-42E0-B6AE-B9036D18C0D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79" name="Picture 34" descr="POINTSTA">
                <a:extLst>
                  <a:ext uri="{FF2B5EF4-FFF2-40B4-BE49-F238E27FC236}">
                    <a16:creationId xmlns:a16="http://schemas.microsoft.com/office/drawing/2014/main" id="{DE4484D2-B4CB-4FB1-B500-CE5B3A46492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grpSp>
        <p:nvGrpSpPr>
          <p:cNvPr id="27680" name="Group 35">
            <a:extLst>
              <a:ext uri="{FF2B5EF4-FFF2-40B4-BE49-F238E27FC236}">
                <a16:creationId xmlns:a16="http://schemas.microsoft.com/office/drawing/2014/main" id="{5C2F98EF-AF23-4661-A827-8C8659723DFA}"/>
              </a:ext>
            </a:extLst>
          </p:cNvPr>
          <p:cNvGrpSpPr>
            <a:grpSpLocks/>
          </p:cNvGrpSpPr>
          <p:nvPr/>
        </p:nvGrpSpPr>
        <p:grpSpPr bwMode="auto">
          <a:xfrm rot="16200000">
            <a:off x="8544719" y="5018881"/>
            <a:ext cx="2209800" cy="2078038"/>
            <a:chOff x="17" y="2256"/>
            <a:chExt cx="1829" cy="2064"/>
          </a:xfrm>
        </p:grpSpPr>
        <p:grpSp>
          <p:nvGrpSpPr>
            <p:cNvPr id="27681" name="Group 36">
              <a:extLst>
                <a:ext uri="{FF2B5EF4-FFF2-40B4-BE49-F238E27FC236}">
                  <a16:creationId xmlns:a16="http://schemas.microsoft.com/office/drawing/2014/main" id="{EA74D9BC-1883-45E9-937D-ADA990193843}"/>
                </a:ext>
              </a:extLst>
            </p:cNvPr>
            <p:cNvGrpSpPr>
              <a:grpSpLocks/>
            </p:cNvGrpSpPr>
            <p:nvPr/>
          </p:nvGrpSpPr>
          <p:grpSpPr bwMode="auto">
            <a:xfrm>
              <a:off x="17" y="3416"/>
              <a:ext cx="1829" cy="904"/>
              <a:chOff x="17" y="3416"/>
              <a:chExt cx="1829" cy="904"/>
            </a:xfrm>
          </p:grpSpPr>
          <p:sp>
            <p:nvSpPr>
              <p:cNvPr id="27682" name="Freeform 37">
                <a:extLst>
                  <a:ext uri="{FF2B5EF4-FFF2-40B4-BE49-F238E27FC236}">
                    <a16:creationId xmlns:a16="http://schemas.microsoft.com/office/drawing/2014/main" id="{50879FAA-39B1-4BA9-8A1A-70AEF116BE2E}"/>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1 w 1336"/>
                  <a:gd name="T11" fmla="*/ 0 h 1572"/>
                  <a:gd name="T12" fmla="*/ 1 w 1336"/>
                  <a:gd name="T13" fmla="*/ 0 h 1572"/>
                  <a:gd name="T14" fmla="*/ 1 w 1336"/>
                  <a:gd name="T15" fmla="*/ 0 h 1572"/>
                  <a:gd name="T16" fmla="*/ 1 w 1336"/>
                  <a:gd name="T17" fmla="*/ 0 h 1572"/>
                  <a:gd name="T18" fmla="*/ 1 w 1336"/>
                  <a:gd name="T19" fmla="*/ 0 h 1572"/>
                  <a:gd name="T20" fmla="*/ 1 w 1336"/>
                  <a:gd name="T21" fmla="*/ 0 h 1572"/>
                  <a:gd name="T22" fmla="*/ 1 w 1336"/>
                  <a:gd name="T23" fmla="*/ 0 h 1572"/>
                  <a:gd name="T24" fmla="*/ 1 w 1336"/>
                  <a:gd name="T25" fmla="*/ 0 h 1572"/>
                  <a:gd name="T26" fmla="*/ 1 w 1336"/>
                  <a:gd name="T27" fmla="*/ 0 h 1572"/>
                  <a:gd name="T28" fmla="*/ 1 w 1336"/>
                  <a:gd name="T29" fmla="*/ 0 h 1572"/>
                  <a:gd name="T30" fmla="*/ 1 w 1336"/>
                  <a:gd name="T31" fmla="*/ 0 h 1572"/>
                  <a:gd name="T32" fmla="*/ 1 w 1336"/>
                  <a:gd name="T33" fmla="*/ 0 h 1572"/>
                  <a:gd name="T34" fmla="*/ 1 w 1336"/>
                  <a:gd name="T35" fmla="*/ 0 h 1572"/>
                  <a:gd name="T36" fmla="*/ 1 w 1336"/>
                  <a:gd name="T37" fmla="*/ 0 h 1572"/>
                  <a:gd name="T38" fmla="*/ 1 w 1336"/>
                  <a:gd name="T39" fmla="*/ 0 h 1572"/>
                  <a:gd name="T40" fmla="*/ 1 w 1336"/>
                  <a:gd name="T41" fmla="*/ 0 h 1572"/>
                  <a:gd name="T42" fmla="*/ 1 w 1336"/>
                  <a:gd name="T43" fmla="*/ 0 h 1572"/>
                  <a:gd name="T44" fmla="*/ 1 w 1336"/>
                  <a:gd name="T45" fmla="*/ 0 h 1572"/>
                  <a:gd name="T46" fmla="*/ 1 w 1336"/>
                  <a:gd name="T47" fmla="*/ 0 h 1572"/>
                  <a:gd name="T48" fmla="*/ 1 w 1336"/>
                  <a:gd name="T49" fmla="*/ 0 h 1572"/>
                  <a:gd name="T50" fmla="*/ 1 w 1336"/>
                  <a:gd name="T51" fmla="*/ 0 h 1572"/>
                  <a:gd name="T52" fmla="*/ 1 w 1336"/>
                  <a:gd name="T53" fmla="*/ 0 h 1572"/>
                  <a:gd name="T54" fmla="*/ 1 w 1336"/>
                  <a:gd name="T55" fmla="*/ 0 h 1572"/>
                  <a:gd name="T56" fmla="*/ 1 w 1336"/>
                  <a:gd name="T57" fmla="*/ 0 h 1572"/>
                  <a:gd name="T58" fmla="*/ 1 w 1336"/>
                  <a:gd name="T59" fmla="*/ 0 h 1572"/>
                  <a:gd name="T60" fmla="*/ 1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83" name="Freeform 38">
                <a:extLst>
                  <a:ext uri="{FF2B5EF4-FFF2-40B4-BE49-F238E27FC236}">
                    <a16:creationId xmlns:a16="http://schemas.microsoft.com/office/drawing/2014/main" id="{29A2C44A-9790-4CCA-BC75-C25DCBD4A723}"/>
                  </a:ext>
                </a:extLst>
              </p:cNvPr>
              <p:cNvSpPr>
                <a:spLocks/>
              </p:cNvSpPr>
              <p:nvPr/>
            </p:nvSpPr>
            <p:spPr bwMode="auto">
              <a:xfrm>
                <a:off x="682" y="3776"/>
                <a:ext cx="587" cy="346"/>
              </a:xfrm>
              <a:custGeom>
                <a:avLst/>
                <a:gdLst>
                  <a:gd name="T0" fmla="*/ 1 w 1174"/>
                  <a:gd name="T1" fmla="*/ 0 h 1383"/>
                  <a:gd name="T2" fmla="*/ 1 w 1174"/>
                  <a:gd name="T3" fmla="*/ 0 h 1383"/>
                  <a:gd name="T4" fmla="*/ 1 w 1174"/>
                  <a:gd name="T5" fmla="*/ 0 h 1383"/>
                  <a:gd name="T6" fmla="*/ 1 w 1174"/>
                  <a:gd name="T7" fmla="*/ 0 h 1383"/>
                  <a:gd name="T8" fmla="*/ 1 w 1174"/>
                  <a:gd name="T9" fmla="*/ 0 h 1383"/>
                  <a:gd name="T10" fmla="*/ 1 w 1174"/>
                  <a:gd name="T11" fmla="*/ 0 h 1383"/>
                  <a:gd name="T12" fmla="*/ 1 w 1174"/>
                  <a:gd name="T13" fmla="*/ 0 h 1383"/>
                  <a:gd name="T14" fmla="*/ 1 w 1174"/>
                  <a:gd name="T15" fmla="*/ 0 h 1383"/>
                  <a:gd name="T16" fmla="*/ 1 w 1174"/>
                  <a:gd name="T17" fmla="*/ 0 h 1383"/>
                  <a:gd name="T18" fmla="*/ 1 w 1174"/>
                  <a:gd name="T19" fmla="*/ 0 h 1383"/>
                  <a:gd name="T20" fmla="*/ 1 w 1174"/>
                  <a:gd name="T21" fmla="*/ 0 h 1383"/>
                  <a:gd name="T22" fmla="*/ 1 w 1174"/>
                  <a:gd name="T23" fmla="*/ 0 h 1383"/>
                  <a:gd name="T24" fmla="*/ 1 w 1174"/>
                  <a:gd name="T25" fmla="*/ 0 h 1383"/>
                  <a:gd name="T26" fmla="*/ 1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1 w 1174"/>
                  <a:gd name="T45" fmla="*/ 0 h 1383"/>
                  <a:gd name="T46" fmla="*/ 1 w 1174"/>
                  <a:gd name="T47" fmla="*/ 0 h 1383"/>
                  <a:gd name="T48" fmla="*/ 1 w 1174"/>
                  <a:gd name="T49" fmla="*/ 0 h 1383"/>
                  <a:gd name="T50" fmla="*/ 1 w 1174"/>
                  <a:gd name="T51" fmla="*/ 0 h 1383"/>
                  <a:gd name="T52" fmla="*/ 1 w 1174"/>
                  <a:gd name="T53" fmla="*/ 0 h 1383"/>
                  <a:gd name="T54" fmla="*/ 1 w 1174"/>
                  <a:gd name="T55" fmla="*/ 0 h 1383"/>
                  <a:gd name="T56" fmla="*/ 1 w 1174"/>
                  <a:gd name="T57" fmla="*/ 0 h 1383"/>
                  <a:gd name="T58" fmla="*/ 1 w 1174"/>
                  <a:gd name="T59" fmla="*/ 0 h 1383"/>
                  <a:gd name="T60" fmla="*/ 1 w 1174"/>
                  <a:gd name="T61" fmla="*/ 0 h 1383"/>
                  <a:gd name="T62" fmla="*/ 1 w 1174"/>
                  <a:gd name="T63" fmla="*/ 0 h 1383"/>
                  <a:gd name="T64" fmla="*/ 1 w 1174"/>
                  <a:gd name="T65" fmla="*/ 0 h 1383"/>
                  <a:gd name="T66" fmla="*/ 1 w 1174"/>
                  <a:gd name="T67" fmla="*/ 0 h 1383"/>
                  <a:gd name="T68" fmla="*/ 1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84" name="Freeform 39">
                <a:extLst>
                  <a:ext uri="{FF2B5EF4-FFF2-40B4-BE49-F238E27FC236}">
                    <a16:creationId xmlns:a16="http://schemas.microsoft.com/office/drawing/2014/main" id="{27CDB317-7C88-4DAC-9083-6B8E6310DDA2}"/>
                  </a:ext>
                </a:extLst>
              </p:cNvPr>
              <p:cNvSpPr>
                <a:spLocks/>
              </p:cNvSpPr>
              <p:nvPr/>
            </p:nvSpPr>
            <p:spPr bwMode="auto">
              <a:xfrm>
                <a:off x="763" y="3776"/>
                <a:ext cx="506" cy="299"/>
              </a:xfrm>
              <a:custGeom>
                <a:avLst/>
                <a:gdLst>
                  <a:gd name="T0" fmla="*/ 1 w 1012"/>
                  <a:gd name="T1" fmla="*/ 0 h 1193"/>
                  <a:gd name="T2" fmla="*/ 1 w 1012"/>
                  <a:gd name="T3" fmla="*/ 0 h 1193"/>
                  <a:gd name="T4" fmla="*/ 1 w 1012"/>
                  <a:gd name="T5" fmla="*/ 0 h 1193"/>
                  <a:gd name="T6" fmla="*/ 1 w 1012"/>
                  <a:gd name="T7" fmla="*/ 0 h 1193"/>
                  <a:gd name="T8" fmla="*/ 1 w 1012"/>
                  <a:gd name="T9" fmla="*/ 0 h 1193"/>
                  <a:gd name="T10" fmla="*/ 1 w 1012"/>
                  <a:gd name="T11" fmla="*/ 0 h 1193"/>
                  <a:gd name="T12" fmla="*/ 1 w 1012"/>
                  <a:gd name="T13" fmla="*/ 0 h 1193"/>
                  <a:gd name="T14" fmla="*/ 1 w 1012"/>
                  <a:gd name="T15" fmla="*/ 0 h 1193"/>
                  <a:gd name="T16" fmla="*/ 1 w 1012"/>
                  <a:gd name="T17" fmla="*/ 0 h 1193"/>
                  <a:gd name="T18" fmla="*/ 1 w 1012"/>
                  <a:gd name="T19" fmla="*/ 0 h 1193"/>
                  <a:gd name="T20" fmla="*/ 1 w 1012"/>
                  <a:gd name="T21" fmla="*/ 0 h 1193"/>
                  <a:gd name="T22" fmla="*/ 1 w 1012"/>
                  <a:gd name="T23" fmla="*/ 0 h 1193"/>
                  <a:gd name="T24" fmla="*/ 1 w 1012"/>
                  <a:gd name="T25" fmla="*/ 0 h 1193"/>
                  <a:gd name="T26" fmla="*/ 1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1 w 1012"/>
                  <a:gd name="T47" fmla="*/ 0 h 1193"/>
                  <a:gd name="T48" fmla="*/ 1 w 1012"/>
                  <a:gd name="T49" fmla="*/ 0 h 1193"/>
                  <a:gd name="T50" fmla="*/ 1 w 1012"/>
                  <a:gd name="T51" fmla="*/ 0 h 1193"/>
                  <a:gd name="T52" fmla="*/ 1 w 1012"/>
                  <a:gd name="T53" fmla="*/ 0 h 1193"/>
                  <a:gd name="T54" fmla="*/ 1 w 1012"/>
                  <a:gd name="T55" fmla="*/ 0 h 1193"/>
                  <a:gd name="T56" fmla="*/ 1 w 1012"/>
                  <a:gd name="T57" fmla="*/ 0 h 1193"/>
                  <a:gd name="T58" fmla="*/ 1 w 1012"/>
                  <a:gd name="T59" fmla="*/ 0 h 1193"/>
                  <a:gd name="T60" fmla="*/ 1 w 1012"/>
                  <a:gd name="T61" fmla="*/ 0 h 1193"/>
                  <a:gd name="T62" fmla="*/ 1 w 1012"/>
                  <a:gd name="T63" fmla="*/ 0 h 1193"/>
                  <a:gd name="T64" fmla="*/ 1 w 1012"/>
                  <a:gd name="T65" fmla="*/ 0 h 1193"/>
                  <a:gd name="T66" fmla="*/ 1 w 1012"/>
                  <a:gd name="T67" fmla="*/ 0 h 1193"/>
                  <a:gd name="T68" fmla="*/ 1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85" name="Freeform 40">
                <a:extLst>
                  <a:ext uri="{FF2B5EF4-FFF2-40B4-BE49-F238E27FC236}">
                    <a16:creationId xmlns:a16="http://schemas.microsoft.com/office/drawing/2014/main" id="{45D8BC49-D69F-488F-B7C5-2DD18DE211A4}"/>
                  </a:ext>
                </a:extLst>
              </p:cNvPr>
              <p:cNvSpPr>
                <a:spLocks/>
              </p:cNvSpPr>
              <p:nvPr/>
            </p:nvSpPr>
            <p:spPr bwMode="auto">
              <a:xfrm>
                <a:off x="401" y="3639"/>
                <a:ext cx="636" cy="374"/>
              </a:xfrm>
              <a:custGeom>
                <a:avLst/>
                <a:gdLst>
                  <a:gd name="T0" fmla="*/ 1 w 1271"/>
                  <a:gd name="T1" fmla="*/ 0 h 1495"/>
                  <a:gd name="T2" fmla="*/ 1 w 1271"/>
                  <a:gd name="T3" fmla="*/ 0 h 1495"/>
                  <a:gd name="T4" fmla="*/ 1 w 1271"/>
                  <a:gd name="T5" fmla="*/ 0 h 1495"/>
                  <a:gd name="T6" fmla="*/ 1 w 1271"/>
                  <a:gd name="T7" fmla="*/ 0 h 1495"/>
                  <a:gd name="T8" fmla="*/ 1 w 1271"/>
                  <a:gd name="T9" fmla="*/ 0 h 1495"/>
                  <a:gd name="T10" fmla="*/ 1 w 1271"/>
                  <a:gd name="T11" fmla="*/ 0 h 1495"/>
                  <a:gd name="T12" fmla="*/ 1 w 1271"/>
                  <a:gd name="T13" fmla="*/ 0 h 1495"/>
                  <a:gd name="T14" fmla="*/ 1 w 1271"/>
                  <a:gd name="T15" fmla="*/ 0 h 1495"/>
                  <a:gd name="T16" fmla="*/ 1 w 1271"/>
                  <a:gd name="T17" fmla="*/ 0 h 1495"/>
                  <a:gd name="T18" fmla="*/ 1 w 1271"/>
                  <a:gd name="T19" fmla="*/ 0 h 1495"/>
                  <a:gd name="T20" fmla="*/ 1 w 1271"/>
                  <a:gd name="T21" fmla="*/ 0 h 1495"/>
                  <a:gd name="T22" fmla="*/ 1 w 1271"/>
                  <a:gd name="T23" fmla="*/ 0 h 1495"/>
                  <a:gd name="T24" fmla="*/ 1 w 1271"/>
                  <a:gd name="T25" fmla="*/ 0 h 1495"/>
                  <a:gd name="T26" fmla="*/ 1 w 1271"/>
                  <a:gd name="T27" fmla="*/ 0 h 1495"/>
                  <a:gd name="T28" fmla="*/ 1 w 1271"/>
                  <a:gd name="T29" fmla="*/ 0 h 1495"/>
                  <a:gd name="T30" fmla="*/ 1 w 1271"/>
                  <a:gd name="T31" fmla="*/ 0 h 1495"/>
                  <a:gd name="T32" fmla="*/ 1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1 w 1271"/>
                  <a:gd name="T45" fmla="*/ 0 h 1495"/>
                  <a:gd name="T46" fmla="*/ 1 w 1271"/>
                  <a:gd name="T47" fmla="*/ 0 h 1495"/>
                  <a:gd name="T48" fmla="*/ 1 w 1271"/>
                  <a:gd name="T49" fmla="*/ 0 h 1495"/>
                  <a:gd name="T50" fmla="*/ 1 w 1271"/>
                  <a:gd name="T51" fmla="*/ 0 h 1495"/>
                  <a:gd name="T52" fmla="*/ 1 w 1271"/>
                  <a:gd name="T53" fmla="*/ 0 h 1495"/>
                  <a:gd name="T54" fmla="*/ 1 w 1271"/>
                  <a:gd name="T55" fmla="*/ 0 h 1495"/>
                  <a:gd name="T56" fmla="*/ 1 w 1271"/>
                  <a:gd name="T57" fmla="*/ 0 h 1495"/>
                  <a:gd name="T58" fmla="*/ 1 w 1271"/>
                  <a:gd name="T59" fmla="*/ 0 h 1495"/>
                  <a:gd name="T60" fmla="*/ 1 w 1271"/>
                  <a:gd name="T61" fmla="*/ 0 h 1495"/>
                  <a:gd name="T62" fmla="*/ 1 w 1271"/>
                  <a:gd name="T63" fmla="*/ 0 h 1495"/>
                  <a:gd name="T64" fmla="*/ 1 w 1271"/>
                  <a:gd name="T65" fmla="*/ 0 h 1495"/>
                  <a:gd name="T66" fmla="*/ 1 w 1271"/>
                  <a:gd name="T67" fmla="*/ 0 h 1495"/>
                  <a:gd name="T68" fmla="*/ 1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86" name="Freeform 41">
                <a:extLst>
                  <a:ext uri="{FF2B5EF4-FFF2-40B4-BE49-F238E27FC236}">
                    <a16:creationId xmlns:a16="http://schemas.microsoft.com/office/drawing/2014/main" id="{D136D0D7-9808-45AE-96CB-9A99912CBA7D}"/>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87" name="Freeform 42">
                <a:extLst>
                  <a:ext uri="{FF2B5EF4-FFF2-40B4-BE49-F238E27FC236}">
                    <a16:creationId xmlns:a16="http://schemas.microsoft.com/office/drawing/2014/main" id="{3A77DE03-F09C-40BD-8421-AFFD8069E0EA}"/>
                  </a:ext>
                </a:extLst>
              </p:cNvPr>
              <p:cNvSpPr>
                <a:spLocks/>
              </p:cNvSpPr>
              <p:nvPr/>
            </p:nvSpPr>
            <p:spPr bwMode="auto">
              <a:xfrm>
                <a:off x="17" y="3423"/>
                <a:ext cx="889" cy="527"/>
              </a:xfrm>
              <a:custGeom>
                <a:avLst/>
                <a:gdLst>
                  <a:gd name="T0" fmla="*/ 2 w 1272"/>
                  <a:gd name="T1" fmla="*/ 0 h 1495"/>
                  <a:gd name="T2" fmla="*/ 2 w 1272"/>
                  <a:gd name="T3" fmla="*/ 0 h 1495"/>
                  <a:gd name="T4" fmla="*/ 2 w 1272"/>
                  <a:gd name="T5" fmla="*/ 0 h 1495"/>
                  <a:gd name="T6" fmla="*/ 2 w 1272"/>
                  <a:gd name="T7" fmla="*/ 0 h 1495"/>
                  <a:gd name="T8" fmla="*/ 2 w 1272"/>
                  <a:gd name="T9" fmla="*/ 0 h 1495"/>
                  <a:gd name="T10" fmla="*/ 2 w 1272"/>
                  <a:gd name="T11" fmla="*/ 0 h 1495"/>
                  <a:gd name="T12" fmla="*/ 2 w 1272"/>
                  <a:gd name="T13" fmla="*/ 0 h 1495"/>
                  <a:gd name="T14" fmla="*/ 1 w 1272"/>
                  <a:gd name="T15" fmla="*/ 0 h 1495"/>
                  <a:gd name="T16" fmla="*/ 1 w 1272"/>
                  <a:gd name="T17" fmla="*/ 0 h 1495"/>
                  <a:gd name="T18" fmla="*/ 1 w 1272"/>
                  <a:gd name="T19" fmla="*/ 0 h 1495"/>
                  <a:gd name="T20" fmla="*/ 1 w 1272"/>
                  <a:gd name="T21" fmla="*/ 0 h 1495"/>
                  <a:gd name="T22" fmla="*/ 1 w 1272"/>
                  <a:gd name="T23" fmla="*/ 0 h 1495"/>
                  <a:gd name="T24" fmla="*/ 1 w 1272"/>
                  <a:gd name="T25" fmla="*/ 0 h 1495"/>
                  <a:gd name="T26" fmla="*/ 1 w 1272"/>
                  <a:gd name="T27" fmla="*/ 0 h 1495"/>
                  <a:gd name="T28" fmla="*/ 1 w 1272"/>
                  <a:gd name="T29" fmla="*/ 0 h 1495"/>
                  <a:gd name="T30" fmla="*/ 1 w 1272"/>
                  <a:gd name="T31" fmla="*/ 0 h 1495"/>
                  <a:gd name="T32" fmla="*/ 0 w 1272"/>
                  <a:gd name="T33" fmla="*/ 0 h 1495"/>
                  <a:gd name="T34" fmla="*/ 0 w 1272"/>
                  <a:gd name="T35" fmla="*/ 0 h 1495"/>
                  <a:gd name="T36" fmla="*/ 1 w 1272"/>
                  <a:gd name="T37" fmla="*/ 0 h 1495"/>
                  <a:gd name="T38" fmla="*/ 1 w 1272"/>
                  <a:gd name="T39" fmla="*/ 0 h 1495"/>
                  <a:gd name="T40" fmla="*/ 1 w 1272"/>
                  <a:gd name="T41" fmla="*/ 0 h 1495"/>
                  <a:gd name="T42" fmla="*/ 1 w 1272"/>
                  <a:gd name="T43" fmla="*/ 0 h 1495"/>
                  <a:gd name="T44" fmla="*/ 1 w 1272"/>
                  <a:gd name="T45" fmla="*/ 0 h 1495"/>
                  <a:gd name="T46" fmla="*/ 1 w 1272"/>
                  <a:gd name="T47" fmla="*/ 0 h 1495"/>
                  <a:gd name="T48" fmla="*/ 1 w 1272"/>
                  <a:gd name="T49" fmla="*/ 0 h 1495"/>
                  <a:gd name="T50" fmla="*/ 2 w 1272"/>
                  <a:gd name="T51" fmla="*/ 0 h 1495"/>
                  <a:gd name="T52" fmla="*/ 2 w 1272"/>
                  <a:gd name="T53" fmla="*/ 0 h 1495"/>
                  <a:gd name="T54" fmla="*/ 2 w 1272"/>
                  <a:gd name="T55" fmla="*/ 0 h 1495"/>
                  <a:gd name="T56" fmla="*/ 2 w 1272"/>
                  <a:gd name="T57" fmla="*/ 0 h 1495"/>
                  <a:gd name="T58" fmla="*/ 3 w 1272"/>
                  <a:gd name="T59" fmla="*/ 0 h 1495"/>
                  <a:gd name="T60" fmla="*/ 3 w 1272"/>
                  <a:gd name="T61" fmla="*/ 0 h 1495"/>
                  <a:gd name="T62" fmla="*/ 3 w 1272"/>
                  <a:gd name="T63" fmla="*/ 0 h 1495"/>
                  <a:gd name="T64" fmla="*/ 3 w 1272"/>
                  <a:gd name="T65" fmla="*/ 0 h 1495"/>
                  <a:gd name="T66" fmla="*/ 3 w 1272"/>
                  <a:gd name="T67" fmla="*/ 0 h 1495"/>
                  <a:gd name="T68" fmla="*/ 2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88" name="Freeform 43">
                <a:extLst>
                  <a:ext uri="{FF2B5EF4-FFF2-40B4-BE49-F238E27FC236}">
                    <a16:creationId xmlns:a16="http://schemas.microsoft.com/office/drawing/2014/main" id="{25CF4BC7-2D19-4718-BD3C-D017BF716778}"/>
                  </a:ext>
                </a:extLst>
              </p:cNvPr>
              <p:cNvSpPr>
                <a:spLocks/>
              </p:cNvSpPr>
              <p:nvPr/>
            </p:nvSpPr>
            <p:spPr bwMode="auto">
              <a:xfrm>
                <a:off x="17" y="3423"/>
                <a:ext cx="937" cy="554"/>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2 w 1338"/>
                  <a:gd name="T13" fmla="*/ 0 h 1572"/>
                  <a:gd name="T14" fmla="*/ 2 w 1338"/>
                  <a:gd name="T15" fmla="*/ 0 h 1572"/>
                  <a:gd name="T16" fmla="*/ 2 w 1338"/>
                  <a:gd name="T17" fmla="*/ 0 h 1572"/>
                  <a:gd name="T18" fmla="*/ 3 w 1338"/>
                  <a:gd name="T19" fmla="*/ 0 h 1572"/>
                  <a:gd name="T20" fmla="*/ 3 w 1338"/>
                  <a:gd name="T21" fmla="*/ 0 h 1572"/>
                  <a:gd name="T22" fmla="*/ 3 w 1338"/>
                  <a:gd name="T23" fmla="*/ 0 h 1572"/>
                  <a:gd name="T24" fmla="*/ 3 w 1338"/>
                  <a:gd name="T25" fmla="*/ 0 h 1572"/>
                  <a:gd name="T26" fmla="*/ 3 w 1338"/>
                  <a:gd name="T27" fmla="*/ 0 h 1572"/>
                  <a:gd name="T28" fmla="*/ 3 w 1338"/>
                  <a:gd name="T29" fmla="*/ 0 h 1572"/>
                  <a:gd name="T30" fmla="*/ 3 w 1338"/>
                  <a:gd name="T31" fmla="*/ 0 h 1572"/>
                  <a:gd name="T32" fmla="*/ 3 w 1338"/>
                  <a:gd name="T33" fmla="*/ 0 h 1572"/>
                  <a:gd name="T34" fmla="*/ 3 w 1338"/>
                  <a:gd name="T35" fmla="*/ 0 h 1572"/>
                  <a:gd name="T36" fmla="*/ 3 w 1338"/>
                  <a:gd name="T37" fmla="*/ 0 h 1572"/>
                  <a:gd name="T38" fmla="*/ 3 w 1338"/>
                  <a:gd name="T39" fmla="*/ 0 h 1572"/>
                  <a:gd name="T40" fmla="*/ 3 w 1338"/>
                  <a:gd name="T41" fmla="*/ 0 h 1572"/>
                  <a:gd name="T42" fmla="*/ 3 w 1338"/>
                  <a:gd name="T43" fmla="*/ 0 h 1572"/>
                  <a:gd name="T44" fmla="*/ 3 w 1338"/>
                  <a:gd name="T45" fmla="*/ 0 h 1572"/>
                  <a:gd name="T46" fmla="*/ 3 w 1338"/>
                  <a:gd name="T47" fmla="*/ 0 h 1572"/>
                  <a:gd name="T48" fmla="*/ 2 w 1338"/>
                  <a:gd name="T49" fmla="*/ 0 h 1572"/>
                  <a:gd name="T50" fmla="*/ 2 w 1338"/>
                  <a:gd name="T51" fmla="*/ 0 h 1572"/>
                  <a:gd name="T52" fmla="*/ 2 w 1338"/>
                  <a:gd name="T53" fmla="*/ 0 h 1572"/>
                  <a:gd name="T54" fmla="*/ 2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89" name="Freeform 44">
                <a:extLst>
                  <a:ext uri="{FF2B5EF4-FFF2-40B4-BE49-F238E27FC236}">
                    <a16:creationId xmlns:a16="http://schemas.microsoft.com/office/drawing/2014/main" id="{01D6F2F4-7302-4B6F-B521-28C88F30FD0C}"/>
                  </a:ext>
                </a:extLst>
              </p:cNvPr>
              <p:cNvSpPr>
                <a:spLocks/>
              </p:cNvSpPr>
              <p:nvPr/>
            </p:nvSpPr>
            <p:spPr bwMode="auto">
              <a:xfrm>
                <a:off x="17" y="3423"/>
                <a:ext cx="823" cy="488"/>
              </a:xfrm>
              <a:custGeom>
                <a:avLst/>
                <a:gdLst>
                  <a:gd name="T0" fmla="*/ 2 w 1176"/>
                  <a:gd name="T1" fmla="*/ 0 h 1383"/>
                  <a:gd name="T2" fmla="*/ 2 w 1176"/>
                  <a:gd name="T3" fmla="*/ 0 h 1383"/>
                  <a:gd name="T4" fmla="*/ 2 w 1176"/>
                  <a:gd name="T5" fmla="*/ 0 h 1383"/>
                  <a:gd name="T6" fmla="*/ 2 w 1176"/>
                  <a:gd name="T7" fmla="*/ 0 h 1383"/>
                  <a:gd name="T8" fmla="*/ 2 w 1176"/>
                  <a:gd name="T9" fmla="*/ 0 h 1383"/>
                  <a:gd name="T10" fmla="*/ 2 w 1176"/>
                  <a:gd name="T11" fmla="*/ 0 h 1383"/>
                  <a:gd name="T12" fmla="*/ 2 w 1176"/>
                  <a:gd name="T13" fmla="*/ 0 h 1383"/>
                  <a:gd name="T14" fmla="*/ 2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2 w 1176"/>
                  <a:gd name="T51" fmla="*/ 0 h 1383"/>
                  <a:gd name="T52" fmla="*/ 2 w 1176"/>
                  <a:gd name="T53" fmla="*/ 0 h 1383"/>
                  <a:gd name="T54" fmla="*/ 2 w 1176"/>
                  <a:gd name="T55" fmla="*/ 0 h 1383"/>
                  <a:gd name="T56" fmla="*/ 2 w 1176"/>
                  <a:gd name="T57" fmla="*/ 0 h 1383"/>
                  <a:gd name="T58" fmla="*/ 2 w 1176"/>
                  <a:gd name="T59" fmla="*/ 0 h 1383"/>
                  <a:gd name="T60" fmla="*/ 2 w 1176"/>
                  <a:gd name="T61" fmla="*/ 0 h 1383"/>
                  <a:gd name="T62" fmla="*/ 2 w 1176"/>
                  <a:gd name="T63" fmla="*/ 0 h 1383"/>
                  <a:gd name="T64" fmla="*/ 3 w 1176"/>
                  <a:gd name="T65" fmla="*/ 0 h 1383"/>
                  <a:gd name="T66" fmla="*/ 3 w 1176"/>
                  <a:gd name="T67" fmla="*/ 0 h 1383"/>
                  <a:gd name="T68" fmla="*/ 2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90" name="Freeform 45">
                <a:extLst>
                  <a:ext uri="{FF2B5EF4-FFF2-40B4-BE49-F238E27FC236}">
                    <a16:creationId xmlns:a16="http://schemas.microsoft.com/office/drawing/2014/main" id="{80788381-BB54-44CB-B76C-99ABC6A0B0D6}"/>
                  </a:ext>
                </a:extLst>
              </p:cNvPr>
              <p:cNvSpPr>
                <a:spLocks/>
              </p:cNvSpPr>
              <p:nvPr/>
            </p:nvSpPr>
            <p:spPr bwMode="auto">
              <a:xfrm>
                <a:off x="19" y="3416"/>
                <a:ext cx="708" cy="431"/>
              </a:xfrm>
              <a:custGeom>
                <a:avLst/>
                <a:gdLst>
                  <a:gd name="T0" fmla="*/ 2 w 1011"/>
                  <a:gd name="T1" fmla="*/ 0 h 1223"/>
                  <a:gd name="T2" fmla="*/ 2 w 1011"/>
                  <a:gd name="T3" fmla="*/ 0 h 1223"/>
                  <a:gd name="T4" fmla="*/ 2 w 1011"/>
                  <a:gd name="T5" fmla="*/ 0 h 1223"/>
                  <a:gd name="T6" fmla="*/ 2 w 1011"/>
                  <a:gd name="T7" fmla="*/ 0 h 1223"/>
                  <a:gd name="T8" fmla="*/ 2 w 1011"/>
                  <a:gd name="T9" fmla="*/ 0 h 1223"/>
                  <a:gd name="T10" fmla="*/ 2 w 1011"/>
                  <a:gd name="T11" fmla="*/ 0 h 1223"/>
                  <a:gd name="T12" fmla="*/ 2 w 1011"/>
                  <a:gd name="T13" fmla="*/ 0 h 1223"/>
                  <a:gd name="T14" fmla="*/ 2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2 w 1011"/>
                  <a:gd name="T51" fmla="*/ 0 h 1223"/>
                  <a:gd name="T52" fmla="*/ 2 w 1011"/>
                  <a:gd name="T53" fmla="*/ 0 h 1223"/>
                  <a:gd name="T54" fmla="*/ 2 w 1011"/>
                  <a:gd name="T55" fmla="*/ 0 h 1223"/>
                  <a:gd name="T56" fmla="*/ 2 w 1011"/>
                  <a:gd name="T57" fmla="*/ 0 h 1223"/>
                  <a:gd name="T58" fmla="*/ 2 w 1011"/>
                  <a:gd name="T59" fmla="*/ 0 h 1223"/>
                  <a:gd name="T60" fmla="*/ 2 w 1011"/>
                  <a:gd name="T61" fmla="*/ 0 h 1223"/>
                  <a:gd name="T62" fmla="*/ 3 w 1011"/>
                  <a:gd name="T63" fmla="*/ 0 h 1223"/>
                  <a:gd name="T64" fmla="*/ 3 w 1011"/>
                  <a:gd name="T65" fmla="*/ 0 h 1223"/>
                  <a:gd name="T66" fmla="*/ 3 w 1011"/>
                  <a:gd name="T67" fmla="*/ 0 h 1223"/>
                  <a:gd name="T68" fmla="*/ 2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pic>
            <p:nvPicPr>
              <p:cNvPr id="27691" name="Picture 46" descr="POINTSTA">
                <a:extLst>
                  <a:ext uri="{FF2B5EF4-FFF2-40B4-BE49-F238E27FC236}">
                    <a16:creationId xmlns:a16="http://schemas.microsoft.com/office/drawing/2014/main" id="{0F54FDDD-48EF-4FEF-ADE5-CAEF304E2E6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92" name="Picture 47" descr="POINTSTA">
                <a:extLst>
                  <a:ext uri="{FF2B5EF4-FFF2-40B4-BE49-F238E27FC236}">
                    <a16:creationId xmlns:a16="http://schemas.microsoft.com/office/drawing/2014/main" id="{B36CE41B-E31D-4E9B-832C-8ED0C94E04F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93" name="Picture 48" descr="POINTSTA">
                <a:extLst>
                  <a:ext uri="{FF2B5EF4-FFF2-40B4-BE49-F238E27FC236}">
                    <a16:creationId xmlns:a16="http://schemas.microsoft.com/office/drawing/2014/main" id="{5E229F29-3DA0-4890-9408-0701531E6C5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94" name="Picture 49" descr="POINTSTA">
                <a:extLst>
                  <a:ext uri="{FF2B5EF4-FFF2-40B4-BE49-F238E27FC236}">
                    <a16:creationId xmlns:a16="http://schemas.microsoft.com/office/drawing/2014/main" id="{6CD3FB43-7454-4590-B7EF-628DACAF6CA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7695" name="Freeform 50">
                <a:extLst>
                  <a:ext uri="{FF2B5EF4-FFF2-40B4-BE49-F238E27FC236}">
                    <a16:creationId xmlns:a16="http://schemas.microsoft.com/office/drawing/2014/main" id="{60054380-749D-40FB-991B-02F9ABBB9478}"/>
                  </a:ext>
                </a:extLst>
              </p:cNvPr>
              <p:cNvSpPr>
                <a:spLocks/>
              </p:cNvSpPr>
              <p:nvPr/>
            </p:nvSpPr>
            <p:spPr bwMode="auto">
              <a:xfrm>
                <a:off x="164" y="3565"/>
                <a:ext cx="937" cy="554"/>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2 w 1337"/>
                  <a:gd name="T13" fmla="*/ 0 h 1572"/>
                  <a:gd name="T14" fmla="*/ 2 w 1337"/>
                  <a:gd name="T15" fmla="*/ 0 h 1572"/>
                  <a:gd name="T16" fmla="*/ 2 w 1337"/>
                  <a:gd name="T17" fmla="*/ 0 h 1572"/>
                  <a:gd name="T18" fmla="*/ 3 w 1337"/>
                  <a:gd name="T19" fmla="*/ 0 h 1572"/>
                  <a:gd name="T20" fmla="*/ 3 w 1337"/>
                  <a:gd name="T21" fmla="*/ 0 h 1572"/>
                  <a:gd name="T22" fmla="*/ 3 w 1337"/>
                  <a:gd name="T23" fmla="*/ 0 h 1572"/>
                  <a:gd name="T24" fmla="*/ 3 w 1337"/>
                  <a:gd name="T25" fmla="*/ 0 h 1572"/>
                  <a:gd name="T26" fmla="*/ 3 w 1337"/>
                  <a:gd name="T27" fmla="*/ 0 h 1572"/>
                  <a:gd name="T28" fmla="*/ 3 w 1337"/>
                  <a:gd name="T29" fmla="*/ 0 h 1572"/>
                  <a:gd name="T30" fmla="*/ 3 w 1337"/>
                  <a:gd name="T31" fmla="*/ 0 h 1572"/>
                  <a:gd name="T32" fmla="*/ 3 w 1337"/>
                  <a:gd name="T33" fmla="*/ 0 h 1572"/>
                  <a:gd name="T34" fmla="*/ 3 w 1337"/>
                  <a:gd name="T35" fmla="*/ 0 h 1572"/>
                  <a:gd name="T36" fmla="*/ 3 w 1337"/>
                  <a:gd name="T37" fmla="*/ 0 h 1572"/>
                  <a:gd name="T38" fmla="*/ 3 w 1337"/>
                  <a:gd name="T39" fmla="*/ 0 h 1572"/>
                  <a:gd name="T40" fmla="*/ 3 w 1337"/>
                  <a:gd name="T41" fmla="*/ 0 h 1572"/>
                  <a:gd name="T42" fmla="*/ 3 w 1337"/>
                  <a:gd name="T43" fmla="*/ 0 h 1572"/>
                  <a:gd name="T44" fmla="*/ 3 w 1337"/>
                  <a:gd name="T45" fmla="*/ 0 h 1572"/>
                  <a:gd name="T46" fmla="*/ 3 w 1337"/>
                  <a:gd name="T47" fmla="*/ 0 h 1572"/>
                  <a:gd name="T48" fmla="*/ 2 w 1337"/>
                  <a:gd name="T49" fmla="*/ 0 h 1572"/>
                  <a:gd name="T50" fmla="*/ 2 w 1337"/>
                  <a:gd name="T51" fmla="*/ 0 h 1572"/>
                  <a:gd name="T52" fmla="*/ 2 w 1337"/>
                  <a:gd name="T53" fmla="*/ 0 h 1572"/>
                  <a:gd name="T54" fmla="*/ 2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96" name="Freeform 51">
                <a:extLst>
                  <a:ext uri="{FF2B5EF4-FFF2-40B4-BE49-F238E27FC236}">
                    <a16:creationId xmlns:a16="http://schemas.microsoft.com/office/drawing/2014/main" id="{D8FDD3F0-8007-4CEC-907C-AAA79DA26D8D}"/>
                  </a:ext>
                </a:extLst>
              </p:cNvPr>
              <p:cNvSpPr>
                <a:spLocks/>
              </p:cNvSpPr>
              <p:nvPr/>
            </p:nvSpPr>
            <p:spPr bwMode="auto">
              <a:xfrm>
                <a:off x="164" y="3565"/>
                <a:ext cx="824" cy="488"/>
              </a:xfrm>
              <a:custGeom>
                <a:avLst/>
                <a:gdLst>
                  <a:gd name="T0" fmla="*/ 3 w 1176"/>
                  <a:gd name="T1" fmla="*/ 0 h 1382"/>
                  <a:gd name="T2" fmla="*/ 3 w 1176"/>
                  <a:gd name="T3" fmla="*/ 0 h 1382"/>
                  <a:gd name="T4" fmla="*/ 3 w 1176"/>
                  <a:gd name="T5" fmla="*/ 0 h 1382"/>
                  <a:gd name="T6" fmla="*/ 3 w 1176"/>
                  <a:gd name="T7" fmla="*/ 0 h 1382"/>
                  <a:gd name="T8" fmla="*/ 3 w 1176"/>
                  <a:gd name="T9" fmla="*/ 0 h 1382"/>
                  <a:gd name="T10" fmla="*/ 2 w 1176"/>
                  <a:gd name="T11" fmla="*/ 0 h 1382"/>
                  <a:gd name="T12" fmla="*/ 2 w 1176"/>
                  <a:gd name="T13" fmla="*/ 0 h 1382"/>
                  <a:gd name="T14" fmla="*/ 2 w 1176"/>
                  <a:gd name="T15" fmla="*/ 0 h 1382"/>
                  <a:gd name="T16" fmla="*/ 2 w 1176"/>
                  <a:gd name="T17" fmla="*/ 0 h 1382"/>
                  <a:gd name="T18" fmla="*/ 2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2 w 1176"/>
                  <a:gd name="T49" fmla="*/ 0 h 1382"/>
                  <a:gd name="T50" fmla="*/ 2 w 1176"/>
                  <a:gd name="T51" fmla="*/ 0 h 1382"/>
                  <a:gd name="T52" fmla="*/ 2 w 1176"/>
                  <a:gd name="T53" fmla="*/ 0 h 1382"/>
                  <a:gd name="T54" fmla="*/ 3 w 1176"/>
                  <a:gd name="T55" fmla="*/ 0 h 1382"/>
                  <a:gd name="T56" fmla="*/ 3 w 1176"/>
                  <a:gd name="T57" fmla="*/ 0 h 1382"/>
                  <a:gd name="T58" fmla="*/ 3 w 1176"/>
                  <a:gd name="T59" fmla="*/ 0 h 1382"/>
                  <a:gd name="T60" fmla="*/ 3 w 1176"/>
                  <a:gd name="T61" fmla="*/ 0 h 1382"/>
                  <a:gd name="T62" fmla="*/ 3 w 1176"/>
                  <a:gd name="T63" fmla="*/ 0 h 1382"/>
                  <a:gd name="T64" fmla="*/ 3 w 1176"/>
                  <a:gd name="T65" fmla="*/ 0 h 1382"/>
                  <a:gd name="T66" fmla="*/ 3 w 1176"/>
                  <a:gd name="T67" fmla="*/ 0 h 1382"/>
                  <a:gd name="T68" fmla="*/ 3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sp>
            <p:nvSpPr>
              <p:cNvPr id="27697" name="Freeform 52">
                <a:extLst>
                  <a:ext uri="{FF2B5EF4-FFF2-40B4-BE49-F238E27FC236}">
                    <a16:creationId xmlns:a16="http://schemas.microsoft.com/office/drawing/2014/main" id="{C925B449-2CED-4717-ADD8-AA3CE6441618}"/>
                  </a:ext>
                </a:extLst>
              </p:cNvPr>
              <p:cNvSpPr>
                <a:spLocks/>
              </p:cNvSpPr>
              <p:nvPr/>
            </p:nvSpPr>
            <p:spPr bwMode="auto">
              <a:xfrm>
                <a:off x="164" y="3565"/>
                <a:ext cx="710" cy="420"/>
              </a:xfrm>
              <a:custGeom>
                <a:avLst/>
                <a:gdLst>
                  <a:gd name="T0" fmla="*/ 2 w 1014"/>
                  <a:gd name="T1" fmla="*/ 0 h 1193"/>
                  <a:gd name="T2" fmla="*/ 2 w 1014"/>
                  <a:gd name="T3" fmla="*/ 0 h 1193"/>
                  <a:gd name="T4" fmla="*/ 2 w 1014"/>
                  <a:gd name="T5" fmla="*/ 0 h 1193"/>
                  <a:gd name="T6" fmla="*/ 2 w 1014"/>
                  <a:gd name="T7" fmla="*/ 0 h 1193"/>
                  <a:gd name="T8" fmla="*/ 2 w 1014"/>
                  <a:gd name="T9" fmla="*/ 0 h 1193"/>
                  <a:gd name="T10" fmla="*/ 2 w 1014"/>
                  <a:gd name="T11" fmla="*/ 0 h 1193"/>
                  <a:gd name="T12" fmla="*/ 2 w 1014"/>
                  <a:gd name="T13" fmla="*/ 0 h 1193"/>
                  <a:gd name="T14" fmla="*/ 2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2 w 1014"/>
                  <a:gd name="T51" fmla="*/ 0 h 1193"/>
                  <a:gd name="T52" fmla="*/ 2 w 1014"/>
                  <a:gd name="T53" fmla="*/ 0 h 1193"/>
                  <a:gd name="T54" fmla="*/ 2 w 1014"/>
                  <a:gd name="T55" fmla="*/ 0 h 1193"/>
                  <a:gd name="T56" fmla="*/ 2 w 1014"/>
                  <a:gd name="T57" fmla="*/ 0 h 1193"/>
                  <a:gd name="T58" fmla="*/ 2 w 1014"/>
                  <a:gd name="T59" fmla="*/ 0 h 1193"/>
                  <a:gd name="T60" fmla="*/ 2 w 1014"/>
                  <a:gd name="T61" fmla="*/ 0 h 1193"/>
                  <a:gd name="T62" fmla="*/ 3 w 1014"/>
                  <a:gd name="T63" fmla="*/ 0 h 1193"/>
                  <a:gd name="T64" fmla="*/ 3 w 1014"/>
                  <a:gd name="T65" fmla="*/ 0 h 1193"/>
                  <a:gd name="T66" fmla="*/ 3 w 1014"/>
                  <a:gd name="T67" fmla="*/ 0 h 1193"/>
                  <a:gd name="T68" fmla="*/ 2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200">
                  <a:solidFill>
                    <a:srgbClr val="000000"/>
                  </a:solidFill>
                  <a:latin typeface="VNtimes new roman" pitchFamily="34" charset="0"/>
                </a:endParaRPr>
              </a:p>
            </p:txBody>
          </p:sp>
          <p:pic>
            <p:nvPicPr>
              <p:cNvPr id="27698" name="Picture 53" descr="POINTSTA">
                <a:extLst>
                  <a:ext uri="{FF2B5EF4-FFF2-40B4-BE49-F238E27FC236}">
                    <a16:creationId xmlns:a16="http://schemas.microsoft.com/office/drawing/2014/main" id="{05F4D201-6177-429C-92D4-D5EE8E66B65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699" name="Picture 54" descr="POINTSTA">
                <a:extLst>
                  <a:ext uri="{FF2B5EF4-FFF2-40B4-BE49-F238E27FC236}">
                    <a16:creationId xmlns:a16="http://schemas.microsoft.com/office/drawing/2014/main" id="{DBC0C045-0EE7-4019-BDEC-D07A4A6A582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27700" name="Group 55">
              <a:extLst>
                <a:ext uri="{FF2B5EF4-FFF2-40B4-BE49-F238E27FC236}">
                  <a16:creationId xmlns:a16="http://schemas.microsoft.com/office/drawing/2014/main" id="{90A43E41-00A3-48B1-B3D5-717F28B3C628}"/>
                </a:ext>
              </a:extLst>
            </p:cNvPr>
            <p:cNvGrpSpPr>
              <a:grpSpLocks/>
            </p:cNvGrpSpPr>
            <p:nvPr/>
          </p:nvGrpSpPr>
          <p:grpSpPr bwMode="auto">
            <a:xfrm>
              <a:off x="288" y="2256"/>
              <a:ext cx="624" cy="1419"/>
              <a:chOff x="288" y="2256"/>
              <a:chExt cx="624" cy="1419"/>
            </a:xfrm>
          </p:grpSpPr>
          <p:pic>
            <p:nvPicPr>
              <p:cNvPr id="27701" name="Picture 56" descr="POINTSTA">
                <a:extLst>
                  <a:ext uri="{FF2B5EF4-FFF2-40B4-BE49-F238E27FC236}">
                    <a16:creationId xmlns:a16="http://schemas.microsoft.com/office/drawing/2014/main" id="{CD5DF3B9-4ECB-4DC9-82D7-6F802A591B7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702" name="Picture 57" descr="POINTSTA">
                <a:extLst>
                  <a:ext uri="{FF2B5EF4-FFF2-40B4-BE49-F238E27FC236}">
                    <a16:creationId xmlns:a16="http://schemas.microsoft.com/office/drawing/2014/main" id="{9F54EB66-DAE7-4A2C-A400-9385AD14A9A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703" name="Picture 58" descr="POINTSTA">
                <a:extLst>
                  <a:ext uri="{FF2B5EF4-FFF2-40B4-BE49-F238E27FC236}">
                    <a16:creationId xmlns:a16="http://schemas.microsoft.com/office/drawing/2014/main" id="{59BEC67B-E126-4668-98BF-7F3948701B0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704" name="Picture 59" descr="POINTSTA">
                <a:extLst>
                  <a:ext uri="{FF2B5EF4-FFF2-40B4-BE49-F238E27FC236}">
                    <a16:creationId xmlns:a16="http://schemas.microsoft.com/office/drawing/2014/main" id="{2978D138-FE3E-48A4-B651-40E3BABD801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705" name="Picture 60" descr="POINTSTA">
                <a:extLst>
                  <a:ext uri="{FF2B5EF4-FFF2-40B4-BE49-F238E27FC236}">
                    <a16:creationId xmlns:a16="http://schemas.microsoft.com/office/drawing/2014/main" id="{7A9A46BA-8AE0-45DB-A9A9-859303A1458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7706" name="Picture 61" descr="POINTSTA">
                <a:extLst>
                  <a:ext uri="{FF2B5EF4-FFF2-40B4-BE49-F238E27FC236}">
                    <a16:creationId xmlns:a16="http://schemas.microsoft.com/office/drawing/2014/main" id="{65B571DE-F49D-4751-9926-7FE231DDDEA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pic>
        <p:nvPicPr>
          <p:cNvPr id="27707" name="Picture 62" descr="POINSET2">
            <a:extLst>
              <a:ext uri="{FF2B5EF4-FFF2-40B4-BE49-F238E27FC236}">
                <a16:creationId xmlns:a16="http://schemas.microsoft.com/office/drawing/2014/main" id="{51E96CA7-FFC6-4052-B8C4-42B7268D6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3176"/>
            <a:ext cx="166211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8" name="Picture 63" descr="POINSET2">
            <a:extLst>
              <a:ext uri="{FF2B5EF4-FFF2-40B4-BE49-F238E27FC236}">
                <a16:creationId xmlns:a16="http://schemas.microsoft.com/office/drawing/2014/main" id="{355FA1BE-080D-4062-BA4F-F1C84FEC0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93188" y="58738"/>
            <a:ext cx="17716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Text Box 13">
            <a:extLst>
              <a:ext uri="{FF2B5EF4-FFF2-40B4-BE49-F238E27FC236}">
                <a16:creationId xmlns:a16="http://schemas.microsoft.com/office/drawing/2014/main" id="{C5B28C2E-CC18-4AB6-863E-F9F34A0BAAD7}"/>
              </a:ext>
            </a:extLst>
          </p:cNvPr>
          <p:cNvSpPr txBox="1">
            <a:spLocks noChangeArrowheads="1"/>
          </p:cNvSpPr>
          <p:nvPr/>
        </p:nvSpPr>
        <p:spPr bwMode="auto">
          <a:xfrm>
            <a:off x="1981200" y="838201"/>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b="1">
                <a:solidFill>
                  <a:srgbClr val="0000CC"/>
                </a:solidFill>
                <a:latin typeface="Arial" panose="020B0604020202020204" pitchFamily="34" charset="0"/>
              </a:rPr>
              <a:t>I. KHI NÀO CẦN ViẾT ĐƠN?</a:t>
            </a:r>
          </a:p>
        </p:txBody>
      </p:sp>
      <p:sp>
        <p:nvSpPr>
          <p:cNvPr id="4110" name="Text Box 14">
            <a:extLst>
              <a:ext uri="{FF2B5EF4-FFF2-40B4-BE49-F238E27FC236}">
                <a16:creationId xmlns:a16="http://schemas.microsoft.com/office/drawing/2014/main" id="{73585BD1-BCED-45C6-B74C-7A4306B71324}"/>
              </a:ext>
            </a:extLst>
          </p:cNvPr>
          <p:cNvSpPr txBox="1">
            <a:spLocks noChangeArrowheads="1"/>
          </p:cNvSpPr>
          <p:nvPr/>
        </p:nvSpPr>
        <p:spPr bwMode="auto">
          <a:xfrm>
            <a:off x="3733800" y="22860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0000"/>
                </a:solidFill>
                <a:latin typeface="Arial" panose="020B0604020202020204" pitchFamily="34" charset="0"/>
              </a:rPr>
              <a:t>TẬP LÀM VĂN: VIẾT ĐƠN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9"/>
                                        </p:tgtEl>
                                        <p:attrNameLst>
                                          <p:attrName>style.visibility</p:attrName>
                                        </p:attrNameLst>
                                      </p:cBhvr>
                                      <p:to>
                                        <p:strVal val="visible"/>
                                      </p:to>
                                    </p:set>
                                    <p:anim calcmode="discrete" valueType="clr">
                                      <p:cBhvr override="childStyle">
                                        <p:cTn id="7" dur="80"/>
                                        <p:tgtEl>
                                          <p:spTgt spid="410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9"/>
                                        </p:tgtEl>
                                        <p:attrNameLst>
                                          <p:attrName>fillcolor</p:attrName>
                                        </p:attrNameLst>
                                      </p:cBhvr>
                                      <p:tavLst>
                                        <p:tav tm="0">
                                          <p:val>
                                            <p:clrVal>
                                              <a:schemeClr val="accent2"/>
                                            </p:clrVal>
                                          </p:val>
                                        </p:tav>
                                        <p:tav tm="50000">
                                          <p:val>
                                            <p:clrVal>
                                              <a:schemeClr val="hlink"/>
                                            </p:clrVal>
                                          </p:val>
                                        </p:tav>
                                      </p:tavLst>
                                    </p:anim>
                                    <p:set>
                                      <p:cBhvr>
                                        <p:cTn id="9" dur="80"/>
                                        <p:tgtEl>
                                          <p:spTgt spid="4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a:extLst>
              <a:ext uri="{FF2B5EF4-FFF2-40B4-BE49-F238E27FC236}">
                <a16:creationId xmlns:a16="http://schemas.microsoft.com/office/drawing/2014/main" id="{B59C07D8-BC0D-4456-AB48-B4150822238E}"/>
              </a:ext>
            </a:extLst>
          </p:cNvPr>
          <p:cNvSpPr txBox="1">
            <a:spLocks noChangeArrowheads="1"/>
          </p:cNvSpPr>
          <p:nvPr/>
        </p:nvSpPr>
        <p:spPr bwMode="auto">
          <a:xfrm>
            <a:off x="1676400" y="241301"/>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1.</a:t>
            </a:r>
            <a:r>
              <a:rPr lang="en-US" altLang="en-US" sz="2400">
                <a:solidFill>
                  <a:srgbClr val="FF0000"/>
                </a:solidFill>
                <a:latin typeface="Arial" panose="020B0604020202020204" pitchFamily="34" charset="0"/>
              </a:rPr>
              <a:t> Từ những ví dụ cụ thể sau đây, em hãy rút ra nhận xét khái quát khi nào thì cần viết đơn, hoặc vì sao cần viết đơn?</a:t>
            </a:r>
          </a:p>
        </p:txBody>
      </p:sp>
      <p:sp>
        <p:nvSpPr>
          <p:cNvPr id="6152" name="Text Box 8">
            <a:extLst>
              <a:ext uri="{FF2B5EF4-FFF2-40B4-BE49-F238E27FC236}">
                <a16:creationId xmlns:a16="http://schemas.microsoft.com/office/drawing/2014/main" id="{6773A4D9-0228-4CAC-8BFC-0722649CA7F3}"/>
              </a:ext>
            </a:extLst>
          </p:cNvPr>
          <p:cNvSpPr txBox="1">
            <a:spLocks noChangeArrowheads="1"/>
          </p:cNvSpPr>
          <p:nvPr/>
        </p:nvSpPr>
        <p:spPr bwMode="auto">
          <a:xfrm>
            <a:off x="1698625" y="1066801"/>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u="sng">
                <a:solidFill>
                  <a:srgbClr val="0000CC"/>
                </a:solidFill>
                <a:latin typeface="Arial" panose="020B0604020202020204" pitchFamily="34" charset="0"/>
              </a:rPr>
              <a:t>VD 1:</a:t>
            </a:r>
            <a:r>
              <a:rPr lang="en-US" altLang="en-US" sz="2400">
                <a:solidFill>
                  <a:srgbClr val="0000CC"/>
                </a:solidFill>
                <a:latin typeface="Arial" panose="020B0604020202020204" pitchFamily="34" charset="0"/>
              </a:rPr>
              <a:t> Khi em có nguyện vọng gia nhập Đoàn Thanh niên Cộng sản Hồ Chí Minh, em viết đơn gửi  Ban Chấp hành Đoàn trường. </a:t>
            </a:r>
          </a:p>
        </p:txBody>
      </p:sp>
      <p:sp>
        <p:nvSpPr>
          <p:cNvPr id="6153" name="Text Box 9">
            <a:extLst>
              <a:ext uri="{FF2B5EF4-FFF2-40B4-BE49-F238E27FC236}">
                <a16:creationId xmlns:a16="http://schemas.microsoft.com/office/drawing/2014/main" id="{A922CCE0-312D-47DE-A5CF-07FF4A369883}"/>
              </a:ext>
            </a:extLst>
          </p:cNvPr>
          <p:cNvSpPr txBox="1">
            <a:spLocks noChangeArrowheads="1"/>
          </p:cNvSpPr>
          <p:nvPr/>
        </p:nvSpPr>
        <p:spPr bwMode="auto">
          <a:xfrm>
            <a:off x="1752600" y="2301876"/>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u="sng">
                <a:solidFill>
                  <a:srgbClr val="0000CC"/>
                </a:solidFill>
                <a:latin typeface="Arial" panose="020B0604020202020204" pitchFamily="34" charset="0"/>
              </a:rPr>
              <a:t>VD 2:</a:t>
            </a:r>
            <a:r>
              <a:rPr lang="en-US" altLang="en-US" sz="2400">
                <a:solidFill>
                  <a:srgbClr val="0000CC"/>
                </a:solidFill>
                <a:latin typeface="Arial" panose="020B0604020202020204" pitchFamily="34" charset="0"/>
              </a:rPr>
              <a:t> Chẳng may bị ốm, không đến lớp được, em viết đơn gửi cô giáo chủ nhiệm xin phép nghỉ học.</a:t>
            </a:r>
          </a:p>
        </p:txBody>
      </p:sp>
      <p:sp>
        <p:nvSpPr>
          <p:cNvPr id="6154" name="Text Box 10">
            <a:extLst>
              <a:ext uri="{FF2B5EF4-FFF2-40B4-BE49-F238E27FC236}">
                <a16:creationId xmlns:a16="http://schemas.microsoft.com/office/drawing/2014/main" id="{ADDAC313-7C52-4EEE-B86F-F51184977602}"/>
              </a:ext>
            </a:extLst>
          </p:cNvPr>
          <p:cNvSpPr txBox="1">
            <a:spLocks noChangeArrowheads="1"/>
          </p:cNvSpPr>
          <p:nvPr/>
        </p:nvSpPr>
        <p:spPr bwMode="auto">
          <a:xfrm>
            <a:off x="1752600" y="3200401"/>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u="sng">
                <a:solidFill>
                  <a:srgbClr val="0000CC"/>
                </a:solidFill>
                <a:latin typeface="Arial" panose="020B0604020202020204" pitchFamily="34" charset="0"/>
              </a:rPr>
              <a:t>VD 3:</a:t>
            </a:r>
            <a:r>
              <a:rPr lang="en-US" altLang="en-US" sz="2400">
                <a:solidFill>
                  <a:srgbClr val="0000CC"/>
                </a:solidFill>
                <a:latin typeface="Arial" panose="020B0604020202020204" pitchFamily="34" charset="0"/>
              </a:rPr>
              <a:t> Do hoàn cảnh gia đình gặp khó khăn, em viết đơn gửi Ban giám hiệu nhà trường xin được miễn giảm học phí.</a:t>
            </a:r>
          </a:p>
        </p:txBody>
      </p:sp>
      <p:sp>
        <p:nvSpPr>
          <p:cNvPr id="6155" name="Text Box 11">
            <a:extLst>
              <a:ext uri="{FF2B5EF4-FFF2-40B4-BE49-F238E27FC236}">
                <a16:creationId xmlns:a16="http://schemas.microsoft.com/office/drawing/2014/main" id="{D7B8B823-7D22-4B1D-87C4-393FE670A905}"/>
              </a:ext>
            </a:extLst>
          </p:cNvPr>
          <p:cNvSpPr txBox="1">
            <a:spLocks noChangeArrowheads="1"/>
          </p:cNvSpPr>
          <p:nvPr/>
        </p:nvSpPr>
        <p:spPr bwMode="auto">
          <a:xfrm>
            <a:off x="1727200" y="4130676"/>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u="sng">
                <a:solidFill>
                  <a:srgbClr val="0000CC"/>
                </a:solidFill>
                <a:latin typeface="Arial" panose="020B0604020202020204" pitchFamily="34" charset="0"/>
              </a:rPr>
              <a:t>VD 4:</a:t>
            </a:r>
            <a:r>
              <a:rPr lang="en-US" altLang="en-US" sz="2400">
                <a:solidFill>
                  <a:srgbClr val="0000CC"/>
                </a:solidFill>
                <a:latin typeface="Arial" panose="020B0604020202020204" pitchFamily="34" charset="0"/>
              </a:rPr>
              <a:t> Do sơ suất, em bị mất giấy chứng nhận tốt nghiệp Tiểu học. Em viết đơn xin cấp lại.</a:t>
            </a:r>
          </a:p>
        </p:txBody>
      </p:sp>
      <p:sp>
        <p:nvSpPr>
          <p:cNvPr id="6168" name="Text Box 24">
            <a:extLst>
              <a:ext uri="{FF2B5EF4-FFF2-40B4-BE49-F238E27FC236}">
                <a16:creationId xmlns:a16="http://schemas.microsoft.com/office/drawing/2014/main" id="{E8745887-ABBF-44D0-A253-2DF712780EE8}"/>
              </a:ext>
            </a:extLst>
          </p:cNvPr>
          <p:cNvSpPr txBox="1">
            <a:spLocks noChangeArrowheads="1"/>
          </p:cNvSpPr>
          <p:nvPr/>
        </p:nvSpPr>
        <p:spPr bwMode="auto">
          <a:xfrm>
            <a:off x="1752600" y="4953001"/>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a:solidFill>
                  <a:srgbClr val="FF0000"/>
                </a:solidFill>
                <a:latin typeface="Arial" panose="020B0604020202020204" pitchFamily="34" charset="0"/>
              </a:rPr>
              <a:t>Trong cuộc sống có rất nhiều tình huống cần phải viết đơn, không có đơn nhất định công việc không được giải quyết.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68"/>
                                        </p:tgtEl>
                                        <p:attrNameLst>
                                          <p:attrName>style.visibility</p:attrName>
                                        </p:attrNameLst>
                                      </p:cBhvr>
                                      <p:to>
                                        <p:strVal val="visible"/>
                                      </p:to>
                                    </p:set>
                                    <p:anim calcmode="discrete" valueType="clr">
                                      <p:cBhvr override="childStyle">
                                        <p:cTn id="7" dur="80"/>
                                        <p:tgtEl>
                                          <p:spTgt spid="61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68"/>
                                        </p:tgtEl>
                                        <p:attrNameLst>
                                          <p:attrName>fillcolor</p:attrName>
                                        </p:attrNameLst>
                                      </p:cBhvr>
                                      <p:tavLst>
                                        <p:tav tm="0">
                                          <p:val>
                                            <p:clrVal>
                                              <a:schemeClr val="accent2"/>
                                            </p:clrVal>
                                          </p:val>
                                        </p:tav>
                                        <p:tav tm="50000">
                                          <p:val>
                                            <p:clrVal>
                                              <a:schemeClr val="hlink"/>
                                            </p:clrVal>
                                          </p:val>
                                        </p:tav>
                                      </p:tavLst>
                                    </p:anim>
                                    <p:set>
                                      <p:cBhvr>
                                        <p:cTn id="9" dur="80"/>
                                        <p:tgtEl>
                                          <p:spTgt spid="6168"/>
                                        </p:tgtEl>
                                        <p:attrNameLst>
                                          <p:attrName>fill.type</p:attrName>
                                        </p:attrNameLst>
                                      </p:cBhvr>
                                      <p:to>
                                        <p:strVal val="solid"/>
                                      </p:to>
                                    </p:set>
                                  </p:childTnLst>
                                </p:cTn>
                              </p:par>
                            </p:childTnLst>
                          </p:cTn>
                        </p:par>
                        <p:par>
                          <p:cTn id="10" fill="hold" nodeType="afterGroup">
                            <p:stCondLst>
                              <p:cond delay="3720"/>
                            </p:stCondLst>
                            <p:childTnLst>
                              <p:par>
                                <p:cTn id="11" presetID="1" presetClass="emph" presetSubtype="2" fill="hold" nodeType="afterEffect">
                                  <p:stCondLst>
                                    <p:cond delay="0"/>
                                  </p:stCondLst>
                                  <p:childTnLst>
                                    <p:animClr clrSpc="rgb" dir="cw">
                                      <p:cBhvr>
                                        <p:cTn id="12" dur="1000" fill="hold"/>
                                        <p:tgtEl>
                                          <p:spTgt spid="6168"/>
                                        </p:tgtEl>
                                        <p:attrNameLst>
                                          <p:attrName>fillcolor</p:attrName>
                                        </p:attrNameLst>
                                      </p:cBhvr>
                                      <p:to>
                                        <a:srgbClr val="FFFF99"/>
                                      </p:to>
                                    </p:animClr>
                                    <p:set>
                                      <p:cBhvr>
                                        <p:cTn id="13" dur="1000" fill="hold"/>
                                        <p:tgtEl>
                                          <p:spTgt spid="6168"/>
                                        </p:tgtEl>
                                        <p:attrNameLst>
                                          <p:attrName>fill.type</p:attrName>
                                        </p:attrNameLst>
                                      </p:cBhvr>
                                      <p:to>
                                        <p:strVal val="solid"/>
                                      </p:to>
                                    </p:set>
                                    <p:set>
                                      <p:cBhvr>
                                        <p:cTn id="14" dur="1000" fill="hold"/>
                                        <p:tgtEl>
                                          <p:spTgt spid="61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8A6FAD00-4475-4F7D-8D03-2F099081ACE2}"/>
              </a:ext>
            </a:extLst>
          </p:cNvPr>
          <p:cNvSpPr txBox="1">
            <a:spLocks noChangeArrowheads="1"/>
          </p:cNvSpPr>
          <p:nvPr/>
        </p:nvSpPr>
        <p:spPr bwMode="auto">
          <a:xfrm>
            <a:off x="1752600" y="241301"/>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b="1">
                <a:solidFill>
                  <a:srgbClr val="FF0000"/>
                </a:solidFill>
                <a:latin typeface="Arial" panose="020B0604020202020204" pitchFamily="34" charset="0"/>
              </a:rPr>
              <a:t>2.</a:t>
            </a:r>
            <a:r>
              <a:rPr lang="en-US" altLang="en-US" sz="2400">
                <a:solidFill>
                  <a:srgbClr val="FF0000"/>
                </a:solidFill>
                <a:latin typeface="Arial" panose="020B0604020202020204" pitchFamily="34" charset="0"/>
              </a:rPr>
              <a:t> Trong những trường hợp sau, trường hợp nào phải viết đơn, viết gửi ai?</a:t>
            </a:r>
          </a:p>
        </p:txBody>
      </p:sp>
      <p:sp>
        <p:nvSpPr>
          <p:cNvPr id="7189" name="Text Box 21">
            <a:extLst>
              <a:ext uri="{FF2B5EF4-FFF2-40B4-BE49-F238E27FC236}">
                <a16:creationId xmlns:a16="http://schemas.microsoft.com/office/drawing/2014/main" id="{96BF058A-5BC9-4B5C-B93F-C79E446BD9E3}"/>
              </a:ext>
            </a:extLst>
          </p:cNvPr>
          <p:cNvSpPr txBox="1">
            <a:spLocks noChangeArrowheads="1"/>
          </p:cNvSpPr>
          <p:nvPr/>
        </p:nvSpPr>
        <p:spPr bwMode="auto">
          <a:xfrm>
            <a:off x="1828800" y="10668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Chiều nay các bạn đến học nhóm tại nhà em, do sơ suất, kẻ gian đã lấy mất chiếc xe đạp của em.</a:t>
            </a:r>
          </a:p>
        </p:txBody>
      </p:sp>
      <p:sp>
        <p:nvSpPr>
          <p:cNvPr id="7190" name="Text Box 22">
            <a:extLst>
              <a:ext uri="{FF2B5EF4-FFF2-40B4-BE49-F238E27FC236}">
                <a16:creationId xmlns:a16="http://schemas.microsoft.com/office/drawing/2014/main" id="{5B009017-4B17-4E51-97DE-9A69E9B46592}"/>
              </a:ext>
            </a:extLst>
          </p:cNvPr>
          <p:cNvSpPr txBox="1">
            <a:spLocks noChangeArrowheads="1"/>
          </p:cNvSpPr>
          <p:nvPr/>
        </p:nvSpPr>
        <p:spPr bwMode="auto">
          <a:xfrm>
            <a:off x="1828800" y="19812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Trong trường mới mở một lớp học nhạc và họa, em rất muốn theo học.</a:t>
            </a:r>
          </a:p>
        </p:txBody>
      </p:sp>
      <p:sp>
        <p:nvSpPr>
          <p:cNvPr id="7191" name="Text Box 23">
            <a:extLst>
              <a:ext uri="{FF2B5EF4-FFF2-40B4-BE49-F238E27FC236}">
                <a16:creationId xmlns:a16="http://schemas.microsoft.com/office/drawing/2014/main" id="{AA7E9DC8-FA76-429C-B9D9-EFBD78387C82}"/>
              </a:ext>
            </a:extLst>
          </p:cNvPr>
          <p:cNvSpPr txBox="1">
            <a:spLocks noChangeArrowheads="1"/>
          </p:cNvSpPr>
          <p:nvPr/>
        </p:nvSpPr>
        <p:spPr bwMode="auto">
          <a:xfrm>
            <a:off x="1905000" y="289560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Trong giờ học toán, em đã gây mất trật tự làm thầy giáo không hài lòng.</a:t>
            </a:r>
          </a:p>
        </p:txBody>
      </p:sp>
      <p:sp>
        <p:nvSpPr>
          <p:cNvPr id="7192" name="Text Box 24">
            <a:extLst>
              <a:ext uri="{FF2B5EF4-FFF2-40B4-BE49-F238E27FC236}">
                <a16:creationId xmlns:a16="http://schemas.microsoft.com/office/drawing/2014/main" id="{624D3D85-D21F-4C5A-91C5-826E839F5503}"/>
              </a:ext>
            </a:extLst>
          </p:cNvPr>
          <p:cNvSpPr txBox="1">
            <a:spLocks noChangeArrowheads="1"/>
          </p:cNvSpPr>
          <p:nvPr/>
        </p:nvSpPr>
        <p:spPr bwMode="auto">
          <a:xfrm>
            <a:off x="1905000" y="38100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Gia đình chuyển chỗ ở, em muốn được học tiếp lớp 6 ở chỗ mới đến.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7506BB76-4CCD-44E2-9C9C-D56F8F64058A}"/>
              </a:ext>
            </a:extLst>
          </p:cNvPr>
          <p:cNvSpPr txBox="1">
            <a:spLocks noChangeArrowheads="1"/>
          </p:cNvSpPr>
          <p:nvPr/>
        </p:nvSpPr>
        <p:spPr bwMode="auto">
          <a:xfrm>
            <a:off x="1828800" y="120650"/>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b="1">
                <a:solidFill>
                  <a:srgbClr val="FF0000"/>
                </a:solidFill>
                <a:latin typeface="Arial" panose="020B0604020202020204" pitchFamily="34" charset="0"/>
              </a:rPr>
              <a:t>2.</a:t>
            </a:r>
            <a:r>
              <a:rPr lang="en-US" altLang="en-US" sz="2800">
                <a:solidFill>
                  <a:srgbClr val="FF0000"/>
                </a:solidFill>
                <a:latin typeface="Arial" panose="020B0604020202020204" pitchFamily="34" charset="0"/>
              </a:rPr>
              <a:t> Trong những trường hợp sau, trường hợp nào phải viết đơn, viết gửi ai?</a:t>
            </a:r>
          </a:p>
        </p:txBody>
      </p:sp>
      <p:sp>
        <p:nvSpPr>
          <p:cNvPr id="8197" name="Text Box 5">
            <a:extLst>
              <a:ext uri="{FF2B5EF4-FFF2-40B4-BE49-F238E27FC236}">
                <a16:creationId xmlns:a16="http://schemas.microsoft.com/office/drawing/2014/main" id="{9766BF07-E818-4EFB-A83D-55845B85A0E4}"/>
              </a:ext>
            </a:extLst>
          </p:cNvPr>
          <p:cNvSpPr txBox="1">
            <a:spLocks noChangeArrowheads="1"/>
          </p:cNvSpPr>
          <p:nvPr/>
        </p:nvSpPr>
        <p:spPr bwMode="auto">
          <a:xfrm>
            <a:off x="1828800" y="9906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Chiều nay các bạn đến học nhóm tại nhà em, do sơ suất, kẻ gian đã lấy mất chiếc xe đạp của em.</a:t>
            </a:r>
          </a:p>
        </p:txBody>
      </p:sp>
      <p:graphicFrame>
        <p:nvGraphicFramePr>
          <p:cNvPr id="8227" name="Group 35">
            <a:extLst>
              <a:ext uri="{FF2B5EF4-FFF2-40B4-BE49-F238E27FC236}">
                <a16:creationId xmlns:a16="http://schemas.microsoft.com/office/drawing/2014/main" id="{C3846C21-8F34-46A4-87F7-871CAD4DA8F6}"/>
              </a:ext>
            </a:extLst>
          </p:cNvPr>
          <p:cNvGraphicFramePr>
            <a:graphicFrameLocks noGrp="1"/>
          </p:cNvGraphicFramePr>
          <p:nvPr/>
        </p:nvGraphicFramePr>
        <p:xfrm>
          <a:off x="1752600" y="2098676"/>
          <a:ext cx="8534400" cy="3769360"/>
        </p:xfrm>
        <a:graphic>
          <a:graphicData uri="http://schemas.openxmlformats.org/drawingml/2006/table">
            <a:tbl>
              <a:tblPr/>
              <a:tblGrid>
                <a:gridCol w="6096000">
                  <a:extLst>
                    <a:ext uri="{9D8B030D-6E8A-4147-A177-3AD203B41FA5}">
                      <a16:colId xmlns:a16="http://schemas.microsoft.com/office/drawing/2014/main" val="1864085271"/>
                    </a:ext>
                  </a:extLst>
                </a:gridCol>
                <a:gridCol w="2438400">
                  <a:extLst>
                    <a:ext uri="{9D8B030D-6E8A-4147-A177-3AD203B41FA5}">
                      <a16:colId xmlns:a16="http://schemas.microsoft.com/office/drawing/2014/main" val="855785397"/>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rPr>
                        <a:t>Trường hợp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rPr>
                        <a:t>Gửi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3068338"/>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8986801"/>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6471454"/>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1728695"/>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839237"/>
                  </a:ext>
                </a:extLst>
              </a:tr>
            </a:tbl>
          </a:graphicData>
        </a:graphic>
      </p:graphicFrame>
      <p:sp>
        <p:nvSpPr>
          <p:cNvPr id="8224" name="Text Box 32">
            <a:extLst>
              <a:ext uri="{FF2B5EF4-FFF2-40B4-BE49-F238E27FC236}">
                <a16:creationId xmlns:a16="http://schemas.microsoft.com/office/drawing/2014/main" id="{0B36ADE4-06F4-450F-8635-B8ACDE5C936D}"/>
              </a:ext>
            </a:extLst>
          </p:cNvPr>
          <p:cNvSpPr txBox="1">
            <a:spLocks noChangeArrowheads="1"/>
          </p:cNvSpPr>
          <p:nvPr/>
        </p:nvSpPr>
        <p:spPr bwMode="auto">
          <a:xfrm>
            <a:off x="1828800" y="2651126"/>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Chiều nay các bạn đến học nhóm tại nhà em, do sơ suất, kẻ gian đã lấy mất chiếc xe đạp của em.</a:t>
            </a:r>
          </a:p>
        </p:txBody>
      </p:sp>
      <p:sp>
        <p:nvSpPr>
          <p:cNvPr id="8228" name="Text Box 36">
            <a:extLst>
              <a:ext uri="{FF2B5EF4-FFF2-40B4-BE49-F238E27FC236}">
                <a16:creationId xmlns:a16="http://schemas.microsoft.com/office/drawing/2014/main" id="{21777805-834B-4DC0-9905-B13836594FAE}"/>
              </a:ext>
            </a:extLst>
          </p:cNvPr>
          <p:cNvSpPr txBox="1">
            <a:spLocks noChangeArrowheads="1"/>
          </p:cNvSpPr>
          <p:nvPr/>
        </p:nvSpPr>
        <p:spPr bwMode="auto">
          <a:xfrm>
            <a:off x="7924800" y="2667001"/>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Cơ quan công 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afterEffect">
                                  <p:stCondLst>
                                    <p:cond delay="0"/>
                                  </p:stCondLst>
                                  <p:childTnLst>
                                    <p:animClr clrSpc="rgb" dir="cw">
                                      <p:cBhvr>
                                        <p:cTn id="6" dur="2000" fill="hold"/>
                                        <p:tgtEl>
                                          <p:spTgt spid="8197"/>
                                        </p:tgtEl>
                                        <p:attrNameLst>
                                          <p:attrName>stroke.color</p:attrName>
                                        </p:attrNameLst>
                                      </p:cBhvr>
                                      <p:to>
                                        <a:srgbClr val="0033CC"/>
                                      </p:to>
                                    </p:animClr>
                                    <p:set>
                                      <p:cBhvr>
                                        <p:cTn id="7" dur="2000" fill="hold"/>
                                        <p:tgtEl>
                                          <p:spTgt spid="8197"/>
                                        </p:tgtEl>
                                        <p:attrNameLst>
                                          <p:attrName>stroke.on</p:attrName>
                                        </p:attrNameLst>
                                      </p:cBhvr>
                                      <p:to>
                                        <p:strVal val="true"/>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227"/>
                                        </p:tgtEl>
                                        <p:attrNameLst>
                                          <p:attrName>style.visibility</p:attrName>
                                        </p:attrNameLst>
                                      </p:cBhvr>
                                      <p:to>
                                        <p:strVal val="visible"/>
                                      </p:to>
                                    </p:set>
                                    <p:animEffect transition="in" filter="randombar(horizontal)">
                                      <p:cBhvr>
                                        <p:cTn id="12" dur="500"/>
                                        <p:tgtEl>
                                          <p:spTgt spid="82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8224"/>
                                        </p:tgtEl>
                                        <p:attrNameLst>
                                          <p:attrName>style.visibility</p:attrName>
                                        </p:attrNameLst>
                                      </p:cBhvr>
                                      <p:to>
                                        <p:strVal val="visible"/>
                                      </p:to>
                                    </p:set>
                                    <p:anim calcmode="lin" valueType="num">
                                      <p:cBhvr>
                                        <p:cTn id="17" dur="500" fill="hold"/>
                                        <p:tgtEl>
                                          <p:spTgt spid="8224"/>
                                        </p:tgtEl>
                                        <p:attrNameLst>
                                          <p:attrName>ppt_w</p:attrName>
                                        </p:attrNameLst>
                                      </p:cBhvr>
                                      <p:tavLst>
                                        <p:tav tm="0">
                                          <p:val>
                                            <p:fltVal val="0"/>
                                          </p:val>
                                        </p:tav>
                                        <p:tav tm="100000">
                                          <p:val>
                                            <p:strVal val="#ppt_w"/>
                                          </p:val>
                                        </p:tav>
                                      </p:tavLst>
                                    </p:anim>
                                    <p:anim calcmode="lin" valueType="num">
                                      <p:cBhvr>
                                        <p:cTn id="18" dur="500" fill="hold"/>
                                        <p:tgtEl>
                                          <p:spTgt spid="8224"/>
                                        </p:tgtEl>
                                        <p:attrNameLst>
                                          <p:attrName>ppt_h</p:attrName>
                                        </p:attrNameLst>
                                      </p:cBhvr>
                                      <p:tavLst>
                                        <p:tav tm="0">
                                          <p:val>
                                            <p:fltVal val="0"/>
                                          </p:val>
                                        </p:tav>
                                        <p:tav tm="100000">
                                          <p:val>
                                            <p:strVal val="#ppt_h"/>
                                          </p:val>
                                        </p:tav>
                                      </p:tavLst>
                                    </p:anim>
                                    <p:animEffect transition="in" filter="fade">
                                      <p:cBhvr>
                                        <p:cTn id="19" dur="500"/>
                                        <p:tgtEl>
                                          <p:spTgt spid="82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8228"/>
                                        </p:tgtEl>
                                        <p:attrNameLst>
                                          <p:attrName>style.visibility</p:attrName>
                                        </p:attrNameLst>
                                      </p:cBhvr>
                                      <p:to>
                                        <p:strVal val="visible"/>
                                      </p:to>
                                    </p:set>
                                    <p:anim calcmode="lin" valueType="num">
                                      <p:cBhvr>
                                        <p:cTn id="24" dur="500" fill="hold"/>
                                        <p:tgtEl>
                                          <p:spTgt spid="8228"/>
                                        </p:tgtEl>
                                        <p:attrNameLst>
                                          <p:attrName>ppt_w</p:attrName>
                                        </p:attrNameLst>
                                      </p:cBhvr>
                                      <p:tavLst>
                                        <p:tav tm="0">
                                          <p:val>
                                            <p:fltVal val="0"/>
                                          </p:val>
                                        </p:tav>
                                        <p:tav tm="100000">
                                          <p:val>
                                            <p:strVal val="#ppt_w"/>
                                          </p:val>
                                        </p:tav>
                                      </p:tavLst>
                                    </p:anim>
                                    <p:anim calcmode="lin" valueType="num">
                                      <p:cBhvr>
                                        <p:cTn id="25" dur="500" fill="hold"/>
                                        <p:tgtEl>
                                          <p:spTgt spid="8228"/>
                                        </p:tgtEl>
                                        <p:attrNameLst>
                                          <p:attrName>ppt_h</p:attrName>
                                        </p:attrNameLst>
                                      </p:cBhvr>
                                      <p:tavLst>
                                        <p:tav tm="0">
                                          <p:val>
                                            <p:fltVal val="0"/>
                                          </p:val>
                                        </p:tav>
                                        <p:tav tm="100000">
                                          <p:val>
                                            <p:strVal val="#ppt_h"/>
                                          </p:val>
                                        </p:tav>
                                      </p:tavLst>
                                    </p:anim>
                                    <p:animEffect transition="in" filter="fade">
                                      <p:cBhvr>
                                        <p:cTn id="26" dur="500"/>
                                        <p:tgtEl>
                                          <p:spTgt spid="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p:bldP spid="82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B690B133-B6A7-478F-99F6-00FCECA86DDC}"/>
              </a:ext>
            </a:extLst>
          </p:cNvPr>
          <p:cNvSpPr txBox="1">
            <a:spLocks noChangeArrowheads="1"/>
          </p:cNvSpPr>
          <p:nvPr/>
        </p:nvSpPr>
        <p:spPr bwMode="auto">
          <a:xfrm>
            <a:off x="1752600" y="136525"/>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b="1">
                <a:solidFill>
                  <a:srgbClr val="FF0000"/>
                </a:solidFill>
                <a:latin typeface="Arial" panose="020B0604020202020204" pitchFamily="34" charset="0"/>
              </a:rPr>
              <a:t>2.</a:t>
            </a:r>
            <a:r>
              <a:rPr lang="en-US" altLang="en-US" sz="2800">
                <a:solidFill>
                  <a:srgbClr val="FF0000"/>
                </a:solidFill>
                <a:latin typeface="Arial" panose="020B0604020202020204" pitchFamily="34" charset="0"/>
              </a:rPr>
              <a:t> Trong những trường hợp sau, trường hợp nào phải viết đơn, viết gửi ai?</a:t>
            </a:r>
          </a:p>
        </p:txBody>
      </p:sp>
      <p:graphicFrame>
        <p:nvGraphicFramePr>
          <p:cNvPr id="9222" name="Group 6">
            <a:extLst>
              <a:ext uri="{FF2B5EF4-FFF2-40B4-BE49-F238E27FC236}">
                <a16:creationId xmlns:a16="http://schemas.microsoft.com/office/drawing/2014/main" id="{BB378D1F-7F55-4382-B3EF-C3E0DBC7D6B8}"/>
              </a:ext>
            </a:extLst>
          </p:cNvPr>
          <p:cNvGraphicFramePr>
            <a:graphicFrameLocks noGrp="1"/>
          </p:cNvGraphicFramePr>
          <p:nvPr/>
        </p:nvGraphicFramePr>
        <p:xfrm>
          <a:off x="1752600" y="1981201"/>
          <a:ext cx="8915400" cy="3769360"/>
        </p:xfrm>
        <a:graphic>
          <a:graphicData uri="http://schemas.openxmlformats.org/drawingml/2006/table">
            <a:tbl>
              <a:tblPr/>
              <a:tblGrid>
                <a:gridCol w="6367463">
                  <a:extLst>
                    <a:ext uri="{9D8B030D-6E8A-4147-A177-3AD203B41FA5}">
                      <a16:colId xmlns:a16="http://schemas.microsoft.com/office/drawing/2014/main" val="3790777127"/>
                    </a:ext>
                  </a:extLst>
                </a:gridCol>
                <a:gridCol w="2547937">
                  <a:extLst>
                    <a:ext uri="{9D8B030D-6E8A-4147-A177-3AD203B41FA5}">
                      <a16:colId xmlns:a16="http://schemas.microsoft.com/office/drawing/2014/main" val="489886634"/>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rPr>
                        <a:t>Trường hợp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rPr>
                        <a:t>Gửi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2213319"/>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7768398"/>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8714096"/>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951065"/>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5657909"/>
                  </a:ext>
                </a:extLst>
              </a:tr>
            </a:tbl>
          </a:graphicData>
        </a:graphic>
      </p:graphicFrame>
      <p:sp>
        <p:nvSpPr>
          <p:cNvPr id="9242" name="Text Box 26">
            <a:extLst>
              <a:ext uri="{FF2B5EF4-FFF2-40B4-BE49-F238E27FC236}">
                <a16:creationId xmlns:a16="http://schemas.microsoft.com/office/drawing/2014/main" id="{3C7B46C5-65A9-42DD-B6C5-A76FC0AFB4ED}"/>
              </a:ext>
            </a:extLst>
          </p:cNvPr>
          <p:cNvSpPr txBox="1">
            <a:spLocks noChangeArrowheads="1"/>
          </p:cNvSpPr>
          <p:nvPr/>
        </p:nvSpPr>
        <p:spPr bwMode="auto">
          <a:xfrm>
            <a:off x="1828800" y="2514601"/>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Chiều nay các bạn đến học nhóm tại nhà em, do sơ suất, kẻ gian đã lấy mất chiếc xe đạp của em.</a:t>
            </a:r>
          </a:p>
        </p:txBody>
      </p:sp>
      <p:sp>
        <p:nvSpPr>
          <p:cNvPr id="9243" name="Text Box 27">
            <a:extLst>
              <a:ext uri="{FF2B5EF4-FFF2-40B4-BE49-F238E27FC236}">
                <a16:creationId xmlns:a16="http://schemas.microsoft.com/office/drawing/2014/main" id="{637662C3-985D-41F6-9A65-8E2CAB3BFD1D}"/>
              </a:ext>
            </a:extLst>
          </p:cNvPr>
          <p:cNvSpPr txBox="1">
            <a:spLocks noChangeArrowheads="1"/>
          </p:cNvSpPr>
          <p:nvPr/>
        </p:nvSpPr>
        <p:spPr bwMode="auto">
          <a:xfrm>
            <a:off x="8153400" y="2667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FF0000"/>
                </a:solidFill>
                <a:latin typeface="Arial" panose="020B0604020202020204" pitchFamily="34" charset="0"/>
              </a:rPr>
              <a:t>Cơ quan công an</a:t>
            </a:r>
          </a:p>
        </p:txBody>
      </p:sp>
      <p:sp>
        <p:nvSpPr>
          <p:cNvPr id="9244" name="Text Box 28">
            <a:extLst>
              <a:ext uri="{FF2B5EF4-FFF2-40B4-BE49-F238E27FC236}">
                <a16:creationId xmlns:a16="http://schemas.microsoft.com/office/drawing/2014/main" id="{DAC6BBAE-DF49-4AB7-898C-F81CCA2A2F24}"/>
              </a:ext>
            </a:extLst>
          </p:cNvPr>
          <p:cNvSpPr txBox="1">
            <a:spLocks noChangeArrowheads="1"/>
          </p:cNvSpPr>
          <p:nvPr/>
        </p:nvSpPr>
        <p:spPr bwMode="auto">
          <a:xfrm>
            <a:off x="1828800" y="9906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Trong trường mới mở một lớp học nhạc và họa, em rất muốn theo học.</a:t>
            </a:r>
          </a:p>
        </p:txBody>
      </p:sp>
      <p:sp>
        <p:nvSpPr>
          <p:cNvPr id="9245" name="Text Box 29">
            <a:extLst>
              <a:ext uri="{FF2B5EF4-FFF2-40B4-BE49-F238E27FC236}">
                <a16:creationId xmlns:a16="http://schemas.microsoft.com/office/drawing/2014/main" id="{AC994ECC-4888-4644-9048-87E5329DDB43}"/>
              </a:ext>
            </a:extLst>
          </p:cNvPr>
          <p:cNvSpPr txBox="1">
            <a:spLocks noChangeArrowheads="1"/>
          </p:cNvSpPr>
          <p:nvPr/>
        </p:nvSpPr>
        <p:spPr bwMode="auto">
          <a:xfrm>
            <a:off x="1828800" y="3352801"/>
            <a:ext cx="594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Trong trường mới mở một lớp học nhạc và họa, em rất muốn theo học.</a:t>
            </a:r>
          </a:p>
        </p:txBody>
      </p:sp>
      <p:sp>
        <p:nvSpPr>
          <p:cNvPr id="9246" name="Text Box 30">
            <a:extLst>
              <a:ext uri="{FF2B5EF4-FFF2-40B4-BE49-F238E27FC236}">
                <a16:creationId xmlns:a16="http://schemas.microsoft.com/office/drawing/2014/main" id="{7C8081C3-487A-4F71-BDC6-071CCBE85E6B}"/>
              </a:ext>
            </a:extLst>
          </p:cNvPr>
          <p:cNvSpPr txBox="1">
            <a:spLocks noChangeArrowheads="1"/>
          </p:cNvSpPr>
          <p:nvPr/>
        </p:nvSpPr>
        <p:spPr bwMode="auto">
          <a:xfrm>
            <a:off x="8153400" y="3429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FF0000"/>
                </a:solidFill>
                <a:latin typeface="Arial" panose="020B0604020202020204" pitchFamily="34" charset="0"/>
              </a:rPr>
              <a:t>Ban giám hiệu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afterEffect">
                                  <p:stCondLst>
                                    <p:cond delay="0"/>
                                  </p:stCondLst>
                                  <p:childTnLst>
                                    <p:animClr clrSpc="rgb" dir="cw">
                                      <p:cBhvr>
                                        <p:cTn id="6" dur="2000" fill="hold"/>
                                        <p:tgtEl>
                                          <p:spTgt spid="9244"/>
                                        </p:tgtEl>
                                        <p:attrNameLst>
                                          <p:attrName>stroke.color</p:attrName>
                                        </p:attrNameLst>
                                      </p:cBhvr>
                                      <p:to>
                                        <a:srgbClr val="0033CC"/>
                                      </p:to>
                                    </p:animClr>
                                    <p:set>
                                      <p:cBhvr>
                                        <p:cTn id="7" dur="2000" fill="hold"/>
                                        <p:tgtEl>
                                          <p:spTgt spid="9244"/>
                                        </p:tgtEl>
                                        <p:attrNameLst>
                                          <p:attrName>stroke.on</p:attrName>
                                        </p:attrNameLst>
                                      </p:cBhvr>
                                      <p:to>
                                        <p:strVal val="true"/>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245"/>
                                        </p:tgtEl>
                                        <p:attrNameLst>
                                          <p:attrName>style.visibility</p:attrName>
                                        </p:attrNameLst>
                                      </p:cBhvr>
                                      <p:to>
                                        <p:strVal val="visible"/>
                                      </p:to>
                                    </p:set>
                                    <p:anim calcmode="lin" valueType="num">
                                      <p:cBhvr>
                                        <p:cTn id="12" dur="500" fill="hold"/>
                                        <p:tgtEl>
                                          <p:spTgt spid="9245"/>
                                        </p:tgtEl>
                                        <p:attrNameLst>
                                          <p:attrName>ppt_w</p:attrName>
                                        </p:attrNameLst>
                                      </p:cBhvr>
                                      <p:tavLst>
                                        <p:tav tm="0">
                                          <p:val>
                                            <p:fltVal val="0"/>
                                          </p:val>
                                        </p:tav>
                                        <p:tav tm="100000">
                                          <p:val>
                                            <p:strVal val="#ppt_w"/>
                                          </p:val>
                                        </p:tav>
                                      </p:tavLst>
                                    </p:anim>
                                    <p:anim calcmode="lin" valueType="num">
                                      <p:cBhvr>
                                        <p:cTn id="13" dur="500" fill="hold"/>
                                        <p:tgtEl>
                                          <p:spTgt spid="9245"/>
                                        </p:tgtEl>
                                        <p:attrNameLst>
                                          <p:attrName>ppt_h</p:attrName>
                                        </p:attrNameLst>
                                      </p:cBhvr>
                                      <p:tavLst>
                                        <p:tav tm="0">
                                          <p:val>
                                            <p:fltVal val="0"/>
                                          </p:val>
                                        </p:tav>
                                        <p:tav tm="100000">
                                          <p:val>
                                            <p:strVal val="#ppt_h"/>
                                          </p:val>
                                        </p:tav>
                                      </p:tavLst>
                                    </p:anim>
                                    <p:animEffect transition="in" filter="fade">
                                      <p:cBhvr>
                                        <p:cTn id="14" dur="500"/>
                                        <p:tgtEl>
                                          <p:spTgt spid="92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246"/>
                                        </p:tgtEl>
                                        <p:attrNameLst>
                                          <p:attrName>style.visibility</p:attrName>
                                        </p:attrNameLst>
                                      </p:cBhvr>
                                      <p:to>
                                        <p:strVal val="visible"/>
                                      </p:to>
                                    </p:set>
                                    <p:anim calcmode="lin" valueType="num">
                                      <p:cBhvr>
                                        <p:cTn id="19" dur="500" fill="hold"/>
                                        <p:tgtEl>
                                          <p:spTgt spid="9246"/>
                                        </p:tgtEl>
                                        <p:attrNameLst>
                                          <p:attrName>ppt_w</p:attrName>
                                        </p:attrNameLst>
                                      </p:cBhvr>
                                      <p:tavLst>
                                        <p:tav tm="0">
                                          <p:val>
                                            <p:fltVal val="0"/>
                                          </p:val>
                                        </p:tav>
                                        <p:tav tm="100000">
                                          <p:val>
                                            <p:strVal val="#ppt_w"/>
                                          </p:val>
                                        </p:tav>
                                      </p:tavLst>
                                    </p:anim>
                                    <p:anim calcmode="lin" valueType="num">
                                      <p:cBhvr>
                                        <p:cTn id="20" dur="500" fill="hold"/>
                                        <p:tgtEl>
                                          <p:spTgt spid="9246"/>
                                        </p:tgtEl>
                                        <p:attrNameLst>
                                          <p:attrName>ppt_h</p:attrName>
                                        </p:attrNameLst>
                                      </p:cBhvr>
                                      <p:tavLst>
                                        <p:tav tm="0">
                                          <p:val>
                                            <p:fltVal val="0"/>
                                          </p:val>
                                        </p:tav>
                                        <p:tav tm="100000">
                                          <p:val>
                                            <p:strVal val="#ppt_h"/>
                                          </p:val>
                                        </p:tav>
                                      </p:tavLst>
                                    </p:anim>
                                    <p:animEffect transition="in" filter="fade">
                                      <p:cBhvr>
                                        <p:cTn id="21" dur="500"/>
                                        <p:tgtEl>
                                          <p:spTgt spid="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p:bldP spid="92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235DFB55-2543-4C48-A7B1-14102F983BB2}"/>
              </a:ext>
            </a:extLst>
          </p:cNvPr>
          <p:cNvSpPr txBox="1">
            <a:spLocks noChangeArrowheads="1"/>
          </p:cNvSpPr>
          <p:nvPr/>
        </p:nvSpPr>
        <p:spPr bwMode="auto">
          <a:xfrm>
            <a:off x="1676400" y="762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b="1">
                <a:solidFill>
                  <a:srgbClr val="FF0000"/>
                </a:solidFill>
                <a:latin typeface="Arial" panose="020B0604020202020204" pitchFamily="34" charset="0"/>
              </a:rPr>
              <a:t>2.</a:t>
            </a:r>
            <a:r>
              <a:rPr lang="en-US" altLang="en-US" sz="2800">
                <a:solidFill>
                  <a:srgbClr val="FF0000"/>
                </a:solidFill>
                <a:latin typeface="Arial" panose="020B0604020202020204" pitchFamily="34" charset="0"/>
              </a:rPr>
              <a:t> Trong những trường hợp sau, trường hợp nào phải viết đơn, viết gửi ai?</a:t>
            </a:r>
          </a:p>
        </p:txBody>
      </p:sp>
      <p:graphicFrame>
        <p:nvGraphicFramePr>
          <p:cNvPr id="10273" name="Group 33">
            <a:extLst>
              <a:ext uri="{FF2B5EF4-FFF2-40B4-BE49-F238E27FC236}">
                <a16:creationId xmlns:a16="http://schemas.microsoft.com/office/drawing/2014/main" id="{BA5334A2-3045-45D3-B6D1-C81DD0B0C6EC}"/>
              </a:ext>
            </a:extLst>
          </p:cNvPr>
          <p:cNvGraphicFramePr>
            <a:graphicFrameLocks noGrp="1"/>
          </p:cNvGraphicFramePr>
          <p:nvPr/>
        </p:nvGraphicFramePr>
        <p:xfrm>
          <a:off x="1752600" y="1981201"/>
          <a:ext cx="8686800" cy="3769360"/>
        </p:xfrm>
        <a:graphic>
          <a:graphicData uri="http://schemas.openxmlformats.org/drawingml/2006/table">
            <a:tbl>
              <a:tblPr/>
              <a:tblGrid>
                <a:gridCol w="6096000">
                  <a:extLst>
                    <a:ext uri="{9D8B030D-6E8A-4147-A177-3AD203B41FA5}">
                      <a16:colId xmlns:a16="http://schemas.microsoft.com/office/drawing/2014/main" val="3910340483"/>
                    </a:ext>
                  </a:extLst>
                </a:gridCol>
                <a:gridCol w="2590800">
                  <a:extLst>
                    <a:ext uri="{9D8B030D-6E8A-4147-A177-3AD203B41FA5}">
                      <a16:colId xmlns:a16="http://schemas.microsoft.com/office/drawing/2014/main" val="694367289"/>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rPr>
                        <a:t>Trường hợp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rPr>
                        <a:t>Gửi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3199324"/>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4590137"/>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8390969"/>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091507"/>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5823472"/>
                  </a:ext>
                </a:extLst>
              </a:tr>
            </a:tbl>
          </a:graphicData>
        </a:graphic>
      </p:graphicFrame>
      <p:sp>
        <p:nvSpPr>
          <p:cNvPr id="10265" name="Text Box 25">
            <a:extLst>
              <a:ext uri="{FF2B5EF4-FFF2-40B4-BE49-F238E27FC236}">
                <a16:creationId xmlns:a16="http://schemas.microsoft.com/office/drawing/2014/main" id="{722D5F45-EE4A-4622-9E42-09DD165921DF}"/>
              </a:ext>
            </a:extLst>
          </p:cNvPr>
          <p:cNvSpPr txBox="1">
            <a:spLocks noChangeArrowheads="1"/>
          </p:cNvSpPr>
          <p:nvPr/>
        </p:nvSpPr>
        <p:spPr bwMode="auto">
          <a:xfrm>
            <a:off x="1828800" y="2514601"/>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Chiều nay các bạn đến học nhóm tại nhà em, do sơ suất, kẻ gian đã lấy mất chiếc xe đạp của em.</a:t>
            </a:r>
          </a:p>
        </p:txBody>
      </p:sp>
      <p:sp>
        <p:nvSpPr>
          <p:cNvPr id="10266" name="Text Box 26">
            <a:extLst>
              <a:ext uri="{FF2B5EF4-FFF2-40B4-BE49-F238E27FC236}">
                <a16:creationId xmlns:a16="http://schemas.microsoft.com/office/drawing/2014/main" id="{3B926856-ADA3-4C86-A6E6-7B2E693B4FFF}"/>
              </a:ext>
            </a:extLst>
          </p:cNvPr>
          <p:cNvSpPr txBox="1">
            <a:spLocks noChangeArrowheads="1"/>
          </p:cNvSpPr>
          <p:nvPr/>
        </p:nvSpPr>
        <p:spPr bwMode="auto">
          <a:xfrm>
            <a:off x="7924800" y="2667001"/>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Cơ quan công an</a:t>
            </a:r>
          </a:p>
        </p:txBody>
      </p:sp>
      <p:sp>
        <p:nvSpPr>
          <p:cNvPr id="10268" name="Text Box 28">
            <a:extLst>
              <a:ext uri="{FF2B5EF4-FFF2-40B4-BE49-F238E27FC236}">
                <a16:creationId xmlns:a16="http://schemas.microsoft.com/office/drawing/2014/main" id="{D05C3F0E-A083-400D-8FAF-799B9596F92C}"/>
              </a:ext>
            </a:extLst>
          </p:cNvPr>
          <p:cNvSpPr txBox="1">
            <a:spLocks noChangeArrowheads="1"/>
          </p:cNvSpPr>
          <p:nvPr/>
        </p:nvSpPr>
        <p:spPr bwMode="auto">
          <a:xfrm>
            <a:off x="1828800" y="3352801"/>
            <a:ext cx="594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Trong trường mới mở một lớp học nhạc và họa, em rất muốn theo học.</a:t>
            </a:r>
          </a:p>
        </p:txBody>
      </p:sp>
      <p:sp>
        <p:nvSpPr>
          <p:cNvPr id="10269" name="Text Box 29">
            <a:extLst>
              <a:ext uri="{FF2B5EF4-FFF2-40B4-BE49-F238E27FC236}">
                <a16:creationId xmlns:a16="http://schemas.microsoft.com/office/drawing/2014/main" id="{1553ADAA-B181-411C-A366-EF3506FD5B6C}"/>
              </a:ext>
            </a:extLst>
          </p:cNvPr>
          <p:cNvSpPr txBox="1">
            <a:spLocks noChangeArrowheads="1"/>
          </p:cNvSpPr>
          <p:nvPr/>
        </p:nvSpPr>
        <p:spPr bwMode="auto">
          <a:xfrm>
            <a:off x="7924800" y="3429001"/>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Ban giám hiệu</a:t>
            </a:r>
          </a:p>
        </p:txBody>
      </p:sp>
      <p:sp>
        <p:nvSpPr>
          <p:cNvPr id="10270" name="Text Box 30">
            <a:extLst>
              <a:ext uri="{FF2B5EF4-FFF2-40B4-BE49-F238E27FC236}">
                <a16:creationId xmlns:a16="http://schemas.microsoft.com/office/drawing/2014/main" id="{EEC2CAE4-7BF2-420F-9231-7DD26E0CA5BE}"/>
              </a:ext>
            </a:extLst>
          </p:cNvPr>
          <p:cNvSpPr txBox="1">
            <a:spLocks noChangeArrowheads="1"/>
          </p:cNvSpPr>
          <p:nvPr/>
        </p:nvSpPr>
        <p:spPr bwMode="auto">
          <a:xfrm>
            <a:off x="1752600" y="9906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Trong giờ học toán, em đã gây mất trật tự làm thầy giáo không hài lòng.</a:t>
            </a:r>
          </a:p>
        </p:txBody>
      </p:sp>
      <p:sp>
        <p:nvSpPr>
          <p:cNvPr id="10271" name="Text Box 31">
            <a:extLst>
              <a:ext uri="{FF2B5EF4-FFF2-40B4-BE49-F238E27FC236}">
                <a16:creationId xmlns:a16="http://schemas.microsoft.com/office/drawing/2014/main" id="{FDB45315-4298-4598-B719-3EA216458A00}"/>
              </a:ext>
            </a:extLst>
          </p:cNvPr>
          <p:cNvSpPr txBox="1">
            <a:spLocks noChangeArrowheads="1"/>
          </p:cNvSpPr>
          <p:nvPr/>
        </p:nvSpPr>
        <p:spPr bwMode="auto">
          <a:xfrm>
            <a:off x="1828800" y="4146551"/>
            <a:ext cx="594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Trong giờ học toán, em đã gây mất trật tự làm thầy giáo không hài lòng.</a:t>
            </a:r>
          </a:p>
        </p:txBody>
      </p:sp>
      <p:sp>
        <p:nvSpPr>
          <p:cNvPr id="10272" name="Text Box 32">
            <a:extLst>
              <a:ext uri="{FF2B5EF4-FFF2-40B4-BE49-F238E27FC236}">
                <a16:creationId xmlns:a16="http://schemas.microsoft.com/office/drawing/2014/main" id="{684689FA-4C12-46A1-84A5-56A189AB353C}"/>
              </a:ext>
            </a:extLst>
          </p:cNvPr>
          <p:cNvSpPr txBox="1">
            <a:spLocks noChangeArrowheads="1"/>
          </p:cNvSpPr>
          <p:nvPr/>
        </p:nvSpPr>
        <p:spPr bwMode="auto">
          <a:xfrm>
            <a:off x="7924800" y="4191001"/>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FF0000"/>
                </a:solidFill>
                <a:latin typeface="Arial" panose="020B0604020202020204" pitchFamily="34" charset="0"/>
              </a:rPr>
              <a:t>Viết bản tường trình hay kiểm điểm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afterEffect">
                                  <p:stCondLst>
                                    <p:cond delay="0"/>
                                  </p:stCondLst>
                                  <p:childTnLst>
                                    <p:animClr clrSpc="rgb" dir="cw">
                                      <p:cBhvr>
                                        <p:cTn id="6" dur="2000" fill="hold"/>
                                        <p:tgtEl>
                                          <p:spTgt spid="10270"/>
                                        </p:tgtEl>
                                        <p:attrNameLst>
                                          <p:attrName>stroke.color</p:attrName>
                                        </p:attrNameLst>
                                      </p:cBhvr>
                                      <p:to>
                                        <a:srgbClr val="0033CC"/>
                                      </p:to>
                                    </p:animClr>
                                    <p:set>
                                      <p:cBhvr>
                                        <p:cTn id="7" dur="2000" fill="hold"/>
                                        <p:tgtEl>
                                          <p:spTgt spid="10270"/>
                                        </p:tgtEl>
                                        <p:attrNameLst>
                                          <p:attrName>stroke.on</p:attrName>
                                        </p:attrNameLst>
                                      </p:cBhvr>
                                      <p:to>
                                        <p:strVal val="true"/>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271"/>
                                        </p:tgtEl>
                                        <p:attrNameLst>
                                          <p:attrName>style.visibility</p:attrName>
                                        </p:attrNameLst>
                                      </p:cBhvr>
                                      <p:to>
                                        <p:strVal val="visible"/>
                                      </p:to>
                                    </p:set>
                                    <p:anim calcmode="lin" valueType="num">
                                      <p:cBhvr>
                                        <p:cTn id="12" dur="500" fill="hold"/>
                                        <p:tgtEl>
                                          <p:spTgt spid="10271"/>
                                        </p:tgtEl>
                                        <p:attrNameLst>
                                          <p:attrName>ppt_w</p:attrName>
                                        </p:attrNameLst>
                                      </p:cBhvr>
                                      <p:tavLst>
                                        <p:tav tm="0">
                                          <p:val>
                                            <p:fltVal val="0"/>
                                          </p:val>
                                        </p:tav>
                                        <p:tav tm="100000">
                                          <p:val>
                                            <p:strVal val="#ppt_w"/>
                                          </p:val>
                                        </p:tav>
                                      </p:tavLst>
                                    </p:anim>
                                    <p:anim calcmode="lin" valueType="num">
                                      <p:cBhvr>
                                        <p:cTn id="13" dur="500" fill="hold"/>
                                        <p:tgtEl>
                                          <p:spTgt spid="10271"/>
                                        </p:tgtEl>
                                        <p:attrNameLst>
                                          <p:attrName>ppt_h</p:attrName>
                                        </p:attrNameLst>
                                      </p:cBhvr>
                                      <p:tavLst>
                                        <p:tav tm="0">
                                          <p:val>
                                            <p:fltVal val="0"/>
                                          </p:val>
                                        </p:tav>
                                        <p:tav tm="100000">
                                          <p:val>
                                            <p:strVal val="#ppt_h"/>
                                          </p:val>
                                        </p:tav>
                                      </p:tavLst>
                                    </p:anim>
                                    <p:animEffect transition="in" filter="fade">
                                      <p:cBhvr>
                                        <p:cTn id="14" dur="500"/>
                                        <p:tgtEl>
                                          <p:spTgt spid="102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272"/>
                                        </p:tgtEl>
                                        <p:attrNameLst>
                                          <p:attrName>style.visibility</p:attrName>
                                        </p:attrNameLst>
                                      </p:cBhvr>
                                      <p:to>
                                        <p:strVal val="visible"/>
                                      </p:to>
                                    </p:set>
                                    <p:anim calcmode="lin" valueType="num">
                                      <p:cBhvr>
                                        <p:cTn id="19" dur="500" fill="hold"/>
                                        <p:tgtEl>
                                          <p:spTgt spid="10272"/>
                                        </p:tgtEl>
                                        <p:attrNameLst>
                                          <p:attrName>ppt_w</p:attrName>
                                        </p:attrNameLst>
                                      </p:cBhvr>
                                      <p:tavLst>
                                        <p:tav tm="0">
                                          <p:val>
                                            <p:fltVal val="0"/>
                                          </p:val>
                                        </p:tav>
                                        <p:tav tm="100000">
                                          <p:val>
                                            <p:strVal val="#ppt_w"/>
                                          </p:val>
                                        </p:tav>
                                      </p:tavLst>
                                    </p:anim>
                                    <p:anim calcmode="lin" valueType="num">
                                      <p:cBhvr>
                                        <p:cTn id="20" dur="500" fill="hold"/>
                                        <p:tgtEl>
                                          <p:spTgt spid="10272"/>
                                        </p:tgtEl>
                                        <p:attrNameLst>
                                          <p:attrName>ppt_h</p:attrName>
                                        </p:attrNameLst>
                                      </p:cBhvr>
                                      <p:tavLst>
                                        <p:tav tm="0">
                                          <p:val>
                                            <p:fltVal val="0"/>
                                          </p:val>
                                        </p:tav>
                                        <p:tav tm="100000">
                                          <p:val>
                                            <p:strVal val="#ppt_h"/>
                                          </p:val>
                                        </p:tav>
                                      </p:tavLst>
                                    </p:anim>
                                    <p:animEffect transition="in" filter="fade">
                                      <p:cBhvr>
                                        <p:cTn id="21" dur="500"/>
                                        <p:tgtEl>
                                          <p:spTgt spid="102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000" fill="hold"/>
                                        <p:tgtEl>
                                          <p:spTgt spid="10271"/>
                                        </p:tgtEl>
                                        <p:attrNameLst>
                                          <p:attrName>fillcolor</p:attrName>
                                        </p:attrNameLst>
                                      </p:cBhvr>
                                      <p:to>
                                        <a:srgbClr val="CC99FF"/>
                                      </p:to>
                                    </p:animClr>
                                    <p:set>
                                      <p:cBhvr>
                                        <p:cTn id="26" dur="2000" fill="hold"/>
                                        <p:tgtEl>
                                          <p:spTgt spid="10271"/>
                                        </p:tgtEl>
                                        <p:attrNameLst>
                                          <p:attrName>fill.type</p:attrName>
                                        </p:attrNameLst>
                                      </p:cBhvr>
                                      <p:to>
                                        <p:strVal val="solid"/>
                                      </p:to>
                                    </p:set>
                                    <p:set>
                                      <p:cBhvr>
                                        <p:cTn id="27" dur="2000" fill="hold"/>
                                        <p:tgtEl>
                                          <p:spTgt spid="102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1" grpId="0"/>
      <p:bldP spid="10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a:extLst>
              <a:ext uri="{FF2B5EF4-FFF2-40B4-BE49-F238E27FC236}">
                <a16:creationId xmlns:a16="http://schemas.microsoft.com/office/drawing/2014/main" id="{FFE6A844-4D61-48A6-8336-3B7F71422FE1}"/>
              </a:ext>
            </a:extLst>
          </p:cNvPr>
          <p:cNvSpPr txBox="1">
            <a:spLocks noChangeArrowheads="1"/>
          </p:cNvSpPr>
          <p:nvPr/>
        </p:nvSpPr>
        <p:spPr bwMode="auto">
          <a:xfrm>
            <a:off x="1676400" y="762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b="1">
                <a:solidFill>
                  <a:srgbClr val="FF0000"/>
                </a:solidFill>
                <a:latin typeface="Arial" panose="020B0604020202020204" pitchFamily="34" charset="0"/>
              </a:rPr>
              <a:t>2.</a:t>
            </a:r>
            <a:r>
              <a:rPr lang="en-US" altLang="en-US" sz="2800">
                <a:solidFill>
                  <a:srgbClr val="FF0000"/>
                </a:solidFill>
                <a:latin typeface="Arial" panose="020B0604020202020204" pitchFamily="34" charset="0"/>
              </a:rPr>
              <a:t> Trong những trường hợp sau, trường hợp nào phải viết đơn, viết gửi ai?</a:t>
            </a:r>
          </a:p>
        </p:txBody>
      </p:sp>
      <p:graphicFrame>
        <p:nvGraphicFramePr>
          <p:cNvPr id="11269" name="Group 5">
            <a:extLst>
              <a:ext uri="{FF2B5EF4-FFF2-40B4-BE49-F238E27FC236}">
                <a16:creationId xmlns:a16="http://schemas.microsoft.com/office/drawing/2014/main" id="{5EC96493-7502-44A7-98E7-4043D190967F}"/>
              </a:ext>
            </a:extLst>
          </p:cNvPr>
          <p:cNvGraphicFramePr>
            <a:graphicFrameLocks noGrp="1"/>
          </p:cNvGraphicFramePr>
          <p:nvPr/>
        </p:nvGraphicFramePr>
        <p:xfrm>
          <a:off x="1752600" y="1981201"/>
          <a:ext cx="8686800" cy="3769360"/>
        </p:xfrm>
        <a:graphic>
          <a:graphicData uri="http://schemas.openxmlformats.org/drawingml/2006/table">
            <a:tbl>
              <a:tblPr/>
              <a:tblGrid>
                <a:gridCol w="6096000">
                  <a:extLst>
                    <a:ext uri="{9D8B030D-6E8A-4147-A177-3AD203B41FA5}">
                      <a16:colId xmlns:a16="http://schemas.microsoft.com/office/drawing/2014/main" val="2746486611"/>
                    </a:ext>
                  </a:extLst>
                </a:gridCol>
                <a:gridCol w="2590800">
                  <a:extLst>
                    <a:ext uri="{9D8B030D-6E8A-4147-A177-3AD203B41FA5}">
                      <a16:colId xmlns:a16="http://schemas.microsoft.com/office/drawing/2014/main" val="2078161891"/>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rPr>
                        <a:t>Trường hợp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rPr>
                        <a:t>Gửi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6084008"/>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91085"/>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4988545"/>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1941173"/>
                  </a:ext>
                </a:extLst>
              </a:tr>
              <a:tr h="812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089108"/>
                  </a:ext>
                </a:extLst>
              </a:tr>
            </a:tbl>
          </a:graphicData>
        </a:graphic>
      </p:graphicFrame>
      <p:sp>
        <p:nvSpPr>
          <p:cNvPr id="11289" name="Text Box 25">
            <a:extLst>
              <a:ext uri="{FF2B5EF4-FFF2-40B4-BE49-F238E27FC236}">
                <a16:creationId xmlns:a16="http://schemas.microsoft.com/office/drawing/2014/main" id="{1645B834-4694-477B-AD7D-11CB3BCA12C6}"/>
              </a:ext>
            </a:extLst>
          </p:cNvPr>
          <p:cNvSpPr txBox="1">
            <a:spLocks noChangeArrowheads="1"/>
          </p:cNvSpPr>
          <p:nvPr/>
        </p:nvSpPr>
        <p:spPr bwMode="auto">
          <a:xfrm>
            <a:off x="1828800" y="2514601"/>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Chiều nay các bạn đến học nhóm tại nhà em, do sơ suất, kẻ gian đã lấy mất chiếc xe đạp của em.</a:t>
            </a:r>
          </a:p>
        </p:txBody>
      </p:sp>
      <p:sp>
        <p:nvSpPr>
          <p:cNvPr id="11290" name="Text Box 26">
            <a:extLst>
              <a:ext uri="{FF2B5EF4-FFF2-40B4-BE49-F238E27FC236}">
                <a16:creationId xmlns:a16="http://schemas.microsoft.com/office/drawing/2014/main" id="{63D1583B-A105-4B58-8667-C7EC520A8B74}"/>
              </a:ext>
            </a:extLst>
          </p:cNvPr>
          <p:cNvSpPr txBox="1">
            <a:spLocks noChangeArrowheads="1"/>
          </p:cNvSpPr>
          <p:nvPr/>
        </p:nvSpPr>
        <p:spPr bwMode="auto">
          <a:xfrm>
            <a:off x="7924800" y="2667001"/>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Cơ quan công an</a:t>
            </a:r>
          </a:p>
        </p:txBody>
      </p:sp>
      <p:sp>
        <p:nvSpPr>
          <p:cNvPr id="11291" name="Text Box 27">
            <a:extLst>
              <a:ext uri="{FF2B5EF4-FFF2-40B4-BE49-F238E27FC236}">
                <a16:creationId xmlns:a16="http://schemas.microsoft.com/office/drawing/2014/main" id="{C30B81A2-DF31-46E1-8D58-B9A37FF41229}"/>
              </a:ext>
            </a:extLst>
          </p:cNvPr>
          <p:cNvSpPr txBox="1">
            <a:spLocks noChangeArrowheads="1"/>
          </p:cNvSpPr>
          <p:nvPr/>
        </p:nvSpPr>
        <p:spPr bwMode="auto">
          <a:xfrm>
            <a:off x="1828800" y="3352801"/>
            <a:ext cx="594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Trong trường mới mở một lớp học nhạc và họa, em rất muốn theo học.</a:t>
            </a:r>
          </a:p>
        </p:txBody>
      </p:sp>
      <p:sp>
        <p:nvSpPr>
          <p:cNvPr id="11292" name="Text Box 28">
            <a:extLst>
              <a:ext uri="{FF2B5EF4-FFF2-40B4-BE49-F238E27FC236}">
                <a16:creationId xmlns:a16="http://schemas.microsoft.com/office/drawing/2014/main" id="{EDFCD796-6A55-4AC0-BADF-4EF579DF4BE1}"/>
              </a:ext>
            </a:extLst>
          </p:cNvPr>
          <p:cNvSpPr txBox="1">
            <a:spLocks noChangeArrowheads="1"/>
          </p:cNvSpPr>
          <p:nvPr/>
        </p:nvSpPr>
        <p:spPr bwMode="auto">
          <a:xfrm>
            <a:off x="7924800" y="3429001"/>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Ban giám hiệu</a:t>
            </a:r>
          </a:p>
        </p:txBody>
      </p:sp>
      <p:sp>
        <p:nvSpPr>
          <p:cNvPr id="11294" name="Text Box 30">
            <a:extLst>
              <a:ext uri="{FF2B5EF4-FFF2-40B4-BE49-F238E27FC236}">
                <a16:creationId xmlns:a16="http://schemas.microsoft.com/office/drawing/2014/main" id="{5EAAD7D0-888D-4240-BC7A-20166B1CE35C}"/>
              </a:ext>
            </a:extLst>
          </p:cNvPr>
          <p:cNvSpPr txBox="1">
            <a:spLocks noChangeArrowheads="1"/>
          </p:cNvSpPr>
          <p:nvPr/>
        </p:nvSpPr>
        <p:spPr bwMode="auto">
          <a:xfrm>
            <a:off x="1828800" y="4178301"/>
            <a:ext cx="5943600" cy="7016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Trong giờ học toán, em đã gây mất trật tự làm thầy giáo không hài lòng.</a:t>
            </a:r>
          </a:p>
        </p:txBody>
      </p:sp>
      <p:sp>
        <p:nvSpPr>
          <p:cNvPr id="11295" name="Text Box 31">
            <a:extLst>
              <a:ext uri="{FF2B5EF4-FFF2-40B4-BE49-F238E27FC236}">
                <a16:creationId xmlns:a16="http://schemas.microsoft.com/office/drawing/2014/main" id="{7A0CAC26-EE98-4798-B3AB-04786EEFBA7C}"/>
              </a:ext>
            </a:extLst>
          </p:cNvPr>
          <p:cNvSpPr txBox="1">
            <a:spLocks noChangeArrowheads="1"/>
          </p:cNvSpPr>
          <p:nvPr/>
        </p:nvSpPr>
        <p:spPr bwMode="auto">
          <a:xfrm>
            <a:off x="7924800" y="4191001"/>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FF0000"/>
                </a:solidFill>
                <a:latin typeface="Arial" panose="020B0604020202020204" pitchFamily="34" charset="0"/>
              </a:rPr>
              <a:t>Viết bản tường trình hay kiểm điểm</a:t>
            </a:r>
          </a:p>
        </p:txBody>
      </p:sp>
      <p:sp>
        <p:nvSpPr>
          <p:cNvPr id="11296" name="Text Box 32">
            <a:extLst>
              <a:ext uri="{FF2B5EF4-FFF2-40B4-BE49-F238E27FC236}">
                <a16:creationId xmlns:a16="http://schemas.microsoft.com/office/drawing/2014/main" id="{9D3D918E-C73C-4BAB-95D7-DBC845174381}"/>
              </a:ext>
            </a:extLst>
          </p:cNvPr>
          <p:cNvSpPr txBox="1">
            <a:spLocks noChangeArrowheads="1"/>
          </p:cNvSpPr>
          <p:nvPr/>
        </p:nvSpPr>
        <p:spPr bwMode="auto">
          <a:xfrm>
            <a:off x="1752600" y="99060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800">
                <a:solidFill>
                  <a:srgbClr val="0000CC"/>
                </a:solidFill>
                <a:latin typeface="Arial" panose="020B0604020202020204" pitchFamily="34" charset="0"/>
                <a:sym typeface="Wingdings" panose="05000000000000000000" pitchFamily="2" charset="2"/>
              </a:rPr>
              <a:t>- Gia đình chuyển chỗ ở, em muốn được học tiếp lớp 6 ở chỗ mới đến.</a:t>
            </a:r>
          </a:p>
        </p:txBody>
      </p:sp>
      <p:sp>
        <p:nvSpPr>
          <p:cNvPr id="11297" name="Text Box 33">
            <a:extLst>
              <a:ext uri="{FF2B5EF4-FFF2-40B4-BE49-F238E27FC236}">
                <a16:creationId xmlns:a16="http://schemas.microsoft.com/office/drawing/2014/main" id="{F7FB89D2-9BB4-45DA-BA19-A7E12C3BA407}"/>
              </a:ext>
            </a:extLst>
          </p:cNvPr>
          <p:cNvSpPr txBox="1">
            <a:spLocks noChangeArrowheads="1"/>
          </p:cNvSpPr>
          <p:nvPr/>
        </p:nvSpPr>
        <p:spPr bwMode="auto">
          <a:xfrm>
            <a:off x="1828800" y="4953001"/>
            <a:ext cx="594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000">
                <a:solidFill>
                  <a:srgbClr val="0000CC"/>
                </a:solidFill>
                <a:latin typeface="Arial" panose="020B0604020202020204" pitchFamily="34" charset="0"/>
                <a:sym typeface="Wingdings" panose="05000000000000000000" pitchFamily="2" charset="2"/>
              </a:rPr>
              <a:t>- Gia đình chuyển chỗ ở, em muốn được học tiếp lớp 6 ở chỗ mới đến.</a:t>
            </a:r>
          </a:p>
        </p:txBody>
      </p:sp>
      <p:sp>
        <p:nvSpPr>
          <p:cNvPr id="11298" name="Text Box 34">
            <a:extLst>
              <a:ext uri="{FF2B5EF4-FFF2-40B4-BE49-F238E27FC236}">
                <a16:creationId xmlns:a16="http://schemas.microsoft.com/office/drawing/2014/main" id="{F474E46C-F125-44CB-AC19-030B1763FB7F}"/>
              </a:ext>
            </a:extLst>
          </p:cNvPr>
          <p:cNvSpPr txBox="1">
            <a:spLocks noChangeArrowheads="1"/>
          </p:cNvSpPr>
          <p:nvPr/>
        </p:nvSpPr>
        <p:spPr bwMode="auto">
          <a:xfrm>
            <a:off x="7924800" y="4965701"/>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FF0000"/>
                </a:solidFill>
                <a:latin typeface="Arial" panose="020B0604020202020204" pitchFamily="34" charset="0"/>
              </a:rPr>
              <a:t>Đơn xin chuyển trường, đơn xin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afterEffect">
                                  <p:stCondLst>
                                    <p:cond delay="0"/>
                                  </p:stCondLst>
                                  <p:childTnLst>
                                    <p:animClr clrSpc="rgb" dir="cw">
                                      <p:cBhvr>
                                        <p:cTn id="6" dur="1000" fill="hold"/>
                                        <p:tgtEl>
                                          <p:spTgt spid="11296"/>
                                        </p:tgtEl>
                                        <p:attrNameLst>
                                          <p:attrName>stroke.color</p:attrName>
                                        </p:attrNameLst>
                                      </p:cBhvr>
                                      <p:to>
                                        <a:srgbClr val="008000"/>
                                      </p:to>
                                    </p:animClr>
                                    <p:set>
                                      <p:cBhvr>
                                        <p:cTn id="7" dur="1000" fill="hold"/>
                                        <p:tgtEl>
                                          <p:spTgt spid="11296"/>
                                        </p:tgtEl>
                                        <p:attrNameLst>
                                          <p:attrName>stroke.on</p:attrName>
                                        </p:attrNameLst>
                                      </p:cBhvr>
                                      <p:to>
                                        <p:strVal val="true"/>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297"/>
                                        </p:tgtEl>
                                        <p:attrNameLst>
                                          <p:attrName>style.visibility</p:attrName>
                                        </p:attrNameLst>
                                      </p:cBhvr>
                                      <p:to>
                                        <p:strVal val="visible"/>
                                      </p:to>
                                    </p:set>
                                    <p:anim calcmode="lin" valueType="num">
                                      <p:cBhvr>
                                        <p:cTn id="12" dur="500" fill="hold"/>
                                        <p:tgtEl>
                                          <p:spTgt spid="11297"/>
                                        </p:tgtEl>
                                        <p:attrNameLst>
                                          <p:attrName>ppt_w</p:attrName>
                                        </p:attrNameLst>
                                      </p:cBhvr>
                                      <p:tavLst>
                                        <p:tav tm="0">
                                          <p:val>
                                            <p:fltVal val="0"/>
                                          </p:val>
                                        </p:tav>
                                        <p:tav tm="100000">
                                          <p:val>
                                            <p:strVal val="#ppt_w"/>
                                          </p:val>
                                        </p:tav>
                                      </p:tavLst>
                                    </p:anim>
                                    <p:anim calcmode="lin" valueType="num">
                                      <p:cBhvr>
                                        <p:cTn id="13" dur="500" fill="hold"/>
                                        <p:tgtEl>
                                          <p:spTgt spid="11297"/>
                                        </p:tgtEl>
                                        <p:attrNameLst>
                                          <p:attrName>ppt_h</p:attrName>
                                        </p:attrNameLst>
                                      </p:cBhvr>
                                      <p:tavLst>
                                        <p:tav tm="0">
                                          <p:val>
                                            <p:fltVal val="0"/>
                                          </p:val>
                                        </p:tav>
                                        <p:tav tm="100000">
                                          <p:val>
                                            <p:strVal val="#ppt_h"/>
                                          </p:val>
                                        </p:tav>
                                      </p:tavLst>
                                    </p:anim>
                                    <p:animEffect transition="in" filter="fade">
                                      <p:cBhvr>
                                        <p:cTn id="14" dur="500"/>
                                        <p:tgtEl>
                                          <p:spTgt spid="112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298"/>
                                        </p:tgtEl>
                                        <p:attrNameLst>
                                          <p:attrName>style.visibility</p:attrName>
                                        </p:attrNameLst>
                                      </p:cBhvr>
                                      <p:to>
                                        <p:strVal val="visible"/>
                                      </p:to>
                                    </p:set>
                                    <p:anim calcmode="lin" valueType="num">
                                      <p:cBhvr>
                                        <p:cTn id="19" dur="500" fill="hold"/>
                                        <p:tgtEl>
                                          <p:spTgt spid="11298"/>
                                        </p:tgtEl>
                                        <p:attrNameLst>
                                          <p:attrName>ppt_w</p:attrName>
                                        </p:attrNameLst>
                                      </p:cBhvr>
                                      <p:tavLst>
                                        <p:tav tm="0">
                                          <p:val>
                                            <p:fltVal val="0"/>
                                          </p:val>
                                        </p:tav>
                                        <p:tav tm="100000">
                                          <p:val>
                                            <p:strVal val="#ppt_w"/>
                                          </p:val>
                                        </p:tav>
                                      </p:tavLst>
                                    </p:anim>
                                    <p:anim calcmode="lin" valueType="num">
                                      <p:cBhvr>
                                        <p:cTn id="20" dur="500" fill="hold"/>
                                        <p:tgtEl>
                                          <p:spTgt spid="11298"/>
                                        </p:tgtEl>
                                        <p:attrNameLst>
                                          <p:attrName>ppt_h</p:attrName>
                                        </p:attrNameLst>
                                      </p:cBhvr>
                                      <p:tavLst>
                                        <p:tav tm="0">
                                          <p:val>
                                            <p:fltVal val="0"/>
                                          </p:val>
                                        </p:tav>
                                        <p:tav tm="100000">
                                          <p:val>
                                            <p:strVal val="#ppt_h"/>
                                          </p:val>
                                        </p:tav>
                                      </p:tavLst>
                                    </p:anim>
                                    <p:animEffect transition="in" filter="fade">
                                      <p:cBhvr>
                                        <p:cTn id="21" dur="500"/>
                                        <p:tgtEl>
                                          <p:spTgt spid="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7" grpId="0"/>
      <p:bldP spid="1129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2454</Words>
  <Application>Microsoft Office PowerPoint</Application>
  <PresentationFormat>Widescreen</PresentationFormat>
  <Paragraphs>211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MS Reference Serif</vt:lpstr>
      <vt:lpstr>Times New Roman</vt:lpstr>
      <vt:lpstr>VNtimes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tu</cp:lastModifiedBy>
  <cp:revision>1</cp:revision>
  <dcterms:created xsi:type="dcterms:W3CDTF">2020-10-18T10:17:18Z</dcterms:created>
  <dcterms:modified xsi:type="dcterms:W3CDTF">2020-10-18T10:18:50Z</dcterms:modified>
</cp:coreProperties>
</file>