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  <p:sldId id="303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00" r:id="rId11"/>
    <p:sldId id="301" r:id="rId12"/>
    <p:sldId id="317" r:id="rId13"/>
    <p:sldId id="323" r:id="rId14"/>
    <p:sldId id="322" r:id="rId15"/>
    <p:sldId id="318" r:id="rId16"/>
    <p:sldId id="320" r:id="rId17"/>
    <p:sldId id="321" r:id="rId18"/>
    <p:sldId id="291" r:id="rId19"/>
    <p:sldId id="284" r:id="rId20"/>
    <p:sldId id="30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862994-E4AC-43AF-9EA4-792E2A019A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34406C-9893-4E2C-8EFE-10DFFF7A9A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CB1479-8DE6-49BB-9EE6-8FD4EFBA3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0258A-2ED5-4A57-A3FE-CB83F9794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0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ADD8B8-0920-4C7A-8FDD-AE8B07FFC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B64948-C4C3-412E-8D93-74302A3033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9EC659-BA0C-4364-AF13-CBD9FD3381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1BCFE-DEFB-453F-830F-04322A60E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69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E14970-D553-4708-A7BE-AC731F6A46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4F02E4-E0C1-4AA5-AD9F-6616A2F45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FB07FC-5ED8-4E4B-8CF2-8FBF8364D0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26621-8E43-4590-959B-5214EE9DCF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39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488798-AA8D-44EA-B17F-BD085CE0E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5278B2-4E01-4023-BF9C-16CA69778E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8FF55C-4EFA-4742-99C9-6E89EB926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71872-BCBA-4D24-94CF-E8BB12EAD0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559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07720-EBC6-4496-810B-75EE7C7B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118591-E599-40CE-B2FD-1BB6B2C29E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8222B7-92DF-4C1D-9DC4-26262879C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D31001-46E9-4C8B-B2C9-0CFED100CB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26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C64FBD-415A-4F2F-872A-2A0021F75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0389B1-EB8D-4077-83A6-4A1722949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1ABC6F-374F-4387-8669-5515C76F8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B8272E-C267-4F6C-8F55-AF0E6B237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15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DCC1D5-6DA2-4E8D-B45F-9DDB721FE2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92BFE1-F05C-42D1-AA47-AECEB9EE3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845F02-3C88-44A6-8814-CE769E3E6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8CB0A-1537-49D6-9299-8B0E092FCF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41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0254F4-E554-44BA-A8CE-E50C2CE48B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EA5D3E-25F5-4163-91B1-262D14D0E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F7EA386-E225-4C18-9222-4C25A1D58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43C63-3469-42AF-AF5C-1511D15B8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23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8EA39F1-2536-4123-9B38-43F8D39F8D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6C415CD-25BD-4DDB-B6A4-6176C49D27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19FA2A-8FF2-4481-A519-B08803E98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50F08-E191-4F63-9C4D-4D5216EF8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36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5F58D0-FD39-47E5-8C71-B9245FA87A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956D9E-FC60-4DE3-A64C-464A9985DA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C37366-284D-4735-A472-D2AC0D8A2D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890B7-4F41-4FCF-8308-463AAF0BAC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01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C89C79-4EEC-48C5-AC62-9CDBB46933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6FEFDF-A75E-47E5-BAF0-D4BC4757A9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B63012-100D-4697-B614-5DC302930F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5502B8-0D92-4CCF-83C0-A2D7782242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84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38DCB7-3623-4719-BE13-7EC56E59D7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7DC98FA-83BF-44BD-B314-5A362795C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957C545-FD4C-4867-9665-8022BD1507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B3BD380-4CCC-43A7-906C-4809E0E384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5C93D7-D6CF-4375-9A09-DF2314C682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9566B6F3-1419-402D-9653-316C8656FD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5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>
            <a:extLst>
              <a:ext uri="{FF2B5EF4-FFF2-40B4-BE49-F238E27FC236}">
                <a16:creationId xmlns:a16="http://schemas.microsoft.com/office/drawing/2014/main" id="{B6C1605F-A5E1-4787-A1CC-A94758F95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1422400"/>
            <a:ext cx="13034963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SG" altLang="en-US" sz="5400">
                <a:solidFill>
                  <a:srgbClr val="FF0000"/>
                </a:solidFill>
              </a:rPr>
              <a:t>Phép cộng các số trong phạm vi 10000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07DF9C-BACF-4ECB-B906-D71E3DDEE71F}"/>
              </a:ext>
            </a:extLst>
          </p:cNvPr>
          <p:cNvSpPr txBox="1">
            <a:spLocks/>
          </p:cNvSpPr>
          <p:nvPr/>
        </p:nvSpPr>
        <p:spPr bwMode="auto">
          <a:xfrm>
            <a:off x="4451350" y="2247900"/>
            <a:ext cx="2209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5716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1749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DD0C6A-B6D3-4729-A788-8A0DB8D3273C}"/>
              </a:ext>
            </a:extLst>
          </p:cNvPr>
          <p:cNvSpPr txBox="1">
            <a:spLocks/>
          </p:cNvSpPr>
          <p:nvPr/>
        </p:nvSpPr>
        <p:spPr bwMode="auto">
          <a:xfrm>
            <a:off x="3700463" y="2819400"/>
            <a:ext cx="60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  <a:endParaRPr kumimoji="0" lang="en-US" altLang="en-US" sz="7000" b="0" i="0" u="none" strike="noStrike" kern="1200" cap="none" spc="0" normalizeH="0" baseline="0" noProof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9B5DA5-1DFE-4BDE-A44A-1FA448DDCC88}"/>
              </a:ext>
            </a:extLst>
          </p:cNvPr>
          <p:cNvSpPr txBox="1">
            <a:spLocks/>
          </p:cNvSpPr>
          <p:nvPr/>
        </p:nvSpPr>
        <p:spPr bwMode="auto">
          <a:xfrm>
            <a:off x="4451350" y="4800600"/>
            <a:ext cx="22590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7465</a:t>
            </a:r>
            <a:endParaRPr kumimoji="0" lang="en-US" altLang="en-US" sz="7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11A090-0A21-4576-A9A4-79CA32715DE4}"/>
              </a:ext>
            </a:extLst>
          </p:cNvPr>
          <p:cNvSpPr txBox="1">
            <a:spLocks/>
          </p:cNvSpPr>
          <p:nvPr/>
        </p:nvSpPr>
        <p:spPr bwMode="auto">
          <a:xfrm>
            <a:off x="2743200" y="838200"/>
            <a:ext cx="63674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b). 5716 + 1749</a:t>
            </a: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BC008A8-14CB-4731-8CAE-F4EE9EC92B5F}"/>
              </a:ext>
            </a:extLst>
          </p:cNvPr>
          <p:cNvCxnSpPr/>
          <p:nvPr/>
        </p:nvCxnSpPr>
        <p:spPr>
          <a:xfrm>
            <a:off x="4451350" y="4602163"/>
            <a:ext cx="2108200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ED39C87-3234-48AF-AB2B-3DE6E5F13771}"/>
              </a:ext>
            </a:extLst>
          </p:cNvPr>
          <p:cNvSpPr txBox="1">
            <a:spLocks/>
          </p:cNvSpPr>
          <p:nvPr/>
        </p:nvSpPr>
        <p:spPr bwMode="auto">
          <a:xfrm>
            <a:off x="6656388" y="1295400"/>
            <a:ext cx="2209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707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5857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4A2076-A98D-44D7-9483-EF011EB201C6}"/>
              </a:ext>
            </a:extLst>
          </p:cNvPr>
          <p:cNvSpPr txBox="1">
            <a:spLocks/>
          </p:cNvSpPr>
          <p:nvPr/>
        </p:nvSpPr>
        <p:spPr bwMode="auto">
          <a:xfrm>
            <a:off x="5905500" y="1866900"/>
            <a:ext cx="60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  <a:endParaRPr kumimoji="0" lang="en-US" altLang="en-US" sz="7000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6897906-4D72-4CC2-96C9-931E96B3F9E8}"/>
              </a:ext>
            </a:extLst>
          </p:cNvPr>
          <p:cNvSpPr txBox="1">
            <a:spLocks/>
          </p:cNvSpPr>
          <p:nvPr/>
        </p:nvSpPr>
        <p:spPr bwMode="auto">
          <a:xfrm>
            <a:off x="6434138" y="3635375"/>
            <a:ext cx="3352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6564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758C78-DC60-4151-9157-1F6AF04D4FA9}"/>
              </a:ext>
            </a:extLst>
          </p:cNvPr>
          <p:cNvSpPr txBox="1">
            <a:spLocks/>
          </p:cNvSpPr>
          <p:nvPr/>
        </p:nvSpPr>
        <p:spPr bwMode="auto">
          <a:xfrm>
            <a:off x="2243138" y="228600"/>
            <a:ext cx="476726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707 + 5857</a:t>
            </a:r>
            <a:endParaRPr kumimoji="0" lang="en-US" altLang="en-US" sz="7000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0950180-24D1-492A-A7CD-2486A71C075C}"/>
              </a:ext>
            </a:extLst>
          </p:cNvPr>
          <p:cNvCxnSpPr/>
          <p:nvPr/>
        </p:nvCxnSpPr>
        <p:spPr>
          <a:xfrm>
            <a:off x="6656388" y="3657600"/>
            <a:ext cx="2108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Rectangle 6">
            <a:extLst>
              <a:ext uri="{FF2B5EF4-FFF2-40B4-BE49-F238E27FC236}">
                <a16:creationId xmlns:a16="http://schemas.microsoft.com/office/drawing/2014/main" id="{1F2FC1B7-D1F7-408D-8C63-40EE33635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46063"/>
            <a:ext cx="12344400" cy="3324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sng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3</a:t>
            </a:r>
            <a:r>
              <a:rPr kumimoji="0" lang="en-US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r>
              <a:rPr kumimoji="0" lang="en-US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Đội Một trồng được 3680 cây,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 trồng được 4220 cây. Hỏi cả hai đội trồng được bao nhiêu cây?</a:t>
            </a:r>
          </a:p>
        </p:txBody>
      </p:sp>
      <p:sp>
        <p:nvSpPr>
          <p:cNvPr id="22" name="Text Box 17">
            <a:extLst>
              <a:ext uri="{FF2B5EF4-FFF2-40B4-BE49-F238E27FC236}">
                <a16:creationId xmlns:a16="http://schemas.microsoft.com/office/drawing/2014/main" id="{B8334996-10C0-4340-A2CE-4ADC233DE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Tóm tắt :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0B6AB04F-1F68-4AE2-9C3D-C57C73989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581400"/>
            <a:ext cx="1655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Một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5AF35CEC-6180-4B75-8344-B26C3F0DE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41148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579A81C3-2D55-404E-B21B-16522268C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886200"/>
            <a:ext cx="696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cây</a:t>
            </a:r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22DAC916-C432-4CFF-970A-BC39B4B06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3 680 cây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1E0E4C6E-9A38-4FCF-BADB-5DA7CFF6F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191000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4 220 cây</a:t>
            </a: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E4386528-E94E-4FA5-A14D-7AF3279E665C}"/>
              </a:ext>
            </a:extLst>
          </p:cNvPr>
          <p:cNvSpPr>
            <a:spLocks/>
          </p:cNvSpPr>
          <p:nvPr/>
        </p:nvSpPr>
        <p:spPr bwMode="auto">
          <a:xfrm>
            <a:off x="8153400" y="3700463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GothicH" panose="020B7200000000000000" pitchFamily="34" charset="0"/>
              <a:ea typeface="+mn-ea"/>
              <a:cs typeface="+mn-cs"/>
            </a:endParaRP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831D0235-7129-4304-A9EC-4C2BA1B3D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810000"/>
            <a:ext cx="30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.VnGothicH" panose="020B7200000000000000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8C80F75C-85EC-4387-B07D-289F503B6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0292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Tóm tắt :</a:t>
            </a:r>
          </a:p>
        </p:txBody>
      </p:sp>
      <p:sp>
        <p:nvSpPr>
          <p:cNvPr id="38928" name="Text Box 16">
            <a:extLst>
              <a:ext uri="{FF2B5EF4-FFF2-40B4-BE49-F238E27FC236}">
                <a16:creationId xmlns:a16="http://schemas.microsoft.com/office/drawing/2014/main" id="{D55ADB79-75E2-4DAD-BC08-81FC2C684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3340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Một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  :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 </a:t>
            </a:r>
          </a:p>
        </p:txBody>
      </p:sp>
      <p:sp>
        <p:nvSpPr>
          <p:cNvPr id="38929" name="Line 17">
            <a:extLst>
              <a:ext uri="{FF2B5EF4-FFF2-40B4-BE49-F238E27FC236}">
                <a16:creationId xmlns:a16="http://schemas.microsoft.com/office/drawing/2014/main" id="{D8EAD299-E6F4-49F7-994A-FBE6EDE7E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5626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30" name="Line 18">
            <a:extLst>
              <a:ext uri="{FF2B5EF4-FFF2-40B4-BE49-F238E27FC236}">
                <a16:creationId xmlns:a16="http://schemas.microsoft.com/office/drawing/2014/main" id="{26FB6141-9357-486B-A624-F43BE66DD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31" name="Line 19">
            <a:extLst>
              <a:ext uri="{FF2B5EF4-FFF2-40B4-BE49-F238E27FC236}">
                <a16:creationId xmlns:a16="http://schemas.microsoft.com/office/drawing/2014/main" id="{B6412B78-980B-4596-8295-ACBB359A3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32" name="Text Box 20">
            <a:extLst>
              <a:ext uri="{FF2B5EF4-FFF2-40B4-BE49-F238E27FC236}">
                <a16:creationId xmlns:a16="http://schemas.microsoft.com/office/drawing/2014/main" id="{35C3D232-9489-4395-8A7B-3DD95F42E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1722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   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   :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 </a:t>
            </a:r>
          </a:p>
        </p:txBody>
      </p:sp>
      <p:sp>
        <p:nvSpPr>
          <p:cNvPr id="38935" name="Line 23">
            <a:extLst>
              <a:ext uri="{FF2B5EF4-FFF2-40B4-BE49-F238E27FC236}">
                <a16:creationId xmlns:a16="http://schemas.microsoft.com/office/drawing/2014/main" id="{99DA6274-769F-413C-9160-EE135430D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6415088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36" name="Line 24">
            <a:extLst>
              <a:ext uri="{FF2B5EF4-FFF2-40B4-BE49-F238E27FC236}">
                <a16:creationId xmlns:a16="http://schemas.microsoft.com/office/drawing/2014/main" id="{380CF9F1-6C72-4210-B51B-5D3C5FA93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634841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37" name="Line 25">
            <a:extLst>
              <a:ext uri="{FF2B5EF4-FFF2-40B4-BE49-F238E27FC236}">
                <a16:creationId xmlns:a16="http://schemas.microsoft.com/office/drawing/2014/main" id="{E3910CF4-06A0-4B69-B917-FDDF8FF1F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6338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0288FDD9-7F39-44C6-8575-80A8B09D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7400" y="5562600"/>
            <a:ext cx="696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cây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:a16="http://schemas.microsoft.com/office/drawing/2014/main" id="{266EFFC5-5760-4427-8857-F2C12FE0E920}"/>
              </a:ext>
            </a:extLst>
          </p:cNvPr>
          <p:cNvSpPr>
            <a:spLocks/>
          </p:cNvSpPr>
          <p:nvPr/>
        </p:nvSpPr>
        <p:spPr bwMode="auto">
          <a:xfrm>
            <a:off x="9067800" y="5105400"/>
            <a:ext cx="152400" cy="1371600"/>
          </a:xfrm>
          <a:prstGeom prst="rightBrace">
            <a:avLst>
              <a:gd name="adj1" fmla="val 75000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GothicH" panose="020B7200000000000000" pitchFamily="34" charset="0"/>
              <a:ea typeface="+mn-ea"/>
              <a:cs typeface="+mn-cs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FF666C0-E366-453A-8072-C31EE3992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5486400"/>
            <a:ext cx="30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.VnGothicH" panose="020B7200000000000000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38941" name="Text Box 29">
            <a:extLst>
              <a:ext uri="{FF2B5EF4-FFF2-40B4-BE49-F238E27FC236}">
                <a16:creationId xmlns:a16="http://schemas.microsoft.com/office/drawing/2014/main" id="{EBEA3234-E8F8-4A15-99D9-16452B503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8006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3680 cây</a:t>
            </a:r>
          </a:p>
        </p:txBody>
      </p:sp>
      <p:sp>
        <p:nvSpPr>
          <p:cNvPr id="38942" name="Text Box 30">
            <a:extLst>
              <a:ext uri="{FF2B5EF4-FFF2-40B4-BE49-F238E27FC236}">
                <a16:creationId xmlns:a16="http://schemas.microsoft.com/office/drawing/2014/main" id="{47D2EC2B-BC3E-4D74-8E8C-E9D9CD1F3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686425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4220cây</a:t>
            </a:r>
          </a:p>
        </p:txBody>
      </p:sp>
      <p:sp>
        <p:nvSpPr>
          <p:cNvPr id="38943" name="AutoShape 31">
            <a:extLst>
              <a:ext uri="{FF2B5EF4-FFF2-40B4-BE49-F238E27FC236}">
                <a16:creationId xmlns:a16="http://schemas.microsoft.com/office/drawing/2014/main" id="{C4C91678-34CB-47E4-B781-E9B3F874A65F}"/>
              </a:ext>
            </a:extLst>
          </p:cNvPr>
          <p:cNvSpPr>
            <a:spLocks/>
          </p:cNvSpPr>
          <p:nvPr/>
        </p:nvSpPr>
        <p:spPr bwMode="auto">
          <a:xfrm rot="-5400000">
            <a:off x="7369969" y="4779169"/>
            <a:ext cx="442912" cy="2800350"/>
          </a:xfrm>
          <a:prstGeom prst="rightBrace">
            <a:avLst>
              <a:gd name="adj1" fmla="val 52688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44" name="AutoShape 32">
            <a:extLst>
              <a:ext uri="{FF2B5EF4-FFF2-40B4-BE49-F238E27FC236}">
                <a16:creationId xmlns:a16="http://schemas.microsoft.com/office/drawing/2014/main" id="{6742E86B-21EA-4254-8FC1-4F85D94488FD}"/>
              </a:ext>
            </a:extLst>
          </p:cNvPr>
          <p:cNvSpPr>
            <a:spLocks/>
          </p:cNvSpPr>
          <p:nvPr/>
        </p:nvSpPr>
        <p:spPr bwMode="auto">
          <a:xfrm rot="-5400000">
            <a:off x="6858000" y="4419600"/>
            <a:ext cx="457200" cy="1828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45" name="Line 33">
            <a:extLst>
              <a:ext uri="{FF2B5EF4-FFF2-40B4-BE49-F238E27FC236}">
                <a16:creationId xmlns:a16="http://schemas.microsoft.com/office/drawing/2014/main" id="{4BF6EE2C-4073-4ECB-9857-A681A91DC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762000"/>
            <a:ext cx="2514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946" name="Line 34">
            <a:extLst>
              <a:ext uri="{FF2B5EF4-FFF2-40B4-BE49-F238E27FC236}">
                <a16:creationId xmlns:a16="http://schemas.microsoft.com/office/drawing/2014/main" id="{F5AA6913-FFAC-4264-B4E3-C12F055116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133600"/>
            <a:ext cx="2133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947" name="Line 35">
            <a:extLst>
              <a:ext uri="{FF2B5EF4-FFF2-40B4-BE49-F238E27FC236}">
                <a16:creationId xmlns:a16="http://schemas.microsoft.com/office/drawing/2014/main" id="{E98117DF-BC95-42A1-A0E3-0B39B21E7F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2133600"/>
            <a:ext cx="26797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948" name="Line 36">
            <a:extLst>
              <a:ext uri="{FF2B5EF4-FFF2-40B4-BE49-F238E27FC236}">
                <a16:creationId xmlns:a16="http://schemas.microsoft.com/office/drawing/2014/main" id="{BF925B90-8ABB-4499-9E94-7D7A2B1956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" y="2971800"/>
            <a:ext cx="9525000" cy="10636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1" name="Line 33">
            <a:extLst>
              <a:ext uri="{FF2B5EF4-FFF2-40B4-BE49-F238E27FC236}">
                <a16:creationId xmlns:a16="http://schemas.microsoft.com/office/drawing/2014/main" id="{2AE14396-06C4-44DF-9646-B9FB3A5AC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10500" y="735013"/>
            <a:ext cx="2514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22" grpId="0"/>
      <p:bldP spid="17" grpId="0"/>
      <p:bldP spid="18" grpId="0"/>
      <p:bldP spid="19" grpId="0"/>
      <p:bldP spid="23" grpId="0"/>
      <p:bldP spid="24" grpId="0"/>
      <p:bldP spid="20" grpId="0" animBg="1"/>
      <p:bldP spid="21" grpId="0"/>
      <p:bldP spid="2" grpId="0"/>
      <p:bldP spid="38928" grpId="0"/>
      <p:bldP spid="38932" grpId="0"/>
      <p:bldP spid="3" grpId="0"/>
      <p:bldP spid="4" grpId="0" animBg="1"/>
      <p:bldP spid="5" grpId="0"/>
      <p:bldP spid="38941" grpId="0"/>
      <p:bldP spid="38942" grpId="0"/>
      <p:bldP spid="38943" grpId="0" animBg="1"/>
      <p:bldP spid="389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17">
            <a:extLst>
              <a:ext uri="{FF2B5EF4-FFF2-40B4-BE49-F238E27FC236}">
                <a16:creationId xmlns:a16="http://schemas.microsoft.com/office/drawing/2014/main" id="{BD10F24B-9A0C-4080-A942-E1779D0FF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7526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Tóm tắt :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13ABB972-B77B-42CE-AB18-D1CF344C3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286000"/>
            <a:ext cx="1655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Một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95AD6CCF-99D9-4E79-B8D6-47B29E790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50" y="28194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5295DC15-38B1-47F8-9343-560B3352B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2590800"/>
            <a:ext cx="696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cây</a:t>
            </a:r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A03D3A7B-37DE-450B-A0BD-56DDD7871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2860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3 680 cây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267B82F2-8486-4398-8350-8B6E6C656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95600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4 220 cây</a:t>
            </a: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AA18A4C3-033A-477F-9941-C1784D087600}"/>
              </a:ext>
            </a:extLst>
          </p:cNvPr>
          <p:cNvSpPr>
            <a:spLocks/>
          </p:cNvSpPr>
          <p:nvPr/>
        </p:nvSpPr>
        <p:spPr bwMode="auto">
          <a:xfrm>
            <a:off x="8305800" y="2405063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GothicH" panose="020B7200000000000000" pitchFamily="34" charset="0"/>
              <a:ea typeface="+mn-ea"/>
              <a:cs typeface="+mn-cs"/>
            </a:endParaRP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3E7F82E1-0923-442E-9901-EA1B73950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514600"/>
            <a:ext cx="30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.VnGothicH" panose="020B7200000000000000" pitchFamily="34" charset="0"/>
                <a:ea typeface="+mn-ea"/>
                <a:cs typeface="+mn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7" grpId="0"/>
      <p:bldP spid="18" grpId="0"/>
      <p:bldP spid="19" grpId="0"/>
      <p:bldP spid="23" grpId="0"/>
      <p:bldP spid="24" grpId="0"/>
      <p:bldP spid="20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>
            <a:extLst>
              <a:ext uri="{FF2B5EF4-FFF2-40B4-BE49-F238E27FC236}">
                <a16:creationId xmlns:a16="http://schemas.microsoft.com/office/drawing/2014/main" id="{3376DDB7-CB7C-4D59-BC1C-D78594D56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-265113"/>
            <a:ext cx="12192000" cy="3416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3</a:t>
            </a:r>
            <a:r>
              <a:rPr kumimoji="0" lang="en-US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r>
              <a:rPr kumimoji="0" lang="en-US" altLang="en-US" sz="6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Một trồng được 3680 cây,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 trồng được 4220 cây. Hỏi cả hai đội trồng được bao nhiêu cây?</a:t>
            </a:r>
          </a:p>
        </p:txBody>
      </p:sp>
      <p:sp>
        <p:nvSpPr>
          <p:cNvPr id="22" name="Text Box 17">
            <a:extLst>
              <a:ext uri="{FF2B5EF4-FFF2-40B4-BE49-F238E27FC236}">
                <a16:creationId xmlns:a16="http://schemas.microsoft.com/office/drawing/2014/main" id="{B5606F31-9E22-418A-A59A-9A95876C8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0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Tóm tắt :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E199F879-39EC-44CE-AE9B-531E141B3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581400"/>
            <a:ext cx="1655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Một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0EF57A9B-058D-4A7A-977E-05E9BCAC8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41148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Đội Hai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</a:t>
            </a: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624761E5-86CF-4472-AC3C-768621C78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886200"/>
            <a:ext cx="696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cây</a:t>
            </a:r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C8B3E963-C6D3-4732-B78E-12294CA6E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5814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3 680 cây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2A30BF9C-F38F-4720-A359-A91BE7FE6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191000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4 220 cây</a:t>
            </a: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01B34CD5-4F33-40E0-A771-745134003B0D}"/>
              </a:ext>
            </a:extLst>
          </p:cNvPr>
          <p:cNvSpPr>
            <a:spLocks/>
          </p:cNvSpPr>
          <p:nvPr/>
        </p:nvSpPr>
        <p:spPr bwMode="auto">
          <a:xfrm>
            <a:off x="8153400" y="3700463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GothicH" panose="020B7200000000000000" pitchFamily="34" charset="0"/>
              <a:ea typeface="+mn-ea"/>
              <a:cs typeface="+mn-cs"/>
            </a:endParaRP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B76DE7CE-21E4-4501-8AB0-03E97EB73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810000"/>
            <a:ext cx="30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.VnGothicH" panose="020B7200000000000000" pitchFamily="34" charset="0"/>
                <a:ea typeface="+mn-ea"/>
                <a:cs typeface="+mn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22" grpId="0"/>
      <p:bldP spid="17" grpId="0"/>
      <p:bldP spid="18" grpId="0"/>
      <p:bldP spid="19" grpId="0"/>
      <p:bldP spid="23" grpId="0"/>
      <p:bldP spid="24" grpId="0"/>
      <p:bldP spid="20" grpId="0" animBg="1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96B606-BADD-40F1-BEEA-7E5FF554680B}"/>
              </a:ext>
            </a:extLst>
          </p:cNvPr>
          <p:cNvSpPr txBox="1">
            <a:spLocks/>
          </p:cNvSpPr>
          <p:nvPr/>
        </p:nvSpPr>
        <p:spPr bwMode="auto">
          <a:xfrm>
            <a:off x="-457200" y="914400"/>
            <a:ext cx="13182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Giải: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 cây cả hai đội trồng được là: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4220 + 3680 = 7900 (cây)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sng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Đáp số</a:t>
            </a: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7900 cây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6" name="Text Box 12">
            <a:extLst>
              <a:ext uri="{FF2B5EF4-FFF2-40B4-BE49-F238E27FC236}">
                <a16:creationId xmlns:a16="http://schemas.microsoft.com/office/drawing/2014/main" id="{CB72E4CC-776F-48CF-A0F4-9B8DBA3BE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-53975"/>
            <a:ext cx="12268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en-US" altLang="en-US" sz="4000" b="1" i="0" u="sng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:Nêu tên trung điểm mỗi cạnh của hình chữ nhật ABCD</a:t>
            </a:r>
          </a:p>
        </p:txBody>
      </p:sp>
      <p:sp>
        <p:nvSpPr>
          <p:cNvPr id="26694" name="Text Box 70">
            <a:extLst>
              <a:ext uri="{FF2B5EF4-FFF2-40B4-BE49-F238E27FC236}">
                <a16:creationId xmlns:a16="http://schemas.microsoft.com/office/drawing/2014/main" id="{C7A7EBD9-6289-49F8-8EF3-2CB086B08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98938"/>
            <a:ext cx="9753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 điểm của cạnh AB là </a:t>
            </a:r>
          </a:p>
        </p:txBody>
      </p:sp>
      <p:graphicFrame>
        <p:nvGraphicFramePr>
          <p:cNvPr id="43012" name="Group 4">
            <a:extLst>
              <a:ext uri="{FF2B5EF4-FFF2-40B4-BE49-F238E27FC236}">
                <a16:creationId xmlns:a16="http://schemas.microsoft.com/office/drawing/2014/main" id="{C9FBCE39-90C6-4DEB-AFB4-D078BD2D35C1}"/>
              </a:ext>
            </a:extLst>
          </p:cNvPr>
          <p:cNvGraphicFramePr>
            <a:graphicFrameLocks noGrp="1"/>
          </p:cNvGraphicFramePr>
          <p:nvPr/>
        </p:nvGraphicFramePr>
        <p:xfrm>
          <a:off x="3494088" y="1376363"/>
          <a:ext cx="5116512" cy="2287587"/>
        </p:xfrm>
        <a:graphic>
          <a:graphicData uri="http://schemas.openxmlformats.org/drawingml/2006/table">
            <a:tbl>
              <a:tblPr/>
              <a:tblGrid>
                <a:gridCol w="852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2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2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1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8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28" marR="91428" marT="45748" marB="457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732" name="Oval 108">
            <a:extLst>
              <a:ext uri="{FF2B5EF4-FFF2-40B4-BE49-F238E27FC236}">
                <a16:creationId xmlns:a16="http://schemas.microsoft.com/office/drawing/2014/main" id="{7906EA91-79A7-44AF-9FE9-0C2C2F22A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888" y="1260475"/>
            <a:ext cx="200025" cy="266700"/>
          </a:xfrm>
          <a:prstGeom prst="ellipse">
            <a:avLst/>
          </a:prstGeom>
          <a:solidFill>
            <a:srgbClr val="D40A2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733" name="Oval 109">
            <a:extLst>
              <a:ext uri="{FF2B5EF4-FFF2-40B4-BE49-F238E27FC236}">
                <a16:creationId xmlns:a16="http://schemas.microsoft.com/office/drawing/2014/main" id="{F8E51898-9F14-4E4E-BCFD-B7CDBA38F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6300" y="2312988"/>
            <a:ext cx="228600" cy="246062"/>
          </a:xfrm>
          <a:prstGeom prst="ellipse">
            <a:avLst/>
          </a:prstGeom>
          <a:solidFill>
            <a:srgbClr val="D40A2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734" name="Oval 110">
            <a:extLst>
              <a:ext uri="{FF2B5EF4-FFF2-40B4-BE49-F238E27FC236}">
                <a16:creationId xmlns:a16="http://schemas.microsoft.com/office/drawing/2014/main" id="{50614D38-0F82-4626-A443-FD2D2D9F81A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872163" y="3451225"/>
            <a:ext cx="285750" cy="333375"/>
          </a:xfrm>
          <a:prstGeom prst="ellipse">
            <a:avLst/>
          </a:prstGeom>
          <a:solidFill>
            <a:srgbClr val="D40A2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735" name="Text Box 111">
            <a:extLst>
              <a:ext uri="{FF2B5EF4-FFF2-40B4-BE49-F238E27FC236}">
                <a16:creationId xmlns:a16="http://schemas.microsoft.com/office/drawing/2014/main" id="{66761C06-B3E7-4008-8DD0-64B6F46E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90563"/>
            <a:ext cx="12557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736" name="Text Box 112">
            <a:extLst>
              <a:ext uri="{FF2B5EF4-FFF2-40B4-BE49-F238E27FC236}">
                <a16:creationId xmlns:a16="http://schemas.microsoft.com/office/drawing/2014/main" id="{1869126A-CE35-4A24-B456-4DF36AD5E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2150" y="484188"/>
            <a:ext cx="9144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26737" name="Text Box 113">
            <a:extLst>
              <a:ext uri="{FF2B5EF4-FFF2-40B4-BE49-F238E27FC236}">
                <a16:creationId xmlns:a16="http://schemas.microsoft.com/office/drawing/2014/main" id="{5AFF5403-E187-431C-91DB-8666650E0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690563"/>
            <a:ext cx="152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6739" name="Text Box 115">
            <a:extLst>
              <a:ext uri="{FF2B5EF4-FFF2-40B4-BE49-F238E27FC236}">
                <a16:creationId xmlns:a16="http://schemas.microsoft.com/office/drawing/2014/main" id="{94D0B634-10B4-49AC-8482-9C9CE0221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222625"/>
            <a:ext cx="457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6740" name="Text Box 116">
            <a:extLst>
              <a:ext uri="{FF2B5EF4-FFF2-40B4-BE49-F238E27FC236}">
                <a16:creationId xmlns:a16="http://schemas.microsoft.com/office/drawing/2014/main" id="{90B0489C-A185-44AD-9FFA-055072C11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13" y="3576638"/>
            <a:ext cx="381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26741" name="Text Box 117">
            <a:extLst>
              <a:ext uri="{FF2B5EF4-FFF2-40B4-BE49-F238E27FC236}">
                <a16:creationId xmlns:a16="http://schemas.microsoft.com/office/drawing/2014/main" id="{021A802E-FDF7-412F-A431-FD3D483A1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228975"/>
            <a:ext cx="1752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6738" name="Text Box 114">
            <a:extLst>
              <a:ext uri="{FF2B5EF4-FFF2-40B4-BE49-F238E27FC236}">
                <a16:creationId xmlns:a16="http://schemas.microsoft.com/office/drawing/2014/main" id="{8391A85B-4070-4D22-904D-5DC56C7C5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1863"/>
            <a:ext cx="457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26742" name="Text Box 118">
            <a:extLst>
              <a:ext uri="{FF2B5EF4-FFF2-40B4-BE49-F238E27FC236}">
                <a16:creationId xmlns:a16="http://schemas.microsoft.com/office/drawing/2014/main" id="{9594F09F-2A6D-4166-92A0-7EC88712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7588" y="1879600"/>
            <a:ext cx="16002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6746" name="Text Box 122">
            <a:extLst>
              <a:ext uri="{FF2B5EF4-FFF2-40B4-BE49-F238E27FC236}">
                <a16:creationId xmlns:a16="http://schemas.microsoft.com/office/drawing/2014/main" id="{DE7F2334-73EA-4A04-981B-81628E4ED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22825"/>
            <a:ext cx="98298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 điểm của cạnh BC là </a:t>
            </a:r>
          </a:p>
        </p:txBody>
      </p:sp>
      <p:sp>
        <p:nvSpPr>
          <p:cNvPr id="26747" name="Text Box 123">
            <a:extLst>
              <a:ext uri="{FF2B5EF4-FFF2-40B4-BE49-F238E27FC236}">
                <a16:creationId xmlns:a16="http://schemas.microsoft.com/office/drawing/2014/main" id="{D79D046C-BB11-48D1-B26B-E9141DC0C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700" y="5495925"/>
            <a:ext cx="100584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Trung điểm của cạnh CD là </a:t>
            </a:r>
          </a:p>
        </p:txBody>
      </p:sp>
      <p:sp>
        <p:nvSpPr>
          <p:cNvPr id="26748" name="Text Box 124">
            <a:extLst>
              <a:ext uri="{FF2B5EF4-FFF2-40B4-BE49-F238E27FC236}">
                <a16:creationId xmlns:a16="http://schemas.microsoft.com/office/drawing/2014/main" id="{5CEE3C75-9BFE-4F3B-A5B7-B227FFD6C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143625"/>
            <a:ext cx="83835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Trung điểm của cạnh DA là </a:t>
            </a:r>
          </a:p>
        </p:txBody>
      </p:sp>
      <p:sp>
        <p:nvSpPr>
          <p:cNvPr id="26684" name="Oval 60">
            <a:extLst>
              <a:ext uri="{FF2B5EF4-FFF2-40B4-BE49-F238E27FC236}">
                <a16:creationId xmlns:a16="http://schemas.microsoft.com/office/drawing/2014/main" id="{33F19142-4DB1-4083-85B2-8343D4CCF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575" y="2287588"/>
            <a:ext cx="304800" cy="246062"/>
          </a:xfrm>
          <a:prstGeom prst="ellipse">
            <a:avLst/>
          </a:prstGeom>
          <a:solidFill>
            <a:srgbClr val="D40A2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3067" name="Text Box 59">
            <a:extLst>
              <a:ext uri="{FF2B5EF4-FFF2-40B4-BE49-F238E27FC236}">
                <a16:creationId xmlns:a16="http://schemas.microsoft.com/office/drawing/2014/main" id="{77425227-F984-49BF-8B7E-CD7365C40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0" y="3930650"/>
            <a:ext cx="1600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</a:t>
            </a:r>
          </a:p>
        </p:txBody>
      </p:sp>
      <p:sp>
        <p:nvSpPr>
          <p:cNvPr id="43068" name="Text Box 60">
            <a:extLst>
              <a:ext uri="{FF2B5EF4-FFF2-40B4-BE49-F238E27FC236}">
                <a16:creationId xmlns:a16="http://schemas.microsoft.com/office/drawing/2014/main" id="{1D3E0692-BA77-49D1-9BAE-BD4CBC50E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5350" y="4633913"/>
            <a:ext cx="838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</a:t>
            </a:r>
          </a:p>
        </p:txBody>
      </p:sp>
      <p:sp>
        <p:nvSpPr>
          <p:cNvPr id="43069" name="Text Box 61">
            <a:extLst>
              <a:ext uri="{FF2B5EF4-FFF2-40B4-BE49-F238E27FC236}">
                <a16:creationId xmlns:a16="http://schemas.microsoft.com/office/drawing/2014/main" id="{B045D489-5856-474F-8ECE-C4CA49C8F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2525" y="5307013"/>
            <a:ext cx="838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</a:p>
        </p:txBody>
      </p:sp>
      <p:sp>
        <p:nvSpPr>
          <p:cNvPr id="43070" name="Text Box 62">
            <a:extLst>
              <a:ext uri="{FF2B5EF4-FFF2-40B4-BE49-F238E27FC236}">
                <a16:creationId xmlns:a16="http://schemas.microsoft.com/office/drawing/2014/main" id="{B8F7573C-A838-4F32-892A-491C9E7D2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5922963"/>
            <a:ext cx="121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266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67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67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67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67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94" grpId="0"/>
      <p:bldP spid="26732" grpId="0" animBg="1"/>
      <p:bldP spid="26732" grpId="1" animBg="1"/>
      <p:bldP spid="26733" grpId="0" animBg="1"/>
      <p:bldP spid="26734" grpId="0" animBg="1"/>
      <p:bldP spid="26735" grpId="0"/>
      <p:bldP spid="26736" grpId="0"/>
      <p:bldP spid="26736" grpId="1"/>
      <p:bldP spid="26737" grpId="0"/>
      <p:bldP spid="26739" grpId="0"/>
      <p:bldP spid="26740" grpId="0"/>
      <p:bldP spid="26741" grpId="0"/>
      <p:bldP spid="26738" grpId="0"/>
      <p:bldP spid="26742" grpId="0"/>
      <p:bldP spid="26746" grpId="0"/>
      <p:bldP spid="26747" grpId="0"/>
      <p:bldP spid="26748" grpId="0"/>
      <p:bldP spid="26684" grpId="0" animBg="1"/>
      <p:bldP spid="43067" grpId="0"/>
      <p:bldP spid="43068" grpId="0"/>
      <p:bldP spid="43069" grpId="0"/>
      <p:bldP spid="4307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 descr="70%">
            <a:extLst>
              <a:ext uri="{FF2B5EF4-FFF2-40B4-BE49-F238E27FC236}">
                <a16:creationId xmlns:a16="http://schemas.microsoft.com/office/drawing/2014/main" id="{AA563926-C501-4E7B-A8D8-39BDA1B51E4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1800" y="228600"/>
            <a:ext cx="5962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000" b="1" i="1" u="none" strike="noStrike" kern="10" cap="none" spc="0" normalizeH="0" baseline="0" noProof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 chơi : Hái hoa</a:t>
            </a:r>
            <a:endParaRPr kumimoji="0" lang="en-US" sz="6000" b="1" i="1" u="none" strike="noStrike" kern="10" cap="none" spc="0" normalizeH="0" baseline="0" noProof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3366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D4DEE5A9-EB18-437E-8963-588F3B5F0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" y="1309688"/>
            <a:ext cx="655320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Kết quả phép tính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1653 + 2357 = 4011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Đúng hay sai?</a:t>
            </a:r>
          </a:p>
        </p:txBody>
      </p:sp>
      <p:pic>
        <p:nvPicPr>
          <p:cNvPr id="44038" name="Picture 6" descr="Kết quả hình ảnh cho hình anh các loài hoa">
            <a:extLst>
              <a:ext uri="{FF2B5EF4-FFF2-40B4-BE49-F238E27FC236}">
                <a16:creationId xmlns:a16="http://schemas.microsoft.com/office/drawing/2014/main" id="{63337AE7-49D9-46EA-916C-543B316D6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1376363"/>
            <a:ext cx="5791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8">
            <a:extLst>
              <a:ext uri="{FF2B5EF4-FFF2-40B4-BE49-F238E27FC236}">
                <a16:creationId xmlns:a16="http://schemas.microsoft.com/office/drawing/2014/main" id="{6D394E82-2D7C-49FB-BFB0-BEE78E421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0" y="1038225"/>
            <a:ext cx="52578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Cách đặt tính của phép tính này đúng hay sai?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5366" name="Text Box 9">
            <a:extLst>
              <a:ext uri="{FF2B5EF4-FFF2-40B4-BE49-F238E27FC236}">
                <a16:creationId xmlns:a16="http://schemas.microsoft.com/office/drawing/2014/main" id="{B12D496A-385D-4535-BA8C-21AB900EF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600" y="2025650"/>
            <a:ext cx="24384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456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1346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367" name="Text Box 10">
            <a:extLst>
              <a:ext uri="{FF2B5EF4-FFF2-40B4-BE49-F238E27FC236}">
                <a16:creationId xmlns:a16="http://schemas.microsoft.com/office/drawing/2014/main" id="{FDEBA7C1-1B21-4491-B2BD-1E6600171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5146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</a:t>
            </a:r>
          </a:p>
        </p:txBody>
      </p:sp>
      <p:sp>
        <p:nvSpPr>
          <p:cNvPr id="15368" name="Line 11">
            <a:extLst>
              <a:ext uri="{FF2B5EF4-FFF2-40B4-BE49-F238E27FC236}">
                <a16:creationId xmlns:a16="http://schemas.microsoft.com/office/drawing/2014/main" id="{D74A8458-C071-405D-97F1-4D7E48319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352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5369" name="Text Box 12">
            <a:extLst>
              <a:ext uri="{FF2B5EF4-FFF2-40B4-BE49-F238E27FC236}">
                <a16:creationId xmlns:a16="http://schemas.microsoft.com/office/drawing/2014/main" id="{10711191-D1ED-4A1B-BBBF-AF544D761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3" y="2971800"/>
            <a:ext cx="1246187" cy="113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5906</a:t>
            </a:r>
          </a:p>
        </p:txBody>
      </p:sp>
      <p:pic>
        <p:nvPicPr>
          <p:cNvPr id="44046" name="Picture 14" descr="Kết quả hình ảnh cho hình anh các loài hoa">
            <a:extLst>
              <a:ext uri="{FF2B5EF4-FFF2-40B4-BE49-F238E27FC236}">
                <a16:creationId xmlns:a16="http://schemas.microsoft.com/office/drawing/2014/main" id="{226E14F1-F438-430C-821C-8010FD948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143000"/>
            <a:ext cx="5334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 Box 15">
            <a:extLst>
              <a:ext uri="{FF2B5EF4-FFF2-40B4-BE49-F238E27FC236}">
                <a16:creationId xmlns:a16="http://schemas.microsoft.com/office/drawing/2014/main" id="{2D0080C9-C2FE-4D6C-8156-C0024CE0B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63" y="4333875"/>
            <a:ext cx="57912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Muốn cộng các số trong phạm vi 10000 ta làm như thế nào?</a:t>
            </a:r>
          </a:p>
        </p:txBody>
      </p:sp>
      <p:pic>
        <p:nvPicPr>
          <p:cNvPr id="44048" name="Picture 16" descr="Kết quả hình ảnh cho hình anh hoa hồng">
            <a:extLst>
              <a:ext uri="{FF2B5EF4-FFF2-40B4-BE49-F238E27FC236}">
                <a16:creationId xmlns:a16="http://schemas.microsoft.com/office/drawing/2014/main" id="{427F6F59-1E5A-4C6C-8293-A354FEF1A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4267200"/>
            <a:ext cx="596265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3" name="Text Box 17">
            <a:extLst>
              <a:ext uri="{FF2B5EF4-FFF2-40B4-BE49-F238E27FC236}">
                <a16:creationId xmlns:a16="http://schemas.microsoft.com/office/drawing/2014/main" id="{A85FC687-868C-4563-942B-716842A04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259263"/>
            <a:ext cx="5257800" cy="317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Khi thực hiện cộng các số trong phạm vi 10000 ta thực hiện tính từ trái qua phải Đúng hay sai?</a:t>
            </a:r>
          </a:p>
        </p:txBody>
      </p:sp>
      <p:pic>
        <p:nvPicPr>
          <p:cNvPr id="44050" name="Picture 18" descr="Kết quả hình ảnh cho hình anh hoaly">
            <a:extLst>
              <a:ext uri="{FF2B5EF4-FFF2-40B4-BE49-F238E27FC236}">
                <a16:creationId xmlns:a16="http://schemas.microsoft.com/office/drawing/2014/main" id="{7C587453-3078-419C-9A9B-D119047EE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267200"/>
            <a:ext cx="5943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40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3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40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40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2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4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0" dur="2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50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 descr="70%">
            <a:extLst>
              <a:ext uri="{FF2B5EF4-FFF2-40B4-BE49-F238E27FC236}">
                <a16:creationId xmlns:a16="http://schemas.microsoft.com/office/drawing/2014/main" id="{BF9DCB56-0E26-4A40-9CBE-8B4B0E4EDEF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962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000" b="1" i="1" u="none" strike="noStrike" kern="10" cap="none" spc="0" normalizeH="0" baseline="0" noProof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pattFill prst="pct70">
                  <a:fgClr>
                    <a:srgbClr val="FF6600"/>
                  </a:fgClr>
                  <a:bgClr>
                    <a:srgbClr val="FFFFFF"/>
                  </a:bgClr>
                </a:patt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 chơi : Hái hoa</a:t>
            </a:r>
            <a:endParaRPr kumimoji="0" lang="en-US" sz="6000" b="1" i="1" u="none" strike="noStrike" kern="10" cap="none" spc="0" normalizeH="0" baseline="0" noProof="0">
              <a:ln w="9525">
                <a:solidFill>
                  <a:srgbClr val="00CCFF"/>
                </a:solidFill>
                <a:round/>
                <a:headEnd/>
                <a:tailEnd/>
              </a:ln>
              <a:pattFill prst="pct70">
                <a:fgClr>
                  <a:srgbClr val="FF6600"/>
                </a:fgClr>
                <a:bgClr>
                  <a:srgbClr val="FFFFFF"/>
                </a:bgClr>
              </a:patt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9F2C231-2011-4C65-964E-2054E2F074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295400"/>
            <a:ext cx="7696200" cy="3429000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rgbClr val="009900"/>
                </a:solidFill>
                <a:latin typeface="Times New Roman" panose="02020603050405020304" pitchFamily="18" charset="0"/>
              </a:rPr>
              <a:t>Kính chúc ban giám khảo vàcác em mạnh khỏe và hạnh phúc !</a:t>
            </a:r>
          </a:p>
        </p:txBody>
      </p:sp>
    </p:spTree>
  </p:cSld>
  <p:clrMapOvr>
    <a:masterClrMapping/>
  </p:clrMapOvr>
  <p:transition spd="slow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B1D16E5-66CD-4281-BE8F-F45CA2A84921}"/>
              </a:ext>
            </a:extLst>
          </p:cNvPr>
          <p:cNvSpPr txBox="1">
            <a:spLocks/>
          </p:cNvSpPr>
          <p:nvPr/>
        </p:nvSpPr>
        <p:spPr bwMode="auto">
          <a:xfrm>
            <a:off x="3111500" y="32004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341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6BB489A-637B-4B24-9728-72B6A7CDCC81}"/>
              </a:ext>
            </a:extLst>
          </p:cNvPr>
          <p:cNvSpPr txBox="1">
            <a:spLocks/>
          </p:cNvSpPr>
          <p:nvPr/>
        </p:nvSpPr>
        <p:spPr bwMode="auto">
          <a:xfrm>
            <a:off x="2501900" y="3581400"/>
            <a:ext cx="692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+</a:t>
            </a:r>
          </a:p>
        </p:txBody>
      </p:sp>
      <p:sp>
        <p:nvSpPr>
          <p:cNvPr id="3076" name="Content Placeholder 2">
            <a:extLst>
              <a:ext uri="{FF2B5EF4-FFF2-40B4-BE49-F238E27FC236}">
                <a16:creationId xmlns:a16="http://schemas.microsoft.com/office/drawing/2014/main" id="{49593FFC-9561-4653-9579-B67C19CEDCED}"/>
              </a:ext>
            </a:extLst>
          </p:cNvPr>
          <p:cNvSpPr txBox="1">
            <a:spLocks/>
          </p:cNvSpPr>
          <p:nvPr/>
        </p:nvSpPr>
        <p:spPr bwMode="auto">
          <a:xfrm>
            <a:off x="5486400" y="19812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56EE6E0-B6D8-4B04-82DD-634A0D50A47C}"/>
              </a:ext>
            </a:extLst>
          </p:cNvPr>
          <p:cNvSpPr txBox="1">
            <a:spLocks/>
          </p:cNvSpPr>
          <p:nvPr/>
        </p:nvSpPr>
        <p:spPr bwMode="auto">
          <a:xfrm>
            <a:off x="3117850" y="49530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587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6991D9D-7113-4F55-AD0E-1A5CF7F4AC47}"/>
              </a:ext>
            </a:extLst>
          </p:cNvPr>
          <p:cNvSpPr txBox="1">
            <a:spLocks/>
          </p:cNvSpPr>
          <p:nvPr/>
        </p:nvSpPr>
        <p:spPr bwMode="auto">
          <a:xfrm>
            <a:off x="7419975" y="32004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436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0B4F2C-8529-4333-AAB6-2E22F8C994F9}"/>
              </a:ext>
            </a:extLst>
          </p:cNvPr>
          <p:cNvSpPr txBox="1">
            <a:spLocks/>
          </p:cNvSpPr>
          <p:nvPr/>
        </p:nvSpPr>
        <p:spPr bwMode="auto">
          <a:xfrm>
            <a:off x="6810375" y="3581400"/>
            <a:ext cx="692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A0A3307-9074-4C73-A03D-0ADD50EB7402}"/>
              </a:ext>
            </a:extLst>
          </p:cNvPr>
          <p:cNvSpPr txBox="1">
            <a:spLocks/>
          </p:cNvSpPr>
          <p:nvPr/>
        </p:nvSpPr>
        <p:spPr bwMode="auto">
          <a:xfrm>
            <a:off x="7419975" y="38862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258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83D91B7-E541-42FA-92F7-4FC2B21F0A68}"/>
              </a:ext>
            </a:extLst>
          </p:cNvPr>
          <p:cNvSpPr txBox="1">
            <a:spLocks/>
          </p:cNvSpPr>
          <p:nvPr/>
        </p:nvSpPr>
        <p:spPr bwMode="auto">
          <a:xfrm>
            <a:off x="7426325" y="49530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694</a:t>
            </a:r>
          </a:p>
        </p:txBody>
      </p:sp>
      <p:sp>
        <p:nvSpPr>
          <p:cNvPr id="3082" name="Content Placeholder 2">
            <a:extLst>
              <a:ext uri="{FF2B5EF4-FFF2-40B4-BE49-F238E27FC236}">
                <a16:creationId xmlns:a16="http://schemas.microsoft.com/office/drawing/2014/main" id="{C5ED8CA4-3BB7-453E-8B66-DC816F51266E}"/>
              </a:ext>
            </a:extLst>
          </p:cNvPr>
          <p:cNvSpPr txBox="1">
            <a:spLocks/>
          </p:cNvSpPr>
          <p:nvPr/>
        </p:nvSpPr>
        <p:spPr bwMode="auto">
          <a:xfrm>
            <a:off x="1600200" y="142875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1/.  </a:t>
            </a: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Đặt tính rồi tính: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7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17478EBE-7176-4F09-9E3D-C473FAFC56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43775" y="4876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B3BEA0-99F6-462A-8CE9-B43FE217F1F8}"/>
              </a:ext>
            </a:extLst>
          </p:cNvPr>
          <p:cNvSpPr txBox="1">
            <a:spLocks/>
          </p:cNvSpPr>
          <p:nvPr/>
        </p:nvSpPr>
        <p:spPr bwMode="auto">
          <a:xfrm>
            <a:off x="3048000" y="40386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246</a:t>
            </a:r>
          </a:p>
        </p:txBody>
      </p:sp>
      <p:sp>
        <p:nvSpPr>
          <p:cNvPr id="6171" name="Line 27">
            <a:extLst>
              <a:ext uri="{FF2B5EF4-FFF2-40B4-BE49-F238E27FC236}">
                <a16:creationId xmlns:a16="http://schemas.microsoft.com/office/drawing/2014/main" id="{EFE3F9D6-5200-44DA-A68A-DD480C4A9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5113" y="50292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086" name="Text Box 17">
            <a:extLst>
              <a:ext uri="{FF2B5EF4-FFF2-40B4-BE49-F238E27FC236}">
                <a16:creationId xmlns:a16="http://schemas.microsoft.com/office/drawing/2014/main" id="{A2CDF121-75C4-41B0-9DCD-5FAFC77A8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121920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6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341 + 246            436 + 258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  <p:bldP spid="15" grpId="0"/>
      <p:bldP spid="16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id="{DD864430-65A3-40C3-ADE4-D436A013B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9477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8917" name="WordArt 2" descr="70%">
            <a:extLst>
              <a:ext uri="{FF2B5EF4-FFF2-40B4-BE49-F238E27FC236}">
                <a16:creationId xmlns:a16="http://schemas.microsoft.com/office/drawing/2014/main" id="{BBAB5575-F69F-45B7-A78B-ED36A15114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91000" y="1219200"/>
            <a:ext cx="5962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000" b="1" i="1" u="none" strike="noStrike" kern="10" cap="none" spc="0" normalizeH="0" baseline="0" noProof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pattFill prst="pct70">
                  <a:fgClr>
                    <a:srgbClr val="FF6600"/>
                  </a:fgClr>
                  <a:bgClr>
                    <a:srgbClr val="FFFFFF"/>
                  </a:bgClr>
                </a:patt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Cảm ơn quý thầy cô</a:t>
            </a:r>
            <a:endParaRPr kumimoji="0" lang="en-US" sz="6000" b="1" i="1" u="none" strike="noStrike" kern="10" cap="none" spc="0" normalizeH="0" baseline="0" noProof="0">
              <a:ln w="9525">
                <a:solidFill>
                  <a:srgbClr val="008000"/>
                </a:solidFill>
                <a:round/>
                <a:headEnd/>
                <a:tailEnd/>
              </a:ln>
              <a:pattFill prst="pct70">
                <a:fgClr>
                  <a:srgbClr val="FF6600"/>
                </a:fgClr>
                <a:bgClr>
                  <a:srgbClr val="FFFFFF"/>
                </a:bgClr>
              </a:patt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8919" name="WordArt 2" descr="70%">
            <a:extLst>
              <a:ext uri="{FF2B5EF4-FFF2-40B4-BE49-F238E27FC236}">
                <a16:creationId xmlns:a16="http://schemas.microsoft.com/office/drawing/2014/main" id="{43594DF9-A799-4A94-ABA3-E644AB2010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67200" y="3429000"/>
            <a:ext cx="5962650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1" u="none" strike="noStrike" kern="10" cap="none" spc="0" normalizeH="0" baseline="0" noProof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pattFill prst="pct70">
                  <a:fgClr>
                    <a:srgbClr val="FF6600"/>
                  </a:fgClr>
                  <a:bgClr>
                    <a:srgbClr val="FFFFFF"/>
                  </a:bgClr>
                </a:patt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em chăm ngoan, học giỏi.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10">
            <a:extLst>
              <a:ext uri="{FF2B5EF4-FFF2-40B4-BE49-F238E27FC236}">
                <a16:creationId xmlns:a16="http://schemas.microsoft.com/office/drawing/2014/main" id="{7B9200B2-6873-42E3-91A8-6771DC898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1538288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71E20627-72B9-40D7-960C-1264CAF10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1538288"/>
            <a:ext cx="466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id="{BC604D2A-0EC5-4AAD-B04B-32996147F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524000"/>
            <a:ext cx="60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25" name="Text Box 13">
            <a:extLst>
              <a:ext uri="{FF2B5EF4-FFF2-40B4-BE49-F238E27FC236}">
                <a16:creationId xmlns:a16="http://schemas.microsoft.com/office/drawing/2014/main" id="{BB93FB96-4CE5-4653-AD91-8CA92028A12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505200" y="1524000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4102" name="Text Box 14">
            <a:extLst>
              <a:ext uri="{FF2B5EF4-FFF2-40B4-BE49-F238E27FC236}">
                <a16:creationId xmlns:a16="http://schemas.microsoft.com/office/drawing/2014/main" id="{684011A6-B932-4E56-8C0E-7E5AD02DB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55763"/>
            <a:ext cx="60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0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4103" name="Line 16">
            <a:extLst>
              <a:ext uri="{FF2B5EF4-FFF2-40B4-BE49-F238E27FC236}">
                <a16:creationId xmlns:a16="http://schemas.microsoft.com/office/drawing/2014/main" id="{0C99DAD1-60B5-456B-BEBD-2EF045F8E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971800"/>
            <a:ext cx="1371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159C3E50-12CD-4A92-84E1-D7D13B78B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6038" y="2947988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9" name="Text Box 18">
            <a:extLst>
              <a:ext uri="{FF2B5EF4-FFF2-40B4-BE49-F238E27FC236}">
                <a16:creationId xmlns:a16="http://schemas.microsoft.com/office/drawing/2014/main" id="{41DAB688-7426-40FB-BEDF-F6BB81F57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075" y="2947988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38" name="Text Box 19">
            <a:extLst>
              <a:ext uri="{FF2B5EF4-FFF2-40B4-BE49-F238E27FC236}">
                <a16:creationId xmlns:a16="http://schemas.microsoft.com/office/drawing/2014/main" id="{EB0D3763-A81F-43E9-8A29-35D217E83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2947988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39" name="Text Box 20">
            <a:extLst>
              <a:ext uri="{FF2B5EF4-FFF2-40B4-BE49-F238E27FC236}">
                <a16:creationId xmlns:a16="http://schemas.microsoft.com/office/drawing/2014/main" id="{16B06D83-0147-4ABF-A93B-E039B40A0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962275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9031BAEB-5769-498B-A442-B181A6951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419600"/>
            <a:ext cx="10210800" cy="120015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3526 + 2759 = 6285</a:t>
            </a:r>
          </a:p>
        </p:txBody>
      </p:sp>
      <p:sp>
        <p:nvSpPr>
          <p:cNvPr id="41" name="Text Box 40">
            <a:extLst>
              <a:ext uri="{FF2B5EF4-FFF2-40B4-BE49-F238E27FC236}">
                <a16:creationId xmlns:a16="http://schemas.microsoft.com/office/drawing/2014/main" id="{3C1491CE-BAB0-4EE6-9664-E9E85D2E5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563" y="17463"/>
            <a:ext cx="9088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2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6 cộng 9 bằng 15, viết 5 nhớ 1.</a:t>
            </a:r>
          </a:p>
        </p:txBody>
      </p:sp>
      <p:sp>
        <p:nvSpPr>
          <p:cNvPr id="46" name="Text Box 41">
            <a:extLst>
              <a:ext uri="{FF2B5EF4-FFF2-40B4-BE49-F238E27FC236}">
                <a16:creationId xmlns:a16="http://schemas.microsoft.com/office/drawing/2014/main" id="{D7C4BE28-CD7B-4A76-AB3B-8C9473245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879475"/>
            <a:ext cx="8615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 cộng 5 bằng 7, thêm 1 bằng 8, viết 8.</a:t>
            </a:r>
          </a:p>
        </p:txBody>
      </p:sp>
      <p:sp>
        <p:nvSpPr>
          <p:cNvPr id="48" name="Text Box 42">
            <a:extLst>
              <a:ext uri="{FF2B5EF4-FFF2-40B4-BE49-F238E27FC236}">
                <a16:creationId xmlns:a16="http://schemas.microsoft.com/office/drawing/2014/main" id="{A5805668-91DD-46A8-835F-B89A94A17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514475"/>
            <a:ext cx="7543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 cộng 7 bằng 12, viết 2 nhớ 1.</a:t>
            </a:r>
          </a:p>
        </p:txBody>
      </p:sp>
      <p:sp>
        <p:nvSpPr>
          <p:cNvPr id="49" name="Text Box 43">
            <a:extLst>
              <a:ext uri="{FF2B5EF4-FFF2-40B4-BE49-F238E27FC236}">
                <a16:creationId xmlns:a16="http://schemas.microsoft.com/office/drawing/2014/main" id="{452AAD80-1402-4348-A367-5431B58CE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79650"/>
            <a:ext cx="8153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 cộng 2 bằng 5, thêm 1 bằng 6, viết 6.</a:t>
            </a:r>
          </a:p>
        </p:txBody>
      </p:sp>
      <p:sp>
        <p:nvSpPr>
          <p:cNvPr id="50" name="Text Box 53">
            <a:extLst>
              <a:ext uri="{FF2B5EF4-FFF2-40B4-BE49-F238E27FC236}">
                <a16:creationId xmlns:a16="http://schemas.microsoft.com/office/drawing/2014/main" id="{9DEC3B29-3C1C-417D-82A9-DE91AF418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2224088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id="{4013A640-809B-473B-A7A6-D1A6B59EA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3" y="2224088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52" name="Text Box 55">
            <a:extLst>
              <a:ext uri="{FF2B5EF4-FFF2-40B4-BE49-F238E27FC236}">
                <a16:creationId xmlns:a16="http://schemas.microsoft.com/office/drawing/2014/main" id="{C5E82BCF-F72F-46C8-8B65-19EEE4D0C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246313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53" name="Text Box 56">
            <a:extLst>
              <a:ext uri="{FF2B5EF4-FFF2-40B4-BE49-F238E27FC236}">
                <a16:creationId xmlns:a16="http://schemas.microsoft.com/office/drawing/2014/main" id="{61F0894F-7E26-4836-890E-80616609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4563" y="2232025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8" grpId="0"/>
      <p:bldP spid="29" grpId="0"/>
      <p:bldP spid="38" grpId="0"/>
      <p:bldP spid="39" grpId="0"/>
      <p:bldP spid="40" grpId="0" animBg="1"/>
      <p:bldP spid="41" grpId="0"/>
      <p:bldP spid="46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96D5ED49-6F42-4E5C-A69A-CB78B86FF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371600"/>
            <a:ext cx="800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6F90ADF6-F523-4672-9B08-F590B99EC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26988"/>
            <a:ext cx="9601200" cy="258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</a:t>
            </a:r>
            <a:r>
              <a:rPr kumimoji="0" lang="en-US" altLang="en-US" sz="54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Ví dụ : Đặt tính rồi tính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1457 + 2321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FBC096-60F2-4502-8CD9-ED774C1FAB94}"/>
              </a:ext>
            </a:extLst>
          </p:cNvPr>
          <p:cNvSpPr txBox="1">
            <a:spLocks/>
          </p:cNvSpPr>
          <p:nvPr/>
        </p:nvSpPr>
        <p:spPr bwMode="auto">
          <a:xfrm>
            <a:off x="3111500" y="32004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1457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DDC0245-4BBC-46C6-A5A9-0A2F6FC4C619}"/>
              </a:ext>
            </a:extLst>
          </p:cNvPr>
          <p:cNvSpPr txBox="1">
            <a:spLocks/>
          </p:cNvSpPr>
          <p:nvPr/>
        </p:nvSpPr>
        <p:spPr bwMode="auto">
          <a:xfrm>
            <a:off x="2501900" y="3581400"/>
            <a:ext cx="692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+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536557F-D674-4742-87A3-DCDDC8B0CA51}"/>
              </a:ext>
            </a:extLst>
          </p:cNvPr>
          <p:cNvSpPr txBox="1">
            <a:spLocks/>
          </p:cNvSpPr>
          <p:nvPr/>
        </p:nvSpPr>
        <p:spPr bwMode="auto">
          <a:xfrm>
            <a:off x="3117850" y="49530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3778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BC5E64A-A35D-418A-A484-91047936EC51}"/>
              </a:ext>
            </a:extLst>
          </p:cNvPr>
          <p:cNvSpPr txBox="1">
            <a:spLocks/>
          </p:cNvSpPr>
          <p:nvPr/>
        </p:nvSpPr>
        <p:spPr bwMode="auto">
          <a:xfrm>
            <a:off x="3048000" y="4038600"/>
            <a:ext cx="21399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2321</a:t>
            </a:r>
          </a:p>
        </p:txBody>
      </p:sp>
      <p:sp>
        <p:nvSpPr>
          <p:cNvPr id="6171" name="Line 27">
            <a:extLst>
              <a:ext uri="{FF2B5EF4-FFF2-40B4-BE49-F238E27FC236}">
                <a16:creationId xmlns:a16="http://schemas.microsoft.com/office/drawing/2014/main" id="{0B9FF119-C835-47D3-9F97-3BCA8265D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3700" y="50292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>
            <a:extLst>
              <a:ext uri="{FF2B5EF4-FFF2-40B4-BE49-F238E27FC236}">
                <a16:creationId xmlns:a16="http://schemas.microsoft.com/office/drawing/2014/main" id="{613528FB-22C0-4A21-902F-638B822C1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66800"/>
            <a:ext cx="5257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1: Tính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AE2AED9E-0D3E-4E78-926B-743259661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95600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5341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1488</a:t>
            </a: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34FE1935-FEAC-459B-BFD0-233C58E5C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3559" name="Line 7">
            <a:extLst>
              <a:ext uri="{FF2B5EF4-FFF2-40B4-BE49-F238E27FC236}">
                <a16:creationId xmlns:a16="http://schemas.microsoft.com/office/drawing/2014/main" id="{61B6FF5D-62B7-480E-9A01-93F50D6AE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252913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534C0601-5BA6-430B-B277-AF364FD4D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881313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7915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1346</a:t>
            </a:r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id="{AB7A4F01-6AFF-4F0A-A5B3-1ED25778F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881313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4507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2568</a:t>
            </a:r>
          </a:p>
        </p:txBody>
      </p:sp>
      <p:sp>
        <p:nvSpPr>
          <p:cNvPr id="23566" name="Text Box 14">
            <a:extLst>
              <a:ext uri="{FF2B5EF4-FFF2-40B4-BE49-F238E27FC236}">
                <a16:creationId xmlns:a16="http://schemas.microsoft.com/office/drawing/2014/main" id="{57B001BC-8F04-4E72-B1F0-AD0A9C8B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2881313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8425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618</a:t>
            </a: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679C9307-7D64-4199-9370-C3225EA80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3568" name="Line 16">
            <a:extLst>
              <a:ext uri="{FF2B5EF4-FFF2-40B4-BE49-F238E27FC236}">
                <a16:creationId xmlns:a16="http://schemas.microsoft.com/office/drawing/2014/main" id="{7846B69F-6FD0-4A08-B0A7-16F5B1756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7800" y="4176713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69" name="Line 17">
            <a:extLst>
              <a:ext uri="{FF2B5EF4-FFF2-40B4-BE49-F238E27FC236}">
                <a16:creationId xmlns:a16="http://schemas.microsoft.com/office/drawing/2014/main" id="{76E19CC3-D36A-4683-B605-837141E7C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76713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70" name="Line 18">
            <a:extLst>
              <a:ext uri="{FF2B5EF4-FFF2-40B4-BE49-F238E27FC236}">
                <a16:creationId xmlns:a16="http://schemas.microsoft.com/office/drawing/2014/main" id="{B33F1861-5664-4789-8159-408F6D2830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176713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71" name="Text Box 19">
            <a:extLst>
              <a:ext uri="{FF2B5EF4-FFF2-40B4-BE49-F238E27FC236}">
                <a16:creationId xmlns:a16="http://schemas.microsoft.com/office/drawing/2014/main" id="{9362D94B-9EF9-4D06-93CA-1A40D5C1D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3572" name="Text Box 20">
            <a:extLst>
              <a:ext uri="{FF2B5EF4-FFF2-40B4-BE49-F238E27FC236}">
                <a16:creationId xmlns:a16="http://schemas.microsoft.com/office/drawing/2014/main" id="{2C73CBE4-D0AC-46ED-B0FD-63D21ADB2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338513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466DE1B4-D778-4E71-87F6-97FEDDFCB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2672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6829</a:t>
            </a:r>
          </a:p>
        </p:txBody>
      </p:sp>
      <p:sp>
        <p:nvSpPr>
          <p:cNvPr id="23" name="Text Box 27">
            <a:extLst>
              <a:ext uri="{FF2B5EF4-FFF2-40B4-BE49-F238E27FC236}">
                <a16:creationId xmlns:a16="http://schemas.microsoft.com/office/drawing/2014/main" id="{C58146F0-12A9-42BA-8BA0-F3516557D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21163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9261</a:t>
            </a:r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id="{FEFD61F1-C101-4119-9FB0-9A5520646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221163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7075</a:t>
            </a:r>
          </a:p>
        </p:txBody>
      </p:sp>
      <p:sp>
        <p:nvSpPr>
          <p:cNvPr id="25" name="Text Box 27">
            <a:extLst>
              <a:ext uri="{FF2B5EF4-FFF2-40B4-BE49-F238E27FC236}">
                <a16:creationId xmlns:a16="http://schemas.microsoft.com/office/drawing/2014/main" id="{09B5CE7A-81EB-471E-BFB7-17269EA3C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4475" y="4144963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9043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58" grpId="0"/>
      <p:bldP spid="23560" grpId="0"/>
      <p:bldP spid="23563" grpId="0"/>
      <p:bldP spid="23566" grpId="0"/>
      <p:bldP spid="23567" grpId="0"/>
      <p:bldP spid="23571" grpId="0"/>
      <p:bldP spid="23572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>
            <a:extLst>
              <a:ext uri="{FF2B5EF4-FFF2-40B4-BE49-F238E27FC236}">
                <a16:creationId xmlns:a16="http://schemas.microsoft.com/office/drawing/2014/main" id="{1C1AD9DE-7DA5-4FA4-B665-CB34348F5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276600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5716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1749</a:t>
            </a: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392C79D3-ABC7-4982-B86E-13311591D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733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3559" name="Line 7">
            <a:extLst>
              <a:ext uri="{FF2B5EF4-FFF2-40B4-BE49-F238E27FC236}">
                <a16:creationId xmlns:a16="http://schemas.microsoft.com/office/drawing/2014/main" id="{80B50C3F-AE2A-4840-BB8E-DBB1E0370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495800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8DE2E4E4-0442-4A8F-9D3F-CD949FA2F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200400"/>
            <a:ext cx="144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707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5857</a:t>
            </a:r>
          </a:p>
        </p:txBody>
      </p:sp>
      <p:sp>
        <p:nvSpPr>
          <p:cNvPr id="23569" name="Line 17">
            <a:extLst>
              <a:ext uri="{FF2B5EF4-FFF2-40B4-BE49-F238E27FC236}">
                <a16:creationId xmlns:a16="http://schemas.microsoft.com/office/drawing/2014/main" id="{39496324-7B2D-4263-B7F1-2D9F8F889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4419600"/>
            <a:ext cx="10668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23572" name="Text Box 20">
            <a:extLst>
              <a:ext uri="{FF2B5EF4-FFF2-40B4-BE49-F238E27FC236}">
                <a16:creationId xmlns:a16="http://schemas.microsoft.com/office/drawing/2014/main" id="{6F30BD9F-5615-486C-8D93-1175C0E53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733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23578" name="Text Box 26">
            <a:extLst>
              <a:ext uri="{FF2B5EF4-FFF2-40B4-BE49-F238E27FC236}">
                <a16:creationId xmlns:a16="http://schemas.microsoft.com/office/drawing/2014/main" id="{6AC01036-D674-4509-A25B-97C081E24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14400"/>
            <a:ext cx="609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2: Đặt tính rồi tính</a:t>
            </a:r>
          </a:p>
        </p:txBody>
      </p:sp>
      <p:sp>
        <p:nvSpPr>
          <p:cNvPr id="23579" name="Text Box 27">
            <a:extLst>
              <a:ext uri="{FF2B5EF4-FFF2-40B4-BE49-F238E27FC236}">
                <a16:creationId xmlns:a16="http://schemas.microsoft.com/office/drawing/2014/main" id="{97FA63CC-9A0C-4879-8BF4-ACACBC239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1443038"/>
            <a:ext cx="5029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5716 + 1749</a:t>
            </a:r>
          </a:p>
        </p:txBody>
      </p:sp>
      <p:sp>
        <p:nvSpPr>
          <p:cNvPr id="23580" name="Text Box 28">
            <a:extLst>
              <a:ext uri="{FF2B5EF4-FFF2-40B4-BE49-F238E27FC236}">
                <a16:creationId xmlns:a16="http://schemas.microsoft.com/office/drawing/2014/main" id="{CBAA28AC-6AFB-4D5E-9C8F-BC0EB7F0E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175" y="1562100"/>
            <a:ext cx="5181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707 + 5857</a:t>
            </a:r>
          </a:p>
        </p:txBody>
      </p:sp>
      <p:sp>
        <p:nvSpPr>
          <p:cNvPr id="20" name="Text Box 26">
            <a:extLst>
              <a:ext uri="{FF2B5EF4-FFF2-40B4-BE49-F238E27FC236}">
                <a16:creationId xmlns:a16="http://schemas.microsoft.com/office/drawing/2014/main" id="{D3A65FB5-DBE0-444C-9E98-0BAEC5BCF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03363"/>
            <a:ext cx="838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b)</a:t>
            </a:r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id="{8E4173C7-ED85-4D01-87EA-E64B4EE3D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572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Text Box 27">
            <a:extLst>
              <a:ext uri="{FF2B5EF4-FFF2-40B4-BE49-F238E27FC236}">
                <a16:creationId xmlns:a16="http://schemas.microsoft.com/office/drawing/2014/main" id="{657C1330-0381-4334-8591-EC9CFBD1E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572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6564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69920686-31FC-4C50-A7A7-0B2C07AE9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0"/>
            <a:ext cx="1295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7465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558" grpId="0"/>
      <p:bldP spid="23560" grpId="0"/>
      <p:bldP spid="23572" grpId="0"/>
      <p:bldP spid="23578" grpId="0"/>
      <p:bldP spid="23579" grpId="0"/>
      <p:bldP spid="23580" grpId="0"/>
      <p:bldP spid="20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Widescreen</PresentationFormat>
  <Paragraphs>144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.VnGothicH</vt:lpstr>
      <vt:lpstr>Arial</vt:lpstr>
      <vt:lpstr>Calibri</vt:lpstr>
      <vt:lpstr>Times New Roman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Kính chúc ban giám khảo vàcác em mạnh khỏe và hạnh phúc 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2021-01-17T13:13:36Z</dcterms:created>
  <dcterms:modified xsi:type="dcterms:W3CDTF">2021-01-17T13:14:02Z</dcterms:modified>
</cp:coreProperties>
</file>