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2" r:id="rId3"/>
    <p:sldId id="265" r:id="rId4"/>
    <p:sldId id="266" r:id="rId5"/>
    <p:sldId id="268" r:id="rId6"/>
    <p:sldId id="267" r:id="rId7"/>
    <p:sldId id="270" r:id="rId8"/>
    <p:sldId id="269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806EADD2-00D9-4D38-9CBF-20499781A596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98351" cy="6851650"/>
            <a:chOff x="1" y="0"/>
            <a:chExt cx="5763" cy="4316"/>
          </a:xfrm>
        </p:grpSpPr>
        <p:sp>
          <p:nvSpPr>
            <p:cNvPr id="6147" name="Freeform 3">
              <a:extLst>
                <a:ext uri="{FF2B5EF4-FFF2-40B4-BE49-F238E27FC236}">
                  <a16:creationId xmlns:a16="http://schemas.microsoft.com/office/drawing/2014/main" id="{EF7F15D4-1AC5-467F-A099-34CD09476E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48" name="Freeform 4">
              <a:extLst>
                <a:ext uri="{FF2B5EF4-FFF2-40B4-BE49-F238E27FC236}">
                  <a16:creationId xmlns:a16="http://schemas.microsoft.com/office/drawing/2014/main" id="{8795D43E-4F6A-4C76-964E-F2DEA482EB8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49" name="Freeform 5">
              <a:extLst>
                <a:ext uri="{FF2B5EF4-FFF2-40B4-BE49-F238E27FC236}">
                  <a16:creationId xmlns:a16="http://schemas.microsoft.com/office/drawing/2014/main" id="{D3D6335E-A7DF-489F-8ADC-B0BBE55DE6B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6150" name="Group 6">
              <a:extLst>
                <a:ext uri="{FF2B5EF4-FFF2-40B4-BE49-F238E27FC236}">
                  <a16:creationId xmlns:a16="http://schemas.microsoft.com/office/drawing/2014/main" id="{0BA5F4CA-D7AF-46FA-934F-EF6BC43F04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151" name="Freeform 7">
                <a:extLst>
                  <a:ext uri="{FF2B5EF4-FFF2-40B4-BE49-F238E27FC236}">
                    <a16:creationId xmlns:a16="http://schemas.microsoft.com/office/drawing/2014/main" id="{F57D5B52-42A5-4066-8E91-A93776A4952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2" name="Freeform 8">
                <a:extLst>
                  <a:ext uri="{FF2B5EF4-FFF2-40B4-BE49-F238E27FC236}">
                    <a16:creationId xmlns:a16="http://schemas.microsoft.com/office/drawing/2014/main" id="{BFF4E189-3FDB-48EB-B6E7-64CBCC5B422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3" name="Freeform 9">
                <a:extLst>
                  <a:ext uri="{FF2B5EF4-FFF2-40B4-BE49-F238E27FC236}">
                    <a16:creationId xmlns:a16="http://schemas.microsoft.com/office/drawing/2014/main" id="{89D009AF-6132-4F39-B0D5-EFF5989602E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4" name="Freeform 10">
                <a:extLst>
                  <a:ext uri="{FF2B5EF4-FFF2-40B4-BE49-F238E27FC236}">
                    <a16:creationId xmlns:a16="http://schemas.microsoft.com/office/drawing/2014/main" id="{B968B85B-F355-4400-98A4-E903C069E8B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5" name="Freeform 11">
                <a:extLst>
                  <a:ext uri="{FF2B5EF4-FFF2-40B4-BE49-F238E27FC236}">
                    <a16:creationId xmlns:a16="http://schemas.microsoft.com/office/drawing/2014/main" id="{0538E4CE-FF9D-43D5-BE9F-94EBB69069B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6" name="Freeform 12">
                <a:extLst>
                  <a:ext uri="{FF2B5EF4-FFF2-40B4-BE49-F238E27FC236}">
                    <a16:creationId xmlns:a16="http://schemas.microsoft.com/office/drawing/2014/main" id="{C2D7A456-9C68-46A0-A43B-23507D0CE1E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7" name="Freeform 13">
                <a:extLst>
                  <a:ext uri="{FF2B5EF4-FFF2-40B4-BE49-F238E27FC236}">
                    <a16:creationId xmlns:a16="http://schemas.microsoft.com/office/drawing/2014/main" id="{8736950E-7426-40A1-A8D4-FEB98A7194D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8" name="Freeform 14">
                <a:extLst>
                  <a:ext uri="{FF2B5EF4-FFF2-40B4-BE49-F238E27FC236}">
                    <a16:creationId xmlns:a16="http://schemas.microsoft.com/office/drawing/2014/main" id="{566416B2-920E-4E4A-8479-50B362DC5DD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9" name="Freeform 15">
                <a:extLst>
                  <a:ext uri="{FF2B5EF4-FFF2-40B4-BE49-F238E27FC236}">
                    <a16:creationId xmlns:a16="http://schemas.microsoft.com/office/drawing/2014/main" id="{07F64788-B323-4E94-911D-597F3A61F5D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60" name="Freeform 16">
                <a:extLst>
                  <a:ext uri="{FF2B5EF4-FFF2-40B4-BE49-F238E27FC236}">
                    <a16:creationId xmlns:a16="http://schemas.microsoft.com/office/drawing/2014/main" id="{EB5A64CE-AB92-465C-B48F-D3B6E114C28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61" name="Freeform 17">
                <a:extLst>
                  <a:ext uri="{FF2B5EF4-FFF2-40B4-BE49-F238E27FC236}">
                    <a16:creationId xmlns:a16="http://schemas.microsoft.com/office/drawing/2014/main" id="{E12D1863-2759-4A13-B001-E56C42480D9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62" name="Freeform 18">
                <a:extLst>
                  <a:ext uri="{FF2B5EF4-FFF2-40B4-BE49-F238E27FC236}">
                    <a16:creationId xmlns:a16="http://schemas.microsoft.com/office/drawing/2014/main" id="{F5EBBEEB-4AA1-4B56-A20E-C38CADB1FB1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63" name="Freeform 19">
                <a:extLst>
                  <a:ext uri="{FF2B5EF4-FFF2-40B4-BE49-F238E27FC236}">
                    <a16:creationId xmlns:a16="http://schemas.microsoft.com/office/drawing/2014/main" id="{5BFDE86A-166A-4192-9743-93C69CAEA26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6164" name="Freeform 20">
              <a:extLst>
                <a:ext uri="{FF2B5EF4-FFF2-40B4-BE49-F238E27FC236}">
                  <a16:creationId xmlns:a16="http://schemas.microsoft.com/office/drawing/2014/main" id="{EB5D7F61-253D-4CFF-869C-D9413113550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65" name="Freeform 21">
              <a:extLst>
                <a:ext uri="{FF2B5EF4-FFF2-40B4-BE49-F238E27FC236}">
                  <a16:creationId xmlns:a16="http://schemas.microsoft.com/office/drawing/2014/main" id="{E80D06A4-6524-4B31-B1E7-9343F9BA56A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66" name="Freeform 22">
              <a:extLst>
                <a:ext uri="{FF2B5EF4-FFF2-40B4-BE49-F238E27FC236}">
                  <a16:creationId xmlns:a16="http://schemas.microsoft.com/office/drawing/2014/main" id="{89E31520-CADE-40BE-816A-43FDCB22943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67" name="Freeform 23">
              <a:extLst>
                <a:ext uri="{FF2B5EF4-FFF2-40B4-BE49-F238E27FC236}">
                  <a16:creationId xmlns:a16="http://schemas.microsoft.com/office/drawing/2014/main" id="{EC3A3488-9ED5-42A9-BFF3-498F0803E39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68" name="Freeform 24">
              <a:extLst>
                <a:ext uri="{FF2B5EF4-FFF2-40B4-BE49-F238E27FC236}">
                  <a16:creationId xmlns:a16="http://schemas.microsoft.com/office/drawing/2014/main" id="{7F994345-6A9D-4F41-AE6D-AED6554F72B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69" name="Freeform 25">
              <a:extLst>
                <a:ext uri="{FF2B5EF4-FFF2-40B4-BE49-F238E27FC236}">
                  <a16:creationId xmlns:a16="http://schemas.microsoft.com/office/drawing/2014/main" id="{9500AD56-EA14-42AB-9B24-AA7F562A93C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70" name="Freeform 26">
              <a:extLst>
                <a:ext uri="{FF2B5EF4-FFF2-40B4-BE49-F238E27FC236}">
                  <a16:creationId xmlns:a16="http://schemas.microsoft.com/office/drawing/2014/main" id="{B5BB851E-C603-48CF-9D04-57B03779A1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71" name="Freeform 27">
              <a:extLst>
                <a:ext uri="{FF2B5EF4-FFF2-40B4-BE49-F238E27FC236}">
                  <a16:creationId xmlns:a16="http://schemas.microsoft.com/office/drawing/2014/main" id="{F3D547DC-1CB0-4E0C-B47F-3F6E2C79771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72" name="Line 28">
              <a:extLst>
                <a:ext uri="{FF2B5EF4-FFF2-40B4-BE49-F238E27FC236}">
                  <a16:creationId xmlns:a16="http://schemas.microsoft.com/office/drawing/2014/main" id="{405AD201-27CB-44CD-A3D4-D50613F9743C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73" name="Line 29">
              <a:extLst>
                <a:ext uri="{FF2B5EF4-FFF2-40B4-BE49-F238E27FC236}">
                  <a16:creationId xmlns:a16="http://schemas.microsoft.com/office/drawing/2014/main" id="{78E94EB3-5073-4749-827B-2FD0CF46C8DF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74" name="Line 30">
              <a:extLst>
                <a:ext uri="{FF2B5EF4-FFF2-40B4-BE49-F238E27FC236}">
                  <a16:creationId xmlns:a16="http://schemas.microsoft.com/office/drawing/2014/main" id="{73D9E7B3-13AB-47E1-A98D-CCA8AD8E350D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6175" name="Group 31">
              <a:extLst>
                <a:ext uri="{FF2B5EF4-FFF2-40B4-BE49-F238E27FC236}">
                  <a16:creationId xmlns:a16="http://schemas.microsoft.com/office/drawing/2014/main" id="{628D869E-5B85-4C66-AFA8-C49FEC82DF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6176" name="Line 32">
                <a:extLst>
                  <a:ext uri="{FF2B5EF4-FFF2-40B4-BE49-F238E27FC236}">
                    <a16:creationId xmlns:a16="http://schemas.microsoft.com/office/drawing/2014/main" id="{0B1ADC26-DB8F-45D7-8DC0-716D448D98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77" name="Line 33">
                <a:extLst>
                  <a:ext uri="{FF2B5EF4-FFF2-40B4-BE49-F238E27FC236}">
                    <a16:creationId xmlns:a16="http://schemas.microsoft.com/office/drawing/2014/main" id="{75517BE8-7D79-478E-92AC-A219B36601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78" name="Line 34">
                <a:extLst>
                  <a:ext uri="{FF2B5EF4-FFF2-40B4-BE49-F238E27FC236}">
                    <a16:creationId xmlns:a16="http://schemas.microsoft.com/office/drawing/2014/main" id="{840232D8-8AAA-4FDB-84AE-903FB9D8DE3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79" name="Line 35">
                <a:extLst>
                  <a:ext uri="{FF2B5EF4-FFF2-40B4-BE49-F238E27FC236}">
                    <a16:creationId xmlns:a16="http://schemas.microsoft.com/office/drawing/2014/main" id="{837683CB-7AC1-42B5-B5D0-BCC173D8282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80" name="Line 36">
                <a:extLst>
                  <a:ext uri="{FF2B5EF4-FFF2-40B4-BE49-F238E27FC236}">
                    <a16:creationId xmlns:a16="http://schemas.microsoft.com/office/drawing/2014/main" id="{C711424D-8AC0-429B-A5D1-048017B3683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6181" name="Line 37">
              <a:extLst>
                <a:ext uri="{FF2B5EF4-FFF2-40B4-BE49-F238E27FC236}">
                  <a16:creationId xmlns:a16="http://schemas.microsoft.com/office/drawing/2014/main" id="{D7C51256-6921-4103-8FAE-D17AD791421B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82" name="Line 38">
              <a:extLst>
                <a:ext uri="{FF2B5EF4-FFF2-40B4-BE49-F238E27FC236}">
                  <a16:creationId xmlns:a16="http://schemas.microsoft.com/office/drawing/2014/main" id="{298284B7-A4F7-4734-8B57-9680C5717F5A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6183" name="Rectangle 39">
            <a:extLst>
              <a:ext uri="{FF2B5EF4-FFF2-40B4-BE49-F238E27FC236}">
                <a16:creationId xmlns:a16="http://schemas.microsoft.com/office/drawing/2014/main" id="{73EFF1AA-39DC-40AC-90D0-DD10295AC3A6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184" name="Rectangle 40">
            <a:extLst>
              <a:ext uri="{FF2B5EF4-FFF2-40B4-BE49-F238E27FC236}">
                <a16:creationId xmlns:a16="http://schemas.microsoft.com/office/drawing/2014/main" id="{EEAACEF7-0E09-4B87-8093-B6DDA730E748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185" name="Rectangle 41">
            <a:extLst>
              <a:ext uri="{FF2B5EF4-FFF2-40B4-BE49-F238E27FC236}">
                <a16:creationId xmlns:a16="http://schemas.microsoft.com/office/drawing/2014/main" id="{0B6037CB-4AC0-45FC-BCE4-D4B673833C96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86" name="Rectangle 42">
            <a:extLst>
              <a:ext uri="{FF2B5EF4-FFF2-40B4-BE49-F238E27FC236}">
                <a16:creationId xmlns:a16="http://schemas.microsoft.com/office/drawing/2014/main" id="{015DA14D-3046-438F-ADEF-82ECE505E26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87" name="Rectangle 43">
            <a:extLst>
              <a:ext uri="{FF2B5EF4-FFF2-40B4-BE49-F238E27FC236}">
                <a16:creationId xmlns:a16="http://schemas.microsoft.com/office/drawing/2014/main" id="{0CC5DBF3-DF37-4E93-B2BC-D7E508508B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63ACD5D-E6C8-4A19-9746-240679774F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15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B76CB-83EB-4797-86A2-97E1A1F1C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F8F39B-5330-456F-B8C2-E4BAC65D4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25826-F91D-42F7-92D7-534C1524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31828-AE93-4ACD-BBB6-855027A30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A0FB3-87D3-4982-83E5-56866A625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072FD-464C-40FB-99CE-C6FA358957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65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F55B88-ED7E-480C-B7EA-136193B972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860042-0B18-4329-8850-7BA49CA2C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97420-E7A4-4F53-85BE-4449D968F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87DA0-DC98-4D55-B912-98DFC0C57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CD8F1-6D6F-4DF9-B1AA-5D3412B85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ECFE8-5B21-408E-884B-037429989F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83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DAF53-CE75-45E7-B4B1-F87EA35CC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0F5EA-8BD7-4AD2-A69F-37DAAA373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22237-7304-472C-A349-9A2A22D23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505A6-1935-4371-97D4-D2817DA1C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705EF-4E4A-4FBA-80BF-B674A0E8B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DCBC2-AB1F-4DDF-AB85-91A681A3AC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88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2DD90-5492-41DA-A773-D53FCD104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A96C8-B6EB-4C40-B94B-573EC9F8B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6597A-E4FE-484A-82FE-576D2A79A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E6E86-1226-4088-874E-F3FE6000E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751F7-102C-4A8B-B38E-53F69C84A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CF156-CE18-4CC2-B8E7-1C1CCA3A09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7493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D600F-5CC1-409E-BA7B-21F9EE86F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48B73-E6EE-4A8F-99C4-D9BA07A7CD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140E7-2D6A-4869-B5C0-18A52F2BA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23FE0A-445A-4E85-9BC7-807B4800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37443B-8D50-4473-8427-206D48F23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5BE22B-FF50-45EA-BD64-F4B94124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B310B-19B5-43A8-90C8-73FB0F9CC4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74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5F14B-CBF2-44A8-A394-56118CC7A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C7D9A-C61A-4AE5-B16F-E5474BDF9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7AD1D6-D667-44F0-9B4B-73893F069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7F46CD-C23A-4A3D-B1B7-00B817F3F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6D7B89-8BAF-4303-BCA7-15177EDBB1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3A56A8-396C-4AD1-A3DC-481C23B7A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9250B0-042D-447A-B984-65BD3716E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448D7-80C7-4620-93B7-0C2A27C98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72B1D-700D-4011-8FBF-A1992C68F3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35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A28D-83B3-438D-BA26-E52186DF3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C3CE13-0163-4D1C-960B-D67395C39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D30D51-1863-4FCA-A125-603266DC8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84DE27-C04B-4D99-BD24-26A1D353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C948F9-750E-448D-A537-3DC6D6EB2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72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CF1E48-279D-4E55-A869-B48525DF8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89224E-4669-46AC-B5CE-95140BCAA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095069-961B-4110-9AEB-1D80482B9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90F6A-7C3D-48D1-A99B-3BD6B9A23F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8138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FBC1-A29A-47F8-8E52-FEF2292BD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19CA3-C492-4CE5-B0AD-AB5BF5401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F598E-5B9E-4BF9-83A0-851D2BD31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13D47-2A1F-4747-A366-B7DF31ACF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33D80-31ED-47BE-AAE8-0797E14D0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1826D-50A5-43BB-A2DB-5E9D2B05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6BB54E-875F-42F3-B56C-07445EAD56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3507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CDBD5-4862-42EF-B11A-14D868D13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09155-1C9A-4A03-A10B-6C8B3E63A9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60AFD6-A4A6-4983-84DD-65C8CA8E0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BD4BF-6CFF-4DEF-BF5C-C08A518A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B538CF-8ACE-43EB-AB64-C972DB690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FB8C99-6006-4205-BCBE-0198E123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E36F2-7D78-4BD1-A97F-E93791A81F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2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FB5E7D55-FDDA-43F3-A99D-5A7BF929BC38}"/>
              </a:ext>
            </a:extLst>
          </p:cNvPr>
          <p:cNvGrpSpPr>
            <a:grpSpLocks/>
          </p:cNvGrpSpPr>
          <p:nvPr/>
        </p:nvGrpSpPr>
        <p:grpSpPr bwMode="auto">
          <a:xfrm>
            <a:off x="2118" y="0"/>
            <a:ext cx="12198349" cy="6851650"/>
            <a:chOff x="1" y="0"/>
            <a:chExt cx="5763" cy="4316"/>
          </a:xfrm>
        </p:grpSpPr>
        <p:sp>
          <p:nvSpPr>
            <p:cNvPr id="5123" name="Freeform 3">
              <a:extLst>
                <a:ext uri="{FF2B5EF4-FFF2-40B4-BE49-F238E27FC236}">
                  <a16:creationId xmlns:a16="http://schemas.microsoft.com/office/drawing/2014/main" id="{AC61DA99-4E15-4A2B-8690-0208B354BB5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24" name="Freeform 4">
              <a:extLst>
                <a:ext uri="{FF2B5EF4-FFF2-40B4-BE49-F238E27FC236}">
                  <a16:creationId xmlns:a16="http://schemas.microsoft.com/office/drawing/2014/main" id="{CB4C05FD-1B55-4614-985B-1BF7D727390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25" name="Freeform 5">
              <a:extLst>
                <a:ext uri="{FF2B5EF4-FFF2-40B4-BE49-F238E27FC236}">
                  <a16:creationId xmlns:a16="http://schemas.microsoft.com/office/drawing/2014/main" id="{AA1D00A7-B458-4E51-83CB-A2758320275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5126" name="Group 6">
              <a:extLst>
                <a:ext uri="{FF2B5EF4-FFF2-40B4-BE49-F238E27FC236}">
                  <a16:creationId xmlns:a16="http://schemas.microsoft.com/office/drawing/2014/main" id="{C4141205-4E21-4131-9435-7761B7C10E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127" name="Freeform 7">
                <a:extLst>
                  <a:ext uri="{FF2B5EF4-FFF2-40B4-BE49-F238E27FC236}">
                    <a16:creationId xmlns:a16="http://schemas.microsoft.com/office/drawing/2014/main" id="{C86B1A59-FBFE-4078-9D79-E7698FEB226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28" name="Freeform 8">
                <a:extLst>
                  <a:ext uri="{FF2B5EF4-FFF2-40B4-BE49-F238E27FC236}">
                    <a16:creationId xmlns:a16="http://schemas.microsoft.com/office/drawing/2014/main" id="{BCEF8B5E-1C37-414E-82E4-4CC1EA6EB69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29" name="Freeform 9">
                <a:extLst>
                  <a:ext uri="{FF2B5EF4-FFF2-40B4-BE49-F238E27FC236}">
                    <a16:creationId xmlns:a16="http://schemas.microsoft.com/office/drawing/2014/main" id="{09C558C5-3850-46DF-AD38-BE31A8DB0F8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0" name="Freeform 10">
                <a:extLst>
                  <a:ext uri="{FF2B5EF4-FFF2-40B4-BE49-F238E27FC236}">
                    <a16:creationId xmlns:a16="http://schemas.microsoft.com/office/drawing/2014/main" id="{F091923D-AC89-4035-AA1A-52DCB394E27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1" name="Freeform 11">
                <a:extLst>
                  <a:ext uri="{FF2B5EF4-FFF2-40B4-BE49-F238E27FC236}">
                    <a16:creationId xmlns:a16="http://schemas.microsoft.com/office/drawing/2014/main" id="{88018C7E-D1FB-4079-9185-63B913E9922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2" name="Freeform 12">
                <a:extLst>
                  <a:ext uri="{FF2B5EF4-FFF2-40B4-BE49-F238E27FC236}">
                    <a16:creationId xmlns:a16="http://schemas.microsoft.com/office/drawing/2014/main" id="{5388DF58-0916-450C-86F5-1B6BCC6789B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3" name="Freeform 13">
                <a:extLst>
                  <a:ext uri="{FF2B5EF4-FFF2-40B4-BE49-F238E27FC236}">
                    <a16:creationId xmlns:a16="http://schemas.microsoft.com/office/drawing/2014/main" id="{BC02CCBD-18AE-43AB-9294-7BD6451B6CC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4" name="Freeform 14">
                <a:extLst>
                  <a:ext uri="{FF2B5EF4-FFF2-40B4-BE49-F238E27FC236}">
                    <a16:creationId xmlns:a16="http://schemas.microsoft.com/office/drawing/2014/main" id="{7077A0A0-1D89-420F-8AFD-E8C026EA505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5" name="Freeform 15">
                <a:extLst>
                  <a:ext uri="{FF2B5EF4-FFF2-40B4-BE49-F238E27FC236}">
                    <a16:creationId xmlns:a16="http://schemas.microsoft.com/office/drawing/2014/main" id="{3D3D5975-2AEB-4FD8-BF12-53AA857F368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6" name="Freeform 16">
                <a:extLst>
                  <a:ext uri="{FF2B5EF4-FFF2-40B4-BE49-F238E27FC236}">
                    <a16:creationId xmlns:a16="http://schemas.microsoft.com/office/drawing/2014/main" id="{C7D73BB0-5DC1-4488-8737-5D330E46CBE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7" name="Freeform 17">
                <a:extLst>
                  <a:ext uri="{FF2B5EF4-FFF2-40B4-BE49-F238E27FC236}">
                    <a16:creationId xmlns:a16="http://schemas.microsoft.com/office/drawing/2014/main" id="{ADFD7322-685F-43E9-8A12-0EB6D5F390F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8" name="Freeform 18">
                <a:extLst>
                  <a:ext uri="{FF2B5EF4-FFF2-40B4-BE49-F238E27FC236}">
                    <a16:creationId xmlns:a16="http://schemas.microsoft.com/office/drawing/2014/main" id="{694587E2-5FD4-4F82-9B87-A87CB7C4C43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39" name="Freeform 19">
                <a:extLst>
                  <a:ext uri="{FF2B5EF4-FFF2-40B4-BE49-F238E27FC236}">
                    <a16:creationId xmlns:a16="http://schemas.microsoft.com/office/drawing/2014/main" id="{E4B3D46A-15C9-4848-8A08-2F2C123A2FA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5140" name="Freeform 20">
              <a:extLst>
                <a:ext uri="{FF2B5EF4-FFF2-40B4-BE49-F238E27FC236}">
                  <a16:creationId xmlns:a16="http://schemas.microsoft.com/office/drawing/2014/main" id="{9B8986FA-3414-4E67-8289-6B6B5F799F3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41" name="Freeform 21">
              <a:extLst>
                <a:ext uri="{FF2B5EF4-FFF2-40B4-BE49-F238E27FC236}">
                  <a16:creationId xmlns:a16="http://schemas.microsoft.com/office/drawing/2014/main" id="{AB2AFBDD-B71A-450C-A474-DC12282164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42" name="Freeform 22">
              <a:extLst>
                <a:ext uri="{FF2B5EF4-FFF2-40B4-BE49-F238E27FC236}">
                  <a16:creationId xmlns:a16="http://schemas.microsoft.com/office/drawing/2014/main" id="{BAE75B36-50AE-4E12-9067-37DE6959733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43" name="Freeform 23">
              <a:extLst>
                <a:ext uri="{FF2B5EF4-FFF2-40B4-BE49-F238E27FC236}">
                  <a16:creationId xmlns:a16="http://schemas.microsoft.com/office/drawing/2014/main" id="{5CC13CA7-E689-477E-ADB3-5CD184DE1E4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44" name="Freeform 24">
              <a:extLst>
                <a:ext uri="{FF2B5EF4-FFF2-40B4-BE49-F238E27FC236}">
                  <a16:creationId xmlns:a16="http://schemas.microsoft.com/office/drawing/2014/main" id="{7BFAFF98-073B-4A76-8B5A-783F7EDC7C5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45" name="Freeform 25">
              <a:extLst>
                <a:ext uri="{FF2B5EF4-FFF2-40B4-BE49-F238E27FC236}">
                  <a16:creationId xmlns:a16="http://schemas.microsoft.com/office/drawing/2014/main" id="{D2DC2138-801E-458C-A467-BE3BB3F61F4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46" name="Freeform 26">
              <a:extLst>
                <a:ext uri="{FF2B5EF4-FFF2-40B4-BE49-F238E27FC236}">
                  <a16:creationId xmlns:a16="http://schemas.microsoft.com/office/drawing/2014/main" id="{FFD9AC35-8897-4015-85A1-A755D9EB6C0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47" name="Freeform 27">
              <a:extLst>
                <a:ext uri="{FF2B5EF4-FFF2-40B4-BE49-F238E27FC236}">
                  <a16:creationId xmlns:a16="http://schemas.microsoft.com/office/drawing/2014/main" id="{89575B91-9E7B-4654-A28F-8FB00CEBD1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48" name="Line 28">
              <a:extLst>
                <a:ext uri="{FF2B5EF4-FFF2-40B4-BE49-F238E27FC236}">
                  <a16:creationId xmlns:a16="http://schemas.microsoft.com/office/drawing/2014/main" id="{2A699F30-6074-4AA4-A3E2-FEDE2D49A23B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49" name="Line 29">
              <a:extLst>
                <a:ext uri="{FF2B5EF4-FFF2-40B4-BE49-F238E27FC236}">
                  <a16:creationId xmlns:a16="http://schemas.microsoft.com/office/drawing/2014/main" id="{337ECE2D-ED77-4FD7-83F3-7D1DD5E8343B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50" name="Line 30">
              <a:extLst>
                <a:ext uri="{FF2B5EF4-FFF2-40B4-BE49-F238E27FC236}">
                  <a16:creationId xmlns:a16="http://schemas.microsoft.com/office/drawing/2014/main" id="{36582C5B-1799-4EEA-9E15-27BE26A1759A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grpSp>
          <p:nvGrpSpPr>
            <p:cNvPr id="5151" name="Group 31">
              <a:extLst>
                <a:ext uri="{FF2B5EF4-FFF2-40B4-BE49-F238E27FC236}">
                  <a16:creationId xmlns:a16="http://schemas.microsoft.com/office/drawing/2014/main" id="{0640E49D-116F-45AB-9012-D3AA5EDBA2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152" name="Line 32">
                <a:extLst>
                  <a:ext uri="{FF2B5EF4-FFF2-40B4-BE49-F238E27FC236}">
                    <a16:creationId xmlns:a16="http://schemas.microsoft.com/office/drawing/2014/main" id="{499D64AD-24E6-47D2-B5A6-1DA06E20E01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53" name="Line 33">
                <a:extLst>
                  <a:ext uri="{FF2B5EF4-FFF2-40B4-BE49-F238E27FC236}">
                    <a16:creationId xmlns:a16="http://schemas.microsoft.com/office/drawing/2014/main" id="{6EC513CA-6833-4192-B062-18C48461A59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54" name="Line 34">
                <a:extLst>
                  <a:ext uri="{FF2B5EF4-FFF2-40B4-BE49-F238E27FC236}">
                    <a16:creationId xmlns:a16="http://schemas.microsoft.com/office/drawing/2014/main" id="{69520551-B26F-42B4-B8CD-CEBAC1D4F1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55" name="Line 35">
                <a:extLst>
                  <a:ext uri="{FF2B5EF4-FFF2-40B4-BE49-F238E27FC236}">
                    <a16:creationId xmlns:a16="http://schemas.microsoft.com/office/drawing/2014/main" id="{F8C09334-A2C2-41A7-96D3-12A2F51B720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5156" name="Line 36">
                <a:extLst>
                  <a:ext uri="{FF2B5EF4-FFF2-40B4-BE49-F238E27FC236}">
                    <a16:creationId xmlns:a16="http://schemas.microsoft.com/office/drawing/2014/main" id="{015B5359-F814-4052-BD6D-E48E7085845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5157" name="Line 37">
              <a:extLst>
                <a:ext uri="{FF2B5EF4-FFF2-40B4-BE49-F238E27FC236}">
                  <a16:creationId xmlns:a16="http://schemas.microsoft.com/office/drawing/2014/main" id="{6FA2881F-7D43-43D9-A141-C8485A4C5D29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158" name="Line 38">
              <a:extLst>
                <a:ext uri="{FF2B5EF4-FFF2-40B4-BE49-F238E27FC236}">
                  <a16:creationId xmlns:a16="http://schemas.microsoft.com/office/drawing/2014/main" id="{3B653A9D-28E4-46DB-86CF-AB515EA26890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5159" name="Rectangle 39">
            <a:extLst>
              <a:ext uri="{FF2B5EF4-FFF2-40B4-BE49-F238E27FC236}">
                <a16:creationId xmlns:a16="http://schemas.microsoft.com/office/drawing/2014/main" id="{EDFB3314-CD93-43A0-A852-864EF23285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60" name="Rectangle 40">
            <a:extLst>
              <a:ext uri="{FF2B5EF4-FFF2-40B4-BE49-F238E27FC236}">
                <a16:creationId xmlns:a16="http://schemas.microsoft.com/office/drawing/2014/main" id="{41DC8628-CD38-49A2-BDAF-9427DD515F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161" name="Rectangle 41">
            <a:extLst>
              <a:ext uri="{FF2B5EF4-FFF2-40B4-BE49-F238E27FC236}">
                <a16:creationId xmlns:a16="http://schemas.microsoft.com/office/drawing/2014/main" id="{709E2AE4-2DCE-42B1-B3D4-E804FB07C08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162" name="Rectangle 42">
            <a:extLst>
              <a:ext uri="{FF2B5EF4-FFF2-40B4-BE49-F238E27FC236}">
                <a16:creationId xmlns:a16="http://schemas.microsoft.com/office/drawing/2014/main" id="{6BDA4C1E-2AB9-4438-B106-3ED87B3406B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20A14A7C-3EF5-4FD4-9309-3F5A18111DF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63" name="Rectangle 43">
            <a:extLst>
              <a:ext uri="{FF2B5EF4-FFF2-40B4-BE49-F238E27FC236}">
                <a16:creationId xmlns:a16="http://schemas.microsoft.com/office/drawing/2014/main" id="{8A1666F3-0A52-42B2-B1B8-0814AB8843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321291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C3237E6-F816-43D7-BA35-C8DE41B3FB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60B064B9-00BB-432D-A101-40A3CF9C2EFC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ln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>
            <a:extLst>
              <a:ext uri="{FF2B5EF4-FFF2-40B4-BE49-F238E27FC236}">
                <a16:creationId xmlns:a16="http://schemas.microsoft.com/office/drawing/2014/main" id="{DACF367D-3B14-4448-ADC8-43BD15801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715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636F04FB-CBC6-4C11-A23E-7810D8E19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0965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NHÂN SỐ CÓ BA CHỮ SỐ VỚI SỐ CÓ MỘT CHỮ SỐ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81FAC658-BE49-4E99-A75A-63D1490D5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557339"/>
            <a:ext cx="2438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a) 123 x 2 = ?</a:t>
            </a: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81EAF166-45D9-4803-A72E-A45E7DF22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2566989"/>
            <a:ext cx="304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1BBFD5F6-664C-4868-A499-A5D76E8CE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395539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298" name="Line 10">
            <a:extLst>
              <a:ext uri="{FF2B5EF4-FFF2-40B4-BE49-F238E27FC236}">
                <a16:creationId xmlns:a16="http://schemas.microsoft.com/office/drawing/2014/main" id="{06E7EE00-CED6-4E63-AB98-20CF7EDA88C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005138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2299" name="Text Box 11">
            <a:extLst>
              <a:ext uri="{FF2B5EF4-FFF2-40B4-BE49-F238E27FC236}">
                <a16:creationId xmlns:a16="http://schemas.microsoft.com/office/drawing/2014/main" id="{082BF0C1-F2EE-4E69-B834-6E8DBEE62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2181225"/>
            <a:ext cx="38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id="{99239FE9-39B1-4A32-A59E-52F393D4D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613" y="2176464"/>
            <a:ext cx="381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301" name="Text Box 13">
            <a:extLst>
              <a:ext uri="{FF2B5EF4-FFF2-40B4-BE49-F238E27FC236}">
                <a16:creationId xmlns:a16="http://schemas.microsoft.com/office/drawing/2014/main" id="{E37CC807-6F2F-4FC1-9FEF-E45E5F0C4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525" y="2171700"/>
            <a:ext cx="38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id="{1B72328E-BF1E-43EA-933A-E8CE2B58F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2763" y="2986089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2340" name="Text Box 52">
            <a:extLst>
              <a:ext uri="{FF2B5EF4-FFF2-40B4-BE49-F238E27FC236}">
                <a16:creationId xmlns:a16="http://schemas.microsoft.com/office/drawing/2014/main" id="{BFF11D98-2E44-4A9E-BA0B-F27BEE0E4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550" y="2981325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41" name="Text Box 53">
            <a:extLst>
              <a:ext uri="{FF2B5EF4-FFF2-40B4-BE49-F238E27FC236}">
                <a16:creationId xmlns:a16="http://schemas.microsoft.com/office/drawing/2014/main" id="{62D31166-DF37-4595-A5E1-5867CD3AF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913" y="2976564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351" name="Text Box 63">
            <a:extLst>
              <a:ext uri="{FF2B5EF4-FFF2-40B4-BE49-F238E27FC236}">
                <a16:creationId xmlns:a16="http://schemas.microsoft.com/office/drawing/2014/main" id="{A4188647-0A05-4F1D-9122-0DFA36369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4888" y="2195514"/>
            <a:ext cx="426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2 nhân 3 bằng 6, viết 6.</a:t>
            </a:r>
          </a:p>
        </p:txBody>
      </p:sp>
      <p:sp>
        <p:nvSpPr>
          <p:cNvPr id="12352" name="Text Box 64">
            <a:extLst>
              <a:ext uri="{FF2B5EF4-FFF2-40B4-BE49-F238E27FC236}">
                <a16:creationId xmlns:a16="http://schemas.microsoft.com/office/drawing/2014/main" id="{63124AE8-C606-4C59-A68B-B02C41A8B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2533650"/>
            <a:ext cx="426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2 nhân 2 bằng 4, viết 4.</a:t>
            </a:r>
          </a:p>
        </p:txBody>
      </p:sp>
      <p:sp>
        <p:nvSpPr>
          <p:cNvPr id="12353" name="Text Box 65">
            <a:extLst>
              <a:ext uri="{FF2B5EF4-FFF2-40B4-BE49-F238E27FC236}">
                <a16:creationId xmlns:a16="http://schemas.microsoft.com/office/drawing/2014/main" id="{36217B3D-1C29-4ED4-9C7A-CEEAAC2B4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5363" y="2857500"/>
            <a:ext cx="426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2 nhân 1 bằng 2, viết 2.</a:t>
            </a:r>
          </a:p>
        </p:txBody>
      </p:sp>
      <p:sp>
        <p:nvSpPr>
          <p:cNvPr id="12358" name="Text Box 70">
            <a:extLst>
              <a:ext uri="{FF2B5EF4-FFF2-40B4-BE49-F238E27FC236}">
                <a16:creationId xmlns:a16="http://schemas.microsoft.com/office/drawing/2014/main" id="{50D8366E-CD18-460E-8442-C25521464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5663" y="3711575"/>
            <a:ext cx="2438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  123 x 2 =</a:t>
            </a:r>
          </a:p>
        </p:txBody>
      </p:sp>
      <p:sp>
        <p:nvSpPr>
          <p:cNvPr id="12359" name="Text Box 71">
            <a:extLst>
              <a:ext uri="{FF2B5EF4-FFF2-40B4-BE49-F238E27FC236}">
                <a16:creationId xmlns:a16="http://schemas.microsoft.com/office/drawing/2014/main" id="{5865D7EC-82A6-430B-A988-54244684F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2838" y="3709989"/>
            <a:ext cx="685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2360" name="Text Box 72">
            <a:extLst>
              <a:ext uri="{FF2B5EF4-FFF2-40B4-BE49-F238E27FC236}">
                <a16:creationId xmlns:a16="http://schemas.microsoft.com/office/drawing/2014/main" id="{821A6C68-C8DB-403D-9454-FEF4C5BD7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3675" y="2971800"/>
            <a:ext cx="685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246</a:t>
            </a:r>
          </a:p>
        </p:txBody>
      </p:sp>
      <p:sp>
        <p:nvSpPr>
          <p:cNvPr id="12361" name="Text Box 73">
            <a:extLst>
              <a:ext uri="{FF2B5EF4-FFF2-40B4-BE49-F238E27FC236}">
                <a16:creationId xmlns:a16="http://schemas.microsoft.com/office/drawing/2014/main" id="{5AABC5E5-0B12-4F0E-A866-88956734E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4095750"/>
            <a:ext cx="2438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b) 326 x 3 = ?</a:t>
            </a:r>
          </a:p>
        </p:txBody>
      </p:sp>
      <p:sp>
        <p:nvSpPr>
          <p:cNvPr id="12362" name="Text Box 74">
            <a:extLst>
              <a:ext uri="{FF2B5EF4-FFF2-40B4-BE49-F238E27FC236}">
                <a16:creationId xmlns:a16="http://schemas.microsoft.com/office/drawing/2014/main" id="{6DC6D10A-13CC-4870-9651-1E1E95B58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0388" y="5105400"/>
            <a:ext cx="30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2363" name="Text Box 75">
            <a:extLst>
              <a:ext uri="{FF2B5EF4-FFF2-40B4-BE49-F238E27FC236}">
                <a16:creationId xmlns:a16="http://schemas.microsoft.com/office/drawing/2014/main" id="{4C7B2C7F-B242-4D7F-831C-2DA80C173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00" y="4933950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364" name="Line 76">
            <a:extLst>
              <a:ext uri="{FF2B5EF4-FFF2-40B4-BE49-F238E27FC236}">
                <a16:creationId xmlns:a16="http://schemas.microsoft.com/office/drawing/2014/main" id="{E0DCDFC8-374A-49FC-B4F2-D0D877691D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2700" y="5543550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2365" name="Text Box 77">
            <a:extLst>
              <a:ext uri="{FF2B5EF4-FFF2-40B4-BE49-F238E27FC236}">
                <a16:creationId xmlns:a16="http://schemas.microsoft.com/office/drawing/2014/main" id="{72F2E673-C462-4BAA-BF79-1B15319FC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913" y="4719639"/>
            <a:ext cx="381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2366" name="Text Box 78">
            <a:extLst>
              <a:ext uri="{FF2B5EF4-FFF2-40B4-BE49-F238E27FC236}">
                <a16:creationId xmlns:a16="http://schemas.microsoft.com/office/drawing/2014/main" id="{C3F79340-1C46-4FA1-A472-52C2FCE71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6713" y="4714875"/>
            <a:ext cx="38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367" name="Text Box 79">
            <a:extLst>
              <a:ext uri="{FF2B5EF4-FFF2-40B4-BE49-F238E27FC236}">
                <a16:creationId xmlns:a16="http://schemas.microsoft.com/office/drawing/2014/main" id="{0FB864A9-B2C1-4B5F-929A-E33745C0F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5" y="4710114"/>
            <a:ext cx="381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2368" name="Text Box 80">
            <a:extLst>
              <a:ext uri="{FF2B5EF4-FFF2-40B4-BE49-F238E27FC236}">
                <a16:creationId xmlns:a16="http://schemas.microsoft.com/office/drawing/2014/main" id="{7FA50FF9-129D-48E7-A976-FCFD11E13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3" y="5524500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2369" name="Text Box 81">
            <a:extLst>
              <a:ext uri="{FF2B5EF4-FFF2-40B4-BE49-F238E27FC236}">
                <a16:creationId xmlns:a16="http://schemas.microsoft.com/office/drawing/2014/main" id="{F781BFD1-DE5D-4F95-AC54-D83C38A67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650" y="5519739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70" name="Text Box 82">
            <a:extLst>
              <a:ext uri="{FF2B5EF4-FFF2-40B4-BE49-F238E27FC236}">
                <a16:creationId xmlns:a16="http://schemas.microsoft.com/office/drawing/2014/main" id="{1763B23B-FB62-4273-A526-571FB8140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7013" y="5514975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12371" name="Text Box 83">
            <a:extLst>
              <a:ext uri="{FF2B5EF4-FFF2-40B4-BE49-F238E27FC236}">
                <a16:creationId xmlns:a16="http://schemas.microsoft.com/office/drawing/2014/main" id="{46808245-5789-4791-9A2C-9A333E0DE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988" y="4733925"/>
            <a:ext cx="51435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3 nhân 6 bằng 18, viết 8 nhớ 1.</a:t>
            </a:r>
          </a:p>
        </p:txBody>
      </p:sp>
      <p:sp>
        <p:nvSpPr>
          <p:cNvPr id="12372" name="Text Box 84">
            <a:extLst>
              <a:ext uri="{FF2B5EF4-FFF2-40B4-BE49-F238E27FC236}">
                <a16:creationId xmlns:a16="http://schemas.microsoft.com/office/drawing/2014/main" id="{FB93503B-6C0C-4A42-8974-315A16661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2514" y="5105400"/>
            <a:ext cx="580548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3 nhân 2 bằng 6, thêm 1 bằng 7, viết 7.</a:t>
            </a:r>
          </a:p>
        </p:txBody>
      </p:sp>
      <p:sp>
        <p:nvSpPr>
          <p:cNvPr id="12373" name="Text Box 85">
            <a:extLst>
              <a:ext uri="{FF2B5EF4-FFF2-40B4-BE49-F238E27FC236}">
                <a16:creationId xmlns:a16="http://schemas.microsoft.com/office/drawing/2014/main" id="{4D185F7A-59B4-420F-B4E5-FF2DD2B71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5410200"/>
            <a:ext cx="426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3 nhân 3 bằng 9, viết 9.</a:t>
            </a:r>
          </a:p>
        </p:txBody>
      </p:sp>
      <p:sp>
        <p:nvSpPr>
          <p:cNvPr id="12374" name="Text Box 86">
            <a:extLst>
              <a:ext uri="{FF2B5EF4-FFF2-40B4-BE49-F238E27FC236}">
                <a16:creationId xmlns:a16="http://schemas.microsoft.com/office/drawing/2014/main" id="{4F65B34B-A931-4098-9AC7-D268BBC4E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3763" y="6249989"/>
            <a:ext cx="2438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  326 x 3 = </a:t>
            </a:r>
          </a:p>
        </p:txBody>
      </p:sp>
      <p:sp>
        <p:nvSpPr>
          <p:cNvPr id="12375" name="Text Box 87">
            <a:extLst>
              <a:ext uri="{FF2B5EF4-FFF2-40B4-BE49-F238E27FC236}">
                <a16:creationId xmlns:a16="http://schemas.microsoft.com/office/drawing/2014/main" id="{D1FFC2DF-31BB-4698-BAB9-11484E869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938" y="6248400"/>
            <a:ext cx="685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2376" name="Text Box 88">
            <a:extLst>
              <a:ext uri="{FF2B5EF4-FFF2-40B4-BE49-F238E27FC236}">
                <a16:creationId xmlns:a16="http://schemas.microsoft.com/office/drawing/2014/main" id="{C4F28F3A-50B7-4B90-8DF1-6445EF43B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7013" y="5529264"/>
            <a:ext cx="685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978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 tmFilter="0,0; .5, 1; 1, 1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 tmFilter="0,0; .5, 1; 1, 1"/>
                                        <p:tgtEl>
                                          <p:spTgt spid="1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 tmFilter="0,0; .5, 1; 1, 1"/>
                                        <p:tgtEl>
                                          <p:spTgt spid="1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1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21" dur="1"/>
                                        <p:tgtEl>
                                          <p:spTgt spid="123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7" dur="5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4624E-6 L 0.08837 0.10659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12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0" y="53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2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2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2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2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2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2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2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2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2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5" dur="500"/>
                                        <p:tgtEl>
                                          <p:spTgt spid="12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2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2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2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12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2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2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12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2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2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2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 tmFilter="0,0; .5, 1; 1, 1"/>
                                        <p:tgtEl>
                                          <p:spTgt spid="1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2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2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12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2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 tmFilter="0,0; .5, 1; 1, 1"/>
                                        <p:tgtEl>
                                          <p:spTgt spid="1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2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12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12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12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 tmFilter="0,0; .5, 1; 1, 1"/>
                                        <p:tgtEl>
                                          <p:spTgt spid="1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8" dur="5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3" dur="500"/>
                                        <p:tgtEl>
                                          <p:spTgt spid="12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37" dur="1"/>
                                        <p:tgtEl>
                                          <p:spTgt spid="123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3" dur="500"/>
                                        <p:tgtEl>
                                          <p:spTgt spid="12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4624E-6 L 0.08837 0.10659 " pathEditMode="relative" rAng="0" ptsTypes="AA">
                                      <p:cBhvr>
                                        <p:cTn id="247" dur="2000" fill="hold"/>
                                        <p:tgtEl>
                                          <p:spTgt spid="12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0" y="53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5" grpId="0"/>
      <p:bldP spid="12296" grpId="0"/>
      <p:bldP spid="12297" grpId="0"/>
      <p:bldP spid="12299" grpId="0"/>
      <p:bldP spid="12300" grpId="0"/>
      <p:bldP spid="12301" grpId="0"/>
      <p:bldP spid="12302" grpId="0"/>
      <p:bldP spid="12340" grpId="0"/>
      <p:bldP spid="12341" grpId="0"/>
      <p:bldP spid="12351" grpId="0"/>
      <p:bldP spid="12352" grpId="0"/>
      <p:bldP spid="12353" grpId="0"/>
      <p:bldP spid="12358" grpId="0"/>
      <p:bldP spid="12359" grpId="0"/>
      <p:bldP spid="12359" grpId="1"/>
      <p:bldP spid="12360" grpId="0"/>
      <p:bldP spid="12360" grpId="1"/>
      <p:bldP spid="12361" grpId="0"/>
      <p:bldP spid="12362" grpId="0"/>
      <p:bldP spid="12363" grpId="0"/>
      <p:bldP spid="12365" grpId="0"/>
      <p:bldP spid="12366" grpId="0"/>
      <p:bldP spid="12367" grpId="0"/>
      <p:bldP spid="12368" grpId="0"/>
      <p:bldP spid="12369" grpId="0"/>
      <p:bldP spid="12370" grpId="0"/>
      <p:bldP spid="12371" grpId="0"/>
      <p:bldP spid="12372" grpId="0"/>
      <p:bldP spid="12373" grpId="0"/>
      <p:bldP spid="12374" grpId="0"/>
      <p:bldP spid="12375" grpId="0"/>
      <p:bldP spid="12375" grpId="1"/>
      <p:bldP spid="12376" grpId="0"/>
      <p:bldP spid="1237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Text Box 7">
            <a:extLst>
              <a:ext uri="{FF2B5EF4-FFF2-40B4-BE49-F238E27FC236}">
                <a16:creationId xmlns:a16="http://schemas.microsoft.com/office/drawing/2014/main" id="{EACFB737-729B-4B30-BEB5-28362E0A5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413" y="1681164"/>
            <a:ext cx="2133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1 Tính :</a:t>
            </a:r>
            <a:r>
              <a: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5368" name="Text Box 8">
            <a:extLst>
              <a:ext uri="{FF2B5EF4-FFF2-40B4-BE49-F238E27FC236}">
                <a16:creationId xmlns:a16="http://schemas.microsoft.com/office/drawing/2014/main" id="{B08B4E36-13B2-4E02-BE61-82211CCB0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8" y="2214564"/>
            <a:ext cx="838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341</a:t>
            </a:r>
          </a:p>
        </p:txBody>
      </p:sp>
      <p:sp>
        <p:nvSpPr>
          <p:cNvPr id="15369" name="Text Box 9">
            <a:extLst>
              <a:ext uri="{FF2B5EF4-FFF2-40B4-BE49-F238E27FC236}">
                <a16:creationId xmlns:a16="http://schemas.microsoft.com/office/drawing/2014/main" id="{4940E1BE-8353-4638-9C06-416F86E7E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9388" y="2643189"/>
            <a:ext cx="609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5370" name="Text Box 10">
            <a:extLst>
              <a:ext uri="{FF2B5EF4-FFF2-40B4-BE49-F238E27FC236}">
                <a16:creationId xmlns:a16="http://schemas.microsoft.com/office/drawing/2014/main" id="{5E227D27-BDCA-4A76-A2EE-8DF9D08E9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3" y="2438400"/>
            <a:ext cx="30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2B9F7E08-6AA0-450B-9193-09A2519159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06638" y="3055938"/>
            <a:ext cx="8382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5372" name="Text Box 12">
            <a:extLst>
              <a:ext uri="{FF2B5EF4-FFF2-40B4-BE49-F238E27FC236}">
                <a16:creationId xmlns:a16="http://schemas.microsoft.com/office/drawing/2014/main" id="{8F4F4A25-EC7E-41E7-93A5-5053B6BBF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2209800"/>
            <a:ext cx="838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213</a:t>
            </a:r>
          </a:p>
        </p:txBody>
      </p:sp>
      <p:sp>
        <p:nvSpPr>
          <p:cNvPr id="15373" name="Text Box 13">
            <a:extLst>
              <a:ext uri="{FF2B5EF4-FFF2-40B4-BE49-F238E27FC236}">
                <a16:creationId xmlns:a16="http://schemas.microsoft.com/office/drawing/2014/main" id="{54222AD5-7D94-44D2-9CEC-312E90B1D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263" y="2638425"/>
            <a:ext cx="60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5374" name="Text Box 14">
            <a:extLst>
              <a:ext uri="{FF2B5EF4-FFF2-40B4-BE49-F238E27FC236}">
                <a16:creationId xmlns:a16="http://schemas.microsoft.com/office/drawing/2014/main" id="{2AE248C3-0895-47B0-89A8-83E098619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2433639"/>
            <a:ext cx="304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5" name="Line 15">
            <a:extLst>
              <a:ext uri="{FF2B5EF4-FFF2-40B4-BE49-F238E27FC236}">
                <a16:creationId xmlns:a16="http://schemas.microsoft.com/office/drawing/2014/main" id="{58C347CE-24C3-4D1A-9A18-AE81C3D983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29063" y="3048000"/>
            <a:ext cx="8382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5376" name="Text Box 16">
            <a:extLst>
              <a:ext uri="{FF2B5EF4-FFF2-40B4-BE49-F238E27FC236}">
                <a16:creationId xmlns:a16="http://schemas.microsoft.com/office/drawing/2014/main" id="{5A9962EC-AF9A-4AE6-8E33-254A0B197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38" y="2190750"/>
            <a:ext cx="838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212</a:t>
            </a:r>
          </a:p>
        </p:txBody>
      </p:sp>
      <p:sp>
        <p:nvSpPr>
          <p:cNvPr id="15377" name="Text Box 17">
            <a:extLst>
              <a:ext uri="{FF2B5EF4-FFF2-40B4-BE49-F238E27FC236}">
                <a16:creationId xmlns:a16="http://schemas.microsoft.com/office/drawing/2014/main" id="{DFD310D2-6CDB-412C-BFE7-7BE696010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3138" y="2619375"/>
            <a:ext cx="60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5378" name="Text Box 18">
            <a:extLst>
              <a:ext uri="{FF2B5EF4-FFF2-40B4-BE49-F238E27FC236}">
                <a16:creationId xmlns:a16="http://schemas.microsoft.com/office/drawing/2014/main" id="{54A3B8BF-27A1-49AB-A2FB-9D6A858CE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313" y="2414589"/>
            <a:ext cx="304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9" name="Line 19">
            <a:extLst>
              <a:ext uri="{FF2B5EF4-FFF2-40B4-BE49-F238E27FC236}">
                <a16:creationId xmlns:a16="http://schemas.microsoft.com/office/drawing/2014/main" id="{25ADB8D8-768A-4E7B-9ED1-F2E52CF22F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95938" y="3028950"/>
            <a:ext cx="8382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5380" name="Text Box 20">
            <a:extLst>
              <a:ext uri="{FF2B5EF4-FFF2-40B4-BE49-F238E27FC236}">
                <a16:creationId xmlns:a16="http://schemas.microsoft.com/office/drawing/2014/main" id="{388B3D28-3E72-48CC-89FD-B61224EB7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8075" y="2200275"/>
            <a:ext cx="838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110</a:t>
            </a:r>
          </a:p>
        </p:txBody>
      </p:sp>
      <p:sp>
        <p:nvSpPr>
          <p:cNvPr id="15381" name="Text Box 21">
            <a:extLst>
              <a:ext uri="{FF2B5EF4-FFF2-40B4-BE49-F238E27FC236}">
                <a16:creationId xmlns:a16="http://schemas.microsoft.com/office/drawing/2014/main" id="{17F18AC1-1C14-427B-A970-934E43BD1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75" y="2628900"/>
            <a:ext cx="60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5382" name="Text Box 22">
            <a:extLst>
              <a:ext uri="{FF2B5EF4-FFF2-40B4-BE49-F238E27FC236}">
                <a16:creationId xmlns:a16="http://schemas.microsoft.com/office/drawing/2014/main" id="{7445E6FF-4276-4B8F-A1E1-662244F9E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8050" y="2424114"/>
            <a:ext cx="304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83" name="Line 23">
            <a:extLst>
              <a:ext uri="{FF2B5EF4-FFF2-40B4-BE49-F238E27FC236}">
                <a16:creationId xmlns:a16="http://schemas.microsoft.com/office/drawing/2014/main" id="{42667CB5-54CC-40D2-A206-4CDA98D4E4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05675" y="3038475"/>
            <a:ext cx="8382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5384" name="Text Box 24">
            <a:extLst>
              <a:ext uri="{FF2B5EF4-FFF2-40B4-BE49-F238E27FC236}">
                <a16:creationId xmlns:a16="http://schemas.microsoft.com/office/drawing/2014/main" id="{A1DAE9B3-460D-4543-9E63-A8B7467D2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0675" y="2195514"/>
            <a:ext cx="838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203</a:t>
            </a:r>
          </a:p>
        </p:txBody>
      </p:sp>
      <p:sp>
        <p:nvSpPr>
          <p:cNvPr id="15385" name="Text Box 25">
            <a:extLst>
              <a:ext uri="{FF2B5EF4-FFF2-40B4-BE49-F238E27FC236}">
                <a16:creationId xmlns:a16="http://schemas.microsoft.com/office/drawing/2014/main" id="{FCBF21D9-E73D-4816-BDB4-50B3E6A86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5475" y="2624139"/>
            <a:ext cx="609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5386" name="Text Box 26">
            <a:extLst>
              <a:ext uri="{FF2B5EF4-FFF2-40B4-BE49-F238E27FC236}">
                <a16:creationId xmlns:a16="http://schemas.microsoft.com/office/drawing/2014/main" id="{A9E6B83A-4F1F-4997-A431-E41239CF4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0650" y="2419350"/>
            <a:ext cx="30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87" name="Line 27">
            <a:extLst>
              <a:ext uri="{FF2B5EF4-FFF2-40B4-BE49-F238E27FC236}">
                <a16:creationId xmlns:a16="http://schemas.microsoft.com/office/drawing/2014/main" id="{20AB7834-FF9C-4A63-94B4-7E47C89756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58275" y="3033713"/>
            <a:ext cx="8382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5389" name="Text Box 29">
            <a:extLst>
              <a:ext uri="{FF2B5EF4-FFF2-40B4-BE49-F238E27FC236}">
                <a16:creationId xmlns:a16="http://schemas.microsoft.com/office/drawing/2014/main" id="{51D9CFF5-BEED-4B67-9EB6-7D25D7176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3014664"/>
            <a:ext cx="914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639</a:t>
            </a:r>
          </a:p>
        </p:txBody>
      </p:sp>
      <p:sp>
        <p:nvSpPr>
          <p:cNvPr id="15390" name="Text Box 30">
            <a:extLst>
              <a:ext uri="{FF2B5EF4-FFF2-40B4-BE49-F238E27FC236}">
                <a16:creationId xmlns:a16="http://schemas.microsoft.com/office/drawing/2014/main" id="{752A1637-9250-4ED3-A70A-1AA9C4A46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38" y="2995614"/>
            <a:ext cx="914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848</a:t>
            </a:r>
          </a:p>
        </p:txBody>
      </p:sp>
      <p:sp>
        <p:nvSpPr>
          <p:cNvPr id="15391" name="Text Box 31">
            <a:extLst>
              <a:ext uri="{FF2B5EF4-FFF2-40B4-BE49-F238E27FC236}">
                <a16:creationId xmlns:a16="http://schemas.microsoft.com/office/drawing/2014/main" id="{C26CF46D-712A-49C3-95B4-E20012FBD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788" y="3033714"/>
            <a:ext cx="914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550</a:t>
            </a:r>
          </a:p>
        </p:txBody>
      </p:sp>
      <p:sp>
        <p:nvSpPr>
          <p:cNvPr id="15392" name="Text Box 32">
            <a:extLst>
              <a:ext uri="{FF2B5EF4-FFF2-40B4-BE49-F238E27FC236}">
                <a16:creationId xmlns:a16="http://schemas.microsoft.com/office/drawing/2014/main" id="{92045EB1-E75C-4024-AD24-8DA252224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0675" y="3014664"/>
            <a:ext cx="914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609</a:t>
            </a:r>
          </a:p>
        </p:txBody>
      </p:sp>
      <p:sp>
        <p:nvSpPr>
          <p:cNvPr id="15394" name="Text Box 34">
            <a:extLst>
              <a:ext uri="{FF2B5EF4-FFF2-40B4-BE49-F238E27FC236}">
                <a16:creationId xmlns:a16="http://schemas.microsoft.com/office/drawing/2014/main" id="{8311FBEF-C219-4CC7-8F52-8562D6681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715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15395" name="Text Box 35">
            <a:extLst>
              <a:ext uri="{FF2B5EF4-FFF2-40B4-BE49-F238E27FC236}">
                <a16:creationId xmlns:a16="http://schemas.microsoft.com/office/drawing/2014/main" id="{2B0C4ECE-3E57-4777-A1A3-61E33AAF9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0965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NHÂN SỐ CÓ BA CHỮ SỐ VỚI SỐ CÓ MỘT CHỮ SỐ</a:t>
            </a:r>
          </a:p>
        </p:txBody>
      </p:sp>
      <p:sp>
        <p:nvSpPr>
          <p:cNvPr id="15397" name="Text Box 37">
            <a:extLst>
              <a:ext uri="{FF2B5EF4-FFF2-40B4-BE49-F238E27FC236}">
                <a16:creationId xmlns:a16="http://schemas.microsoft.com/office/drawing/2014/main" id="{052C4900-6B67-416D-92BD-13994A048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024189"/>
            <a:ext cx="41433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5398" name="Text Box 38">
            <a:extLst>
              <a:ext uri="{FF2B5EF4-FFF2-40B4-BE49-F238E27FC236}">
                <a16:creationId xmlns:a16="http://schemas.microsoft.com/office/drawing/2014/main" id="{2326DE75-9AFA-4899-9D1B-6DE70C76B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3024189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5399" name="Text Box 39">
            <a:extLst>
              <a:ext uri="{FF2B5EF4-FFF2-40B4-BE49-F238E27FC236}">
                <a16:creationId xmlns:a16="http://schemas.microsoft.com/office/drawing/2014/main" id="{C96C2659-6760-45D8-A21F-DE4A0B2E9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300" y="3028950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0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21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3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6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9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22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25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28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31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234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3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0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3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246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9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2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5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258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1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4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7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70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73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76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79" dur="5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2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5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  <p:bldP spid="15368" grpId="1"/>
      <p:bldP spid="15369" grpId="0"/>
      <p:bldP spid="15369" grpId="1"/>
      <p:bldP spid="15370" grpId="0"/>
      <p:bldP spid="15370" grpId="1"/>
      <p:bldP spid="15372" grpId="0"/>
      <p:bldP spid="15372" grpId="1"/>
      <p:bldP spid="15373" grpId="0"/>
      <p:bldP spid="15373" grpId="1"/>
      <p:bldP spid="15374" grpId="0"/>
      <p:bldP spid="15374" grpId="1"/>
      <p:bldP spid="15376" grpId="0"/>
      <p:bldP spid="15376" grpId="1"/>
      <p:bldP spid="15377" grpId="0"/>
      <p:bldP spid="15377" grpId="1"/>
      <p:bldP spid="15378" grpId="0"/>
      <p:bldP spid="15378" grpId="1"/>
      <p:bldP spid="15380" grpId="0"/>
      <p:bldP spid="15380" grpId="1"/>
      <p:bldP spid="15381" grpId="0"/>
      <p:bldP spid="15381" grpId="1"/>
      <p:bldP spid="15382" grpId="0"/>
      <p:bldP spid="15382" grpId="1"/>
      <p:bldP spid="15384" grpId="0"/>
      <p:bldP spid="15384" grpId="1"/>
      <p:bldP spid="15385" grpId="0"/>
      <p:bldP spid="15385" grpId="1"/>
      <p:bldP spid="15386" grpId="0"/>
      <p:bldP spid="15386" grpId="1"/>
      <p:bldP spid="15389" grpId="0"/>
      <p:bldP spid="15389" grpId="1"/>
      <p:bldP spid="15390" grpId="0"/>
      <p:bldP spid="15390" grpId="1"/>
      <p:bldP spid="15391" grpId="0"/>
      <p:bldP spid="15391" grpId="1"/>
      <p:bldP spid="15392" grpId="0"/>
      <p:bldP spid="15392" grpId="1"/>
      <p:bldP spid="15397" grpId="0"/>
      <p:bldP spid="15397" grpId="1"/>
      <p:bldP spid="15398" grpId="0"/>
      <p:bldP spid="15398" grpId="1"/>
      <p:bldP spid="15399" grpId="0"/>
      <p:bldP spid="1539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>
            <a:extLst>
              <a:ext uri="{FF2B5EF4-FFF2-40B4-BE49-F238E27FC236}">
                <a16:creationId xmlns:a16="http://schemas.microsoft.com/office/drawing/2014/main" id="{B0B02535-E0A6-4C41-9424-CF5C0CB7B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752600"/>
            <a:ext cx="2133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1 Tính :</a:t>
            </a:r>
            <a:r>
              <a: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3" name="Text Box 9">
            <a:extLst>
              <a:ext uri="{FF2B5EF4-FFF2-40B4-BE49-F238E27FC236}">
                <a16:creationId xmlns:a16="http://schemas.microsoft.com/office/drawing/2014/main" id="{D4618B02-F483-42A5-A13D-7178E2593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4526" y="2190750"/>
            <a:ext cx="34956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2 Đặt tính rồi tính :</a:t>
            </a:r>
            <a:r>
              <a: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6F568BB8-0190-47C9-832A-2E67FF9B3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743200"/>
            <a:ext cx="60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F55805AE-4473-4C79-BD0D-AFD891FC6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1738" y="2743200"/>
            <a:ext cx="17192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437 x 2      ;   </a:t>
            </a: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5623C317-2C30-48DF-A0CA-00DBA0B72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5" y="2738439"/>
            <a:ext cx="1219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205 x 4</a:t>
            </a:r>
          </a:p>
        </p:txBody>
      </p:sp>
      <p:sp>
        <p:nvSpPr>
          <p:cNvPr id="16397" name="Text Box 13">
            <a:extLst>
              <a:ext uri="{FF2B5EF4-FFF2-40B4-BE49-F238E27FC236}">
                <a16:creationId xmlns:a16="http://schemas.microsoft.com/office/drawing/2014/main" id="{4283FFF8-2D45-4020-ADE4-029701479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3650" y="2738439"/>
            <a:ext cx="609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16398" name="Text Box 14">
            <a:extLst>
              <a:ext uri="{FF2B5EF4-FFF2-40B4-BE49-F238E27FC236}">
                <a16:creationId xmlns:a16="http://schemas.microsoft.com/office/drawing/2014/main" id="{5E043CDE-6DEC-4FF4-864B-0501C41AD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0388" y="2738439"/>
            <a:ext cx="208121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319 x 3      ;</a:t>
            </a:r>
          </a:p>
        </p:txBody>
      </p:sp>
      <p:sp>
        <p:nvSpPr>
          <p:cNvPr id="16399" name="Text Box 15">
            <a:extLst>
              <a:ext uri="{FF2B5EF4-FFF2-40B4-BE49-F238E27FC236}">
                <a16:creationId xmlns:a16="http://schemas.microsoft.com/office/drawing/2014/main" id="{139AA953-CA6E-40DB-A4D6-A9B509393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4425" y="2733675"/>
            <a:ext cx="1219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171 x 5</a:t>
            </a:r>
          </a:p>
        </p:txBody>
      </p:sp>
      <p:sp>
        <p:nvSpPr>
          <p:cNvPr id="16400" name="Text Box 16">
            <a:extLst>
              <a:ext uri="{FF2B5EF4-FFF2-40B4-BE49-F238E27FC236}">
                <a16:creationId xmlns:a16="http://schemas.microsoft.com/office/drawing/2014/main" id="{7F6BE2CB-A3E1-4903-A88F-41F307B6B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243264"/>
            <a:ext cx="838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437</a:t>
            </a:r>
          </a:p>
        </p:txBody>
      </p:sp>
      <p:sp>
        <p:nvSpPr>
          <p:cNvPr id="16401" name="Text Box 17">
            <a:extLst>
              <a:ext uri="{FF2B5EF4-FFF2-40B4-BE49-F238E27FC236}">
                <a16:creationId xmlns:a16="http://schemas.microsoft.com/office/drawing/2014/main" id="{86CC9D16-899E-4C91-A82C-0BC545D08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6575" y="3671889"/>
            <a:ext cx="609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402" name="Text Box 18">
            <a:extLst>
              <a:ext uri="{FF2B5EF4-FFF2-40B4-BE49-F238E27FC236}">
                <a16:creationId xmlns:a16="http://schemas.microsoft.com/office/drawing/2014/main" id="{EF2583EF-2F8B-4D55-932B-44E19D91F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0" y="3467100"/>
            <a:ext cx="30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03" name="Line 19">
            <a:extLst>
              <a:ext uri="{FF2B5EF4-FFF2-40B4-BE49-F238E27FC236}">
                <a16:creationId xmlns:a16="http://schemas.microsoft.com/office/drawing/2014/main" id="{8A32261E-7AA9-4E25-A032-B2F51023C3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19375" y="4081463"/>
            <a:ext cx="8382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6404" name="Text Box 20">
            <a:extLst>
              <a:ext uri="{FF2B5EF4-FFF2-40B4-BE49-F238E27FC236}">
                <a16:creationId xmlns:a16="http://schemas.microsoft.com/office/drawing/2014/main" id="{388504C9-A1FD-4F6E-9088-FFBDE465F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14800"/>
            <a:ext cx="914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874</a:t>
            </a:r>
          </a:p>
        </p:txBody>
      </p:sp>
      <p:sp>
        <p:nvSpPr>
          <p:cNvPr id="16405" name="Text Box 21">
            <a:extLst>
              <a:ext uri="{FF2B5EF4-FFF2-40B4-BE49-F238E27FC236}">
                <a16:creationId xmlns:a16="http://schemas.microsoft.com/office/drawing/2014/main" id="{61C8D957-B305-4E1A-AC98-CEC3BAEA3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963" y="3252789"/>
            <a:ext cx="838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205</a:t>
            </a:r>
          </a:p>
        </p:txBody>
      </p:sp>
      <p:sp>
        <p:nvSpPr>
          <p:cNvPr id="16406" name="Text Box 22">
            <a:extLst>
              <a:ext uri="{FF2B5EF4-FFF2-40B4-BE49-F238E27FC236}">
                <a16:creationId xmlns:a16="http://schemas.microsoft.com/office/drawing/2014/main" id="{B6BDD8A0-857F-43C3-8E8A-43140207A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7763" y="3681414"/>
            <a:ext cx="609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6407" name="Text Box 23">
            <a:extLst>
              <a:ext uri="{FF2B5EF4-FFF2-40B4-BE49-F238E27FC236}">
                <a16:creationId xmlns:a16="http://schemas.microsoft.com/office/drawing/2014/main" id="{0B33B00A-AF00-4881-92FF-82E867E08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938" y="3476625"/>
            <a:ext cx="30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08" name="Line 24">
            <a:extLst>
              <a:ext uri="{FF2B5EF4-FFF2-40B4-BE49-F238E27FC236}">
                <a16:creationId xmlns:a16="http://schemas.microsoft.com/office/drawing/2014/main" id="{ECC9D451-FB7B-4E4A-9B45-503D6C4E9B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00563" y="4090988"/>
            <a:ext cx="8382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6409" name="Text Box 25">
            <a:extLst>
              <a:ext uri="{FF2B5EF4-FFF2-40B4-BE49-F238E27FC236}">
                <a16:creationId xmlns:a16="http://schemas.microsoft.com/office/drawing/2014/main" id="{B1C14945-6683-4A06-8498-AC6E1F6B6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4388" y="4124325"/>
            <a:ext cx="914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820</a:t>
            </a:r>
          </a:p>
        </p:txBody>
      </p:sp>
      <p:sp>
        <p:nvSpPr>
          <p:cNvPr id="16410" name="Text Box 26">
            <a:extLst>
              <a:ext uri="{FF2B5EF4-FFF2-40B4-BE49-F238E27FC236}">
                <a16:creationId xmlns:a16="http://schemas.microsoft.com/office/drawing/2014/main" id="{8D0F546A-C201-4199-83C3-92684A831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238" y="3233739"/>
            <a:ext cx="838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319</a:t>
            </a:r>
          </a:p>
        </p:txBody>
      </p:sp>
      <p:sp>
        <p:nvSpPr>
          <p:cNvPr id="16411" name="Text Box 27">
            <a:extLst>
              <a:ext uri="{FF2B5EF4-FFF2-40B4-BE49-F238E27FC236}">
                <a16:creationId xmlns:a16="http://schemas.microsoft.com/office/drawing/2014/main" id="{90CED29C-B5D6-49CC-A6A7-994C78B43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3662364"/>
            <a:ext cx="609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6412" name="Text Box 28">
            <a:extLst>
              <a:ext uri="{FF2B5EF4-FFF2-40B4-BE49-F238E27FC236}">
                <a16:creationId xmlns:a16="http://schemas.microsoft.com/office/drawing/2014/main" id="{452835FA-6AF1-4B37-9A7B-6212E2071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4213" y="3457575"/>
            <a:ext cx="30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13" name="Line 29">
            <a:extLst>
              <a:ext uri="{FF2B5EF4-FFF2-40B4-BE49-F238E27FC236}">
                <a16:creationId xmlns:a16="http://schemas.microsoft.com/office/drawing/2014/main" id="{245EEB54-C475-478A-BC7E-083B38EA09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1838" y="4071938"/>
            <a:ext cx="8382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6414" name="Text Box 30">
            <a:extLst>
              <a:ext uri="{FF2B5EF4-FFF2-40B4-BE49-F238E27FC236}">
                <a16:creationId xmlns:a16="http://schemas.microsoft.com/office/drawing/2014/main" id="{D409CB30-5D0E-4451-94CF-4AEA74525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5664" y="4105275"/>
            <a:ext cx="10239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957</a:t>
            </a:r>
          </a:p>
        </p:txBody>
      </p:sp>
      <p:sp>
        <p:nvSpPr>
          <p:cNvPr id="16415" name="Text Box 31">
            <a:extLst>
              <a:ext uri="{FF2B5EF4-FFF2-40B4-BE49-F238E27FC236}">
                <a16:creationId xmlns:a16="http://schemas.microsoft.com/office/drawing/2014/main" id="{7BAD81F2-51F8-4245-A554-57B5CF949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1138" y="3214689"/>
            <a:ext cx="838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171</a:t>
            </a:r>
          </a:p>
        </p:txBody>
      </p:sp>
      <p:sp>
        <p:nvSpPr>
          <p:cNvPr id="16416" name="Text Box 32">
            <a:extLst>
              <a:ext uri="{FF2B5EF4-FFF2-40B4-BE49-F238E27FC236}">
                <a16:creationId xmlns:a16="http://schemas.microsoft.com/office/drawing/2014/main" id="{23845E2F-0A02-46FD-837E-892F0B3D7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5938" y="3643314"/>
            <a:ext cx="609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6417" name="Text Box 33">
            <a:extLst>
              <a:ext uri="{FF2B5EF4-FFF2-40B4-BE49-F238E27FC236}">
                <a16:creationId xmlns:a16="http://schemas.microsoft.com/office/drawing/2014/main" id="{6A0409C2-DA6C-45A7-820C-CC108AF08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1113" y="3438525"/>
            <a:ext cx="30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18" name="Line 34">
            <a:extLst>
              <a:ext uri="{FF2B5EF4-FFF2-40B4-BE49-F238E27FC236}">
                <a16:creationId xmlns:a16="http://schemas.microsoft.com/office/drawing/2014/main" id="{F4ED1F8F-3A67-481F-8D5D-2ED54D5255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48738" y="4052888"/>
            <a:ext cx="8382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6419" name="Text Box 35">
            <a:extLst>
              <a:ext uri="{FF2B5EF4-FFF2-40B4-BE49-F238E27FC236}">
                <a16:creationId xmlns:a16="http://schemas.microsoft.com/office/drawing/2014/main" id="{D1D62B84-9F64-4307-A009-CE481F13D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2563" y="4086225"/>
            <a:ext cx="914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855</a:t>
            </a:r>
          </a:p>
        </p:txBody>
      </p:sp>
      <p:sp>
        <p:nvSpPr>
          <p:cNvPr id="16420" name="Line 36">
            <a:extLst>
              <a:ext uri="{FF2B5EF4-FFF2-40B4-BE49-F238E27FC236}">
                <a16:creationId xmlns:a16="http://schemas.microsoft.com/office/drawing/2014/main" id="{A90D2678-4216-4DF0-B16B-D291CC7959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2590800"/>
            <a:ext cx="990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6421" name="Line 37">
            <a:extLst>
              <a:ext uri="{FF2B5EF4-FFF2-40B4-BE49-F238E27FC236}">
                <a16:creationId xmlns:a16="http://schemas.microsoft.com/office/drawing/2014/main" id="{469B1916-31D5-449D-9090-7FD1E56CE0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4338" y="2586038"/>
            <a:ext cx="576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6423" name="Text Box 39">
            <a:extLst>
              <a:ext uri="{FF2B5EF4-FFF2-40B4-BE49-F238E27FC236}">
                <a16:creationId xmlns:a16="http://schemas.microsoft.com/office/drawing/2014/main" id="{F7B2F85F-5605-4EA0-A0B7-21E46C691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715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16424" name="Text Box 40">
            <a:extLst>
              <a:ext uri="{FF2B5EF4-FFF2-40B4-BE49-F238E27FC236}">
                <a16:creationId xmlns:a16="http://schemas.microsoft.com/office/drawing/2014/main" id="{BCC308F6-5926-44C2-92DE-ADC1EE1C2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0965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NHÂN SỐ CÓ BA CHỮ SỐ VỚI SỐ CÓ MỘT CHỮ SỐ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6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1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5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trips(downLeft)">
                                      <p:cBhvr>
                                        <p:cTn id="188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trips(downLeft)">
                                      <p:cBhvr>
                                        <p:cTn id="191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4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trips(downLeft)">
                                      <p:cBhvr>
                                        <p:cTn id="197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trips(downLeft)">
                                      <p:cBhvr>
                                        <p:cTn id="200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3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6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9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2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5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8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1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4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7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0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3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6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9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2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5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8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1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4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7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0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6394" grpId="0"/>
      <p:bldP spid="16394" grpId="1"/>
      <p:bldP spid="16395" grpId="0"/>
      <p:bldP spid="16395" grpId="1"/>
      <p:bldP spid="16396" grpId="0"/>
      <p:bldP spid="16396" grpId="1"/>
      <p:bldP spid="16397" grpId="0"/>
      <p:bldP spid="16397" grpId="1"/>
      <p:bldP spid="16398" grpId="0"/>
      <p:bldP spid="16398" grpId="1"/>
      <p:bldP spid="16399" grpId="0"/>
      <p:bldP spid="16399" grpId="1"/>
      <p:bldP spid="16400" grpId="0"/>
      <p:bldP spid="16400" grpId="1"/>
      <p:bldP spid="16401" grpId="0"/>
      <p:bldP spid="16401" grpId="1"/>
      <p:bldP spid="16402" grpId="0"/>
      <p:bldP spid="16402" grpId="1"/>
      <p:bldP spid="16404" grpId="0"/>
      <p:bldP spid="16404" grpId="1"/>
      <p:bldP spid="16405" grpId="0"/>
      <p:bldP spid="16405" grpId="1"/>
      <p:bldP spid="16406" grpId="0"/>
      <p:bldP spid="16406" grpId="1"/>
      <p:bldP spid="16407" grpId="0"/>
      <p:bldP spid="16407" grpId="1"/>
      <p:bldP spid="16409" grpId="0"/>
      <p:bldP spid="16409" grpId="1"/>
      <p:bldP spid="16410" grpId="0"/>
      <p:bldP spid="16410" grpId="1"/>
      <p:bldP spid="16411" grpId="0"/>
      <p:bldP spid="16411" grpId="1"/>
      <p:bldP spid="16412" grpId="0"/>
      <p:bldP spid="16412" grpId="1"/>
      <p:bldP spid="16414" grpId="0"/>
      <p:bldP spid="16414" grpId="1"/>
      <p:bldP spid="16415" grpId="0"/>
      <p:bldP spid="16415" grpId="1"/>
      <p:bldP spid="16416" grpId="0"/>
      <p:bldP spid="16416" grpId="1"/>
      <p:bldP spid="16417" grpId="0"/>
      <p:bldP spid="16417" grpId="1"/>
      <p:bldP spid="16419" grpId="0"/>
      <p:bldP spid="1641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Text Box 7">
            <a:extLst>
              <a:ext uri="{FF2B5EF4-FFF2-40B4-BE49-F238E27FC236}">
                <a16:creationId xmlns:a16="http://schemas.microsoft.com/office/drawing/2014/main" id="{02A6600B-743C-42C9-9AF3-996B64051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752600"/>
            <a:ext cx="2133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1 Tính :</a:t>
            </a:r>
            <a:r>
              <a: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8440" name="Text Box 8">
            <a:extLst>
              <a:ext uri="{FF2B5EF4-FFF2-40B4-BE49-F238E27FC236}">
                <a16:creationId xmlns:a16="http://schemas.microsoft.com/office/drawing/2014/main" id="{AD152247-AB58-46CE-8201-C012AB739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4526" y="2190750"/>
            <a:ext cx="34956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2 Đặt tính rồi tính :</a:t>
            </a:r>
            <a:r>
              <a: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8441" name="Line 9">
            <a:extLst>
              <a:ext uri="{FF2B5EF4-FFF2-40B4-BE49-F238E27FC236}">
                <a16:creationId xmlns:a16="http://schemas.microsoft.com/office/drawing/2014/main" id="{B1A96452-7D35-4D04-B0EE-50F8BDE83D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2590800"/>
            <a:ext cx="990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8442" name="Line 10">
            <a:extLst>
              <a:ext uri="{FF2B5EF4-FFF2-40B4-BE49-F238E27FC236}">
                <a16:creationId xmlns:a16="http://schemas.microsoft.com/office/drawing/2014/main" id="{2AE5BB73-EF08-4E00-97CC-0EA6484CE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4338" y="2586038"/>
            <a:ext cx="576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8443" name="Text Box 11">
            <a:extLst>
              <a:ext uri="{FF2B5EF4-FFF2-40B4-BE49-F238E27FC236}">
                <a16:creationId xmlns:a16="http://schemas.microsoft.com/office/drawing/2014/main" id="{C0503992-4212-459F-92C8-F07E159D1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4526" y="2590800"/>
            <a:ext cx="87534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          Mỗi chuyến máy bay chở được 116 người. Hỏi</a:t>
            </a:r>
            <a:r>
              <a: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3 chuyến máy bay như thế chở được bao nhiêu người ?</a:t>
            </a:r>
          </a:p>
        </p:txBody>
      </p:sp>
      <p:sp>
        <p:nvSpPr>
          <p:cNvPr id="18444" name="Text Box 12">
            <a:extLst>
              <a:ext uri="{FF2B5EF4-FFF2-40B4-BE49-F238E27FC236}">
                <a16:creationId xmlns:a16="http://schemas.microsoft.com/office/drawing/2014/main" id="{9D50B59B-E2FE-436B-BF92-EC66025C6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2603500"/>
            <a:ext cx="1054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3 </a:t>
            </a:r>
            <a:endParaRPr lang="en-US" altLang="en-US" sz="22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5" name="Text Box 13">
            <a:extLst>
              <a:ext uri="{FF2B5EF4-FFF2-40B4-BE49-F238E27FC236}">
                <a16:creationId xmlns:a16="http://schemas.microsoft.com/office/drawing/2014/main" id="{66DA96EB-4E90-4EF0-AFAF-6038E6922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2813" y="3352800"/>
            <a:ext cx="2133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Tóm tắt :</a:t>
            </a:r>
          </a:p>
        </p:txBody>
      </p:sp>
      <p:sp>
        <p:nvSpPr>
          <p:cNvPr id="18446" name="Rectangle 14">
            <a:extLst>
              <a:ext uri="{FF2B5EF4-FFF2-40B4-BE49-F238E27FC236}">
                <a16:creationId xmlns:a16="http://schemas.microsoft.com/office/drawing/2014/main" id="{EB138B31-C377-406A-A8B8-B18CA6408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9" y="2600325"/>
            <a:ext cx="152558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Mỗi chuyến</a:t>
            </a:r>
          </a:p>
        </p:txBody>
      </p: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78ECACC2-33A8-4320-8DD3-BBA7F7B90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3264" y="2592389"/>
            <a:ext cx="13985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116 người.</a:t>
            </a:r>
          </a:p>
        </p:txBody>
      </p:sp>
      <p:sp>
        <p:nvSpPr>
          <p:cNvPr id="18448" name="Text Box 16">
            <a:extLst>
              <a:ext uri="{FF2B5EF4-FFF2-40B4-BE49-F238E27FC236}">
                <a16:creationId xmlns:a16="http://schemas.microsoft.com/office/drawing/2014/main" id="{CD230EF3-77A0-4633-B22B-035954CD9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1975" y="3676650"/>
            <a:ext cx="38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C7E81ECE-F0ED-4E1B-9F52-977E353A4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4938" y="2600325"/>
            <a:ext cx="1200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3 chuyến</a:t>
            </a:r>
          </a:p>
        </p:txBody>
      </p:sp>
      <p:sp>
        <p:nvSpPr>
          <p:cNvPr id="18450" name="Text Box 18">
            <a:extLst>
              <a:ext uri="{FF2B5EF4-FFF2-40B4-BE49-F238E27FC236}">
                <a16:creationId xmlns:a16="http://schemas.microsoft.com/office/drawing/2014/main" id="{F369374C-DE3A-4E3E-B80F-9C4A921AD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0" y="4086225"/>
            <a:ext cx="38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BC3EF9A3-A0A6-4DA6-BD33-9AD0E2231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1" y="2938464"/>
            <a:ext cx="10334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người ?</a:t>
            </a:r>
          </a:p>
        </p:txBody>
      </p:sp>
      <p:sp>
        <p:nvSpPr>
          <p:cNvPr id="18452" name="Text Box 20">
            <a:extLst>
              <a:ext uri="{FF2B5EF4-FFF2-40B4-BE49-F238E27FC236}">
                <a16:creationId xmlns:a16="http://schemas.microsoft.com/office/drawing/2014/main" id="{8E92F363-020E-495B-81CD-B28FB32BB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0588" y="4071939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18453" name="Text Box 21">
            <a:extLst>
              <a:ext uri="{FF2B5EF4-FFF2-40B4-BE49-F238E27FC236}">
                <a16:creationId xmlns:a16="http://schemas.microsoft.com/office/drawing/2014/main" id="{1D9F54F4-6434-41E8-8183-18FB4DEAC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524375"/>
            <a:ext cx="182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18454" name="Text Box 22">
            <a:extLst>
              <a:ext uri="{FF2B5EF4-FFF2-40B4-BE49-F238E27FC236}">
                <a16:creationId xmlns:a16="http://schemas.microsoft.com/office/drawing/2014/main" id="{C7D87FEB-A38F-4E99-A613-AEE553589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8113" y="4953000"/>
            <a:ext cx="5486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Số người trên 3 chuyến máy bay là :</a:t>
            </a:r>
          </a:p>
        </p:txBody>
      </p:sp>
      <p:sp>
        <p:nvSpPr>
          <p:cNvPr id="18455" name="Text Box 23">
            <a:extLst>
              <a:ext uri="{FF2B5EF4-FFF2-40B4-BE49-F238E27FC236}">
                <a16:creationId xmlns:a16="http://schemas.microsoft.com/office/drawing/2014/main" id="{ECCCF2C7-33C9-4BA1-8D73-577D24A31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324475"/>
            <a:ext cx="3276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116 x 3 = 348 (người)</a:t>
            </a:r>
          </a:p>
        </p:txBody>
      </p:sp>
      <p:sp>
        <p:nvSpPr>
          <p:cNvPr id="18456" name="Text Box 24">
            <a:extLst>
              <a:ext uri="{FF2B5EF4-FFF2-40B4-BE49-F238E27FC236}">
                <a16:creationId xmlns:a16="http://schemas.microsoft.com/office/drawing/2014/main" id="{8D3617ED-7D1A-4314-9EE4-D264D8D96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715000"/>
            <a:ext cx="3352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Đáp số : 448 người.</a:t>
            </a:r>
          </a:p>
        </p:txBody>
      </p:sp>
      <p:sp>
        <p:nvSpPr>
          <p:cNvPr id="18458" name="Text Box 26">
            <a:extLst>
              <a:ext uri="{FF2B5EF4-FFF2-40B4-BE49-F238E27FC236}">
                <a16:creationId xmlns:a16="http://schemas.microsoft.com/office/drawing/2014/main" id="{3CA9A86A-BB44-45E0-921B-5F192C30B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715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18459" name="Text Box 27">
            <a:extLst>
              <a:ext uri="{FF2B5EF4-FFF2-40B4-BE49-F238E27FC236}">
                <a16:creationId xmlns:a16="http://schemas.microsoft.com/office/drawing/2014/main" id="{99658B34-BB0D-4F64-B8EA-48A671B20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0965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NHÂN SỐ CÓ BA CHỮ SỐ VỚI SỐ CÓ MỘT CHỮ SỐ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65896E-6 L 1.94444E-6 0.1595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74 0.0037 L -0.27396 0.1581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60" y="77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65896E-6 L -0.67465 0.2205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733" y="110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10405E-6 L -0.23472 0.1699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36" y="8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 tmFilter="0,0; .5, 1; 1, 1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 tmFilter="0,0; .5, 1; 1, 1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 tmFilter="0,0; .5, 1; 1, 1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5" dur="10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9" dur="100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87" dur="1000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93" dur="1000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99" dur="10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05" dur="10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3" grpId="0"/>
      <p:bldP spid="18443" grpId="1"/>
      <p:bldP spid="18443" grpId="2"/>
      <p:bldP spid="18444" grpId="0"/>
      <p:bldP spid="18445" grpId="0"/>
      <p:bldP spid="18445" grpId="1"/>
      <p:bldP spid="18446" grpId="0"/>
      <p:bldP spid="18446" grpId="1"/>
      <p:bldP spid="18446" grpId="2"/>
      <p:bldP spid="18447" grpId="0"/>
      <p:bldP spid="18447" grpId="1"/>
      <p:bldP spid="18447" grpId="2"/>
      <p:bldP spid="18448" grpId="0"/>
      <p:bldP spid="18448" grpId="1"/>
      <p:bldP spid="18449" grpId="0"/>
      <p:bldP spid="18449" grpId="1"/>
      <p:bldP spid="18449" grpId="2"/>
      <p:bldP spid="18450" grpId="0"/>
      <p:bldP spid="18450" grpId="1"/>
      <p:bldP spid="18451" grpId="0"/>
      <p:bldP spid="18451" grpId="1"/>
      <p:bldP spid="18451" grpId="2"/>
      <p:bldP spid="18452" grpId="0"/>
      <p:bldP spid="18452" grpId="1"/>
      <p:bldP spid="18453" grpId="0"/>
      <p:bldP spid="18453" grpId="1"/>
      <p:bldP spid="18454" grpId="0"/>
      <p:bldP spid="18454" grpId="1"/>
      <p:bldP spid="18455" grpId="0"/>
      <p:bldP spid="18455" grpId="1"/>
      <p:bldP spid="18456" grpId="0"/>
      <p:bldP spid="1845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Text Box 7">
            <a:extLst>
              <a:ext uri="{FF2B5EF4-FFF2-40B4-BE49-F238E27FC236}">
                <a16:creationId xmlns:a16="http://schemas.microsoft.com/office/drawing/2014/main" id="{B7963C03-0F85-47CA-A745-CAEF4791B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752600"/>
            <a:ext cx="2133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1 Tính :</a:t>
            </a:r>
            <a:r>
              <a: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16" name="Text Box 8">
            <a:extLst>
              <a:ext uri="{FF2B5EF4-FFF2-40B4-BE49-F238E27FC236}">
                <a16:creationId xmlns:a16="http://schemas.microsoft.com/office/drawing/2014/main" id="{68215E6A-DD0C-4D66-A11B-F1FA698E9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4526" y="2190750"/>
            <a:ext cx="34956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2 Đặt tính rồi tính :</a:t>
            </a:r>
            <a:r>
              <a: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17" name="Line 9">
            <a:extLst>
              <a:ext uri="{FF2B5EF4-FFF2-40B4-BE49-F238E27FC236}">
                <a16:creationId xmlns:a16="http://schemas.microsoft.com/office/drawing/2014/main" id="{37834988-FE73-43AE-ADC2-B940C257B5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2590800"/>
            <a:ext cx="990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7418" name="Line 10">
            <a:extLst>
              <a:ext uri="{FF2B5EF4-FFF2-40B4-BE49-F238E27FC236}">
                <a16:creationId xmlns:a16="http://schemas.microsoft.com/office/drawing/2014/main" id="{D7DA0EBC-1871-480A-8BE9-BF78EDAA3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4338" y="2586038"/>
            <a:ext cx="576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7420" name="Text Box 12">
            <a:extLst>
              <a:ext uri="{FF2B5EF4-FFF2-40B4-BE49-F238E27FC236}">
                <a16:creationId xmlns:a16="http://schemas.microsoft.com/office/drawing/2014/main" id="{61EB8FD3-0FD0-4255-AEF5-72B847054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2603500"/>
            <a:ext cx="1054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3 </a:t>
            </a:r>
            <a:endParaRPr lang="en-US" altLang="en-US" sz="22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40" name="Text Box 32">
            <a:extLst>
              <a:ext uri="{FF2B5EF4-FFF2-40B4-BE49-F238E27FC236}">
                <a16:creationId xmlns:a16="http://schemas.microsoft.com/office/drawing/2014/main" id="{26515B07-8C6B-46A2-9088-13F053B36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2938" y="3013075"/>
            <a:ext cx="1054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Bài 4 </a:t>
            </a:r>
            <a:endParaRPr lang="en-US" altLang="en-US" sz="22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42" name="Text Box 34">
            <a:extLst>
              <a:ext uri="{FF2B5EF4-FFF2-40B4-BE49-F238E27FC236}">
                <a16:creationId xmlns:a16="http://schemas.microsoft.com/office/drawing/2014/main" id="{60A27007-A887-4F19-9429-8FD3CF3F9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9700" y="3008314"/>
            <a:ext cx="10541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Tìm x :</a:t>
            </a:r>
            <a:endParaRPr lang="en-US" altLang="en-US" sz="22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43" name="Text Box 35">
            <a:extLst>
              <a:ext uri="{FF2B5EF4-FFF2-40B4-BE49-F238E27FC236}">
                <a16:creationId xmlns:a16="http://schemas.microsoft.com/office/drawing/2014/main" id="{1E93EB6E-F176-4A8D-B6AF-186BAFEF4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2800" y="3340100"/>
            <a:ext cx="60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7444" name="Text Box 36">
            <a:extLst>
              <a:ext uri="{FF2B5EF4-FFF2-40B4-BE49-F238E27FC236}">
                <a16:creationId xmlns:a16="http://schemas.microsoft.com/office/drawing/2014/main" id="{2F66C3D9-96E8-426F-BB8B-1ACD5B854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300" y="3352800"/>
            <a:ext cx="182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: 7 = 101</a:t>
            </a:r>
          </a:p>
        </p:txBody>
      </p:sp>
      <p:sp>
        <p:nvSpPr>
          <p:cNvPr id="17445" name="Text Box 37">
            <a:extLst>
              <a:ext uri="{FF2B5EF4-FFF2-40B4-BE49-F238E27FC236}">
                <a16:creationId xmlns:a16="http://schemas.microsoft.com/office/drawing/2014/main" id="{CF6F5B86-E7B2-472A-8B57-24715CBDC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340100"/>
            <a:ext cx="60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17446" name="Text Box 38">
            <a:extLst>
              <a:ext uri="{FF2B5EF4-FFF2-40B4-BE49-F238E27FC236}">
                <a16:creationId xmlns:a16="http://schemas.microsoft.com/office/drawing/2014/main" id="{D9AC9E23-7482-4294-B3C7-88FAA32C0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100" y="3352800"/>
            <a:ext cx="182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: 6 = 107</a:t>
            </a:r>
          </a:p>
        </p:txBody>
      </p:sp>
      <p:sp>
        <p:nvSpPr>
          <p:cNvPr id="17447" name="Text Box 39">
            <a:extLst>
              <a:ext uri="{FF2B5EF4-FFF2-40B4-BE49-F238E27FC236}">
                <a16:creationId xmlns:a16="http://schemas.microsoft.com/office/drawing/2014/main" id="{0A8AAFDC-071F-46F9-9F77-3EE63D52F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657600"/>
            <a:ext cx="1676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= 101 x 7</a:t>
            </a:r>
          </a:p>
        </p:txBody>
      </p:sp>
      <p:sp>
        <p:nvSpPr>
          <p:cNvPr id="17448" name="Text Box 40">
            <a:extLst>
              <a:ext uri="{FF2B5EF4-FFF2-40B4-BE49-F238E27FC236}">
                <a16:creationId xmlns:a16="http://schemas.microsoft.com/office/drawing/2014/main" id="{EDB534F7-EA9A-4D79-B55A-9EC7A9277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949700"/>
            <a:ext cx="1676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= 707</a:t>
            </a:r>
          </a:p>
        </p:txBody>
      </p:sp>
      <p:sp>
        <p:nvSpPr>
          <p:cNvPr id="17449" name="Text Box 41">
            <a:extLst>
              <a:ext uri="{FF2B5EF4-FFF2-40B4-BE49-F238E27FC236}">
                <a16:creationId xmlns:a16="http://schemas.microsoft.com/office/drawing/2014/main" id="{7F9E46CD-6BFF-486F-A402-826C97449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0" y="3644900"/>
            <a:ext cx="1676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= 107 x 6</a:t>
            </a:r>
          </a:p>
        </p:txBody>
      </p:sp>
      <p:sp>
        <p:nvSpPr>
          <p:cNvPr id="17450" name="Text Box 42">
            <a:extLst>
              <a:ext uri="{FF2B5EF4-FFF2-40B4-BE49-F238E27FC236}">
                <a16:creationId xmlns:a16="http://schemas.microsoft.com/office/drawing/2014/main" id="{123B278B-7FF3-410B-A568-39EFEB22C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0" y="3937000"/>
            <a:ext cx="1676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= 642</a:t>
            </a:r>
          </a:p>
        </p:txBody>
      </p:sp>
      <p:sp>
        <p:nvSpPr>
          <p:cNvPr id="17452" name="Text Box 44">
            <a:extLst>
              <a:ext uri="{FF2B5EF4-FFF2-40B4-BE49-F238E27FC236}">
                <a16:creationId xmlns:a16="http://schemas.microsoft.com/office/drawing/2014/main" id="{A3B7C0C5-7E3D-4548-AB2A-79B00BFD6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715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17453" name="Text Box 45">
            <a:extLst>
              <a:ext uri="{FF2B5EF4-FFF2-40B4-BE49-F238E27FC236}">
                <a16:creationId xmlns:a16="http://schemas.microsoft.com/office/drawing/2014/main" id="{D25B9AAF-348A-419E-A937-E71C8BCD0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0965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NHÂN SỐ CÓ BA CHỮ SỐ VỚI SỐ CÓ MỘT CHỮ SỐ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0" grpId="0"/>
      <p:bldP spid="17442" grpId="0"/>
      <p:bldP spid="17443" grpId="0"/>
      <p:bldP spid="17444" grpId="0"/>
      <p:bldP spid="17445" grpId="0"/>
      <p:bldP spid="17446" grpId="0"/>
      <p:bldP spid="17447" grpId="0"/>
      <p:bldP spid="17449" grpId="0"/>
      <p:bldP spid="174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6" name="Group 26">
            <a:extLst>
              <a:ext uri="{FF2B5EF4-FFF2-40B4-BE49-F238E27FC236}">
                <a16:creationId xmlns:a16="http://schemas.microsoft.com/office/drawing/2014/main" id="{7BD88920-B038-459E-91D3-A707D33DC520}"/>
              </a:ext>
            </a:extLst>
          </p:cNvPr>
          <p:cNvGrpSpPr>
            <a:grpSpLocks/>
          </p:cNvGrpSpPr>
          <p:nvPr/>
        </p:nvGrpSpPr>
        <p:grpSpPr bwMode="auto">
          <a:xfrm>
            <a:off x="1895476" y="1752601"/>
            <a:ext cx="3495675" cy="1687513"/>
            <a:chOff x="234" y="1104"/>
            <a:chExt cx="2202" cy="1063"/>
          </a:xfrm>
        </p:grpSpPr>
        <p:sp>
          <p:nvSpPr>
            <p:cNvPr id="20487" name="Text Box 7">
              <a:extLst>
                <a:ext uri="{FF2B5EF4-FFF2-40B4-BE49-F238E27FC236}">
                  <a16:creationId xmlns:a16="http://schemas.microsoft.com/office/drawing/2014/main" id="{393A6BA3-4FB9-4171-B5E3-385B214135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104"/>
              <a:ext cx="134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Bài 1 Tính :</a:t>
              </a:r>
              <a:r>
                <a:rPr lang="en-US" altLang="en-US" sz="2200">
                  <a:solidFill>
                    <a:srgbClr val="FFFFFF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488" name="Text Box 8">
              <a:extLst>
                <a:ext uri="{FF2B5EF4-FFF2-40B4-BE49-F238E27FC236}">
                  <a16:creationId xmlns:a16="http://schemas.microsoft.com/office/drawing/2014/main" id="{50210B18-1238-4986-99D5-F8DD1274A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" y="1359"/>
              <a:ext cx="220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Bài 2 Đặt tính rồi tính :</a:t>
              </a:r>
              <a:r>
                <a:rPr lang="en-US" altLang="en-US" sz="2200">
                  <a:solidFill>
                    <a:srgbClr val="FFFFFF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491" name="Text Box 11">
              <a:extLst>
                <a:ext uri="{FF2B5EF4-FFF2-40B4-BE49-F238E27FC236}">
                  <a16:creationId xmlns:a16="http://schemas.microsoft.com/office/drawing/2014/main" id="{2B1F6F83-249E-4B8C-9637-AB9A18A331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" y="1640"/>
              <a:ext cx="66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Bài 3 </a:t>
              </a:r>
              <a:endPara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492" name="Text Box 12">
              <a:extLst>
                <a:ext uri="{FF2B5EF4-FFF2-40B4-BE49-F238E27FC236}">
                  <a16:creationId xmlns:a16="http://schemas.microsoft.com/office/drawing/2014/main" id="{CE14AE3E-8B24-4CDB-BBDA-83FF06CB71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" y="1898"/>
              <a:ext cx="66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Bài 4 </a:t>
              </a:r>
              <a:endPara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493" name="Text Box 13">
              <a:extLst>
                <a:ext uri="{FF2B5EF4-FFF2-40B4-BE49-F238E27FC236}">
                  <a16:creationId xmlns:a16="http://schemas.microsoft.com/office/drawing/2014/main" id="{AFAB62C8-2D4F-45A5-BB72-C894E6DD37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" y="1895"/>
              <a:ext cx="66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Tìm x :</a:t>
              </a:r>
              <a:endPara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0494" name="Text Box 14">
            <a:extLst>
              <a:ext uri="{FF2B5EF4-FFF2-40B4-BE49-F238E27FC236}">
                <a16:creationId xmlns:a16="http://schemas.microsoft.com/office/drawing/2014/main" id="{7867F4F4-B6AC-4DC1-AFF4-6A032FF93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2800" y="3340100"/>
            <a:ext cx="60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20495" name="Text Box 15">
            <a:extLst>
              <a:ext uri="{FF2B5EF4-FFF2-40B4-BE49-F238E27FC236}">
                <a16:creationId xmlns:a16="http://schemas.microsoft.com/office/drawing/2014/main" id="{9EC1357D-20A4-47D8-8325-AFBC6632A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300" y="3352800"/>
            <a:ext cx="182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: 7 = 101</a:t>
            </a:r>
          </a:p>
        </p:txBody>
      </p:sp>
      <p:sp>
        <p:nvSpPr>
          <p:cNvPr id="20496" name="Text Box 16">
            <a:extLst>
              <a:ext uri="{FF2B5EF4-FFF2-40B4-BE49-F238E27FC236}">
                <a16:creationId xmlns:a16="http://schemas.microsoft.com/office/drawing/2014/main" id="{4F45D5A1-3698-41BE-8239-15EEC734F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340100"/>
            <a:ext cx="60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20497" name="Text Box 17">
            <a:extLst>
              <a:ext uri="{FF2B5EF4-FFF2-40B4-BE49-F238E27FC236}">
                <a16:creationId xmlns:a16="http://schemas.microsoft.com/office/drawing/2014/main" id="{1EF6CE1B-A1C3-4ED3-B80D-29B6EF637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100" y="3352800"/>
            <a:ext cx="182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: 6 = 107</a:t>
            </a:r>
          </a:p>
        </p:txBody>
      </p:sp>
      <p:sp>
        <p:nvSpPr>
          <p:cNvPr id="20498" name="Text Box 18">
            <a:extLst>
              <a:ext uri="{FF2B5EF4-FFF2-40B4-BE49-F238E27FC236}">
                <a16:creationId xmlns:a16="http://schemas.microsoft.com/office/drawing/2014/main" id="{DC1027D3-EA2D-4C0D-B0D9-76B908EE5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657600"/>
            <a:ext cx="1676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= 101 x 7</a:t>
            </a:r>
          </a:p>
        </p:txBody>
      </p:sp>
      <p:sp>
        <p:nvSpPr>
          <p:cNvPr id="20499" name="Text Box 19">
            <a:extLst>
              <a:ext uri="{FF2B5EF4-FFF2-40B4-BE49-F238E27FC236}">
                <a16:creationId xmlns:a16="http://schemas.microsoft.com/office/drawing/2014/main" id="{68E90C61-1004-4165-B8C8-FAF15D484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949700"/>
            <a:ext cx="1676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= 707</a:t>
            </a:r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63EDE2C4-728D-4AF0-8CC1-D1C00B140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0" y="3644900"/>
            <a:ext cx="1676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= 107 x 6</a:t>
            </a:r>
          </a:p>
        </p:txBody>
      </p:sp>
      <p:sp>
        <p:nvSpPr>
          <p:cNvPr id="20501" name="Text Box 21">
            <a:extLst>
              <a:ext uri="{FF2B5EF4-FFF2-40B4-BE49-F238E27FC236}">
                <a16:creationId xmlns:a16="http://schemas.microsoft.com/office/drawing/2014/main" id="{C548FD53-6DE7-4C07-A65D-45D029A72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0" y="3937000"/>
            <a:ext cx="1676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>
                <a:solidFill>
                  <a:srgbClr val="FFFF00"/>
                </a:solidFill>
                <a:latin typeface="Times New Roman" panose="02020603050405020304" pitchFamily="18" charset="0"/>
              </a:rPr>
              <a:t>x = 642</a:t>
            </a:r>
          </a:p>
        </p:txBody>
      </p:sp>
      <p:sp>
        <p:nvSpPr>
          <p:cNvPr id="20508" name="Text Box 28">
            <a:extLst>
              <a:ext uri="{FF2B5EF4-FFF2-40B4-BE49-F238E27FC236}">
                <a16:creationId xmlns:a16="http://schemas.microsoft.com/office/drawing/2014/main" id="{082A1199-4208-4BD9-AB84-370DD23D6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715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20509" name="Text Box 29">
            <a:extLst>
              <a:ext uri="{FF2B5EF4-FFF2-40B4-BE49-F238E27FC236}">
                <a16:creationId xmlns:a16="http://schemas.microsoft.com/office/drawing/2014/main" id="{063F8953-5A93-4A4F-9A7A-14675B646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0965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NHÂN SỐ CÓ BA CHỮ SỐ VỚI SỐ CÓ MỘT CHỮ SỐ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decel="100000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decel="100000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decel="10000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decel="100000"/>
                                        <p:tgtEl>
                                          <p:spTgt spid="2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decel="100000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decel="100000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68208E-6 L -8.33333E-7 0.4957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7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4" grpId="0"/>
      <p:bldP spid="20495" grpId="0"/>
      <p:bldP spid="20496" grpId="0"/>
      <p:bldP spid="20497" grpId="0"/>
      <p:bldP spid="20498" grpId="0"/>
      <p:bldP spid="20499" grpId="0" build="allAtOnce"/>
      <p:bldP spid="20500" grpId="0"/>
      <p:bldP spid="205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Text Box 7">
            <a:extLst>
              <a:ext uri="{FF2B5EF4-FFF2-40B4-BE49-F238E27FC236}">
                <a16:creationId xmlns:a16="http://schemas.microsoft.com/office/drawing/2014/main" id="{A0E3695C-3A1F-4F41-8EDB-2E40D2ECC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376364"/>
            <a:ext cx="2438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a) 123 x 2 = ?</a:t>
            </a:r>
          </a:p>
        </p:txBody>
      </p:sp>
      <p:sp>
        <p:nvSpPr>
          <p:cNvPr id="19464" name="Text Box 8">
            <a:extLst>
              <a:ext uri="{FF2B5EF4-FFF2-40B4-BE49-F238E27FC236}">
                <a16:creationId xmlns:a16="http://schemas.microsoft.com/office/drawing/2014/main" id="{6C311386-87D8-4E89-8998-D3282591F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2157414"/>
            <a:ext cx="304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9465" name="Text Box 9">
            <a:extLst>
              <a:ext uri="{FF2B5EF4-FFF2-40B4-BE49-F238E27FC236}">
                <a16:creationId xmlns:a16="http://schemas.microsoft.com/office/drawing/2014/main" id="{60488137-73B9-41B1-B12E-82FFAE8CF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985964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66" name="Line 10">
            <a:extLst>
              <a:ext uri="{FF2B5EF4-FFF2-40B4-BE49-F238E27FC236}">
                <a16:creationId xmlns:a16="http://schemas.microsoft.com/office/drawing/2014/main" id="{630EEAEC-9323-4078-BFAA-093B1A1DFD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595563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9467" name="Text Box 11">
            <a:extLst>
              <a:ext uri="{FF2B5EF4-FFF2-40B4-BE49-F238E27FC236}">
                <a16:creationId xmlns:a16="http://schemas.microsoft.com/office/drawing/2014/main" id="{3DC73B19-F45F-464A-8E14-02AF485CF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1771650"/>
            <a:ext cx="38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9468" name="Text Box 12">
            <a:extLst>
              <a:ext uri="{FF2B5EF4-FFF2-40B4-BE49-F238E27FC236}">
                <a16:creationId xmlns:a16="http://schemas.microsoft.com/office/drawing/2014/main" id="{91C4540D-1A1B-4AE6-924A-895540DEB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613" y="1766889"/>
            <a:ext cx="381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9469" name="Text Box 13">
            <a:extLst>
              <a:ext uri="{FF2B5EF4-FFF2-40B4-BE49-F238E27FC236}">
                <a16:creationId xmlns:a16="http://schemas.microsoft.com/office/drawing/2014/main" id="{0FFD3CAD-BB15-47F1-BABE-2E3B3A904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525" y="1762125"/>
            <a:ext cx="38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9470" name="Text Box 14">
            <a:extLst>
              <a:ext uri="{FF2B5EF4-FFF2-40B4-BE49-F238E27FC236}">
                <a16:creationId xmlns:a16="http://schemas.microsoft.com/office/drawing/2014/main" id="{7F59D624-2EB1-46D3-A893-8A56EA8AB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2763" y="2576514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9471" name="Text Box 15">
            <a:extLst>
              <a:ext uri="{FF2B5EF4-FFF2-40B4-BE49-F238E27FC236}">
                <a16:creationId xmlns:a16="http://schemas.microsoft.com/office/drawing/2014/main" id="{4FD554CC-C419-427A-BDEF-B5D9E70A7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550" y="2571750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9472" name="Text Box 16">
            <a:extLst>
              <a:ext uri="{FF2B5EF4-FFF2-40B4-BE49-F238E27FC236}">
                <a16:creationId xmlns:a16="http://schemas.microsoft.com/office/drawing/2014/main" id="{C1AEA2D4-B438-4790-AFE1-64E5AEE37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913" y="2566989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9473" name="Text Box 17">
            <a:extLst>
              <a:ext uri="{FF2B5EF4-FFF2-40B4-BE49-F238E27FC236}">
                <a16:creationId xmlns:a16="http://schemas.microsoft.com/office/drawing/2014/main" id="{EE20DE4D-8197-48ED-BCFB-29771FC0C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4888" y="1785939"/>
            <a:ext cx="426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2 nhân 3 bằng 6, viết 6.</a:t>
            </a:r>
          </a:p>
        </p:txBody>
      </p:sp>
      <p:sp>
        <p:nvSpPr>
          <p:cNvPr id="19474" name="Text Box 18">
            <a:extLst>
              <a:ext uri="{FF2B5EF4-FFF2-40B4-BE49-F238E27FC236}">
                <a16:creationId xmlns:a16="http://schemas.microsoft.com/office/drawing/2014/main" id="{93F6D907-D664-4BD6-B51C-6A2827155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2124075"/>
            <a:ext cx="426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2 nhân 2 bằng 4, viết 4.</a:t>
            </a:r>
          </a:p>
        </p:txBody>
      </p:sp>
      <p:sp>
        <p:nvSpPr>
          <p:cNvPr id="19475" name="Text Box 19">
            <a:extLst>
              <a:ext uri="{FF2B5EF4-FFF2-40B4-BE49-F238E27FC236}">
                <a16:creationId xmlns:a16="http://schemas.microsoft.com/office/drawing/2014/main" id="{205DFF43-6BFE-49BF-A14A-6E0A74B3E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5363" y="2447925"/>
            <a:ext cx="426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2 nhân 1 bằng 2, viết 2.</a:t>
            </a:r>
          </a:p>
        </p:txBody>
      </p:sp>
      <p:sp>
        <p:nvSpPr>
          <p:cNvPr id="19476" name="Text Box 20">
            <a:extLst>
              <a:ext uri="{FF2B5EF4-FFF2-40B4-BE49-F238E27FC236}">
                <a16:creationId xmlns:a16="http://schemas.microsoft.com/office/drawing/2014/main" id="{44A85FCA-8F43-44C9-A2BB-1B1AA870A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5663" y="2916239"/>
            <a:ext cx="2438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  123 x 2 =</a:t>
            </a:r>
          </a:p>
        </p:txBody>
      </p:sp>
      <p:sp>
        <p:nvSpPr>
          <p:cNvPr id="19477" name="Text Box 21">
            <a:extLst>
              <a:ext uri="{FF2B5EF4-FFF2-40B4-BE49-F238E27FC236}">
                <a16:creationId xmlns:a16="http://schemas.microsoft.com/office/drawing/2014/main" id="{06CC5496-7220-48AA-A35F-6843ADB44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2838" y="2914650"/>
            <a:ext cx="685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246</a:t>
            </a:r>
          </a:p>
        </p:txBody>
      </p:sp>
      <p:sp>
        <p:nvSpPr>
          <p:cNvPr id="19479" name="Text Box 23">
            <a:extLst>
              <a:ext uri="{FF2B5EF4-FFF2-40B4-BE49-F238E27FC236}">
                <a16:creationId xmlns:a16="http://schemas.microsoft.com/office/drawing/2014/main" id="{1655853A-9199-40BC-98FC-5703BEB60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3300414"/>
            <a:ext cx="2438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b) 326 x 3 = ?</a:t>
            </a:r>
          </a:p>
        </p:txBody>
      </p:sp>
      <p:sp>
        <p:nvSpPr>
          <p:cNvPr id="19480" name="Text Box 24">
            <a:extLst>
              <a:ext uri="{FF2B5EF4-FFF2-40B4-BE49-F238E27FC236}">
                <a16:creationId xmlns:a16="http://schemas.microsoft.com/office/drawing/2014/main" id="{38B7949A-2C44-4A11-A169-B360C058A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0388" y="4024314"/>
            <a:ext cx="304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9481" name="Text Box 25">
            <a:extLst>
              <a:ext uri="{FF2B5EF4-FFF2-40B4-BE49-F238E27FC236}">
                <a16:creationId xmlns:a16="http://schemas.microsoft.com/office/drawing/2014/main" id="{D67DB81F-3442-475A-AA0F-7F4B44798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00" y="3852864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82" name="Line 26">
            <a:extLst>
              <a:ext uri="{FF2B5EF4-FFF2-40B4-BE49-F238E27FC236}">
                <a16:creationId xmlns:a16="http://schemas.microsoft.com/office/drawing/2014/main" id="{4F1DBC2E-F20A-4211-B742-D30CCC8CE68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2700" y="4462463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>
              <a:solidFill>
                <a:srgbClr val="FFFFFF"/>
              </a:solidFill>
              <a:latin typeface=".VnAvant" panose="020B7200000000000000" pitchFamily="34" charset="0"/>
            </a:endParaRPr>
          </a:p>
        </p:txBody>
      </p:sp>
      <p:sp>
        <p:nvSpPr>
          <p:cNvPr id="19483" name="Text Box 27">
            <a:extLst>
              <a:ext uri="{FF2B5EF4-FFF2-40B4-BE49-F238E27FC236}">
                <a16:creationId xmlns:a16="http://schemas.microsoft.com/office/drawing/2014/main" id="{8598441E-8389-451F-9006-13A4A1059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913" y="3638550"/>
            <a:ext cx="38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9484" name="Text Box 28">
            <a:extLst>
              <a:ext uri="{FF2B5EF4-FFF2-40B4-BE49-F238E27FC236}">
                <a16:creationId xmlns:a16="http://schemas.microsoft.com/office/drawing/2014/main" id="{8F0ED05D-74DA-4E0B-A774-15477D08A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6713" y="3633789"/>
            <a:ext cx="381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9485" name="Text Box 29">
            <a:extLst>
              <a:ext uri="{FF2B5EF4-FFF2-40B4-BE49-F238E27FC236}">
                <a16:creationId xmlns:a16="http://schemas.microsoft.com/office/drawing/2014/main" id="{35DD86DC-1248-4A4A-913C-9D7D4CBEF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5" y="3629025"/>
            <a:ext cx="38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9486" name="Text Box 30">
            <a:extLst>
              <a:ext uri="{FF2B5EF4-FFF2-40B4-BE49-F238E27FC236}">
                <a16:creationId xmlns:a16="http://schemas.microsoft.com/office/drawing/2014/main" id="{A8AF9787-5E93-4F41-85EB-D260904E5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3" y="4443414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9487" name="Text Box 31">
            <a:extLst>
              <a:ext uri="{FF2B5EF4-FFF2-40B4-BE49-F238E27FC236}">
                <a16:creationId xmlns:a16="http://schemas.microsoft.com/office/drawing/2014/main" id="{BE588B9C-A6B2-4A37-84C9-51C229E21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650" y="4438650"/>
            <a:ext cx="45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9488" name="Text Box 32">
            <a:extLst>
              <a:ext uri="{FF2B5EF4-FFF2-40B4-BE49-F238E27FC236}">
                <a16:creationId xmlns:a16="http://schemas.microsoft.com/office/drawing/2014/main" id="{8C41A7F3-3B0D-49E3-BD8F-B7004CA91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7013" y="4433889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19489" name="Text Box 33">
            <a:extLst>
              <a:ext uri="{FF2B5EF4-FFF2-40B4-BE49-F238E27FC236}">
                <a16:creationId xmlns:a16="http://schemas.microsoft.com/office/drawing/2014/main" id="{FBFC1636-2BA0-4F10-84E8-2C04B1CCC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988" y="3652839"/>
            <a:ext cx="51435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3 nhân 6 bằng 18, viết 8 nhớ 1.</a:t>
            </a:r>
          </a:p>
        </p:txBody>
      </p:sp>
      <p:sp>
        <p:nvSpPr>
          <p:cNvPr id="19490" name="Text Box 34">
            <a:extLst>
              <a:ext uri="{FF2B5EF4-FFF2-40B4-BE49-F238E27FC236}">
                <a16:creationId xmlns:a16="http://schemas.microsoft.com/office/drawing/2014/main" id="{8C65505F-813C-47A0-8B60-7A5817C4C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2514" y="3990975"/>
            <a:ext cx="580548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3 nhân 2 bằng 6, thêm 1 bằng 7, viết 7.</a:t>
            </a:r>
          </a:p>
        </p:txBody>
      </p:sp>
      <p:sp>
        <p:nvSpPr>
          <p:cNvPr id="19491" name="Text Box 35">
            <a:extLst>
              <a:ext uri="{FF2B5EF4-FFF2-40B4-BE49-F238E27FC236}">
                <a16:creationId xmlns:a16="http://schemas.microsoft.com/office/drawing/2014/main" id="{79CCAAA5-16C6-4940-B10E-DD59B2319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4329114"/>
            <a:ext cx="426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* 3 nhân 3 bằng 9, viết 9.</a:t>
            </a:r>
          </a:p>
        </p:txBody>
      </p:sp>
      <p:sp>
        <p:nvSpPr>
          <p:cNvPr id="19492" name="Text Box 36">
            <a:extLst>
              <a:ext uri="{FF2B5EF4-FFF2-40B4-BE49-F238E27FC236}">
                <a16:creationId xmlns:a16="http://schemas.microsoft.com/office/drawing/2014/main" id="{642EC519-64B7-4BCD-9076-AB3BA908D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3763" y="4754564"/>
            <a:ext cx="2438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  123 x 2 =</a:t>
            </a:r>
          </a:p>
        </p:txBody>
      </p:sp>
      <p:sp>
        <p:nvSpPr>
          <p:cNvPr id="19493" name="Text Box 37">
            <a:extLst>
              <a:ext uri="{FF2B5EF4-FFF2-40B4-BE49-F238E27FC236}">
                <a16:creationId xmlns:a16="http://schemas.microsoft.com/office/drawing/2014/main" id="{08616215-C3F5-42BD-88EE-496640155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938" y="4752975"/>
            <a:ext cx="685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00"/>
                </a:solidFill>
                <a:latin typeface="Times New Roman" panose="02020603050405020304" pitchFamily="18" charset="0"/>
              </a:rPr>
              <a:t>978</a:t>
            </a:r>
          </a:p>
        </p:txBody>
      </p:sp>
      <p:grpSp>
        <p:nvGrpSpPr>
          <p:cNvPr id="19520" name="Group 64">
            <a:extLst>
              <a:ext uri="{FF2B5EF4-FFF2-40B4-BE49-F238E27FC236}">
                <a16:creationId xmlns:a16="http://schemas.microsoft.com/office/drawing/2014/main" id="{93E2C981-6866-4120-B525-9B27F17DFCF5}"/>
              </a:ext>
            </a:extLst>
          </p:cNvPr>
          <p:cNvGrpSpPr>
            <a:grpSpLocks/>
          </p:cNvGrpSpPr>
          <p:nvPr/>
        </p:nvGrpSpPr>
        <p:grpSpPr bwMode="auto">
          <a:xfrm>
            <a:off x="1895476" y="5167313"/>
            <a:ext cx="3495675" cy="1687512"/>
            <a:chOff x="234" y="1104"/>
            <a:chExt cx="2202" cy="1063"/>
          </a:xfrm>
        </p:grpSpPr>
        <p:sp>
          <p:nvSpPr>
            <p:cNvPr id="19521" name="Text Box 65">
              <a:extLst>
                <a:ext uri="{FF2B5EF4-FFF2-40B4-BE49-F238E27FC236}">
                  <a16:creationId xmlns:a16="http://schemas.microsoft.com/office/drawing/2014/main" id="{615CF422-DDAC-490E-AB93-6F90CEFE7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104"/>
              <a:ext cx="134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Bài 1 Tính :</a:t>
              </a:r>
              <a:r>
                <a:rPr lang="en-US" altLang="en-US" sz="2200">
                  <a:solidFill>
                    <a:srgbClr val="FFFFFF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522" name="Text Box 66">
              <a:extLst>
                <a:ext uri="{FF2B5EF4-FFF2-40B4-BE49-F238E27FC236}">
                  <a16:creationId xmlns:a16="http://schemas.microsoft.com/office/drawing/2014/main" id="{D55AC8B9-6582-48F8-AA14-C188C385F2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" y="1359"/>
              <a:ext cx="220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Bài 2 Đặt tính rồi tính :</a:t>
              </a:r>
              <a:r>
                <a:rPr lang="en-US" altLang="en-US" sz="2200">
                  <a:solidFill>
                    <a:srgbClr val="FFFFFF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523" name="Text Box 67">
              <a:extLst>
                <a:ext uri="{FF2B5EF4-FFF2-40B4-BE49-F238E27FC236}">
                  <a16:creationId xmlns:a16="http://schemas.microsoft.com/office/drawing/2014/main" id="{36FF3AD9-FE73-410C-A03B-8E83AF1651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" y="1640"/>
              <a:ext cx="66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Bài 3 </a:t>
              </a:r>
              <a:endPara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9524" name="Text Box 68">
              <a:extLst>
                <a:ext uri="{FF2B5EF4-FFF2-40B4-BE49-F238E27FC236}">
                  <a16:creationId xmlns:a16="http://schemas.microsoft.com/office/drawing/2014/main" id="{61CE47B3-BEAD-4A7C-9C38-D9FDCE8A63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" y="1898"/>
              <a:ext cx="66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Bài 4 </a:t>
              </a:r>
              <a:endPara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9525" name="Text Box 69">
              <a:extLst>
                <a:ext uri="{FF2B5EF4-FFF2-40B4-BE49-F238E27FC236}">
                  <a16:creationId xmlns:a16="http://schemas.microsoft.com/office/drawing/2014/main" id="{9F69C46B-5941-42DA-8BDA-09E57E823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" y="1895"/>
              <a:ext cx="66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FFFF00"/>
                  </a:solidFill>
                  <a:latin typeface="Times New Roman" panose="02020603050405020304" pitchFamily="18" charset="0"/>
                </a:rPr>
                <a:t>Tìm x :</a:t>
              </a:r>
              <a:endParaRPr lang="en-US" altLang="en-US" sz="22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9527" name="Text Box 71">
            <a:extLst>
              <a:ext uri="{FF2B5EF4-FFF2-40B4-BE49-F238E27FC236}">
                <a16:creationId xmlns:a16="http://schemas.microsoft.com/office/drawing/2014/main" id="{33D90DA4-502B-49D7-BC6B-981D19CE8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715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19528" name="Text Box 72">
            <a:extLst>
              <a:ext uri="{FF2B5EF4-FFF2-40B4-BE49-F238E27FC236}">
                <a16:creationId xmlns:a16="http://schemas.microsoft.com/office/drawing/2014/main" id="{E1407236-FF16-4996-827C-64F320738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0965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FF00"/>
                </a:solidFill>
                <a:latin typeface="Times New Roman" panose="02020603050405020304" pitchFamily="18" charset="0"/>
              </a:rPr>
              <a:t>NHÂN SỐ CÓ BA CHỮ SỐ VỚI SỐ CÓ MỘT CHỮ SỐ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  <p:bldP spid="19464" grpId="0"/>
      <p:bldP spid="19465" grpId="0"/>
      <p:bldP spid="19467" grpId="0"/>
      <p:bldP spid="19468" grpId="0"/>
      <p:bldP spid="19469" grpId="0"/>
      <p:bldP spid="19470" grpId="0"/>
      <p:bldP spid="19471" grpId="0"/>
      <p:bldP spid="19472" grpId="0"/>
      <p:bldP spid="19473" grpId="0"/>
      <p:bldP spid="19474" grpId="0"/>
      <p:bldP spid="19475" grpId="0"/>
      <p:bldP spid="19476" grpId="0"/>
      <p:bldP spid="19477" grpId="0"/>
      <p:bldP spid="19479" grpId="0"/>
      <p:bldP spid="19480" grpId="0"/>
      <p:bldP spid="19481" grpId="0"/>
      <p:bldP spid="19483" grpId="0"/>
      <p:bldP spid="19484" grpId="0"/>
      <p:bldP spid="19485" grpId="0"/>
      <p:bldP spid="19486" grpId="0"/>
      <p:bldP spid="19487" grpId="0"/>
      <p:bldP spid="19488" grpId="0"/>
      <p:bldP spid="19489" grpId="0"/>
      <p:bldP spid="19490" grpId="0"/>
      <p:bldP spid="19491" grpId="0"/>
      <p:bldP spid="19492" grpId="0"/>
      <p:bldP spid="194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E:\Picture\PICTURES\ANH NEN\Wallpaper\XP\20040419182651.jpg">
            <a:extLst>
              <a:ext uri="{FF2B5EF4-FFF2-40B4-BE49-F238E27FC236}">
                <a16:creationId xmlns:a16="http://schemas.microsoft.com/office/drawing/2014/main" id="{86DAE037-DD36-4060-B63B-7B2B1E08D3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>
            <a:extLst>
              <a:ext uri="{FF2B5EF4-FFF2-40B4-BE49-F238E27FC236}">
                <a16:creationId xmlns:a16="http://schemas.microsoft.com/office/drawing/2014/main" id="{B17D73D0-A54B-4680-BAA6-75F02573D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04800"/>
            <a:ext cx="82296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br>
              <a:rPr lang="en-US" altLang="en-US" sz="440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440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anose="020B7200000000000000" pitchFamily="34" charset="0"/>
              </a:rPr>
              <a:t>XIN CHÂN THÀNH CẢM ƠN CÁC THẦY C« gi¸o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</p:bld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anose="020B7200000000000000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anose="020B7200000000000000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585</Words>
  <Application>Microsoft Office PowerPoint</Application>
  <PresentationFormat>Widescreen</PresentationFormat>
  <Paragraphs>167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.VnAvant</vt:lpstr>
      <vt:lpstr>.VnTimeH</vt:lpstr>
      <vt:lpstr>Arial</vt:lpstr>
      <vt:lpstr>Times New Roman</vt:lpstr>
      <vt:lpstr>Verdana</vt:lpstr>
      <vt:lpstr>Wingdings</vt:lpstr>
      <vt:lpstr>Globe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2020-11-25T02:01:47Z</dcterms:created>
  <dcterms:modified xsi:type="dcterms:W3CDTF">2020-11-25T02:02:02Z</dcterms:modified>
</cp:coreProperties>
</file>