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60" r:id="rId3"/>
    <p:sldId id="262" r:id="rId4"/>
    <p:sldId id="277" r:id="rId5"/>
    <p:sldId id="275"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2F03-022A-45B9-AFB0-22242C870718}"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82988-2CD7-4A4E-83DF-8E6DBE4EC9DA}" type="slidenum">
              <a:rPr lang="en-US" smtClean="0"/>
              <a:t>‹#›</a:t>
            </a:fld>
            <a:endParaRPr lang="en-US"/>
          </a:p>
        </p:txBody>
      </p:sp>
    </p:spTree>
    <p:extLst>
      <p:ext uri="{BB962C8B-B14F-4D97-AF65-F5344CB8AC3E}">
        <p14:creationId xmlns:p14="http://schemas.microsoft.com/office/powerpoint/2010/main" val="243698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35E3FFF-E18D-487A-BBE4-9282ADC7E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8AF1D1-E7DA-47BC-B6DF-E9106CD9F2B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9" name="Rectangle 2">
            <a:extLst>
              <a:ext uri="{FF2B5EF4-FFF2-40B4-BE49-F238E27FC236}">
                <a16:creationId xmlns:a16="http://schemas.microsoft.com/office/drawing/2014/main" id="{CBF41A4F-D8C6-480F-87E4-CC7F7F45CB13}"/>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E97B5C5F-FBD9-47E6-88D5-EBF13320B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DE162740-367F-4527-8F58-E762F3E1D9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8DD0CE-0DB9-4CEE-80CA-E6D3232F4D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CB262C-A6BA-4DC8-965D-801C16CC000D}"/>
              </a:ext>
            </a:extLst>
          </p:cNvPr>
          <p:cNvSpPr>
            <a:spLocks noGrp="1" noChangeArrowheads="1"/>
          </p:cNvSpPr>
          <p:nvPr>
            <p:ph type="sldNum" sz="quarter" idx="12"/>
          </p:nvPr>
        </p:nvSpPr>
        <p:spPr>
          <a:ln/>
        </p:spPr>
        <p:txBody>
          <a:bodyPr/>
          <a:lstStyle>
            <a:lvl1pPr>
              <a:defRPr/>
            </a:lvl1pPr>
          </a:lstStyle>
          <a:p>
            <a:fld id="{A9126829-750C-4DAB-8D20-BD4DD203F403}" type="slidenum">
              <a:rPr lang="en-US" altLang="en-US"/>
              <a:pPr/>
              <a:t>‹#›</a:t>
            </a:fld>
            <a:endParaRPr lang="en-US" altLang="en-US"/>
          </a:p>
        </p:txBody>
      </p:sp>
    </p:spTree>
    <p:extLst>
      <p:ext uri="{BB962C8B-B14F-4D97-AF65-F5344CB8AC3E}">
        <p14:creationId xmlns:p14="http://schemas.microsoft.com/office/powerpoint/2010/main" val="191838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99D83E98-CDC6-4564-AFCD-677F3E9CD6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BF403E-12C0-4E5F-A86C-B69EECD5E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53C45F-8E77-4301-933F-AED81A487849}"/>
              </a:ext>
            </a:extLst>
          </p:cNvPr>
          <p:cNvSpPr>
            <a:spLocks noGrp="1" noChangeArrowheads="1"/>
          </p:cNvSpPr>
          <p:nvPr>
            <p:ph type="sldNum" sz="quarter" idx="12"/>
          </p:nvPr>
        </p:nvSpPr>
        <p:spPr>
          <a:ln/>
        </p:spPr>
        <p:txBody>
          <a:bodyPr/>
          <a:lstStyle>
            <a:lvl1pPr>
              <a:defRPr/>
            </a:lvl1pPr>
          </a:lstStyle>
          <a:p>
            <a:fld id="{7251930D-EA7F-4D26-A323-BED6DD8AFCC2}" type="slidenum">
              <a:rPr lang="en-US" altLang="en-US"/>
              <a:pPr/>
              <a:t>‹#›</a:t>
            </a:fld>
            <a:endParaRPr lang="en-US" altLang="en-US"/>
          </a:p>
        </p:txBody>
      </p:sp>
    </p:spTree>
    <p:extLst>
      <p:ext uri="{BB962C8B-B14F-4D97-AF65-F5344CB8AC3E}">
        <p14:creationId xmlns:p14="http://schemas.microsoft.com/office/powerpoint/2010/main" val="386446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5E57BE5-5AD8-497A-96C6-11913FA08A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82C11C-FB01-48F2-9468-23CB9B725F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D613DD-3FD5-40E1-854E-B451A096F400}"/>
              </a:ext>
            </a:extLst>
          </p:cNvPr>
          <p:cNvSpPr>
            <a:spLocks noGrp="1" noChangeArrowheads="1"/>
          </p:cNvSpPr>
          <p:nvPr>
            <p:ph type="sldNum" sz="quarter" idx="12"/>
          </p:nvPr>
        </p:nvSpPr>
        <p:spPr>
          <a:ln/>
        </p:spPr>
        <p:txBody>
          <a:bodyPr/>
          <a:lstStyle>
            <a:lvl1pPr>
              <a:defRPr/>
            </a:lvl1pPr>
          </a:lstStyle>
          <a:p>
            <a:fld id="{99E48BDE-5A4E-4A3A-B5D8-BF97311E91D4}" type="slidenum">
              <a:rPr lang="en-US" altLang="en-US"/>
              <a:pPr/>
              <a:t>‹#›</a:t>
            </a:fld>
            <a:endParaRPr lang="en-US" altLang="en-US"/>
          </a:p>
        </p:txBody>
      </p:sp>
    </p:spTree>
    <p:extLst>
      <p:ext uri="{BB962C8B-B14F-4D97-AF65-F5344CB8AC3E}">
        <p14:creationId xmlns:p14="http://schemas.microsoft.com/office/powerpoint/2010/main" val="22120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659B06A9-424B-4552-A08C-990A04AE3A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EAFC01C-AAB9-4427-8800-A0D76B02D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63076D-E444-4DE5-B320-56F79EFA1C7E}"/>
              </a:ext>
            </a:extLst>
          </p:cNvPr>
          <p:cNvSpPr>
            <a:spLocks noGrp="1" noChangeArrowheads="1"/>
          </p:cNvSpPr>
          <p:nvPr>
            <p:ph type="sldNum" sz="quarter" idx="12"/>
          </p:nvPr>
        </p:nvSpPr>
        <p:spPr>
          <a:ln/>
        </p:spPr>
        <p:txBody>
          <a:bodyPr/>
          <a:lstStyle>
            <a:lvl1pPr>
              <a:defRPr/>
            </a:lvl1pPr>
          </a:lstStyle>
          <a:p>
            <a:fld id="{69787525-498D-4B58-93F5-771ABE43BBC2}" type="slidenum">
              <a:rPr lang="en-US" altLang="en-US"/>
              <a:pPr/>
              <a:t>‹#›</a:t>
            </a:fld>
            <a:endParaRPr lang="en-US" altLang="en-US"/>
          </a:p>
        </p:txBody>
      </p:sp>
    </p:spTree>
    <p:extLst>
      <p:ext uri="{BB962C8B-B14F-4D97-AF65-F5344CB8AC3E}">
        <p14:creationId xmlns:p14="http://schemas.microsoft.com/office/powerpoint/2010/main" val="29099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F2D7946-36BE-4F01-A60B-3956F7990A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981F54-8CA5-49FE-A586-38B6B4260D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18184E-C6E2-4814-8B84-C56983CB26CB}"/>
              </a:ext>
            </a:extLst>
          </p:cNvPr>
          <p:cNvSpPr>
            <a:spLocks noGrp="1" noChangeArrowheads="1"/>
          </p:cNvSpPr>
          <p:nvPr>
            <p:ph type="sldNum" sz="quarter" idx="12"/>
          </p:nvPr>
        </p:nvSpPr>
        <p:spPr>
          <a:ln/>
        </p:spPr>
        <p:txBody>
          <a:bodyPr/>
          <a:lstStyle>
            <a:lvl1pPr>
              <a:defRPr/>
            </a:lvl1pPr>
          </a:lstStyle>
          <a:p>
            <a:fld id="{0A4E9EDB-8DF6-437E-A0E4-2DD5CEA46205}" type="slidenum">
              <a:rPr lang="en-US" altLang="en-US"/>
              <a:pPr/>
              <a:t>‹#›</a:t>
            </a:fld>
            <a:endParaRPr lang="en-US" altLang="en-US"/>
          </a:p>
        </p:txBody>
      </p:sp>
    </p:spTree>
    <p:extLst>
      <p:ext uri="{BB962C8B-B14F-4D97-AF65-F5344CB8AC3E}">
        <p14:creationId xmlns:p14="http://schemas.microsoft.com/office/powerpoint/2010/main" val="400651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F7DC7D-0ED1-4368-8158-F5335EDF26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EF166E-7A15-40A2-9778-4843B294CC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8A7D4A-7FC4-4EC7-B378-351201BF0195}"/>
              </a:ext>
            </a:extLst>
          </p:cNvPr>
          <p:cNvSpPr>
            <a:spLocks noGrp="1" noChangeArrowheads="1"/>
          </p:cNvSpPr>
          <p:nvPr>
            <p:ph type="sldNum" sz="quarter" idx="12"/>
          </p:nvPr>
        </p:nvSpPr>
        <p:spPr>
          <a:ln/>
        </p:spPr>
        <p:txBody>
          <a:bodyPr/>
          <a:lstStyle>
            <a:lvl1pPr>
              <a:defRPr/>
            </a:lvl1pPr>
          </a:lstStyle>
          <a:p>
            <a:fld id="{30631647-9404-4097-9928-870CC2BEE4C7}" type="slidenum">
              <a:rPr lang="en-US" altLang="en-US"/>
              <a:pPr/>
              <a:t>‹#›</a:t>
            </a:fld>
            <a:endParaRPr lang="en-US" altLang="en-US"/>
          </a:p>
        </p:txBody>
      </p:sp>
    </p:spTree>
    <p:extLst>
      <p:ext uri="{BB962C8B-B14F-4D97-AF65-F5344CB8AC3E}">
        <p14:creationId xmlns:p14="http://schemas.microsoft.com/office/powerpoint/2010/main" val="181215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388AABF4-AF00-461A-BB47-930D2C6C23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010CA1-DB23-45E1-9EF5-33A76C785B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24D54F-8A4D-488C-B0A1-BCFEF4949EC3}"/>
              </a:ext>
            </a:extLst>
          </p:cNvPr>
          <p:cNvSpPr>
            <a:spLocks noGrp="1" noChangeArrowheads="1"/>
          </p:cNvSpPr>
          <p:nvPr>
            <p:ph type="sldNum" sz="quarter" idx="12"/>
          </p:nvPr>
        </p:nvSpPr>
        <p:spPr>
          <a:ln/>
        </p:spPr>
        <p:txBody>
          <a:bodyPr/>
          <a:lstStyle>
            <a:lvl1pPr>
              <a:defRPr/>
            </a:lvl1pPr>
          </a:lstStyle>
          <a:p>
            <a:fld id="{08B6F931-0B31-4546-8E11-D1696C87B90C}" type="slidenum">
              <a:rPr lang="en-US" altLang="en-US"/>
              <a:pPr/>
              <a:t>‹#›</a:t>
            </a:fld>
            <a:endParaRPr lang="en-US" altLang="en-US"/>
          </a:p>
        </p:txBody>
      </p:sp>
    </p:spTree>
    <p:extLst>
      <p:ext uri="{BB962C8B-B14F-4D97-AF65-F5344CB8AC3E}">
        <p14:creationId xmlns:p14="http://schemas.microsoft.com/office/powerpoint/2010/main" val="304115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5889F648-5C0A-488A-9CBF-F9B64879E1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0C5BF83-BCDA-4D33-BE44-977ACBACE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DC62DBE-5251-4305-8A84-5F700A2F6212}"/>
              </a:ext>
            </a:extLst>
          </p:cNvPr>
          <p:cNvSpPr>
            <a:spLocks noGrp="1" noChangeArrowheads="1"/>
          </p:cNvSpPr>
          <p:nvPr>
            <p:ph type="sldNum" sz="quarter" idx="12"/>
          </p:nvPr>
        </p:nvSpPr>
        <p:spPr>
          <a:ln/>
        </p:spPr>
        <p:txBody>
          <a:bodyPr/>
          <a:lstStyle>
            <a:lvl1pPr>
              <a:defRPr/>
            </a:lvl1pPr>
          </a:lstStyle>
          <a:p>
            <a:fld id="{0584CDD0-FE4C-4D6F-B75B-A5DC63482C9D}" type="slidenum">
              <a:rPr lang="en-US" altLang="en-US"/>
              <a:pPr/>
              <a:t>‹#›</a:t>
            </a:fld>
            <a:endParaRPr lang="en-US" altLang="en-US"/>
          </a:p>
        </p:txBody>
      </p:sp>
    </p:spTree>
    <p:extLst>
      <p:ext uri="{BB962C8B-B14F-4D97-AF65-F5344CB8AC3E}">
        <p14:creationId xmlns:p14="http://schemas.microsoft.com/office/powerpoint/2010/main" val="333571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C3E01965-02C4-442C-BD7D-EE54934C7C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42EB0AE-8C65-47E8-8E3C-2F4CC33C4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2CB649-0A1E-42A2-B367-2AC0EDF2F6B4}"/>
              </a:ext>
            </a:extLst>
          </p:cNvPr>
          <p:cNvSpPr>
            <a:spLocks noGrp="1" noChangeArrowheads="1"/>
          </p:cNvSpPr>
          <p:nvPr>
            <p:ph type="sldNum" sz="quarter" idx="12"/>
          </p:nvPr>
        </p:nvSpPr>
        <p:spPr>
          <a:ln/>
        </p:spPr>
        <p:txBody>
          <a:bodyPr/>
          <a:lstStyle>
            <a:lvl1pPr>
              <a:defRPr/>
            </a:lvl1pPr>
          </a:lstStyle>
          <a:p>
            <a:fld id="{7E0F3CF1-D853-4EEC-BBE1-28403347A383}" type="slidenum">
              <a:rPr lang="en-US" altLang="en-US"/>
              <a:pPr/>
              <a:t>‹#›</a:t>
            </a:fld>
            <a:endParaRPr lang="en-US" altLang="en-US"/>
          </a:p>
        </p:txBody>
      </p:sp>
    </p:spTree>
    <p:extLst>
      <p:ext uri="{BB962C8B-B14F-4D97-AF65-F5344CB8AC3E}">
        <p14:creationId xmlns:p14="http://schemas.microsoft.com/office/powerpoint/2010/main" val="44902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07133D-7A4E-4721-8278-F10EEBDD6B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3F565F-0409-4C64-8B17-56571F786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680E2E6-7933-438D-854B-CE45490FCB0F}"/>
              </a:ext>
            </a:extLst>
          </p:cNvPr>
          <p:cNvSpPr>
            <a:spLocks noGrp="1" noChangeArrowheads="1"/>
          </p:cNvSpPr>
          <p:nvPr>
            <p:ph type="sldNum" sz="quarter" idx="12"/>
          </p:nvPr>
        </p:nvSpPr>
        <p:spPr>
          <a:ln/>
        </p:spPr>
        <p:txBody>
          <a:bodyPr/>
          <a:lstStyle>
            <a:lvl1pPr>
              <a:defRPr/>
            </a:lvl1pPr>
          </a:lstStyle>
          <a:p>
            <a:fld id="{D73E0414-828B-4AE1-9457-03B6A3DEF739}" type="slidenum">
              <a:rPr lang="en-US" altLang="en-US"/>
              <a:pPr/>
              <a:t>‹#›</a:t>
            </a:fld>
            <a:endParaRPr lang="en-US" altLang="en-US"/>
          </a:p>
        </p:txBody>
      </p:sp>
    </p:spTree>
    <p:extLst>
      <p:ext uri="{BB962C8B-B14F-4D97-AF65-F5344CB8AC3E}">
        <p14:creationId xmlns:p14="http://schemas.microsoft.com/office/powerpoint/2010/main" val="59837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09BFC0-4C06-4F29-AECF-3646D3B16E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62D27D-054D-43C4-ACB4-AB0983FBD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0A5F7A-0BD9-4AA6-B931-17208134E18B}"/>
              </a:ext>
            </a:extLst>
          </p:cNvPr>
          <p:cNvSpPr>
            <a:spLocks noGrp="1" noChangeArrowheads="1"/>
          </p:cNvSpPr>
          <p:nvPr>
            <p:ph type="sldNum" sz="quarter" idx="12"/>
          </p:nvPr>
        </p:nvSpPr>
        <p:spPr>
          <a:ln/>
        </p:spPr>
        <p:txBody>
          <a:bodyPr/>
          <a:lstStyle>
            <a:lvl1pPr>
              <a:defRPr/>
            </a:lvl1pPr>
          </a:lstStyle>
          <a:p>
            <a:fld id="{5046358F-2658-4E0F-9EAA-D235837A9D45}" type="slidenum">
              <a:rPr lang="en-US" altLang="en-US"/>
              <a:pPr/>
              <a:t>‹#›</a:t>
            </a:fld>
            <a:endParaRPr lang="en-US" altLang="en-US"/>
          </a:p>
        </p:txBody>
      </p:sp>
    </p:spTree>
    <p:extLst>
      <p:ext uri="{BB962C8B-B14F-4D97-AF65-F5344CB8AC3E}">
        <p14:creationId xmlns:p14="http://schemas.microsoft.com/office/powerpoint/2010/main" val="384823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7B7293E-7DE2-4EC2-8E35-E529A11FF8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F7D8D2-CFE3-4872-B3E0-B801D1C0E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C64BAD-8ADE-4B95-9D4E-8F009437CF7F}"/>
              </a:ext>
            </a:extLst>
          </p:cNvPr>
          <p:cNvSpPr>
            <a:spLocks noGrp="1" noChangeArrowheads="1"/>
          </p:cNvSpPr>
          <p:nvPr>
            <p:ph type="sldNum" sz="quarter" idx="12"/>
          </p:nvPr>
        </p:nvSpPr>
        <p:spPr>
          <a:ln/>
        </p:spPr>
        <p:txBody>
          <a:bodyPr/>
          <a:lstStyle>
            <a:lvl1pPr>
              <a:defRPr/>
            </a:lvl1pPr>
          </a:lstStyle>
          <a:p>
            <a:fld id="{A1E6F1BC-8C45-40E7-BA98-850D682EB9CC}" type="slidenum">
              <a:rPr lang="en-US" altLang="en-US"/>
              <a:pPr/>
              <a:t>‹#›</a:t>
            </a:fld>
            <a:endParaRPr lang="en-US" altLang="en-US"/>
          </a:p>
        </p:txBody>
      </p:sp>
    </p:spTree>
    <p:extLst>
      <p:ext uri="{BB962C8B-B14F-4D97-AF65-F5344CB8AC3E}">
        <p14:creationId xmlns:p14="http://schemas.microsoft.com/office/powerpoint/2010/main" val="365093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07F108-8319-4273-88AE-0071AA5EC9E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315BD0-9F4B-4FD2-8350-ACFA163CC8D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C05AE6-49DA-4850-8EE4-07FE6EE6574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8D46242-D457-48EC-9473-D4202060FA8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AC50F62-BC62-4951-BD7D-DAFE90BA46A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80F2B2C-0400-4B2D-A8F9-42D4B134EC42}" type="slidenum">
              <a:rPr lang="en-US" altLang="en-US"/>
              <a:pPr/>
              <a:t>‹#›</a:t>
            </a:fld>
            <a:endParaRPr lang="en-US" altLang="en-US"/>
          </a:p>
        </p:txBody>
      </p:sp>
    </p:spTree>
    <p:extLst>
      <p:ext uri="{BB962C8B-B14F-4D97-AF65-F5344CB8AC3E}">
        <p14:creationId xmlns:p14="http://schemas.microsoft.com/office/powerpoint/2010/main" val="314625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vn/imgres?imgurl=http://thatsonchaudoc.com/banviet2/LuongThuTrung/HoiKy/VacDiecBoNong_files/image008.jpg&amp;imgrefurl=http://thatsonchaudoc.com/banviet2/LuongThuTrung/HoiKy/VacDiecBoNong.htm&amp;usg=__sDPRogpqKm01kx3eJwox4DxcPqs=&amp;h=278&amp;w=245&amp;sz=8&amp;hl=vi&amp;start=57&amp;tbnid=zEmcQqqN_CwHqM:&amp;tbnh=114&amp;tbnw=100&amp;prev=/images%3Fq%3Dcon%2Bv%25E1%25BA%25A1c%26gbv%3D2%26ndsp%3D20%26hl%3Dvi%26sa%3DN%26start%3D40"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images.google.com.vn/imgres?imgurl=http://i209.photobucket.com/albums/bb112/Kieu_anhhuong/CHIM/chim5.jpg&amp;imgrefurl=http://blog.timnhanh.com/bluesky11/subject/khac.35A4E901.html&amp;usg=__8lBrodrNfOKemekK6ipIcfvnEw8=&amp;h=323&amp;w=400&amp;sz=20&amp;hl=vi&amp;start=20&amp;tbnid=XdXmFfTa61alTM:&amp;tbnh=100&amp;tbnw=124&amp;prev=/images%3Fq%3Dcon%2Bc%25C3%25B2%2Bb%25E1%25BB%25A3%26gbv%3D2%26hl%3Dvi"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vn/imgres?imgurl=http://thatsonchaudoc.com/banviet2/LuongThuTrung/HoiKy/VacDiecBoNong_files/image008.jpg&amp;imgrefurl=http://thatsonchaudoc.com/banviet2/LuongThuTrung/HoiKy/VacDiecBoNong.htm&amp;usg=__sDPRogpqKm01kx3eJwox4DxcPqs=&amp;h=278&amp;w=245&amp;sz=8&amp;hl=vi&amp;start=57&amp;tbnid=zEmcQqqN_CwHqM:&amp;tbnh=114&amp;tbnw=100&amp;prev=/images%3Fq%3Dcon%2Bv%25E1%25BA%25A1c%26gbv%3D2%26ndsp%3D20%26hl%3Dvi%26sa%3DN%26start%3D40"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images.google.com.vn/imgres?imgurl=http://i209.photobucket.com/albums/bb112/Kieu_anhhuong/CHIM/chim5.jpg&amp;imgrefurl=http://blog.timnhanh.com/bluesky11/subject/khac.35A4E901.html&amp;usg=__8lBrodrNfOKemekK6ipIcfvnEw8=&amp;h=323&amp;w=400&amp;sz=20&amp;hl=vi&amp;start=20&amp;tbnid=XdXmFfTa61alTM:&amp;tbnh=100&amp;tbnw=124&amp;prev=/images%3Fq%3Dcon%2Bc%25C3%25B2%2Bb%25E1%25BB%25A3%26gbv%3D2%26hl%3Dvi"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EJ1450">
            <a:extLst>
              <a:ext uri="{FF2B5EF4-FFF2-40B4-BE49-F238E27FC236}">
                <a16:creationId xmlns:a16="http://schemas.microsoft.com/office/drawing/2014/main" id="{C6960C9B-AEBE-4BEF-BED4-2E2A5B038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943600"/>
          </a:xfrm>
          <a:prstGeom prst="rect">
            <a:avLst/>
          </a:prstGeom>
          <a:solidFill>
            <a:srgbClr val="0000FF"/>
          </a:solidFill>
          <a:ln w="9525">
            <a:solidFill>
              <a:srgbClr val="FF0000"/>
            </a:solidFill>
            <a:miter lim="800000"/>
            <a:headEnd/>
            <a:tailEnd/>
          </a:ln>
        </p:spPr>
      </p:pic>
      <p:pic>
        <p:nvPicPr>
          <p:cNvPr id="2051" name="Picture 3" descr="RADIO">
            <a:extLst>
              <a:ext uri="{FF2B5EF4-FFF2-40B4-BE49-F238E27FC236}">
                <a16:creationId xmlns:a16="http://schemas.microsoft.com/office/drawing/2014/main" id="{E76B6705-0671-4CDC-AA0C-77CE5ED2D7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6578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2" descr="DSTARS-P">
            <a:extLst>
              <a:ext uri="{FF2B5EF4-FFF2-40B4-BE49-F238E27FC236}">
                <a16:creationId xmlns:a16="http://schemas.microsoft.com/office/drawing/2014/main" id="{942798E9-911F-40A5-9E8E-AFB5A7ED4C7A}"/>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8547101" y="36703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2" descr="DSTARS-P">
            <a:extLst>
              <a:ext uri="{FF2B5EF4-FFF2-40B4-BE49-F238E27FC236}">
                <a16:creationId xmlns:a16="http://schemas.microsoft.com/office/drawing/2014/main" id="{1C69FB30-BA0F-4C17-8272-2E42405B6467}"/>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524001" y="5030788"/>
            <a:ext cx="180657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6">
            <a:extLst>
              <a:ext uri="{FF2B5EF4-FFF2-40B4-BE49-F238E27FC236}">
                <a16:creationId xmlns:a16="http://schemas.microsoft.com/office/drawing/2014/main" id="{B988976F-A9C8-4CD0-AE6A-1217DCF8D829}"/>
              </a:ext>
            </a:extLst>
          </p:cNvPr>
          <p:cNvSpPr>
            <a:spLocks noChangeArrowheads="1" noChangeShapeType="1" noTextEdit="1"/>
          </p:cNvSpPr>
          <p:nvPr/>
        </p:nvSpPr>
        <p:spPr bwMode="auto">
          <a:xfrm>
            <a:off x="2667000" y="1143000"/>
            <a:ext cx="6781800" cy="3505200"/>
          </a:xfrm>
          <a:prstGeom prst="rect">
            <a:avLst/>
          </a:prstGeom>
        </p:spPr>
        <p:txBody>
          <a:bodyPr spcFirstLastPara="1" wrap="none" fromWordArt="1">
            <a:prstTxWarp prst="textArchUp">
              <a:avLst>
                <a:gd name="adj" fmla="val 10800004"/>
              </a:avLst>
            </a:prstTxWarp>
          </a:bodyPr>
          <a:lstStyle/>
          <a:p>
            <a:pPr algn="ctr" fontAlgn="base">
              <a:spcBef>
                <a:spcPct val="0"/>
              </a:spcBef>
              <a:spcAft>
                <a:spcPct val="0"/>
              </a:spcAft>
            </a:pPr>
            <a:r>
              <a:rPr lang="en-US" sz="4000" b="1" i="1" kern="10">
                <a:ln w="9525">
                  <a:solidFill>
                    <a:srgbClr val="3366FF"/>
                  </a:solidFill>
                  <a:round/>
                  <a:headEnd/>
                  <a:tailEnd/>
                </a:ln>
                <a:solidFill>
                  <a:srgbClr val="FF0000"/>
                </a:solidFill>
                <a:latin typeface="Times New Roman" panose="02020603050405020304" pitchFamily="18" charset="0"/>
                <a:cs typeface="Times New Roman" panose="02020603050405020304" pitchFamily="18" charset="0"/>
              </a:rPr>
              <a:t>CHÀO MỪNG QUÍ THẦY CÔ VỀ DỰ GIỜ</a:t>
            </a:r>
          </a:p>
        </p:txBody>
      </p:sp>
      <p:sp>
        <p:nvSpPr>
          <p:cNvPr id="4103" name="WordArt 7">
            <a:extLst>
              <a:ext uri="{FF2B5EF4-FFF2-40B4-BE49-F238E27FC236}">
                <a16:creationId xmlns:a16="http://schemas.microsoft.com/office/drawing/2014/main" id="{3B3E2B1E-13C0-4D51-85A8-BC300E51DAEE}"/>
              </a:ext>
            </a:extLst>
          </p:cNvPr>
          <p:cNvSpPr>
            <a:spLocks noChangeArrowheads="1" noChangeShapeType="1" noTextEdit="1"/>
          </p:cNvSpPr>
          <p:nvPr/>
        </p:nvSpPr>
        <p:spPr bwMode="auto">
          <a:xfrm>
            <a:off x="3657600" y="2362200"/>
            <a:ext cx="4495800" cy="12573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4400" b="1" i="1" kern="10">
                <a:ln w="19050">
                  <a:solidFill>
                    <a:srgbClr val="FFFF99"/>
                  </a:solidFill>
                  <a:round/>
                  <a:headEnd/>
                  <a:tailEnd/>
                </a:ln>
                <a:solidFill>
                  <a:srgbClr val="FF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Môn : Luyện từ và câu</a:t>
            </a:r>
          </a:p>
        </p:txBody>
      </p:sp>
      <p:pic>
        <p:nvPicPr>
          <p:cNvPr id="2056" name="Picture 9" descr="bar01">
            <a:extLst>
              <a:ext uri="{FF2B5EF4-FFF2-40B4-BE49-F238E27FC236}">
                <a16:creationId xmlns:a16="http://schemas.microsoft.com/office/drawing/2014/main" id="{F6A39A3E-AAC7-4672-883C-0522B82385D6}"/>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1524000" y="60198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2" descr="DSTARS-P">
            <a:extLst>
              <a:ext uri="{FF2B5EF4-FFF2-40B4-BE49-F238E27FC236}">
                <a16:creationId xmlns:a16="http://schemas.microsoft.com/office/drawing/2014/main" id="{87C88234-FD64-40E7-97B4-0B423390FFA0}"/>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05001" y="533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2" descr="DSTARS-P">
            <a:extLst>
              <a:ext uri="{FF2B5EF4-FFF2-40B4-BE49-F238E27FC236}">
                <a16:creationId xmlns:a16="http://schemas.microsoft.com/office/drawing/2014/main" id="{8059F6A5-624C-4F0F-B453-B6BCAC180834}"/>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2057401" y="6858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52" descr="DSTARS-P">
            <a:extLst>
              <a:ext uri="{FF2B5EF4-FFF2-40B4-BE49-F238E27FC236}">
                <a16:creationId xmlns:a16="http://schemas.microsoft.com/office/drawing/2014/main" id="{13F548EC-4EF7-4CAA-9E46-1BF28D911257}"/>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2209801" y="8382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52" descr="DSTARS-P">
            <a:extLst>
              <a:ext uri="{FF2B5EF4-FFF2-40B4-BE49-F238E27FC236}">
                <a16:creationId xmlns:a16="http://schemas.microsoft.com/office/drawing/2014/main" id="{7127217B-7C38-4C5D-BE97-F1623D75B6C2}"/>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8534401" y="4343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52" descr="DSTARS-P">
            <a:extLst>
              <a:ext uri="{FF2B5EF4-FFF2-40B4-BE49-F238E27FC236}">
                <a16:creationId xmlns:a16="http://schemas.microsoft.com/office/drawing/2014/main" id="{633B3AFB-EF0A-4C54-9367-FAB786120E70}"/>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8305801" y="533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52" descr="DSTARS-P">
            <a:extLst>
              <a:ext uri="{FF2B5EF4-FFF2-40B4-BE49-F238E27FC236}">
                <a16:creationId xmlns:a16="http://schemas.microsoft.com/office/drawing/2014/main" id="{AE0F059E-6091-41F7-88DC-572C55E0609B}"/>
              </a:ext>
            </a:extLst>
          </p:cNvPr>
          <p:cNvPicPr>
            <a:picLocks noChangeAspect="1" noChangeArrowheads="1" noCrop="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8534401" y="403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16">
            <a:extLst>
              <a:ext uri="{FF2B5EF4-FFF2-40B4-BE49-F238E27FC236}">
                <a16:creationId xmlns:a16="http://schemas.microsoft.com/office/drawing/2014/main" id="{74D23BFF-9989-47FA-B040-E862A3F5A1A2}"/>
              </a:ext>
            </a:extLst>
          </p:cNvPr>
          <p:cNvSpPr txBox="1">
            <a:spLocks noChangeArrowheads="1"/>
          </p:cNvSpPr>
          <p:nvPr/>
        </p:nvSpPr>
        <p:spPr bwMode="auto">
          <a:xfrm>
            <a:off x="2667000" y="228601"/>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heel(4)">
                                      <p:cBhvr>
                                        <p:cTn id="7" dur="2000"/>
                                        <p:tgtEl>
                                          <p:spTgt spid="4102"/>
                                        </p:tgtEl>
                                      </p:cBhvr>
                                    </p:animEffect>
                                  </p:childTnLst>
                                </p:cTn>
                              </p:par>
                              <p:par>
                                <p:cTn id="8" presetID="21" presetClass="entr" presetSubtype="4"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wheel(4)">
                                      <p:cBhvr>
                                        <p:cTn id="10" dur="2000"/>
                                        <p:tgtEl>
                                          <p:spTgt spid="41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B566D6F0-B34D-4C19-84AB-B469B6ADC3BF}"/>
              </a:ext>
            </a:extLst>
          </p:cNvPr>
          <p:cNvSpPr txBox="1">
            <a:spLocks noChangeArrowheads="1"/>
          </p:cNvSpPr>
          <p:nvPr/>
        </p:nvSpPr>
        <p:spPr bwMode="auto">
          <a:xfrm>
            <a:off x="1905000" y="1600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1267" name="Text Box 5">
            <a:extLst>
              <a:ext uri="{FF2B5EF4-FFF2-40B4-BE49-F238E27FC236}">
                <a16:creationId xmlns:a16="http://schemas.microsoft.com/office/drawing/2014/main" id="{29DBFE05-0472-4C00-8B67-FDA53BB81C11}"/>
              </a:ext>
            </a:extLst>
          </p:cNvPr>
          <p:cNvSpPr txBox="1">
            <a:spLocks noChangeArrowheads="1"/>
          </p:cNvSpPr>
          <p:nvPr/>
        </p:nvSpPr>
        <p:spPr bwMode="auto">
          <a:xfrm>
            <a:off x="1828800" y="23622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5366" name="Text Box 6">
            <a:extLst>
              <a:ext uri="{FF2B5EF4-FFF2-40B4-BE49-F238E27FC236}">
                <a16:creationId xmlns:a16="http://schemas.microsoft.com/office/drawing/2014/main" id="{5A8174D9-FA88-4EF1-A51D-097F3D02FC81}"/>
              </a:ext>
            </a:extLst>
          </p:cNvPr>
          <p:cNvSpPr txBox="1">
            <a:spLocks noChangeArrowheads="1"/>
          </p:cNvSpPr>
          <p:nvPr/>
        </p:nvSpPr>
        <p:spPr bwMode="auto">
          <a:xfrm>
            <a:off x="1752600" y="381001"/>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600" b="1" u="sng">
                <a:solidFill>
                  <a:srgbClr val="0070C0"/>
                </a:solidFill>
                <a:latin typeface="Times New Roman" panose="02020603050405020304" pitchFamily="18" charset="0"/>
              </a:rPr>
              <a:t>Bài 4</a:t>
            </a:r>
            <a:r>
              <a:rPr lang="en-US" altLang="en-US" sz="3600" b="1">
                <a:solidFill>
                  <a:srgbClr val="0070C0"/>
                </a:solidFill>
                <a:latin typeface="Times New Roman" panose="02020603050405020304" pitchFamily="18" charset="0"/>
              </a:rPr>
              <a:t>: Trả lời câu hỏi:                                                      </a:t>
            </a:r>
            <a:r>
              <a:rPr lang="en-US" altLang="en-US" sz="3600">
                <a:solidFill>
                  <a:srgbClr val="0070C0"/>
                </a:solidFill>
                <a:latin typeface="Times New Roman" panose="02020603050405020304" pitchFamily="18" charset="0"/>
              </a:rPr>
              <a:t>a) Lớp em bắt đầu vào học kì II khi nào?                     b) Khi nào học kì II kết thúc?                                       c) Tháng mấy các em được nghỉ hè?</a:t>
            </a:r>
          </a:p>
        </p:txBody>
      </p:sp>
      <p:sp>
        <p:nvSpPr>
          <p:cNvPr id="11269" name="Text Box 7">
            <a:extLst>
              <a:ext uri="{FF2B5EF4-FFF2-40B4-BE49-F238E27FC236}">
                <a16:creationId xmlns:a16="http://schemas.microsoft.com/office/drawing/2014/main" id="{9CE75B1A-2208-468B-B494-257AC7AF0C07}"/>
              </a:ext>
            </a:extLst>
          </p:cNvPr>
          <p:cNvSpPr txBox="1">
            <a:spLocks noChangeArrowheads="1"/>
          </p:cNvSpPr>
          <p:nvPr/>
        </p:nvSpPr>
        <p:spPr bwMode="auto">
          <a:xfrm>
            <a:off x="1981200" y="4724401"/>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5368" name="Text Box 8">
            <a:extLst>
              <a:ext uri="{FF2B5EF4-FFF2-40B4-BE49-F238E27FC236}">
                <a16:creationId xmlns:a16="http://schemas.microsoft.com/office/drawing/2014/main" id="{7CA13B98-2D04-4AAC-A117-CD4980F88DE3}"/>
              </a:ext>
            </a:extLst>
          </p:cNvPr>
          <p:cNvSpPr txBox="1">
            <a:spLocks noChangeArrowheads="1"/>
          </p:cNvSpPr>
          <p:nvPr/>
        </p:nvSpPr>
        <p:spPr bwMode="auto">
          <a:xfrm>
            <a:off x="1676400" y="3124201"/>
            <a:ext cx="8458200" cy="1984375"/>
          </a:xfrm>
          <a:prstGeom prst="rect">
            <a:avLst/>
          </a:prstGeom>
          <a:solidFill>
            <a:srgbClr val="FFFF99"/>
          </a:solidFill>
          <a:ln w="38100">
            <a:solidFill>
              <a:srgbClr val="FF0066"/>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FF0000"/>
                </a:solidFill>
                <a:latin typeface="Times New Roman" panose="02020603050405020304" pitchFamily="18" charset="0"/>
              </a:rPr>
              <a:t>    a) </a:t>
            </a:r>
            <a:r>
              <a:rPr lang="en-US" altLang="en-US" sz="2800">
                <a:solidFill>
                  <a:srgbClr val="000000"/>
                </a:solidFill>
                <a:latin typeface="Times New Roman" panose="02020603050405020304" pitchFamily="18" charset="0"/>
              </a:rPr>
              <a:t>Lớp em bắt đầu vào học kì II</a:t>
            </a:r>
            <a:r>
              <a:rPr lang="en-US" altLang="en-US" sz="2800" b="1">
                <a:solidFill>
                  <a:srgbClr val="FF0000"/>
                </a:solidFill>
                <a:latin typeface="Times New Roman" panose="02020603050405020304" pitchFamily="18" charset="0"/>
              </a:rPr>
              <a:t> </a:t>
            </a:r>
            <a:r>
              <a:rPr lang="en-US" altLang="en-US" sz="3200">
                <a:solidFill>
                  <a:srgbClr val="333399"/>
                </a:solidFill>
                <a:latin typeface="Times New Roman" panose="02020603050405020304" pitchFamily="18" charset="0"/>
              </a:rPr>
              <a:t>từ đầu tuần 19</a:t>
            </a:r>
          </a:p>
          <a:p>
            <a:pPr eaLnBrk="1" fontAlgn="base" hangingPunct="1">
              <a:spcBef>
                <a:spcPct val="0"/>
              </a:spcBef>
              <a:spcAft>
                <a:spcPct val="0"/>
              </a:spcAft>
            </a:pPr>
            <a:r>
              <a:rPr lang="en-US" altLang="en-US" sz="2800" b="1">
                <a:solidFill>
                  <a:srgbClr val="333399"/>
                </a:solidFill>
                <a:latin typeface="Times New Roman" panose="02020603050405020304" pitchFamily="18" charset="0"/>
              </a:rPr>
              <a:t>    b, </a:t>
            </a:r>
            <a:r>
              <a:rPr lang="en-US" altLang="en-US" sz="2800">
                <a:solidFill>
                  <a:srgbClr val="000000"/>
                </a:solidFill>
              </a:rPr>
              <a:t>Học kỳ 2 kết thúc vào </a:t>
            </a:r>
            <a:r>
              <a:rPr lang="en-US" altLang="en-US" sz="2800">
                <a:solidFill>
                  <a:srgbClr val="0000FF"/>
                </a:solidFill>
              </a:rPr>
              <a:t>khoảng cuối tháng 5</a:t>
            </a:r>
            <a:r>
              <a:rPr lang="en-US" altLang="en-US" sz="2800">
                <a:solidFill>
                  <a:srgbClr val="000000"/>
                </a:solidFill>
              </a:rPr>
              <a:t>.</a:t>
            </a:r>
          </a:p>
          <a:p>
            <a:pPr eaLnBrk="1" fontAlgn="base" hangingPunct="1">
              <a:spcBef>
                <a:spcPct val="0"/>
              </a:spcBef>
              <a:spcAft>
                <a:spcPct val="0"/>
              </a:spcAft>
            </a:pPr>
            <a:r>
              <a:rPr lang="en-US" altLang="en-US" sz="2800">
                <a:solidFill>
                  <a:srgbClr val="0000FF"/>
                </a:solidFill>
              </a:rPr>
              <a:t>    c,Đầu tháng 6</a:t>
            </a:r>
            <a:r>
              <a:rPr lang="en-US" altLang="en-US" sz="2800">
                <a:solidFill>
                  <a:srgbClr val="000000"/>
                </a:solidFill>
              </a:rPr>
              <a:t>, chúng em được nghỉ hè.</a:t>
            </a:r>
          </a:p>
          <a:p>
            <a:pPr eaLnBrk="1" fontAlgn="base" hangingPunct="1">
              <a:spcBef>
                <a:spcPct val="20000"/>
              </a:spcBef>
              <a:spcAft>
                <a:spcPct val="0"/>
              </a:spcAft>
              <a:buClr>
                <a:srgbClr val="333399"/>
              </a:buClr>
            </a:pPr>
            <a:endParaRPr lang="en-US" altLang="en-US" sz="2800" b="1">
              <a:solidFill>
                <a:srgbClr val="333399"/>
              </a:solidFill>
              <a:latin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1000" fill="hold"/>
                                        <p:tgtEl>
                                          <p:spTgt spid="15366"/>
                                        </p:tgtEl>
                                        <p:attrNameLst>
                                          <p:attrName>ppt_x</p:attrName>
                                        </p:attrNameLst>
                                      </p:cBhvr>
                                      <p:tavLst>
                                        <p:tav tm="0">
                                          <p:val>
                                            <p:strVal val="#ppt_x-.2"/>
                                          </p:val>
                                        </p:tav>
                                        <p:tav tm="100000">
                                          <p:val>
                                            <p:strVal val="#ppt_x"/>
                                          </p:val>
                                        </p:tav>
                                      </p:tavLst>
                                    </p:anim>
                                    <p:anim calcmode="lin" valueType="num">
                                      <p:cBhvr>
                                        <p:cTn id="8" dur="1000" fill="hold"/>
                                        <p:tgtEl>
                                          <p:spTgt spid="153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5368"/>
                                        </p:tgtEl>
                                        <p:attrNameLst>
                                          <p:attrName>style.visibility</p:attrName>
                                        </p:attrNameLst>
                                      </p:cBhvr>
                                      <p:to>
                                        <p:strVal val="visible"/>
                                      </p:to>
                                    </p:set>
                                    <p:animEffect transition="in" filter="wedge">
                                      <p:cBhvr>
                                        <p:cTn id="14"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Oval 5">
            <a:extLst>
              <a:ext uri="{FF2B5EF4-FFF2-40B4-BE49-F238E27FC236}">
                <a16:creationId xmlns:a16="http://schemas.microsoft.com/office/drawing/2014/main" id="{68E70A54-1C7D-43C5-B4B8-826E5E25AA94}"/>
              </a:ext>
            </a:extLst>
          </p:cNvPr>
          <p:cNvSpPr>
            <a:spLocks noChangeArrowheads="1"/>
          </p:cNvSpPr>
          <p:nvPr/>
        </p:nvSpPr>
        <p:spPr bwMode="auto">
          <a:xfrm>
            <a:off x="2438400" y="381000"/>
            <a:ext cx="7086600" cy="1219200"/>
          </a:xfrm>
          <a:prstGeom prst="ellipse">
            <a:avLst/>
          </a:prstGeom>
          <a:gradFill rotWithShape="1">
            <a:gsLst>
              <a:gs pos="0">
                <a:srgbClr val="0066FF"/>
              </a:gs>
              <a:gs pos="100000">
                <a:schemeClr val="hlink"/>
              </a:gs>
            </a:gsLst>
            <a:lin ang="2700000" scaled="1"/>
          </a:gradFill>
          <a:ln w="38100">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FFC000"/>
                </a:solidFill>
              </a:rPr>
              <a:t> TRÒ CHƠI:BẢNG VÀNG</a:t>
            </a:r>
          </a:p>
        </p:txBody>
      </p:sp>
      <p:sp>
        <p:nvSpPr>
          <p:cNvPr id="12291" name="Text Box 6">
            <a:extLst>
              <a:ext uri="{FF2B5EF4-FFF2-40B4-BE49-F238E27FC236}">
                <a16:creationId xmlns:a16="http://schemas.microsoft.com/office/drawing/2014/main" id="{A39B958D-4494-4A61-93E1-7CDC50EB5A01}"/>
              </a:ext>
            </a:extLst>
          </p:cNvPr>
          <p:cNvSpPr txBox="1">
            <a:spLocks noChangeArrowheads="1"/>
          </p:cNvSpPr>
          <p:nvPr/>
        </p:nvSpPr>
        <p:spPr bwMode="auto">
          <a:xfrm>
            <a:off x="2819400" y="3200401"/>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6391" name="Text Box 7">
            <a:extLst>
              <a:ext uri="{FF2B5EF4-FFF2-40B4-BE49-F238E27FC236}">
                <a16:creationId xmlns:a16="http://schemas.microsoft.com/office/drawing/2014/main" id="{2BED16AC-6580-427E-973D-1C62D894F20E}"/>
              </a:ext>
            </a:extLst>
          </p:cNvPr>
          <p:cNvSpPr txBox="1">
            <a:spLocks noChangeArrowheads="1"/>
          </p:cNvSpPr>
          <p:nvPr/>
        </p:nvSpPr>
        <p:spPr bwMode="auto">
          <a:xfrm>
            <a:off x="1828800" y="1828800"/>
            <a:ext cx="85344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0000FF"/>
                </a:solidFill>
                <a:latin typeface="Times New Roman" panose="02020603050405020304" pitchFamily="18" charset="0"/>
              </a:rPr>
              <a:t>Tổng số câu hỏi: 5 câu. Mỗi câu hỏi được trả lời trong thời gian 10 giây.</a:t>
            </a:r>
          </a:p>
          <a:p>
            <a:pPr eaLnBrk="1" fontAlgn="base" hangingPunct="1">
              <a:spcBef>
                <a:spcPct val="50000"/>
              </a:spcBef>
              <a:spcAft>
                <a:spcPct val="0"/>
              </a:spcAft>
            </a:pPr>
            <a:r>
              <a:rPr lang="en-US" altLang="en-US" sz="3200" b="1">
                <a:solidFill>
                  <a:srgbClr val="0000FF"/>
                </a:solidFill>
                <a:latin typeface="Times New Roman" panose="02020603050405020304" pitchFamily="18" charset="0"/>
              </a:rPr>
              <a:t>-Nội dung câu trả lời được viết vào bảng con.</a:t>
            </a:r>
          </a:p>
          <a:p>
            <a:pPr eaLnBrk="1" fontAlgn="base" hangingPunct="1">
              <a:spcBef>
                <a:spcPct val="50000"/>
              </a:spcBef>
              <a:spcAft>
                <a:spcPct val="0"/>
              </a:spcAft>
            </a:pPr>
            <a:r>
              <a:rPr lang="en-US" altLang="en-US" sz="3200" b="1">
                <a:solidFill>
                  <a:srgbClr val="0000FF"/>
                </a:solidFill>
                <a:latin typeface="Times New Roman" panose="02020603050405020304" pitchFamily="18" charset="0"/>
              </a:rPr>
              <a:t>-Em nào trả lời đúng được tiếp tục tham gia trò chơi, em nào trả lời sai ở câu hỏi nào thì không được tham gia trò chơi tiếp.</a:t>
            </a:r>
          </a:p>
          <a:p>
            <a:pPr eaLnBrk="1" fontAlgn="base" hangingPunct="1">
              <a:spcBef>
                <a:spcPct val="50000"/>
              </a:spcBef>
              <a:spcAft>
                <a:spcPct val="0"/>
              </a:spcAft>
            </a:pPr>
            <a:r>
              <a:rPr lang="en-US" altLang="en-US" sz="3200" b="1">
                <a:solidFill>
                  <a:srgbClr val="0000FF"/>
                </a:solidFill>
                <a:latin typeface="Times New Roman" panose="02020603050405020304" pitchFamily="18" charset="0"/>
              </a:rPr>
              <a:t>- Em nào trả lời được nhiều câu nhất là thắng</a:t>
            </a:r>
            <a:r>
              <a:rPr lang="en-US" altLang="en-US" sz="2400" b="1">
                <a:solidFill>
                  <a:srgbClr val="0000FF"/>
                </a:solidFill>
                <a:latin typeface="Times New Roman" panose="02020603050405020304" pitchFamily="18" charset="0"/>
              </a:rPr>
              <a: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ppt_x</p:attrName>
                                        </p:attrNameLst>
                                      </p:cBhvr>
                                      <p:tavLst>
                                        <p:tav tm="0">
                                          <p:val>
                                            <p:strVal val="#ppt_x-.2"/>
                                          </p:val>
                                        </p:tav>
                                        <p:tav tm="100000">
                                          <p:val>
                                            <p:strVal val="#ppt_x"/>
                                          </p:val>
                                        </p:tav>
                                      </p:tavLst>
                                    </p:anim>
                                    <p:anim calcmode="lin" valueType="num">
                                      <p:cBhvr>
                                        <p:cTn id="8" dur="1000" fill="hold"/>
                                        <p:tgtEl>
                                          <p:spTgt spid="163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391"/>
                                        </p:tgtEl>
                                        <p:attrNameLst>
                                          <p:attrName>style.visibility</p:attrName>
                                        </p:attrNameLst>
                                      </p:cBhvr>
                                      <p:to>
                                        <p:strVal val="visible"/>
                                      </p:to>
                                    </p:set>
                                    <p:anim calcmode="lin" valueType="num">
                                      <p:cBhvr>
                                        <p:cTn id="14" dur="1000" fill="hold"/>
                                        <p:tgtEl>
                                          <p:spTgt spid="16391"/>
                                        </p:tgtEl>
                                        <p:attrNameLst>
                                          <p:attrName>ppt_x</p:attrName>
                                        </p:attrNameLst>
                                      </p:cBhvr>
                                      <p:tavLst>
                                        <p:tav tm="0">
                                          <p:val>
                                            <p:strVal val="#ppt_x-.2"/>
                                          </p:val>
                                        </p:tav>
                                        <p:tav tm="100000">
                                          <p:val>
                                            <p:strVal val="#ppt_x"/>
                                          </p:val>
                                        </p:tav>
                                      </p:tavLst>
                                    </p:anim>
                                    <p:anim calcmode="lin" valueType="num">
                                      <p:cBhvr>
                                        <p:cTn id="15" dur="1000" fill="hold"/>
                                        <p:tgtEl>
                                          <p:spTgt spid="163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6391"/>
                                        </p:tgtEl>
                                        <p:attrNameLst>
                                          <p:attrName>ppt_w</p:attrName>
                                        </p:attrNameLst>
                                      </p:cBhvr>
                                      <p:tavLst>
                                        <p:tav tm="0">
                                          <p:val>
                                            <p:strVal val="ppt_w"/>
                                          </p:val>
                                        </p:tav>
                                        <p:tav tm="100000">
                                          <p:val>
                                            <p:fltVal val="0"/>
                                          </p:val>
                                        </p:tav>
                                      </p:tavLst>
                                    </p:anim>
                                    <p:anim calcmode="lin" valueType="num">
                                      <p:cBhvr>
                                        <p:cTn id="21" dur="500"/>
                                        <p:tgtEl>
                                          <p:spTgt spid="16391"/>
                                        </p:tgtEl>
                                        <p:attrNameLst>
                                          <p:attrName>ppt_h</p:attrName>
                                        </p:attrNameLst>
                                      </p:cBhvr>
                                      <p:tavLst>
                                        <p:tav tm="0">
                                          <p:val>
                                            <p:strVal val="ppt_h"/>
                                          </p:val>
                                        </p:tav>
                                        <p:tav tm="100000">
                                          <p:val>
                                            <p:fltVal val="0"/>
                                          </p:val>
                                        </p:tav>
                                      </p:tavLst>
                                    </p:anim>
                                    <p:animEffect transition="out" filter="fade">
                                      <p:cBhvr>
                                        <p:cTn id="22" dur="500"/>
                                        <p:tgtEl>
                                          <p:spTgt spid="16391"/>
                                        </p:tgtEl>
                                      </p:cBhvr>
                                    </p:animEffect>
                                    <p:set>
                                      <p:cBhvr>
                                        <p:cTn id="23" dur="1" fill="hold">
                                          <p:stCondLst>
                                            <p:cond delay="499"/>
                                          </p:stCondLst>
                                        </p:cTn>
                                        <p:tgtEl>
                                          <p:spTgt spid="16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1" grpId="0"/>
      <p:bldP spid="1639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5">
            <a:extLst>
              <a:ext uri="{FF2B5EF4-FFF2-40B4-BE49-F238E27FC236}">
                <a16:creationId xmlns:a16="http://schemas.microsoft.com/office/drawing/2014/main" id="{CAC8C40F-06C0-485F-81F0-36BDFAC0CFC8}"/>
              </a:ext>
            </a:extLst>
          </p:cNvPr>
          <p:cNvSpPr>
            <a:spLocks noChangeArrowheads="1"/>
          </p:cNvSpPr>
          <p:nvPr/>
        </p:nvSpPr>
        <p:spPr bwMode="auto">
          <a:xfrm>
            <a:off x="2590800" y="533400"/>
            <a:ext cx="7086600" cy="1219200"/>
          </a:xfrm>
          <a:prstGeom prst="ellipse">
            <a:avLst/>
          </a:prstGeom>
          <a:gradFill rotWithShape="1">
            <a:gsLst>
              <a:gs pos="0">
                <a:srgbClr val="0066FF"/>
              </a:gs>
              <a:gs pos="100000">
                <a:schemeClr val="hlink"/>
              </a:gs>
            </a:gsLst>
            <a:lin ang="2700000" scaled="1"/>
          </a:gra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FFC000"/>
                </a:solidFill>
              </a:rPr>
              <a:t> TRÒ CHƠI: BẢNG VÀNG</a:t>
            </a:r>
          </a:p>
        </p:txBody>
      </p:sp>
      <p:sp>
        <p:nvSpPr>
          <p:cNvPr id="17414" name="Text Box 6">
            <a:extLst>
              <a:ext uri="{FF2B5EF4-FFF2-40B4-BE49-F238E27FC236}">
                <a16:creationId xmlns:a16="http://schemas.microsoft.com/office/drawing/2014/main" id="{C5759C02-5CB9-448B-9C33-FE63DF6E0172}"/>
              </a:ext>
            </a:extLst>
          </p:cNvPr>
          <p:cNvSpPr txBox="1">
            <a:spLocks noChangeArrowheads="1"/>
          </p:cNvSpPr>
          <p:nvPr/>
        </p:nvSpPr>
        <p:spPr bwMode="auto">
          <a:xfrm>
            <a:off x="2209800" y="3276601"/>
            <a:ext cx="8001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Câu1: Tìm sự vật được nhân hóa trong câu sau:</a:t>
            </a:r>
          </a:p>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      </a:t>
            </a:r>
            <a:r>
              <a:rPr lang="en-US" altLang="en-US" sz="2800" b="1">
                <a:solidFill>
                  <a:srgbClr val="FF0000"/>
                </a:solidFill>
                <a:latin typeface="Times New Roman" panose="02020603050405020304" pitchFamily="18" charset="0"/>
              </a:rPr>
              <a:t>Trăng nhìn qua cửa sổ xem chúng em học bài.</a:t>
            </a:r>
          </a:p>
        </p:txBody>
      </p:sp>
      <p:sp>
        <p:nvSpPr>
          <p:cNvPr id="17415" name="Oval 7">
            <a:extLst>
              <a:ext uri="{FF2B5EF4-FFF2-40B4-BE49-F238E27FC236}">
                <a16:creationId xmlns:a16="http://schemas.microsoft.com/office/drawing/2014/main" id="{DBA6C0FA-FD34-4A7F-82E9-D978F4898911}"/>
              </a:ext>
            </a:extLst>
          </p:cNvPr>
          <p:cNvSpPr>
            <a:spLocks noChangeArrowheads="1"/>
          </p:cNvSpPr>
          <p:nvPr/>
        </p:nvSpPr>
        <p:spPr bwMode="auto">
          <a:xfrm>
            <a:off x="4267200" y="4419600"/>
            <a:ext cx="3505200" cy="609600"/>
          </a:xfrm>
          <a:prstGeom prst="ellipse">
            <a:avLst/>
          </a:prstGeom>
          <a:solidFill>
            <a:schemeClr val="tx1"/>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FF0000"/>
                </a:solidFill>
                <a:latin typeface="Times New Roman" panose="02020603050405020304" pitchFamily="18" charset="0"/>
              </a:rPr>
              <a:t>Trăng</a:t>
            </a:r>
          </a:p>
        </p:txBody>
      </p:sp>
      <p:sp>
        <p:nvSpPr>
          <p:cNvPr id="17416" name="Text Box 8">
            <a:extLst>
              <a:ext uri="{FF2B5EF4-FFF2-40B4-BE49-F238E27FC236}">
                <a16:creationId xmlns:a16="http://schemas.microsoft.com/office/drawing/2014/main" id="{79F24C96-B1CD-4498-9DA2-623E9053D43F}"/>
              </a:ext>
            </a:extLst>
          </p:cNvPr>
          <p:cNvSpPr txBox="1">
            <a:spLocks noChangeArrowheads="1"/>
          </p:cNvSpPr>
          <p:nvPr/>
        </p:nvSpPr>
        <p:spPr bwMode="auto">
          <a:xfrm>
            <a:off x="1828800" y="3048001"/>
            <a:ext cx="9144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2)Tìm bộ phận câu trả lời câu hỏi Khi nào? trong câu sau:</a:t>
            </a:r>
          </a:p>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-Hôm qua, chúng em nghỉ tết dương lịch.</a:t>
            </a:r>
          </a:p>
        </p:txBody>
      </p:sp>
      <p:sp>
        <p:nvSpPr>
          <p:cNvPr id="17417" name="Oval 9">
            <a:extLst>
              <a:ext uri="{FF2B5EF4-FFF2-40B4-BE49-F238E27FC236}">
                <a16:creationId xmlns:a16="http://schemas.microsoft.com/office/drawing/2014/main" id="{BB0C7FC0-E07C-45E0-A2C6-0A501B1145B6}"/>
              </a:ext>
            </a:extLst>
          </p:cNvPr>
          <p:cNvSpPr>
            <a:spLocks noChangeArrowheads="1"/>
          </p:cNvSpPr>
          <p:nvPr/>
        </p:nvSpPr>
        <p:spPr bwMode="auto">
          <a:xfrm>
            <a:off x="4267200" y="4419600"/>
            <a:ext cx="3505200" cy="533400"/>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a:solidFill>
                  <a:srgbClr val="FF0000"/>
                </a:solidFill>
                <a:latin typeface="Times New Roman" panose="02020603050405020304" pitchFamily="18" charset="0"/>
              </a:rPr>
              <a:t>Hôm qua</a:t>
            </a:r>
          </a:p>
        </p:txBody>
      </p:sp>
      <p:sp>
        <p:nvSpPr>
          <p:cNvPr id="17418" name="Text Box 10">
            <a:extLst>
              <a:ext uri="{FF2B5EF4-FFF2-40B4-BE49-F238E27FC236}">
                <a16:creationId xmlns:a16="http://schemas.microsoft.com/office/drawing/2014/main" id="{0C64E396-F2B6-4AA2-AFA8-77D7CDA11505}"/>
              </a:ext>
            </a:extLst>
          </p:cNvPr>
          <p:cNvSpPr txBox="1">
            <a:spLocks noChangeArrowheads="1"/>
          </p:cNvSpPr>
          <p:nvPr/>
        </p:nvSpPr>
        <p:spPr bwMode="auto">
          <a:xfrm>
            <a:off x="1905000" y="2686050"/>
            <a:ext cx="8610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3) Trong 2 câu sau, </a:t>
            </a:r>
            <a:r>
              <a:rPr lang="en-US" altLang="en-US" sz="2800" b="1">
                <a:solidFill>
                  <a:srgbClr val="FF0000"/>
                </a:solidFill>
                <a:latin typeface="Times New Roman" panose="02020603050405020304" pitchFamily="18" charset="0"/>
              </a:rPr>
              <a:t>câu nào</a:t>
            </a:r>
            <a:r>
              <a:rPr lang="en-US" altLang="en-US" sz="2800" b="1">
                <a:solidFill>
                  <a:srgbClr val="0000FF"/>
                </a:solidFill>
                <a:latin typeface="Times New Roman" panose="02020603050405020304" pitchFamily="18" charset="0"/>
              </a:rPr>
              <a:t> có sử dụng </a:t>
            </a:r>
            <a:r>
              <a:rPr lang="en-US" altLang="en-US" sz="2800" b="1">
                <a:solidFill>
                  <a:srgbClr val="FF0000"/>
                </a:solidFill>
                <a:latin typeface="Times New Roman" panose="02020603050405020304" pitchFamily="18" charset="0"/>
              </a:rPr>
              <a:t>biện pháp nhân hóa?</a:t>
            </a:r>
          </a:p>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          a)Hạt mưa mải miết trốn tìm.</a:t>
            </a:r>
          </a:p>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          b)Mưa bụi làm ướt tóc em.</a:t>
            </a:r>
          </a:p>
        </p:txBody>
      </p:sp>
      <p:sp>
        <p:nvSpPr>
          <p:cNvPr id="17419" name="Oval 11">
            <a:extLst>
              <a:ext uri="{FF2B5EF4-FFF2-40B4-BE49-F238E27FC236}">
                <a16:creationId xmlns:a16="http://schemas.microsoft.com/office/drawing/2014/main" id="{7DBD7C0E-E2C6-41CA-BCA0-0A14C128EF14}"/>
              </a:ext>
            </a:extLst>
          </p:cNvPr>
          <p:cNvSpPr>
            <a:spLocks noChangeArrowheads="1"/>
          </p:cNvSpPr>
          <p:nvPr/>
        </p:nvSpPr>
        <p:spPr bwMode="auto">
          <a:xfrm>
            <a:off x="1981200" y="3657600"/>
            <a:ext cx="1066800" cy="762000"/>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rPr>
              <a:t>a</a:t>
            </a:r>
          </a:p>
        </p:txBody>
      </p:sp>
      <p:sp>
        <p:nvSpPr>
          <p:cNvPr id="17420" name="Text Box 12">
            <a:extLst>
              <a:ext uri="{FF2B5EF4-FFF2-40B4-BE49-F238E27FC236}">
                <a16:creationId xmlns:a16="http://schemas.microsoft.com/office/drawing/2014/main" id="{91C2AD51-A541-42A8-99A3-8170974BAD60}"/>
              </a:ext>
            </a:extLst>
          </p:cNvPr>
          <p:cNvSpPr txBox="1">
            <a:spLocks noChangeArrowheads="1"/>
          </p:cNvSpPr>
          <p:nvPr/>
        </p:nvSpPr>
        <p:spPr bwMode="auto">
          <a:xfrm>
            <a:off x="2514600" y="3276600"/>
            <a:ext cx="6477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FF0000"/>
                </a:solidFill>
              </a:rPr>
              <a:t>4</a:t>
            </a:r>
            <a:r>
              <a:rPr lang="en-US" altLang="en-US" sz="2800" b="1">
                <a:solidFill>
                  <a:srgbClr val="FF0000"/>
                </a:solidFill>
                <a:latin typeface="Times New Roman" panose="02020603050405020304" pitchFamily="18" charset="0"/>
              </a:rPr>
              <a:t>) Bộ phận câu trả lời câu hỏi </a:t>
            </a:r>
            <a:r>
              <a:rPr lang="en-US" altLang="en-US" sz="2800" b="1">
                <a:solidFill>
                  <a:srgbClr val="0000FF"/>
                </a:solidFill>
                <a:latin typeface="Times New Roman" panose="02020603050405020304" pitchFamily="18" charset="0"/>
              </a:rPr>
              <a:t>Khi nào</a:t>
            </a:r>
            <a:r>
              <a:rPr lang="en-US" altLang="en-US" sz="2800" b="1">
                <a:solidFill>
                  <a:srgbClr val="FF0000"/>
                </a:solidFill>
                <a:latin typeface="Times New Roman" panose="02020603050405020304" pitchFamily="18" charset="0"/>
              </a:rPr>
              <a:t>? thường </a:t>
            </a:r>
            <a:r>
              <a:rPr lang="en-US" altLang="en-US" sz="2800" b="1">
                <a:solidFill>
                  <a:srgbClr val="0000FF"/>
                </a:solidFill>
                <a:latin typeface="Times New Roman" panose="02020603050405020304" pitchFamily="18" charset="0"/>
              </a:rPr>
              <a:t>chỉ gì</a:t>
            </a:r>
            <a:r>
              <a:rPr lang="en-US" altLang="en-US" sz="2800" b="1">
                <a:solidFill>
                  <a:srgbClr val="FF0000"/>
                </a:solidFill>
                <a:latin typeface="Times New Roman" panose="02020603050405020304" pitchFamily="18" charset="0"/>
              </a:rPr>
              <a:t>?</a:t>
            </a:r>
          </a:p>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                 a. địa điểm</a:t>
            </a:r>
          </a:p>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                 b. thời gian</a:t>
            </a:r>
          </a:p>
        </p:txBody>
      </p:sp>
      <p:sp>
        <p:nvSpPr>
          <p:cNvPr id="17421" name="Oval 13">
            <a:extLst>
              <a:ext uri="{FF2B5EF4-FFF2-40B4-BE49-F238E27FC236}">
                <a16:creationId xmlns:a16="http://schemas.microsoft.com/office/drawing/2014/main" id="{486F10BF-EC6C-444A-B4C7-BF097A70F6A6}"/>
              </a:ext>
            </a:extLst>
          </p:cNvPr>
          <p:cNvSpPr>
            <a:spLocks noChangeArrowheads="1"/>
          </p:cNvSpPr>
          <p:nvPr/>
        </p:nvSpPr>
        <p:spPr bwMode="auto">
          <a:xfrm>
            <a:off x="3429000" y="5029200"/>
            <a:ext cx="990600" cy="457200"/>
          </a:xfrm>
          <a:prstGeom prst="ellipse">
            <a:avLst/>
          </a:prstGeom>
          <a:solidFill>
            <a:schemeClr val="tx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600" b="1">
                <a:solidFill>
                  <a:srgbClr val="FF0000"/>
                </a:solidFill>
                <a:latin typeface="Times New Roman" panose="02020603050405020304" pitchFamily="18" charset="0"/>
              </a:rPr>
              <a:t>b</a:t>
            </a:r>
          </a:p>
        </p:txBody>
      </p:sp>
      <p:sp>
        <p:nvSpPr>
          <p:cNvPr id="17422" name="Text Box 14">
            <a:extLst>
              <a:ext uri="{FF2B5EF4-FFF2-40B4-BE49-F238E27FC236}">
                <a16:creationId xmlns:a16="http://schemas.microsoft.com/office/drawing/2014/main" id="{8E48D36B-22FB-4156-9BB2-9BDC616DE916}"/>
              </a:ext>
            </a:extLst>
          </p:cNvPr>
          <p:cNvSpPr txBox="1">
            <a:spLocks noChangeArrowheads="1"/>
          </p:cNvSpPr>
          <p:nvPr/>
        </p:nvSpPr>
        <p:spPr bwMode="auto">
          <a:xfrm>
            <a:off x="1524000" y="3048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rPr>
              <a:t>5</a:t>
            </a:r>
            <a:r>
              <a:rPr lang="en-US" altLang="en-US" sz="2800" b="1">
                <a:solidFill>
                  <a:srgbClr val="0000FF"/>
                </a:solidFill>
                <a:latin typeface="Times New Roman" panose="02020603050405020304" pitchFamily="18" charset="0"/>
              </a:rPr>
              <a:t>) Tìm từ thích hợp điền vào chỗ trống:</a:t>
            </a:r>
          </a:p>
          <a:p>
            <a:pPr eaLnBrk="1" fontAlgn="base" hangingPunct="1">
              <a:spcBef>
                <a:spcPct val="0"/>
              </a:spcBef>
              <a:spcAft>
                <a:spcPct val="0"/>
              </a:spcAft>
            </a:pPr>
            <a:r>
              <a:rPr lang="en-US" altLang="en-US" sz="2800" b="1">
                <a:solidFill>
                  <a:srgbClr val="0000FF"/>
                </a:solidFill>
                <a:latin typeface="Times New Roman" panose="02020603050405020304" pitchFamily="18" charset="0"/>
              </a:rPr>
              <a:t>Dùng từ </a:t>
            </a:r>
            <a:r>
              <a:rPr lang="en-US" altLang="en-US" sz="2800" b="1">
                <a:solidFill>
                  <a:srgbClr val="FF0000"/>
                </a:solidFill>
                <a:latin typeface="Times New Roman" panose="02020603050405020304" pitchFamily="18" charset="0"/>
              </a:rPr>
              <a:t>gọi</a:t>
            </a:r>
            <a:r>
              <a:rPr lang="en-US" altLang="en-US" sz="2800" b="1">
                <a:solidFill>
                  <a:srgbClr val="0000FF"/>
                </a:solidFill>
                <a:latin typeface="Times New Roman" panose="02020603050405020304" pitchFamily="18" charset="0"/>
              </a:rPr>
              <a:t> và </a:t>
            </a:r>
            <a:r>
              <a:rPr lang="en-US" altLang="en-US" sz="2800" b="1">
                <a:solidFill>
                  <a:srgbClr val="FF0000"/>
                </a:solidFill>
                <a:latin typeface="Times New Roman" panose="02020603050405020304" pitchFamily="18" charset="0"/>
              </a:rPr>
              <a:t>tả</a:t>
            </a:r>
            <a:r>
              <a:rPr lang="en-US" altLang="en-US" sz="2800" b="1">
                <a:solidFill>
                  <a:srgbClr val="0000FF"/>
                </a:solidFill>
                <a:latin typeface="Times New Roman" panose="02020603050405020304" pitchFamily="18" charset="0"/>
              </a:rPr>
              <a:t> </a:t>
            </a:r>
            <a:r>
              <a:rPr lang="en-US" altLang="en-US" sz="2800" b="1">
                <a:solidFill>
                  <a:srgbClr val="FF0000"/>
                </a:solidFill>
                <a:latin typeface="Times New Roman" panose="02020603050405020304" pitchFamily="18" charset="0"/>
              </a:rPr>
              <a:t>vật</a:t>
            </a:r>
            <a:r>
              <a:rPr lang="en-US" altLang="en-US" sz="2800" b="1">
                <a:solidFill>
                  <a:srgbClr val="0000FF"/>
                </a:solidFill>
                <a:latin typeface="Times New Roman" panose="02020603050405020304" pitchFamily="18" charset="0"/>
              </a:rPr>
              <a:t> bằng từ dùng để </a:t>
            </a:r>
            <a:r>
              <a:rPr lang="en-US" altLang="en-US" sz="2800" b="1">
                <a:solidFill>
                  <a:srgbClr val="FF0000"/>
                </a:solidFill>
                <a:latin typeface="Times New Roman" panose="02020603050405020304" pitchFamily="18" charset="0"/>
              </a:rPr>
              <a:t>gọi</a:t>
            </a:r>
            <a:r>
              <a:rPr lang="en-US" altLang="en-US" sz="2800" b="1">
                <a:solidFill>
                  <a:srgbClr val="0000FF"/>
                </a:solidFill>
                <a:latin typeface="Times New Roman" panose="02020603050405020304" pitchFamily="18" charset="0"/>
              </a:rPr>
              <a:t> và </a:t>
            </a:r>
            <a:r>
              <a:rPr lang="en-US" altLang="en-US" sz="2800" b="1">
                <a:solidFill>
                  <a:srgbClr val="FF0000"/>
                </a:solidFill>
                <a:latin typeface="Times New Roman" panose="02020603050405020304" pitchFamily="18" charset="0"/>
              </a:rPr>
              <a:t>tả người</a:t>
            </a:r>
            <a:r>
              <a:rPr lang="en-US" altLang="en-US" sz="2800" b="1">
                <a:solidFill>
                  <a:srgbClr val="0000FF"/>
                </a:solidFill>
                <a:latin typeface="Times New Roman" panose="02020603050405020304" pitchFamily="18" charset="0"/>
              </a:rPr>
              <a:t> là ...................</a:t>
            </a:r>
            <a:endParaRPr lang="en-US" altLang="en-US">
              <a:solidFill>
                <a:srgbClr val="000000"/>
              </a:solidFill>
            </a:endParaRPr>
          </a:p>
        </p:txBody>
      </p:sp>
      <p:sp>
        <p:nvSpPr>
          <p:cNvPr id="17423" name="Text Box 15">
            <a:extLst>
              <a:ext uri="{FF2B5EF4-FFF2-40B4-BE49-F238E27FC236}">
                <a16:creationId xmlns:a16="http://schemas.microsoft.com/office/drawing/2014/main" id="{05F5EF1D-F768-4D27-A659-F1FEAD221C75}"/>
              </a:ext>
            </a:extLst>
          </p:cNvPr>
          <p:cNvSpPr txBox="1">
            <a:spLocks noChangeArrowheads="1"/>
          </p:cNvSpPr>
          <p:nvPr/>
        </p:nvSpPr>
        <p:spPr bwMode="auto">
          <a:xfrm>
            <a:off x="1562100" y="384810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nhân hóa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4"/>
                                        </p:tgtEl>
                                        <p:attrNameLst>
                                          <p:attrName>style.visibility</p:attrName>
                                        </p:attrNameLst>
                                      </p:cBhvr>
                                      <p:to>
                                        <p:strVal val="visible"/>
                                      </p:to>
                                    </p:set>
                                    <p:anim calcmode="discrete" valueType="clr">
                                      <p:cBhvr override="childStyle">
                                        <p:cTn id="7" dur="80"/>
                                        <p:tgtEl>
                                          <p:spTgt spid="174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4"/>
                                        </p:tgtEl>
                                        <p:attrNameLst>
                                          <p:attrName>fillcolor</p:attrName>
                                        </p:attrNameLst>
                                      </p:cBhvr>
                                      <p:tavLst>
                                        <p:tav tm="0">
                                          <p:val>
                                            <p:clrVal>
                                              <a:schemeClr val="accent2"/>
                                            </p:clrVal>
                                          </p:val>
                                        </p:tav>
                                        <p:tav tm="50000">
                                          <p:val>
                                            <p:clrVal>
                                              <a:schemeClr val="hlink"/>
                                            </p:clrVal>
                                          </p:val>
                                        </p:tav>
                                      </p:tavLst>
                                    </p:anim>
                                    <p:set>
                                      <p:cBhvr>
                                        <p:cTn id="9" dur="80"/>
                                        <p:tgtEl>
                                          <p:spTgt spid="174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15"/>
                                        </p:tgtEl>
                                        <p:attrNameLst>
                                          <p:attrName>style.visibility</p:attrName>
                                        </p:attrNameLst>
                                      </p:cBhvr>
                                      <p:to>
                                        <p:strVal val="visible"/>
                                      </p:to>
                                    </p:set>
                                    <p:animEffect transition="in" filter="wedge">
                                      <p:cBhvr>
                                        <p:cTn id="14" dur="2000"/>
                                        <p:tgtEl>
                                          <p:spTgt spid="174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iterate type="lt">
                                    <p:tmPct val="0"/>
                                  </p:iterate>
                                  <p:childTnLst>
                                    <p:anim calcmode="lin" valueType="num">
                                      <p:cBhvr>
                                        <p:cTn id="18" dur="500"/>
                                        <p:tgtEl>
                                          <p:spTgt spid="17414"/>
                                        </p:tgtEl>
                                        <p:attrNameLst>
                                          <p:attrName>ppt_w</p:attrName>
                                        </p:attrNameLst>
                                      </p:cBhvr>
                                      <p:tavLst>
                                        <p:tav tm="0">
                                          <p:val>
                                            <p:strVal val="ppt_w"/>
                                          </p:val>
                                        </p:tav>
                                        <p:tav tm="100000">
                                          <p:val>
                                            <p:fltVal val="0"/>
                                          </p:val>
                                        </p:tav>
                                      </p:tavLst>
                                    </p:anim>
                                    <p:anim calcmode="lin" valueType="num">
                                      <p:cBhvr>
                                        <p:cTn id="19" dur="500"/>
                                        <p:tgtEl>
                                          <p:spTgt spid="17414"/>
                                        </p:tgtEl>
                                        <p:attrNameLst>
                                          <p:attrName>ppt_h</p:attrName>
                                        </p:attrNameLst>
                                      </p:cBhvr>
                                      <p:tavLst>
                                        <p:tav tm="0">
                                          <p:val>
                                            <p:strVal val="ppt_h"/>
                                          </p:val>
                                        </p:tav>
                                        <p:tav tm="100000">
                                          <p:val>
                                            <p:fltVal val="0"/>
                                          </p:val>
                                        </p:tav>
                                      </p:tavLst>
                                    </p:anim>
                                    <p:animEffect transition="out" filter="fade">
                                      <p:cBhvr>
                                        <p:cTn id="20" dur="500"/>
                                        <p:tgtEl>
                                          <p:spTgt spid="17414"/>
                                        </p:tgtEl>
                                      </p:cBhvr>
                                    </p:animEffect>
                                    <p:set>
                                      <p:cBhvr>
                                        <p:cTn id="21" dur="1" fill="hold">
                                          <p:stCondLst>
                                            <p:cond delay="499"/>
                                          </p:stCondLst>
                                        </p:cTn>
                                        <p:tgtEl>
                                          <p:spTgt spid="17414"/>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7415"/>
                                        </p:tgtEl>
                                        <p:attrNameLst>
                                          <p:attrName>ppt_w</p:attrName>
                                        </p:attrNameLst>
                                      </p:cBhvr>
                                      <p:tavLst>
                                        <p:tav tm="0">
                                          <p:val>
                                            <p:strVal val="ppt_w"/>
                                          </p:val>
                                        </p:tav>
                                        <p:tav tm="100000">
                                          <p:val>
                                            <p:fltVal val="0"/>
                                          </p:val>
                                        </p:tav>
                                      </p:tavLst>
                                    </p:anim>
                                    <p:anim calcmode="lin" valueType="num">
                                      <p:cBhvr>
                                        <p:cTn id="24" dur="500"/>
                                        <p:tgtEl>
                                          <p:spTgt spid="17415"/>
                                        </p:tgtEl>
                                        <p:attrNameLst>
                                          <p:attrName>ppt_h</p:attrName>
                                        </p:attrNameLst>
                                      </p:cBhvr>
                                      <p:tavLst>
                                        <p:tav tm="0">
                                          <p:val>
                                            <p:strVal val="ppt_h"/>
                                          </p:val>
                                        </p:tav>
                                        <p:tav tm="100000">
                                          <p:val>
                                            <p:fltVal val="0"/>
                                          </p:val>
                                        </p:tav>
                                      </p:tavLst>
                                    </p:anim>
                                    <p:animEffect transition="out" filter="fade">
                                      <p:cBhvr>
                                        <p:cTn id="25" dur="500"/>
                                        <p:tgtEl>
                                          <p:spTgt spid="17415"/>
                                        </p:tgtEl>
                                      </p:cBhvr>
                                    </p:animEffect>
                                    <p:set>
                                      <p:cBhvr>
                                        <p:cTn id="26" dur="1" fill="hold">
                                          <p:stCondLst>
                                            <p:cond delay="499"/>
                                          </p:stCondLst>
                                        </p:cTn>
                                        <p:tgtEl>
                                          <p:spTgt spid="17415"/>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17416"/>
                                        </p:tgtEl>
                                        <p:attrNameLst>
                                          <p:attrName>style.visibility</p:attrName>
                                        </p:attrNameLst>
                                      </p:cBhvr>
                                      <p:to>
                                        <p:strVal val="visible"/>
                                      </p:to>
                                    </p:set>
                                    <p:anim calcmode="lin" valueType="num">
                                      <p:cBhvr>
                                        <p:cTn id="29" dur="500" fill="hold"/>
                                        <p:tgtEl>
                                          <p:spTgt spid="17416"/>
                                        </p:tgtEl>
                                        <p:attrNameLst>
                                          <p:attrName>ppt_w</p:attrName>
                                        </p:attrNameLst>
                                      </p:cBhvr>
                                      <p:tavLst>
                                        <p:tav tm="0">
                                          <p:val>
                                            <p:fltVal val="0"/>
                                          </p:val>
                                        </p:tav>
                                        <p:tav tm="100000">
                                          <p:val>
                                            <p:strVal val="#ppt_w"/>
                                          </p:val>
                                        </p:tav>
                                      </p:tavLst>
                                    </p:anim>
                                    <p:anim calcmode="lin" valueType="num">
                                      <p:cBhvr>
                                        <p:cTn id="30" dur="500" fill="hold"/>
                                        <p:tgtEl>
                                          <p:spTgt spid="17416"/>
                                        </p:tgtEl>
                                        <p:attrNameLst>
                                          <p:attrName>ppt_h</p:attrName>
                                        </p:attrNameLst>
                                      </p:cBhvr>
                                      <p:tavLst>
                                        <p:tav tm="0">
                                          <p:val>
                                            <p:fltVal val="0"/>
                                          </p:val>
                                        </p:tav>
                                        <p:tav tm="100000">
                                          <p:val>
                                            <p:strVal val="#ppt_h"/>
                                          </p:val>
                                        </p:tav>
                                      </p:tavLst>
                                    </p:anim>
                                    <p:animEffect transition="in" filter="fade">
                                      <p:cBhvr>
                                        <p:cTn id="31" dur="500"/>
                                        <p:tgtEl>
                                          <p:spTgt spid="174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7417"/>
                                        </p:tgtEl>
                                        <p:attrNameLst>
                                          <p:attrName>style.visibility</p:attrName>
                                        </p:attrNameLst>
                                      </p:cBhvr>
                                      <p:to>
                                        <p:strVal val="visible"/>
                                      </p:to>
                                    </p:set>
                                    <p:anim calcmode="lin" valueType="num">
                                      <p:cBhvr>
                                        <p:cTn id="36" dur="500" fill="hold"/>
                                        <p:tgtEl>
                                          <p:spTgt spid="17417"/>
                                        </p:tgtEl>
                                        <p:attrNameLst>
                                          <p:attrName>ppt_w</p:attrName>
                                        </p:attrNameLst>
                                      </p:cBhvr>
                                      <p:tavLst>
                                        <p:tav tm="0">
                                          <p:val>
                                            <p:fltVal val="0"/>
                                          </p:val>
                                        </p:tav>
                                        <p:tav tm="100000">
                                          <p:val>
                                            <p:strVal val="#ppt_w"/>
                                          </p:val>
                                        </p:tav>
                                      </p:tavLst>
                                    </p:anim>
                                    <p:anim calcmode="lin" valueType="num">
                                      <p:cBhvr>
                                        <p:cTn id="37" dur="500" fill="hold"/>
                                        <p:tgtEl>
                                          <p:spTgt spid="17417"/>
                                        </p:tgtEl>
                                        <p:attrNameLst>
                                          <p:attrName>ppt_h</p:attrName>
                                        </p:attrNameLst>
                                      </p:cBhvr>
                                      <p:tavLst>
                                        <p:tav tm="0">
                                          <p:val>
                                            <p:fltVal val="0"/>
                                          </p:val>
                                        </p:tav>
                                        <p:tav tm="100000">
                                          <p:val>
                                            <p:strVal val="#ppt_h"/>
                                          </p:val>
                                        </p:tav>
                                      </p:tavLst>
                                    </p:anim>
                                    <p:animEffect transition="in" filter="fade">
                                      <p:cBhvr>
                                        <p:cTn id="38" dur="500"/>
                                        <p:tgtEl>
                                          <p:spTgt spid="174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xit" presetSubtype="0" fill="hold" grpId="1" nodeType="clickEffect">
                                  <p:stCondLst>
                                    <p:cond delay="0"/>
                                  </p:stCondLst>
                                  <p:childTnLst>
                                    <p:anim calcmode="lin" valueType="num">
                                      <p:cBhvr>
                                        <p:cTn id="42" dur="500"/>
                                        <p:tgtEl>
                                          <p:spTgt spid="17416"/>
                                        </p:tgtEl>
                                        <p:attrNameLst>
                                          <p:attrName>ppt_w</p:attrName>
                                        </p:attrNameLst>
                                      </p:cBhvr>
                                      <p:tavLst>
                                        <p:tav tm="0">
                                          <p:val>
                                            <p:strVal val="ppt_w"/>
                                          </p:val>
                                        </p:tav>
                                        <p:tav tm="100000">
                                          <p:val>
                                            <p:fltVal val="0"/>
                                          </p:val>
                                        </p:tav>
                                      </p:tavLst>
                                    </p:anim>
                                    <p:anim calcmode="lin" valueType="num">
                                      <p:cBhvr>
                                        <p:cTn id="43" dur="500"/>
                                        <p:tgtEl>
                                          <p:spTgt spid="17416"/>
                                        </p:tgtEl>
                                        <p:attrNameLst>
                                          <p:attrName>ppt_h</p:attrName>
                                        </p:attrNameLst>
                                      </p:cBhvr>
                                      <p:tavLst>
                                        <p:tav tm="0">
                                          <p:val>
                                            <p:strVal val="ppt_h"/>
                                          </p:val>
                                        </p:tav>
                                        <p:tav tm="100000">
                                          <p:val>
                                            <p:fltVal val="0"/>
                                          </p:val>
                                        </p:tav>
                                      </p:tavLst>
                                    </p:anim>
                                    <p:animEffect transition="out" filter="fade">
                                      <p:cBhvr>
                                        <p:cTn id="44" dur="500"/>
                                        <p:tgtEl>
                                          <p:spTgt spid="17416"/>
                                        </p:tgtEl>
                                      </p:cBhvr>
                                    </p:animEffect>
                                    <p:set>
                                      <p:cBhvr>
                                        <p:cTn id="45" dur="1" fill="hold">
                                          <p:stCondLst>
                                            <p:cond delay="499"/>
                                          </p:stCondLst>
                                        </p:cTn>
                                        <p:tgtEl>
                                          <p:spTgt spid="17416"/>
                                        </p:tgtEl>
                                        <p:attrNameLst>
                                          <p:attrName>style.visibility</p:attrName>
                                        </p:attrNameLst>
                                      </p:cBhvr>
                                      <p:to>
                                        <p:strVal val="hidden"/>
                                      </p:to>
                                    </p:set>
                                  </p:childTnLst>
                                </p:cTn>
                              </p:par>
                              <p:par>
                                <p:cTn id="46" presetID="53" presetClass="exit" presetSubtype="0" fill="hold" grpId="1" nodeType="withEffect">
                                  <p:stCondLst>
                                    <p:cond delay="0"/>
                                  </p:stCondLst>
                                  <p:childTnLst>
                                    <p:anim calcmode="lin" valueType="num">
                                      <p:cBhvr>
                                        <p:cTn id="47" dur="500"/>
                                        <p:tgtEl>
                                          <p:spTgt spid="17417"/>
                                        </p:tgtEl>
                                        <p:attrNameLst>
                                          <p:attrName>ppt_w</p:attrName>
                                        </p:attrNameLst>
                                      </p:cBhvr>
                                      <p:tavLst>
                                        <p:tav tm="0">
                                          <p:val>
                                            <p:strVal val="ppt_w"/>
                                          </p:val>
                                        </p:tav>
                                        <p:tav tm="100000">
                                          <p:val>
                                            <p:fltVal val="0"/>
                                          </p:val>
                                        </p:tav>
                                      </p:tavLst>
                                    </p:anim>
                                    <p:anim calcmode="lin" valueType="num">
                                      <p:cBhvr>
                                        <p:cTn id="48" dur="500"/>
                                        <p:tgtEl>
                                          <p:spTgt spid="17417"/>
                                        </p:tgtEl>
                                        <p:attrNameLst>
                                          <p:attrName>ppt_h</p:attrName>
                                        </p:attrNameLst>
                                      </p:cBhvr>
                                      <p:tavLst>
                                        <p:tav tm="0">
                                          <p:val>
                                            <p:strVal val="ppt_h"/>
                                          </p:val>
                                        </p:tav>
                                        <p:tav tm="100000">
                                          <p:val>
                                            <p:fltVal val="0"/>
                                          </p:val>
                                        </p:tav>
                                      </p:tavLst>
                                    </p:anim>
                                    <p:animEffect transition="out" filter="fade">
                                      <p:cBhvr>
                                        <p:cTn id="49" dur="500"/>
                                        <p:tgtEl>
                                          <p:spTgt spid="17417"/>
                                        </p:tgtEl>
                                      </p:cBhvr>
                                    </p:animEffect>
                                    <p:set>
                                      <p:cBhvr>
                                        <p:cTn id="50" dur="1" fill="hold">
                                          <p:stCondLst>
                                            <p:cond delay="499"/>
                                          </p:stCondLst>
                                        </p:cTn>
                                        <p:tgtEl>
                                          <p:spTgt spid="17417"/>
                                        </p:tgtEl>
                                        <p:attrNameLst>
                                          <p:attrName>style.visibility</p:attrName>
                                        </p:attrNameLst>
                                      </p:cBhvr>
                                      <p:to>
                                        <p:strVal val="hidden"/>
                                      </p:to>
                                    </p:set>
                                  </p:childTnLst>
                                </p:cTn>
                              </p:par>
                              <p:par>
                                <p:cTn id="51" presetID="53" presetClass="entr" presetSubtype="0" fill="hold" grpId="0" nodeType="withEffect">
                                  <p:stCondLst>
                                    <p:cond delay="0"/>
                                  </p:stCondLst>
                                  <p:childTnLst>
                                    <p:set>
                                      <p:cBhvr>
                                        <p:cTn id="52" dur="1" fill="hold">
                                          <p:stCondLst>
                                            <p:cond delay="0"/>
                                          </p:stCondLst>
                                        </p:cTn>
                                        <p:tgtEl>
                                          <p:spTgt spid="17418"/>
                                        </p:tgtEl>
                                        <p:attrNameLst>
                                          <p:attrName>style.visibility</p:attrName>
                                        </p:attrNameLst>
                                      </p:cBhvr>
                                      <p:to>
                                        <p:strVal val="visible"/>
                                      </p:to>
                                    </p:set>
                                    <p:anim calcmode="lin" valueType="num">
                                      <p:cBhvr>
                                        <p:cTn id="53" dur="500" fill="hold"/>
                                        <p:tgtEl>
                                          <p:spTgt spid="17418"/>
                                        </p:tgtEl>
                                        <p:attrNameLst>
                                          <p:attrName>ppt_w</p:attrName>
                                        </p:attrNameLst>
                                      </p:cBhvr>
                                      <p:tavLst>
                                        <p:tav tm="0">
                                          <p:val>
                                            <p:fltVal val="0"/>
                                          </p:val>
                                        </p:tav>
                                        <p:tav tm="100000">
                                          <p:val>
                                            <p:strVal val="#ppt_w"/>
                                          </p:val>
                                        </p:tav>
                                      </p:tavLst>
                                    </p:anim>
                                    <p:anim calcmode="lin" valueType="num">
                                      <p:cBhvr>
                                        <p:cTn id="54" dur="500" fill="hold"/>
                                        <p:tgtEl>
                                          <p:spTgt spid="17418"/>
                                        </p:tgtEl>
                                        <p:attrNameLst>
                                          <p:attrName>ppt_h</p:attrName>
                                        </p:attrNameLst>
                                      </p:cBhvr>
                                      <p:tavLst>
                                        <p:tav tm="0">
                                          <p:val>
                                            <p:fltVal val="0"/>
                                          </p:val>
                                        </p:tav>
                                        <p:tav tm="100000">
                                          <p:val>
                                            <p:strVal val="#ppt_h"/>
                                          </p:val>
                                        </p:tav>
                                      </p:tavLst>
                                    </p:anim>
                                    <p:animEffect transition="in" filter="fade">
                                      <p:cBhvr>
                                        <p:cTn id="55" dur="500"/>
                                        <p:tgtEl>
                                          <p:spTgt spid="174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17419"/>
                                        </p:tgtEl>
                                        <p:attrNameLst>
                                          <p:attrName>style.visibility</p:attrName>
                                        </p:attrNameLst>
                                      </p:cBhvr>
                                      <p:to>
                                        <p:strVal val="visible"/>
                                      </p:to>
                                    </p:set>
                                    <p:animEffect transition="in" filter="wedge">
                                      <p:cBhvr>
                                        <p:cTn id="60" dur="2000"/>
                                        <p:tgtEl>
                                          <p:spTgt spid="174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0" fill="hold" grpId="1" nodeType="clickEffect">
                                  <p:stCondLst>
                                    <p:cond delay="0"/>
                                  </p:stCondLst>
                                  <p:childTnLst>
                                    <p:anim calcmode="lin" valueType="num">
                                      <p:cBhvr>
                                        <p:cTn id="64" dur="500"/>
                                        <p:tgtEl>
                                          <p:spTgt spid="17418"/>
                                        </p:tgtEl>
                                        <p:attrNameLst>
                                          <p:attrName>ppt_w</p:attrName>
                                        </p:attrNameLst>
                                      </p:cBhvr>
                                      <p:tavLst>
                                        <p:tav tm="0">
                                          <p:val>
                                            <p:strVal val="ppt_w"/>
                                          </p:val>
                                        </p:tav>
                                        <p:tav tm="100000">
                                          <p:val>
                                            <p:fltVal val="0"/>
                                          </p:val>
                                        </p:tav>
                                      </p:tavLst>
                                    </p:anim>
                                    <p:anim calcmode="lin" valueType="num">
                                      <p:cBhvr>
                                        <p:cTn id="65" dur="500"/>
                                        <p:tgtEl>
                                          <p:spTgt spid="17418"/>
                                        </p:tgtEl>
                                        <p:attrNameLst>
                                          <p:attrName>ppt_h</p:attrName>
                                        </p:attrNameLst>
                                      </p:cBhvr>
                                      <p:tavLst>
                                        <p:tav tm="0">
                                          <p:val>
                                            <p:strVal val="ppt_h"/>
                                          </p:val>
                                        </p:tav>
                                        <p:tav tm="100000">
                                          <p:val>
                                            <p:fltVal val="0"/>
                                          </p:val>
                                        </p:tav>
                                      </p:tavLst>
                                    </p:anim>
                                    <p:animEffect transition="out" filter="fade">
                                      <p:cBhvr>
                                        <p:cTn id="66" dur="500"/>
                                        <p:tgtEl>
                                          <p:spTgt spid="17418"/>
                                        </p:tgtEl>
                                      </p:cBhvr>
                                    </p:animEffect>
                                    <p:set>
                                      <p:cBhvr>
                                        <p:cTn id="67" dur="1" fill="hold">
                                          <p:stCondLst>
                                            <p:cond delay="499"/>
                                          </p:stCondLst>
                                        </p:cTn>
                                        <p:tgtEl>
                                          <p:spTgt spid="17418"/>
                                        </p:tgtEl>
                                        <p:attrNameLst>
                                          <p:attrName>style.visibility</p:attrName>
                                        </p:attrNameLst>
                                      </p:cBhvr>
                                      <p:to>
                                        <p:strVal val="hidden"/>
                                      </p:to>
                                    </p:set>
                                  </p:childTnLst>
                                </p:cTn>
                              </p:par>
                              <p:par>
                                <p:cTn id="68" presetID="53" presetClass="exit" presetSubtype="0" fill="hold" grpId="1" nodeType="withEffect">
                                  <p:stCondLst>
                                    <p:cond delay="0"/>
                                  </p:stCondLst>
                                  <p:childTnLst>
                                    <p:anim calcmode="lin" valueType="num">
                                      <p:cBhvr>
                                        <p:cTn id="69" dur="500"/>
                                        <p:tgtEl>
                                          <p:spTgt spid="17419"/>
                                        </p:tgtEl>
                                        <p:attrNameLst>
                                          <p:attrName>ppt_w</p:attrName>
                                        </p:attrNameLst>
                                      </p:cBhvr>
                                      <p:tavLst>
                                        <p:tav tm="0">
                                          <p:val>
                                            <p:strVal val="ppt_w"/>
                                          </p:val>
                                        </p:tav>
                                        <p:tav tm="100000">
                                          <p:val>
                                            <p:fltVal val="0"/>
                                          </p:val>
                                        </p:tav>
                                      </p:tavLst>
                                    </p:anim>
                                    <p:anim calcmode="lin" valueType="num">
                                      <p:cBhvr>
                                        <p:cTn id="70" dur="500"/>
                                        <p:tgtEl>
                                          <p:spTgt spid="17419"/>
                                        </p:tgtEl>
                                        <p:attrNameLst>
                                          <p:attrName>ppt_h</p:attrName>
                                        </p:attrNameLst>
                                      </p:cBhvr>
                                      <p:tavLst>
                                        <p:tav tm="0">
                                          <p:val>
                                            <p:strVal val="ppt_h"/>
                                          </p:val>
                                        </p:tav>
                                        <p:tav tm="100000">
                                          <p:val>
                                            <p:fltVal val="0"/>
                                          </p:val>
                                        </p:tav>
                                      </p:tavLst>
                                    </p:anim>
                                    <p:animEffect transition="out" filter="fade">
                                      <p:cBhvr>
                                        <p:cTn id="71" dur="500"/>
                                        <p:tgtEl>
                                          <p:spTgt spid="17419"/>
                                        </p:tgtEl>
                                      </p:cBhvr>
                                    </p:animEffect>
                                    <p:set>
                                      <p:cBhvr>
                                        <p:cTn id="72" dur="1" fill="hold">
                                          <p:stCondLst>
                                            <p:cond delay="499"/>
                                          </p:stCondLst>
                                        </p:cTn>
                                        <p:tgtEl>
                                          <p:spTgt spid="17419"/>
                                        </p:tgtEl>
                                        <p:attrNameLst>
                                          <p:attrName>style.visibility</p:attrName>
                                        </p:attrNameLst>
                                      </p:cBhvr>
                                      <p:to>
                                        <p:strVal val="hidden"/>
                                      </p:to>
                                    </p:set>
                                  </p:childTnLst>
                                </p:cTn>
                              </p:par>
                              <p:par>
                                <p:cTn id="73" presetID="53" presetClass="entr" presetSubtype="0" fill="hold" grpId="0" nodeType="withEffect">
                                  <p:stCondLst>
                                    <p:cond delay="0"/>
                                  </p:stCondLst>
                                  <p:childTnLst>
                                    <p:set>
                                      <p:cBhvr>
                                        <p:cTn id="74" dur="1" fill="hold">
                                          <p:stCondLst>
                                            <p:cond delay="0"/>
                                          </p:stCondLst>
                                        </p:cTn>
                                        <p:tgtEl>
                                          <p:spTgt spid="17420"/>
                                        </p:tgtEl>
                                        <p:attrNameLst>
                                          <p:attrName>style.visibility</p:attrName>
                                        </p:attrNameLst>
                                      </p:cBhvr>
                                      <p:to>
                                        <p:strVal val="visible"/>
                                      </p:to>
                                    </p:set>
                                    <p:anim calcmode="lin" valueType="num">
                                      <p:cBhvr>
                                        <p:cTn id="75" dur="500" fill="hold"/>
                                        <p:tgtEl>
                                          <p:spTgt spid="17420"/>
                                        </p:tgtEl>
                                        <p:attrNameLst>
                                          <p:attrName>ppt_w</p:attrName>
                                        </p:attrNameLst>
                                      </p:cBhvr>
                                      <p:tavLst>
                                        <p:tav tm="0">
                                          <p:val>
                                            <p:fltVal val="0"/>
                                          </p:val>
                                        </p:tav>
                                        <p:tav tm="100000">
                                          <p:val>
                                            <p:strVal val="#ppt_w"/>
                                          </p:val>
                                        </p:tav>
                                      </p:tavLst>
                                    </p:anim>
                                    <p:anim calcmode="lin" valueType="num">
                                      <p:cBhvr>
                                        <p:cTn id="76" dur="500" fill="hold"/>
                                        <p:tgtEl>
                                          <p:spTgt spid="17420"/>
                                        </p:tgtEl>
                                        <p:attrNameLst>
                                          <p:attrName>ppt_h</p:attrName>
                                        </p:attrNameLst>
                                      </p:cBhvr>
                                      <p:tavLst>
                                        <p:tav tm="0">
                                          <p:val>
                                            <p:fltVal val="0"/>
                                          </p:val>
                                        </p:tav>
                                        <p:tav tm="100000">
                                          <p:val>
                                            <p:strVal val="#ppt_h"/>
                                          </p:val>
                                        </p:tav>
                                      </p:tavLst>
                                    </p:anim>
                                    <p:animEffect transition="in" filter="fade">
                                      <p:cBhvr>
                                        <p:cTn id="77" dur="500"/>
                                        <p:tgtEl>
                                          <p:spTgt spid="174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7421"/>
                                        </p:tgtEl>
                                        <p:attrNameLst>
                                          <p:attrName>style.visibility</p:attrName>
                                        </p:attrNameLst>
                                      </p:cBhvr>
                                      <p:to>
                                        <p:strVal val="visible"/>
                                      </p:to>
                                    </p:set>
                                    <p:animEffect transition="in" filter="wedge">
                                      <p:cBhvr>
                                        <p:cTn id="82" dur="2000"/>
                                        <p:tgtEl>
                                          <p:spTgt spid="1742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xit" presetSubtype="0" fill="hold" grpId="1" nodeType="clickEffect">
                                  <p:stCondLst>
                                    <p:cond delay="0"/>
                                  </p:stCondLst>
                                  <p:childTnLst>
                                    <p:anim calcmode="lin" valueType="num">
                                      <p:cBhvr>
                                        <p:cTn id="86" dur="500"/>
                                        <p:tgtEl>
                                          <p:spTgt spid="17420"/>
                                        </p:tgtEl>
                                        <p:attrNameLst>
                                          <p:attrName>ppt_w</p:attrName>
                                        </p:attrNameLst>
                                      </p:cBhvr>
                                      <p:tavLst>
                                        <p:tav tm="0">
                                          <p:val>
                                            <p:strVal val="ppt_w"/>
                                          </p:val>
                                        </p:tav>
                                        <p:tav tm="100000">
                                          <p:val>
                                            <p:fltVal val="0"/>
                                          </p:val>
                                        </p:tav>
                                      </p:tavLst>
                                    </p:anim>
                                    <p:anim calcmode="lin" valueType="num">
                                      <p:cBhvr>
                                        <p:cTn id="87" dur="500"/>
                                        <p:tgtEl>
                                          <p:spTgt spid="17420"/>
                                        </p:tgtEl>
                                        <p:attrNameLst>
                                          <p:attrName>ppt_h</p:attrName>
                                        </p:attrNameLst>
                                      </p:cBhvr>
                                      <p:tavLst>
                                        <p:tav tm="0">
                                          <p:val>
                                            <p:strVal val="ppt_h"/>
                                          </p:val>
                                        </p:tav>
                                        <p:tav tm="100000">
                                          <p:val>
                                            <p:fltVal val="0"/>
                                          </p:val>
                                        </p:tav>
                                      </p:tavLst>
                                    </p:anim>
                                    <p:animEffect transition="out" filter="fade">
                                      <p:cBhvr>
                                        <p:cTn id="88" dur="500"/>
                                        <p:tgtEl>
                                          <p:spTgt spid="17420"/>
                                        </p:tgtEl>
                                      </p:cBhvr>
                                    </p:animEffect>
                                    <p:set>
                                      <p:cBhvr>
                                        <p:cTn id="89" dur="1" fill="hold">
                                          <p:stCondLst>
                                            <p:cond delay="499"/>
                                          </p:stCondLst>
                                        </p:cTn>
                                        <p:tgtEl>
                                          <p:spTgt spid="17420"/>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17421"/>
                                        </p:tgtEl>
                                        <p:attrNameLst>
                                          <p:attrName>ppt_w</p:attrName>
                                        </p:attrNameLst>
                                      </p:cBhvr>
                                      <p:tavLst>
                                        <p:tav tm="0">
                                          <p:val>
                                            <p:strVal val="ppt_w"/>
                                          </p:val>
                                        </p:tav>
                                        <p:tav tm="100000">
                                          <p:val>
                                            <p:fltVal val="0"/>
                                          </p:val>
                                        </p:tav>
                                      </p:tavLst>
                                    </p:anim>
                                    <p:anim calcmode="lin" valueType="num">
                                      <p:cBhvr>
                                        <p:cTn id="92" dur="500"/>
                                        <p:tgtEl>
                                          <p:spTgt spid="17421"/>
                                        </p:tgtEl>
                                        <p:attrNameLst>
                                          <p:attrName>ppt_h</p:attrName>
                                        </p:attrNameLst>
                                      </p:cBhvr>
                                      <p:tavLst>
                                        <p:tav tm="0">
                                          <p:val>
                                            <p:strVal val="ppt_h"/>
                                          </p:val>
                                        </p:tav>
                                        <p:tav tm="100000">
                                          <p:val>
                                            <p:fltVal val="0"/>
                                          </p:val>
                                        </p:tav>
                                      </p:tavLst>
                                    </p:anim>
                                    <p:animEffect transition="out" filter="fade">
                                      <p:cBhvr>
                                        <p:cTn id="93" dur="500"/>
                                        <p:tgtEl>
                                          <p:spTgt spid="17421"/>
                                        </p:tgtEl>
                                      </p:cBhvr>
                                    </p:animEffect>
                                    <p:set>
                                      <p:cBhvr>
                                        <p:cTn id="94" dur="1" fill="hold">
                                          <p:stCondLst>
                                            <p:cond delay="499"/>
                                          </p:stCondLst>
                                        </p:cTn>
                                        <p:tgtEl>
                                          <p:spTgt spid="17421"/>
                                        </p:tgtEl>
                                        <p:attrNameLst>
                                          <p:attrName>style.visibility</p:attrName>
                                        </p:attrNameLst>
                                      </p:cBhvr>
                                      <p:to>
                                        <p:strVal val="hidden"/>
                                      </p:to>
                                    </p:set>
                                  </p:childTnLst>
                                </p:cTn>
                              </p:par>
                              <p:par>
                                <p:cTn id="95" presetID="53" presetClass="entr" presetSubtype="0" fill="hold" grpId="0" nodeType="withEffect">
                                  <p:stCondLst>
                                    <p:cond delay="0"/>
                                  </p:stCondLst>
                                  <p:childTnLst>
                                    <p:set>
                                      <p:cBhvr>
                                        <p:cTn id="96" dur="1" fill="hold">
                                          <p:stCondLst>
                                            <p:cond delay="0"/>
                                          </p:stCondLst>
                                        </p:cTn>
                                        <p:tgtEl>
                                          <p:spTgt spid="17422"/>
                                        </p:tgtEl>
                                        <p:attrNameLst>
                                          <p:attrName>style.visibility</p:attrName>
                                        </p:attrNameLst>
                                      </p:cBhvr>
                                      <p:to>
                                        <p:strVal val="visible"/>
                                      </p:to>
                                    </p:set>
                                    <p:anim calcmode="lin" valueType="num">
                                      <p:cBhvr>
                                        <p:cTn id="97" dur="500" fill="hold"/>
                                        <p:tgtEl>
                                          <p:spTgt spid="17422"/>
                                        </p:tgtEl>
                                        <p:attrNameLst>
                                          <p:attrName>ppt_w</p:attrName>
                                        </p:attrNameLst>
                                      </p:cBhvr>
                                      <p:tavLst>
                                        <p:tav tm="0">
                                          <p:val>
                                            <p:fltVal val="0"/>
                                          </p:val>
                                        </p:tav>
                                        <p:tav tm="100000">
                                          <p:val>
                                            <p:strVal val="#ppt_w"/>
                                          </p:val>
                                        </p:tav>
                                      </p:tavLst>
                                    </p:anim>
                                    <p:anim calcmode="lin" valueType="num">
                                      <p:cBhvr>
                                        <p:cTn id="98" dur="500" fill="hold"/>
                                        <p:tgtEl>
                                          <p:spTgt spid="17422"/>
                                        </p:tgtEl>
                                        <p:attrNameLst>
                                          <p:attrName>ppt_h</p:attrName>
                                        </p:attrNameLst>
                                      </p:cBhvr>
                                      <p:tavLst>
                                        <p:tav tm="0">
                                          <p:val>
                                            <p:fltVal val="0"/>
                                          </p:val>
                                        </p:tav>
                                        <p:tav tm="100000">
                                          <p:val>
                                            <p:strVal val="#ppt_h"/>
                                          </p:val>
                                        </p:tav>
                                      </p:tavLst>
                                    </p:anim>
                                    <p:animEffect transition="in" filter="fade">
                                      <p:cBhvr>
                                        <p:cTn id="99" dur="500"/>
                                        <p:tgtEl>
                                          <p:spTgt spid="174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17423"/>
                                        </p:tgtEl>
                                        <p:attrNameLst>
                                          <p:attrName>style.visibility</p:attrName>
                                        </p:attrNameLst>
                                      </p:cBhvr>
                                      <p:to>
                                        <p:strVal val="visible"/>
                                      </p:to>
                                    </p:set>
                                    <p:anim calcmode="lin" valueType="num">
                                      <p:cBhvr>
                                        <p:cTn id="104" dur="1000" fill="hold"/>
                                        <p:tgtEl>
                                          <p:spTgt spid="17423"/>
                                        </p:tgtEl>
                                        <p:attrNameLst>
                                          <p:attrName>ppt_x</p:attrName>
                                        </p:attrNameLst>
                                      </p:cBhvr>
                                      <p:tavLst>
                                        <p:tav tm="0">
                                          <p:val>
                                            <p:strVal val="#ppt_x-.2"/>
                                          </p:val>
                                        </p:tav>
                                        <p:tav tm="100000">
                                          <p:val>
                                            <p:strVal val="#ppt_x"/>
                                          </p:val>
                                        </p:tav>
                                      </p:tavLst>
                                    </p:anim>
                                    <p:anim calcmode="lin" valueType="num">
                                      <p:cBhvr>
                                        <p:cTn id="105" dur="1000" fill="hold"/>
                                        <p:tgtEl>
                                          <p:spTgt spid="17423"/>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4" grpId="1"/>
      <p:bldP spid="17415" grpId="0" animBg="1"/>
      <p:bldP spid="17415" grpId="1" animBg="1"/>
      <p:bldP spid="17416" grpId="0"/>
      <p:bldP spid="17416" grpId="1"/>
      <p:bldP spid="17417" grpId="0" animBg="1"/>
      <p:bldP spid="17417" grpId="1" animBg="1"/>
      <p:bldP spid="17418" grpId="0"/>
      <p:bldP spid="17418" grpId="1"/>
      <p:bldP spid="17419" grpId="0" animBg="1"/>
      <p:bldP spid="17419" grpId="1" animBg="1"/>
      <p:bldP spid="17420" grpId="0"/>
      <p:bldP spid="17420" grpId="1"/>
      <p:bldP spid="17421" grpId="0" animBg="1"/>
      <p:bldP spid="17421" grpId="1" animBg="1"/>
      <p:bldP spid="17422" grpId="0"/>
      <p:bldP spid="174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F34FFDED-5EA9-4CA7-B5F3-368B6A43B15A}"/>
              </a:ext>
            </a:extLst>
          </p:cNvPr>
          <p:cNvSpPr txBox="1">
            <a:spLocks noChangeArrowheads="1"/>
          </p:cNvSpPr>
          <p:nvPr/>
        </p:nvSpPr>
        <p:spPr bwMode="auto">
          <a:xfrm>
            <a:off x="1905000" y="1600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4339" name="Text Box 5">
            <a:extLst>
              <a:ext uri="{FF2B5EF4-FFF2-40B4-BE49-F238E27FC236}">
                <a16:creationId xmlns:a16="http://schemas.microsoft.com/office/drawing/2014/main" id="{D45AE77A-28E6-4B13-9896-8229B4279B8F}"/>
              </a:ext>
            </a:extLst>
          </p:cNvPr>
          <p:cNvSpPr txBox="1">
            <a:spLocks noChangeArrowheads="1"/>
          </p:cNvSpPr>
          <p:nvPr/>
        </p:nvSpPr>
        <p:spPr bwMode="auto">
          <a:xfrm>
            <a:off x="1905000" y="36576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4340" name="Text Box 6">
            <a:extLst>
              <a:ext uri="{FF2B5EF4-FFF2-40B4-BE49-F238E27FC236}">
                <a16:creationId xmlns:a16="http://schemas.microsoft.com/office/drawing/2014/main" id="{B9A0CD58-8599-44B0-ADE0-94AC0FE9D357}"/>
              </a:ext>
            </a:extLst>
          </p:cNvPr>
          <p:cNvSpPr txBox="1">
            <a:spLocks noChangeArrowheads="1"/>
          </p:cNvSpPr>
          <p:nvPr/>
        </p:nvSpPr>
        <p:spPr bwMode="auto">
          <a:xfrm>
            <a:off x="1905000" y="24384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8439" name="Oval 7">
            <a:extLst>
              <a:ext uri="{FF2B5EF4-FFF2-40B4-BE49-F238E27FC236}">
                <a16:creationId xmlns:a16="http://schemas.microsoft.com/office/drawing/2014/main" id="{3AD198A5-8357-4CFA-B525-193F50F512D7}"/>
              </a:ext>
            </a:extLst>
          </p:cNvPr>
          <p:cNvSpPr>
            <a:spLocks noChangeArrowheads="1"/>
          </p:cNvSpPr>
          <p:nvPr/>
        </p:nvSpPr>
        <p:spPr bwMode="auto">
          <a:xfrm>
            <a:off x="1981200" y="2438400"/>
            <a:ext cx="8153400" cy="1905000"/>
          </a:xfrm>
          <a:prstGeom prst="ellipse">
            <a:avLst/>
          </a:prstGeom>
          <a:solidFill>
            <a:srgbClr val="FFFF99"/>
          </a:solidFill>
          <a:ln w="76200" cmpd="tri">
            <a:solidFill>
              <a:srgbClr val="8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800" b="1">
                <a:solidFill>
                  <a:srgbClr val="FF0000"/>
                </a:solidFill>
                <a:latin typeface="Times New Roman" panose="02020603050405020304" pitchFamily="18" charset="0"/>
              </a:rPr>
              <a:t>Nhân hoá là dùng từ gọi và tả vật bằng </a:t>
            </a:r>
          </a:p>
          <a:p>
            <a:pPr algn="ctr" eaLnBrk="1" fontAlgn="base" hangingPunct="1">
              <a:spcBef>
                <a:spcPct val="50000"/>
              </a:spcBef>
              <a:spcAft>
                <a:spcPct val="0"/>
              </a:spcAft>
            </a:pPr>
            <a:r>
              <a:rPr lang="en-US" altLang="en-US" sz="2800" b="1">
                <a:solidFill>
                  <a:srgbClr val="FF0000"/>
                </a:solidFill>
                <a:latin typeface="Times New Roman" panose="02020603050405020304" pitchFamily="18" charset="0"/>
              </a:rPr>
              <a:t>từ dùng để gọi và tả người.</a:t>
            </a:r>
          </a:p>
          <a:p>
            <a:pPr algn="ctr" fontAlgn="base">
              <a:spcBef>
                <a:spcPct val="0"/>
              </a:spcBef>
              <a:spcAft>
                <a:spcPct val="0"/>
              </a:spcAft>
            </a:pPr>
            <a:r>
              <a:rPr lang="en-US" altLang="en-US" sz="2800">
                <a:solidFill>
                  <a:srgbClr val="0000FF"/>
                </a:solidFill>
                <a:latin typeface="Times New Roman" panose="02020603050405020304" pitchFamily="18" charset="0"/>
              </a:rPr>
              <a:t>                         </a:t>
            </a:r>
          </a:p>
        </p:txBody>
      </p:sp>
      <p:sp>
        <p:nvSpPr>
          <p:cNvPr id="14342" name="Text Box 8">
            <a:extLst>
              <a:ext uri="{FF2B5EF4-FFF2-40B4-BE49-F238E27FC236}">
                <a16:creationId xmlns:a16="http://schemas.microsoft.com/office/drawing/2014/main" id="{E87BF45E-E106-4784-A945-C7ED459B35FF}"/>
              </a:ext>
            </a:extLst>
          </p:cNvPr>
          <p:cNvSpPr txBox="1">
            <a:spLocks noChangeArrowheads="1"/>
          </p:cNvSpPr>
          <p:nvPr/>
        </p:nvSpPr>
        <p:spPr bwMode="auto">
          <a:xfrm>
            <a:off x="2514600" y="1676401"/>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FF"/>
                </a:solidFill>
                <a:latin typeface="Times New Roman" panose="02020603050405020304" pitchFamily="18" charset="0"/>
              </a:rPr>
              <a:t>- Em hiểu thế nào là nhân hóa?</a:t>
            </a:r>
          </a:p>
        </p:txBody>
      </p:sp>
      <p:sp>
        <p:nvSpPr>
          <p:cNvPr id="14343" name="Rectangle 9">
            <a:extLst>
              <a:ext uri="{FF2B5EF4-FFF2-40B4-BE49-F238E27FC236}">
                <a16:creationId xmlns:a16="http://schemas.microsoft.com/office/drawing/2014/main" id="{69B5E6C4-3EB3-4AD3-A797-E4314B2A8BB9}"/>
              </a:ext>
            </a:extLst>
          </p:cNvPr>
          <p:cNvSpPr>
            <a:spLocks noChangeArrowheads="1"/>
          </p:cNvSpPr>
          <p:nvPr/>
        </p:nvSpPr>
        <p:spPr bwMode="auto">
          <a:xfrm>
            <a:off x="1828800" y="990601"/>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a:solidFill>
                  <a:srgbClr val="990000"/>
                </a:solidFill>
                <a:latin typeface="Times New Roman" panose="02020603050405020304" pitchFamily="18" charset="0"/>
              </a:rPr>
              <a:t>Nhân hoá. Ôn tập cách đặt và trả lời câu hỏi: Khi nào?</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18439"/>
                                        </p:tgtEl>
                                        <p:attrNameLst>
                                          <p:attrName>style.visibility</p:attrName>
                                        </p:attrNameLst>
                                      </p:cBhvr>
                                      <p:to>
                                        <p:strVal val="visible"/>
                                      </p:to>
                                    </p:set>
                                    <p:anim calcmode="lin" valueType="num">
                                      <p:cBhvr>
                                        <p:cTn id="7" dur="1000" fill="hold"/>
                                        <p:tgtEl>
                                          <p:spTgt spid="18439"/>
                                        </p:tgtEl>
                                        <p:attrNameLst>
                                          <p:attrName>ppt_x</p:attrName>
                                        </p:attrNameLst>
                                      </p:cBhvr>
                                      <p:tavLst>
                                        <p:tav tm="0">
                                          <p:val>
                                            <p:strVal val="#ppt_x-.2"/>
                                          </p:val>
                                        </p:tav>
                                        <p:tav tm="100000">
                                          <p:val>
                                            <p:strVal val="#ppt_x"/>
                                          </p:val>
                                        </p:tav>
                                      </p:tavLst>
                                    </p:anim>
                                    <p:anim calcmode="lin" valueType="num">
                                      <p:cBhvr>
                                        <p:cTn id="8" dur="1000" fill="hold"/>
                                        <p:tgtEl>
                                          <p:spTgt spid="184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AutoShape 6">
            <a:extLst>
              <a:ext uri="{FF2B5EF4-FFF2-40B4-BE49-F238E27FC236}">
                <a16:creationId xmlns:a16="http://schemas.microsoft.com/office/drawing/2014/main" id="{B6AF525D-58A9-4D84-9865-4AF703C14E95}"/>
              </a:ext>
            </a:extLst>
          </p:cNvPr>
          <p:cNvSpPr>
            <a:spLocks noChangeArrowheads="1"/>
          </p:cNvSpPr>
          <p:nvPr/>
        </p:nvSpPr>
        <p:spPr bwMode="auto">
          <a:xfrm>
            <a:off x="1905000" y="381000"/>
            <a:ext cx="8229600" cy="4038600"/>
          </a:xfrm>
          <a:prstGeom prst="horizontalScroll">
            <a:avLst>
              <a:gd name="adj" fmla="val 12500"/>
            </a:avLst>
          </a:prstGeom>
          <a:solidFill>
            <a:srgbClr val="FFCC99"/>
          </a:solidFill>
          <a:ln w="3810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Về nhà:</a:t>
            </a:r>
          </a:p>
          <a:p>
            <a:pPr eaLnBrk="1" fontAlgn="base" hangingPunct="1">
              <a:spcBef>
                <a:spcPct val="0"/>
              </a:spcBef>
              <a:spcAft>
                <a:spcPct val="0"/>
              </a:spcAft>
            </a:pPr>
            <a:r>
              <a:rPr lang="en-US" altLang="en-US" sz="2800" b="1">
                <a:solidFill>
                  <a:srgbClr val="FF0000"/>
                </a:solidFill>
                <a:latin typeface="Times New Roman" panose="02020603050405020304" pitchFamily="18" charset="0"/>
              </a:rPr>
              <a:t>-Tập đặt câu có sử dụng biện pháp nhân hóa</a:t>
            </a:r>
          </a:p>
          <a:p>
            <a:pPr eaLnBrk="1" fontAlgn="base" hangingPunct="1">
              <a:spcBef>
                <a:spcPct val="0"/>
              </a:spcBef>
              <a:spcAft>
                <a:spcPct val="0"/>
              </a:spcAft>
            </a:pPr>
            <a:r>
              <a:rPr lang="en-US" altLang="en-US" sz="2800" b="1">
                <a:solidFill>
                  <a:srgbClr val="FF0000"/>
                </a:solidFill>
                <a:latin typeface="Times New Roman" panose="02020603050405020304" pitchFamily="18" charset="0"/>
              </a:rPr>
              <a:t>-T</a:t>
            </a:r>
            <a:r>
              <a:rPr lang="en-US" altLang="en-US" sz="2800" b="1">
                <a:solidFill>
                  <a:srgbClr val="FF3300"/>
                </a:solidFill>
                <a:latin typeface="Times New Roman" panose="02020603050405020304" pitchFamily="18" charset="0"/>
              </a:rPr>
              <a:t>ậ</a:t>
            </a:r>
            <a:r>
              <a:rPr lang="en-US" altLang="en-US" sz="2800" b="1">
                <a:solidFill>
                  <a:srgbClr val="FF0000"/>
                </a:solidFill>
                <a:latin typeface="Times New Roman" panose="02020603050405020304" pitchFamily="18" charset="0"/>
              </a:rPr>
              <a:t>p đặt câu và trả lời câu hỏi Khi nào?</a:t>
            </a:r>
          </a:p>
          <a:p>
            <a:pPr eaLnBrk="1" fontAlgn="base" hangingPunct="1">
              <a:spcBef>
                <a:spcPct val="0"/>
              </a:spcBef>
              <a:spcAft>
                <a:spcPct val="0"/>
              </a:spcAft>
            </a:pPr>
            <a:r>
              <a:rPr lang="en-US" altLang="en-US" sz="2800" b="1">
                <a:solidFill>
                  <a:srgbClr val="FF0000"/>
                </a:solidFill>
                <a:latin typeface="Times New Roman" panose="02020603050405020304" pitchFamily="18" charset="0"/>
              </a:rPr>
              <a:t>-Bài sau: Mở rộng vốn từ: Tổ quốc. Dấu phẩy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1000" fill="hold"/>
                                        <p:tgtEl>
                                          <p:spTgt spid="19462"/>
                                        </p:tgtEl>
                                        <p:attrNameLst>
                                          <p:attrName>ppt_x</p:attrName>
                                        </p:attrNameLst>
                                      </p:cBhvr>
                                      <p:tavLst>
                                        <p:tav tm="0">
                                          <p:val>
                                            <p:strVal val="#ppt_x-.2"/>
                                          </p:val>
                                        </p:tav>
                                        <p:tav tm="100000">
                                          <p:val>
                                            <p:strVal val="#ppt_x"/>
                                          </p:val>
                                        </p:tav>
                                      </p:tavLst>
                                    </p:anim>
                                    <p:anim calcmode="lin" valueType="num">
                                      <p:cBhvr>
                                        <p:cTn id="8" dur="1000" fill="hold"/>
                                        <p:tgtEl>
                                          <p:spTgt spid="194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7B9799EA-4889-4AF3-8A15-542AE4BCA7F5}"/>
              </a:ext>
            </a:extLst>
          </p:cNvPr>
          <p:cNvSpPr txBox="1">
            <a:spLocks noChangeArrowheads="1"/>
          </p:cNvSpPr>
          <p:nvPr/>
        </p:nvSpPr>
        <p:spPr bwMode="auto">
          <a:xfrm>
            <a:off x="2133600" y="381001"/>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pic>
        <p:nvPicPr>
          <p:cNvPr id="16387" name="Picture 3" descr="AY002">
            <a:extLst>
              <a:ext uri="{FF2B5EF4-FFF2-40B4-BE49-F238E27FC236}">
                <a16:creationId xmlns:a16="http://schemas.microsoft.com/office/drawing/2014/main" id="{FEF519A3-CC70-4182-A311-0EF7C6451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10668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id="{37DEF30A-0F7A-4E94-955A-3E343BE5E1C1}"/>
              </a:ext>
            </a:extLst>
          </p:cNvPr>
          <p:cNvSpPr txBox="1">
            <a:spLocks noChangeArrowheads="1"/>
          </p:cNvSpPr>
          <p:nvPr/>
        </p:nvSpPr>
        <p:spPr bwMode="auto">
          <a:xfrm>
            <a:off x="1752600" y="228601"/>
            <a:ext cx="952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20485" name="WordArt 5">
            <a:extLst>
              <a:ext uri="{FF2B5EF4-FFF2-40B4-BE49-F238E27FC236}">
                <a16:creationId xmlns:a16="http://schemas.microsoft.com/office/drawing/2014/main" id="{833BF14C-A5C3-4D4B-A6A3-B40E9F706D60}"/>
              </a:ext>
            </a:extLst>
          </p:cNvPr>
          <p:cNvSpPr>
            <a:spLocks noChangeArrowheads="1" noChangeShapeType="1" noTextEdit="1"/>
          </p:cNvSpPr>
          <p:nvPr/>
        </p:nvSpPr>
        <p:spPr bwMode="auto">
          <a:xfrm>
            <a:off x="1905000" y="381000"/>
            <a:ext cx="8915400" cy="1371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i="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Cám  ơn quý thầy cô giáo và  các em học sinh</a:t>
            </a:r>
            <a:endParaRPr lang="en-US" sz="3600" b="1" i="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6390" name="Text Box 6">
            <a:extLst>
              <a:ext uri="{FF2B5EF4-FFF2-40B4-BE49-F238E27FC236}">
                <a16:creationId xmlns:a16="http://schemas.microsoft.com/office/drawing/2014/main" id="{90EB4EAE-32F1-4671-AB23-134AC4F98CFC}"/>
              </a:ext>
            </a:extLst>
          </p:cNvPr>
          <p:cNvSpPr txBox="1">
            <a:spLocks noChangeArrowheads="1"/>
          </p:cNvSpPr>
          <p:nvPr/>
        </p:nvSpPr>
        <p:spPr bwMode="auto">
          <a:xfrm>
            <a:off x="2590800" y="5334001"/>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20487" name="WordArt 7">
            <a:extLst>
              <a:ext uri="{FF2B5EF4-FFF2-40B4-BE49-F238E27FC236}">
                <a16:creationId xmlns:a16="http://schemas.microsoft.com/office/drawing/2014/main" id="{2CF66C28-DFDE-4DB1-828D-9FF697C8BFE4}"/>
              </a:ext>
            </a:extLst>
          </p:cNvPr>
          <p:cNvSpPr>
            <a:spLocks noChangeArrowheads="1" noChangeShapeType="1" noTextEdit="1"/>
          </p:cNvSpPr>
          <p:nvPr/>
        </p:nvSpPr>
        <p:spPr bwMode="auto">
          <a:xfrm>
            <a:off x="2743200" y="5105401"/>
            <a:ext cx="6629400" cy="7524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B0F0"/>
              </a:contourClr>
            </a:sp3d>
          </a:bodyPr>
          <a:lstStyle/>
          <a:p>
            <a:pPr algn="ctr" fontAlgn="base">
              <a:spcBef>
                <a:spcPct val="0"/>
              </a:spcBef>
              <a:spcAft>
                <a:spcPct val="0"/>
              </a:spcAft>
            </a:pPr>
            <a:r>
              <a:rPr lang="en-US" sz="3600" b="1" kern="10">
                <a:ln w="9525">
                  <a:round/>
                  <a:headEnd/>
                  <a:tailEnd/>
                </a:ln>
                <a:solidFill>
                  <a:srgbClr val="00B0F0"/>
                </a:solidFill>
                <a:latin typeface="Times New Roman" panose="02020603050405020304" pitchFamily="18" charset="0"/>
                <a:cs typeface="Times New Roman" panose="02020603050405020304" pitchFamily="18" charset="0"/>
              </a:rPr>
              <a:t>Chào tạm biệt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1000" fill="hold"/>
                                        <p:tgtEl>
                                          <p:spTgt spid="20485"/>
                                        </p:tgtEl>
                                        <p:attrNameLst>
                                          <p:attrName>style.color</p:attrName>
                                        </p:attrNameLst>
                                      </p:cBhvr>
                                      <p:by>
                                        <p:hsl h="-7200000" s="0" l="0"/>
                                      </p:by>
                                    </p:animClr>
                                    <p:animClr clrSpc="hsl" dir="cw">
                                      <p:cBhvr>
                                        <p:cTn id="7" dur="1000" fill="hold"/>
                                        <p:tgtEl>
                                          <p:spTgt spid="20485"/>
                                        </p:tgtEl>
                                        <p:attrNameLst>
                                          <p:attrName>fillcolor</p:attrName>
                                        </p:attrNameLst>
                                      </p:cBhvr>
                                      <p:by>
                                        <p:hsl h="-7200000" s="0" l="0"/>
                                      </p:by>
                                    </p:animClr>
                                    <p:animClr clrSpc="hsl" dir="cw">
                                      <p:cBhvr>
                                        <p:cTn id="8" dur="1000" fill="hold"/>
                                        <p:tgtEl>
                                          <p:spTgt spid="20485"/>
                                        </p:tgtEl>
                                        <p:attrNameLst>
                                          <p:attrName>stroke.color</p:attrName>
                                        </p:attrNameLst>
                                      </p:cBhvr>
                                      <p:by>
                                        <p:hsl h="-7200000" s="0" l="0"/>
                                      </p:by>
                                    </p:animClr>
                                    <p:set>
                                      <p:cBhvr>
                                        <p:cTn id="9" dur="1000" fill="hold"/>
                                        <p:tgtEl>
                                          <p:spTgt spid="20485"/>
                                        </p:tgtEl>
                                        <p:attrNameLst>
                                          <p:attrName>fill.type</p:attrName>
                                        </p:attrNameLst>
                                      </p:cBhvr>
                                      <p:to>
                                        <p:strVal val="solid"/>
                                      </p:to>
                                    </p:set>
                                  </p:childTnLst>
                                </p:cTn>
                              </p:par>
                              <p:par>
                                <p:cTn id="10" presetID="14" presetClass="entr" presetSubtype="10" repeatCount="indefinite" fill="hold" nodeType="with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randombar(horizontal)">
                                      <p:cBhvr>
                                        <p:cTn id="12" dur="20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box(in)">
                                      <p:cBhvr>
                                        <p:cTn id="1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oseb004">
            <a:extLst>
              <a:ext uri="{FF2B5EF4-FFF2-40B4-BE49-F238E27FC236}">
                <a16:creationId xmlns:a16="http://schemas.microsoft.com/office/drawing/2014/main" id="{5ACD80AC-021C-4DE7-9B9D-5EB235BC3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id="{D7CE8695-E837-4F13-8D3F-1686A5AC361B}"/>
              </a:ext>
            </a:extLst>
          </p:cNvPr>
          <p:cNvSpPr txBox="1">
            <a:spLocks noChangeArrowheads="1"/>
          </p:cNvSpPr>
          <p:nvPr/>
        </p:nvSpPr>
        <p:spPr bwMode="auto">
          <a:xfrm>
            <a:off x="2590800" y="1"/>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17412" name="Text Box 4">
            <a:extLst>
              <a:ext uri="{FF2B5EF4-FFF2-40B4-BE49-F238E27FC236}">
                <a16:creationId xmlns:a16="http://schemas.microsoft.com/office/drawing/2014/main" id="{25126667-809F-4D8C-B38C-D3675B7E9A4D}"/>
              </a:ext>
            </a:extLst>
          </p:cNvPr>
          <p:cNvSpPr txBox="1">
            <a:spLocks noChangeArrowheads="1"/>
          </p:cNvSpPr>
          <p:nvPr/>
        </p:nvSpPr>
        <p:spPr bwMode="auto">
          <a:xfrm>
            <a:off x="2286000" y="3048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21509" name="WordArt 5">
            <a:extLst>
              <a:ext uri="{FF2B5EF4-FFF2-40B4-BE49-F238E27FC236}">
                <a16:creationId xmlns:a16="http://schemas.microsoft.com/office/drawing/2014/main" id="{80111278-69D5-494E-8B3A-C51967D9D6EE}"/>
              </a:ext>
            </a:extLst>
          </p:cNvPr>
          <p:cNvSpPr>
            <a:spLocks noChangeArrowheads="1" noChangeShapeType="1" noTextEdit="1"/>
          </p:cNvSpPr>
          <p:nvPr/>
        </p:nvSpPr>
        <p:spPr bwMode="auto">
          <a:xfrm>
            <a:off x="1981200" y="381000"/>
            <a:ext cx="8153400" cy="1371600"/>
          </a:xfrm>
          <a:prstGeom prst="rect">
            <a:avLst/>
          </a:prstGeom>
        </p:spPr>
        <p:txBody>
          <a:bodyPr wrap="none" fromWordArt="1">
            <a:prstTxWarp prst="textPlain">
              <a:avLst>
                <a:gd name="adj" fmla="val 49653"/>
              </a:avLst>
            </a:prstTxWarp>
          </a:bodyPr>
          <a:lstStyle/>
          <a:p>
            <a:pPr algn="ctr" fontAlgn="base">
              <a:spcBef>
                <a:spcPct val="0"/>
              </a:spcBef>
              <a:spcAft>
                <a:spcPct val="0"/>
              </a:spcAft>
            </a:pPr>
            <a:r>
              <a:rPr lang="vi-VN" sz="3600" b="1" i="1" kern="10">
                <a:ln w="9525">
                  <a:solidFill>
                    <a:srgbClr val="000000"/>
                  </a:solidFill>
                  <a:round/>
                  <a:headEnd/>
                  <a:tailEnd/>
                </a:ln>
                <a:solidFill>
                  <a:srgbClr val="FFFF00"/>
                </a:solidFill>
                <a:latin typeface="Arial" panose="020B0604020202020204" pitchFamily="34" charset="0"/>
                <a:cs typeface="Arial" panose="020B0604020202020204" pitchFamily="34" charset="0"/>
              </a:rPr>
              <a:t>Cám ơn các thầy cô giáo</a:t>
            </a:r>
          </a:p>
          <a:p>
            <a:pPr algn="ctr" fontAlgn="base">
              <a:spcBef>
                <a:spcPct val="0"/>
              </a:spcBef>
              <a:spcAft>
                <a:spcPct val="0"/>
              </a:spcAft>
            </a:pPr>
            <a:r>
              <a:rPr lang="vi-VN" sz="3600" b="1" i="1" kern="10">
                <a:ln w="9525">
                  <a:solidFill>
                    <a:srgbClr val="000000"/>
                  </a:solidFill>
                  <a:round/>
                  <a:headEnd/>
                  <a:tailEnd/>
                </a:ln>
                <a:solidFill>
                  <a:srgbClr val="FFFF00"/>
                </a:solidFill>
                <a:latin typeface="Arial" panose="020B0604020202020204" pitchFamily="34" charset="0"/>
                <a:cs typeface="Arial" panose="020B0604020202020204" pitchFamily="34" charset="0"/>
              </a:rPr>
              <a:t>và các em học sinh!</a:t>
            </a:r>
            <a:endParaRPr lang="en-US" sz="3600" b="1" i="1" kern="10">
              <a:ln w="9525">
                <a:solidFill>
                  <a:srgbClr val="000000"/>
                </a:solidFill>
                <a:round/>
                <a:headEnd/>
                <a:tailEnd/>
              </a:ln>
              <a:solidFill>
                <a:srgbClr val="FFFF00"/>
              </a:solidFill>
              <a:latin typeface="Arial" panose="020B0604020202020204" pitchFamily="34" charset="0"/>
              <a:cs typeface="Arial" panose="020B0604020202020204" pitchFamily="34" charset="0"/>
            </a:endParaRPr>
          </a:p>
        </p:txBody>
      </p:sp>
      <p:sp>
        <p:nvSpPr>
          <p:cNvPr id="17414" name="Text Box 6">
            <a:extLst>
              <a:ext uri="{FF2B5EF4-FFF2-40B4-BE49-F238E27FC236}">
                <a16:creationId xmlns:a16="http://schemas.microsoft.com/office/drawing/2014/main" id="{17B50B8F-6820-44A4-8371-6BA5E9C3841E}"/>
              </a:ext>
            </a:extLst>
          </p:cNvPr>
          <p:cNvSpPr txBox="1">
            <a:spLocks noChangeArrowheads="1"/>
          </p:cNvSpPr>
          <p:nvPr/>
        </p:nvSpPr>
        <p:spPr bwMode="auto">
          <a:xfrm>
            <a:off x="3200400" y="5334001"/>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21511" name="WordArt 7">
            <a:extLst>
              <a:ext uri="{FF2B5EF4-FFF2-40B4-BE49-F238E27FC236}">
                <a16:creationId xmlns:a16="http://schemas.microsoft.com/office/drawing/2014/main" id="{44301792-5E1F-4BFC-9B6A-9C8FC4C64221}"/>
              </a:ext>
            </a:extLst>
          </p:cNvPr>
          <p:cNvSpPr>
            <a:spLocks noChangeArrowheads="1" noChangeShapeType="1" noTextEdit="1"/>
          </p:cNvSpPr>
          <p:nvPr/>
        </p:nvSpPr>
        <p:spPr bwMode="auto">
          <a:xfrm>
            <a:off x="2743200" y="5876926"/>
            <a:ext cx="6629400" cy="7524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FFFF00"/>
              </a:contourClr>
            </a:sp3d>
          </a:bodyPr>
          <a:lstStyle/>
          <a:p>
            <a:pPr algn="ctr" fontAlgn="base">
              <a:spcBef>
                <a:spcPct val="0"/>
              </a:spcBef>
              <a:spcAft>
                <a:spcPct val="0"/>
              </a:spcAft>
            </a:pPr>
            <a:r>
              <a:rPr lang="en-US" sz="3600" kern="10">
                <a:ln w="9525">
                  <a:round/>
                  <a:headEnd/>
                  <a:tailEnd/>
                </a:ln>
                <a:solidFill>
                  <a:srgbClr val="FFFF00"/>
                </a:solidFill>
                <a:latin typeface="Times New Roman" panose="02020603050405020304" pitchFamily="18" charset="0"/>
                <a:cs typeface="Times New Roman" panose="02020603050405020304" pitchFamily="18" charset="0"/>
              </a:rPr>
              <a:t>Chào tạm biệt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1000" fill="hold"/>
                                        <p:tgtEl>
                                          <p:spTgt spid="21509"/>
                                        </p:tgtEl>
                                        <p:attrNameLst>
                                          <p:attrName>style.color</p:attrName>
                                        </p:attrNameLst>
                                      </p:cBhvr>
                                      <p:by>
                                        <p:hsl h="-7200000" s="0" l="0"/>
                                      </p:by>
                                    </p:animClr>
                                    <p:animClr clrSpc="hsl" dir="cw">
                                      <p:cBhvr>
                                        <p:cTn id="7" dur="1000" fill="hold"/>
                                        <p:tgtEl>
                                          <p:spTgt spid="21509"/>
                                        </p:tgtEl>
                                        <p:attrNameLst>
                                          <p:attrName>fillcolor</p:attrName>
                                        </p:attrNameLst>
                                      </p:cBhvr>
                                      <p:by>
                                        <p:hsl h="-7200000" s="0" l="0"/>
                                      </p:by>
                                    </p:animClr>
                                    <p:animClr clrSpc="hsl" dir="cw">
                                      <p:cBhvr>
                                        <p:cTn id="8" dur="1000" fill="hold"/>
                                        <p:tgtEl>
                                          <p:spTgt spid="21509"/>
                                        </p:tgtEl>
                                        <p:attrNameLst>
                                          <p:attrName>stroke.color</p:attrName>
                                        </p:attrNameLst>
                                      </p:cBhvr>
                                      <p:by>
                                        <p:hsl h="-7200000" s="0" l="0"/>
                                      </p:by>
                                    </p:animClr>
                                    <p:set>
                                      <p:cBhvr>
                                        <p:cTn id="9" dur="1000" fill="hold"/>
                                        <p:tgtEl>
                                          <p:spTgt spid="21509"/>
                                        </p:tgtEl>
                                        <p:attrNameLst>
                                          <p:attrName>fill.type</p:attrName>
                                        </p:attrNameLst>
                                      </p:cBhvr>
                                      <p:to>
                                        <p:strVal val="solid"/>
                                      </p:to>
                                    </p:set>
                                  </p:childTnLst>
                                </p:cTn>
                              </p:par>
                              <p:par>
                                <p:cTn id="10" presetID="14" presetClass="entr" presetSubtype="10" repeatCount="indefinite" fill="hold" nodeType="with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randombar(horizontal)">
                                      <p:cBhvr>
                                        <p:cTn id="12"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1685FE7-CE08-409D-8515-91DFC9567A21}"/>
              </a:ext>
            </a:extLst>
          </p:cNvPr>
          <p:cNvSpPr txBox="1">
            <a:spLocks noChangeArrowheads="1"/>
          </p:cNvSpPr>
          <p:nvPr/>
        </p:nvSpPr>
        <p:spPr bwMode="auto">
          <a:xfrm>
            <a:off x="4114800" y="3048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3075" name="Rectangle 3">
            <a:extLst>
              <a:ext uri="{FF2B5EF4-FFF2-40B4-BE49-F238E27FC236}">
                <a16:creationId xmlns:a16="http://schemas.microsoft.com/office/drawing/2014/main" id="{C4EE0F32-D2DE-4ABE-A8EC-80AB76D232FB}"/>
              </a:ext>
            </a:extLst>
          </p:cNvPr>
          <p:cNvSpPr>
            <a:spLocks noChangeArrowheads="1"/>
          </p:cNvSpPr>
          <p:nvPr/>
        </p:nvSpPr>
        <p:spPr bwMode="auto">
          <a:xfrm>
            <a:off x="1828800" y="0"/>
            <a:ext cx="9144000" cy="6858000"/>
          </a:xfrm>
          <a:prstGeom prst="rect">
            <a:avLst/>
          </a:prstGeom>
          <a:gradFill rotWithShape="1">
            <a:gsLst>
              <a:gs pos="0">
                <a:srgbClr val="69EB53"/>
              </a:gs>
              <a:gs pos="100000">
                <a:srgbClr val="FFFF99"/>
              </a:gs>
            </a:gsLst>
            <a:lin ang="27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000000"/>
              </a:solidFill>
            </a:endParaRPr>
          </a:p>
        </p:txBody>
      </p:sp>
      <p:sp>
        <p:nvSpPr>
          <p:cNvPr id="3076" name="Text Box 4">
            <a:extLst>
              <a:ext uri="{FF2B5EF4-FFF2-40B4-BE49-F238E27FC236}">
                <a16:creationId xmlns:a16="http://schemas.microsoft.com/office/drawing/2014/main" id="{2829580F-AE2E-4E52-9242-45883B2C700E}"/>
              </a:ext>
            </a:extLst>
          </p:cNvPr>
          <p:cNvSpPr txBox="1">
            <a:spLocks noChangeArrowheads="1"/>
          </p:cNvSpPr>
          <p:nvPr/>
        </p:nvSpPr>
        <p:spPr bwMode="auto">
          <a:xfrm>
            <a:off x="2590800" y="381001"/>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3077" name="Text Box 5">
            <a:extLst>
              <a:ext uri="{FF2B5EF4-FFF2-40B4-BE49-F238E27FC236}">
                <a16:creationId xmlns:a16="http://schemas.microsoft.com/office/drawing/2014/main" id="{9735EB06-FFFD-43AF-AA0C-AA73BADB491A}"/>
              </a:ext>
            </a:extLst>
          </p:cNvPr>
          <p:cNvSpPr txBox="1">
            <a:spLocks noChangeArrowheads="1"/>
          </p:cNvSpPr>
          <p:nvPr/>
        </p:nvSpPr>
        <p:spPr bwMode="auto">
          <a:xfrm>
            <a:off x="2514600" y="1"/>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3078" name="Text Box 7">
            <a:extLst>
              <a:ext uri="{FF2B5EF4-FFF2-40B4-BE49-F238E27FC236}">
                <a16:creationId xmlns:a16="http://schemas.microsoft.com/office/drawing/2014/main" id="{2E90F0DA-694A-4413-B9C5-17AE18B2A261}"/>
              </a:ext>
            </a:extLst>
          </p:cNvPr>
          <p:cNvSpPr txBox="1">
            <a:spLocks noChangeArrowheads="1"/>
          </p:cNvSpPr>
          <p:nvPr/>
        </p:nvSpPr>
        <p:spPr bwMode="auto">
          <a:xfrm>
            <a:off x="4267200" y="533401"/>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3079" name="Text Box 9">
            <a:extLst>
              <a:ext uri="{FF2B5EF4-FFF2-40B4-BE49-F238E27FC236}">
                <a16:creationId xmlns:a16="http://schemas.microsoft.com/office/drawing/2014/main" id="{D87A5193-670F-42AB-99E8-311254AD927D}"/>
              </a:ext>
            </a:extLst>
          </p:cNvPr>
          <p:cNvSpPr txBox="1">
            <a:spLocks noChangeArrowheads="1"/>
          </p:cNvSpPr>
          <p:nvPr/>
        </p:nvSpPr>
        <p:spPr bwMode="auto">
          <a:xfrm>
            <a:off x="2362200" y="2133601"/>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3080" name="Text Box 10">
            <a:extLst>
              <a:ext uri="{FF2B5EF4-FFF2-40B4-BE49-F238E27FC236}">
                <a16:creationId xmlns:a16="http://schemas.microsoft.com/office/drawing/2014/main" id="{FAEEF940-F2CF-4202-AC13-67ECC298D88C}"/>
              </a:ext>
            </a:extLst>
          </p:cNvPr>
          <p:cNvSpPr txBox="1">
            <a:spLocks noChangeArrowheads="1"/>
          </p:cNvSpPr>
          <p:nvPr/>
        </p:nvSpPr>
        <p:spPr bwMode="auto">
          <a:xfrm>
            <a:off x="1828800" y="46482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3081" name="Text Box 11">
            <a:extLst>
              <a:ext uri="{FF2B5EF4-FFF2-40B4-BE49-F238E27FC236}">
                <a16:creationId xmlns:a16="http://schemas.microsoft.com/office/drawing/2014/main" id="{FA0E3ECC-14B1-4FAA-AEDF-EE32EAF05D9B}"/>
              </a:ext>
            </a:extLst>
          </p:cNvPr>
          <p:cNvSpPr txBox="1">
            <a:spLocks noChangeArrowheads="1"/>
          </p:cNvSpPr>
          <p:nvPr/>
        </p:nvSpPr>
        <p:spPr bwMode="auto">
          <a:xfrm>
            <a:off x="4343400" y="49530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8204" name="AutoShape 12">
            <a:extLst>
              <a:ext uri="{FF2B5EF4-FFF2-40B4-BE49-F238E27FC236}">
                <a16:creationId xmlns:a16="http://schemas.microsoft.com/office/drawing/2014/main" id="{61660A1A-6444-4CBA-B46F-A47F8C193C80}"/>
              </a:ext>
            </a:extLst>
          </p:cNvPr>
          <p:cNvSpPr>
            <a:spLocks noChangeArrowheads="1"/>
          </p:cNvSpPr>
          <p:nvPr/>
        </p:nvSpPr>
        <p:spPr bwMode="auto">
          <a:xfrm>
            <a:off x="1905000" y="1219200"/>
            <a:ext cx="8610600" cy="2590800"/>
          </a:xfrm>
          <a:prstGeom prst="wedgeEllipseCallout">
            <a:avLst>
              <a:gd name="adj1" fmla="val -47991"/>
              <a:gd name="adj2" fmla="val 106944"/>
            </a:avLst>
          </a:prstGeom>
          <a:solidFill>
            <a:srgbClr val="FFFF99"/>
          </a:solidFill>
          <a:ln w="19050">
            <a:solidFill>
              <a:srgbClr val="FF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2400" b="1">
                <a:solidFill>
                  <a:srgbClr val="0000FF"/>
                </a:solidFill>
                <a:latin typeface="VNI-Times" pitchFamily="2" charset="0"/>
              </a:rPr>
              <a:t>Tìm boä phaän caâu traû lôøi cho caâu hoûi khi naøo?</a:t>
            </a:r>
          </a:p>
          <a:p>
            <a:pPr algn="ctr" eaLnBrk="1" fontAlgn="base" hangingPunct="1">
              <a:spcBef>
                <a:spcPct val="50000"/>
              </a:spcBef>
              <a:spcAft>
                <a:spcPct val="0"/>
              </a:spcAft>
            </a:pPr>
            <a:r>
              <a:rPr lang="en-US" altLang="en-US" sz="2400" b="1">
                <a:solidFill>
                  <a:srgbClr val="D60093"/>
                </a:solidFill>
                <a:latin typeface="VNI-Times" pitchFamily="2" charset="0"/>
              </a:rPr>
              <a:t>Hoâm qua em ñöôïc ñieåm möôøi moân Toaùn.</a:t>
            </a:r>
          </a:p>
          <a:p>
            <a:pPr algn="ctr" eaLnBrk="1" fontAlgn="base" hangingPunct="1">
              <a:spcBef>
                <a:spcPct val="50000"/>
              </a:spcBef>
              <a:spcAft>
                <a:spcPct val="0"/>
              </a:spcAft>
            </a:pPr>
            <a:endParaRPr lang="en-US" altLang="en-US" sz="2400" b="1">
              <a:solidFill>
                <a:srgbClr val="D60093"/>
              </a:solidFill>
              <a:latin typeface="VNI-Times" pitchFamily="2" charset="0"/>
            </a:endParaRPr>
          </a:p>
        </p:txBody>
      </p:sp>
      <p:pic>
        <p:nvPicPr>
          <p:cNvPr id="8205" name="Picture 13" descr="8">
            <a:extLst>
              <a:ext uri="{FF2B5EF4-FFF2-40B4-BE49-F238E27FC236}">
                <a16:creationId xmlns:a16="http://schemas.microsoft.com/office/drawing/2014/main" id="{0853D282-4DB6-4A0F-82B1-122975C6969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4800600"/>
            <a:ext cx="1114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4">
            <a:extLst>
              <a:ext uri="{FF2B5EF4-FFF2-40B4-BE49-F238E27FC236}">
                <a16:creationId xmlns:a16="http://schemas.microsoft.com/office/drawing/2014/main" id="{E8D12528-10BB-44D6-B98A-2079C2DD64CC}"/>
              </a:ext>
            </a:extLst>
          </p:cNvPr>
          <p:cNvSpPr txBox="1">
            <a:spLocks noChangeArrowheads="1"/>
          </p:cNvSpPr>
          <p:nvPr/>
        </p:nvSpPr>
        <p:spPr bwMode="auto">
          <a:xfrm>
            <a:off x="2209800" y="3810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200" b="1">
                <a:solidFill>
                  <a:srgbClr val="FF0000"/>
                </a:solidFill>
                <a:latin typeface="Times New Roman" panose="02020603050405020304" pitchFamily="18" charset="0"/>
              </a:rPr>
              <a:t>Ôn bài cũ</a:t>
            </a:r>
          </a:p>
        </p:txBody>
      </p:sp>
      <p:sp>
        <p:nvSpPr>
          <p:cNvPr id="3085" name="Line 15">
            <a:extLst>
              <a:ext uri="{FF2B5EF4-FFF2-40B4-BE49-F238E27FC236}">
                <a16:creationId xmlns:a16="http://schemas.microsoft.com/office/drawing/2014/main" id="{90C966EC-5368-4AE6-BA76-5278C837700B}"/>
              </a:ext>
            </a:extLst>
          </p:cNvPr>
          <p:cNvSpPr>
            <a:spLocks noChangeShapeType="1"/>
          </p:cNvSpPr>
          <p:nvPr/>
        </p:nvSpPr>
        <p:spPr bwMode="auto">
          <a:xfrm>
            <a:off x="5410200" y="3810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208" name="Line 16">
            <a:extLst>
              <a:ext uri="{FF2B5EF4-FFF2-40B4-BE49-F238E27FC236}">
                <a16:creationId xmlns:a16="http://schemas.microsoft.com/office/drawing/2014/main" id="{5B924DD1-CE12-4E6C-86AE-3FC21D159CBD}"/>
              </a:ext>
            </a:extLst>
          </p:cNvPr>
          <p:cNvSpPr>
            <a:spLocks noChangeShapeType="1"/>
          </p:cNvSpPr>
          <p:nvPr/>
        </p:nvSpPr>
        <p:spPr bwMode="auto">
          <a:xfrm>
            <a:off x="3581400" y="3581400"/>
            <a:ext cx="1143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8209" name="Text Box 17">
            <a:extLst>
              <a:ext uri="{FF2B5EF4-FFF2-40B4-BE49-F238E27FC236}">
                <a16:creationId xmlns:a16="http://schemas.microsoft.com/office/drawing/2014/main" id="{B8887F86-7D1E-4345-AD61-69E8A0DF1DAC}"/>
              </a:ext>
            </a:extLst>
          </p:cNvPr>
          <p:cNvSpPr txBox="1">
            <a:spLocks noChangeArrowheads="1"/>
          </p:cNvSpPr>
          <p:nvPr/>
        </p:nvSpPr>
        <p:spPr bwMode="auto">
          <a:xfrm>
            <a:off x="2743200" y="5029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CC"/>
                </a:solidFill>
              </a:rPr>
              <a:t>        Hãy đặt một câu có </a:t>
            </a:r>
            <a:r>
              <a:rPr lang="en-US" altLang="en-US" sz="2400" b="1">
                <a:solidFill>
                  <a:srgbClr val="0000CC"/>
                </a:solidFill>
                <a:latin typeface="VNI-Times" pitchFamily="2" charset="0"/>
              </a:rPr>
              <a:t>cuïm töø</a:t>
            </a:r>
            <a:r>
              <a:rPr lang="en-US" altLang="en-US" sz="2400" b="1">
                <a:solidFill>
                  <a:srgbClr val="0000CC"/>
                </a:solidFill>
              </a:rPr>
              <a:t> Khi nào?</a:t>
            </a:r>
          </a:p>
        </p:txBody>
      </p:sp>
      <p:sp>
        <p:nvSpPr>
          <p:cNvPr id="8210" name="Line 18">
            <a:extLst>
              <a:ext uri="{FF2B5EF4-FFF2-40B4-BE49-F238E27FC236}">
                <a16:creationId xmlns:a16="http://schemas.microsoft.com/office/drawing/2014/main" id="{4EA396F9-1F45-430C-867A-D9D2C7942609}"/>
              </a:ext>
            </a:extLst>
          </p:cNvPr>
          <p:cNvSpPr>
            <a:spLocks noChangeShapeType="1"/>
          </p:cNvSpPr>
          <p:nvPr/>
        </p:nvSpPr>
        <p:spPr bwMode="auto">
          <a:xfrm>
            <a:off x="6477000" y="54102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206"/>
                                        </p:tgtEl>
                                        <p:attrNameLst>
                                          <p:attrName>style.visibility</p:attrName>
                                        </p:attrNameLst>
                                      </p:cBhvr>
                                      <p:to>
                                        <p:strVal val="visible"/>
                                      </p:to>
                                    </p:set>
                                    <p:anim calcmode="lin" valueType="num">
                                      <p:cBhvr>
                                        <p:cTn id="7" dur="1000" fill="hold"/>
                                        <p:tgtEl>
                                          <p:spTgt spid="8206"/>
                                        </p:tgtEl>
                                        <p:attrNameLst>
                                          <p:attrName>ppt_x</p:attrName>
                                        </p:attrNameLst>
                                      </p:cBhvr>
                                      <p:tavLst>
                                        <p:tav tm="0">
                                          <p:val>
                                            <p:strVal val="#ppt_x-.2"/>
                                          </p:val>
                                        </p:tav>
                                        <p:tav tm="100000">
                                          <p:val>
                                            <p:strVal val="#ppt_x"/>
                                          </p:val>
                                        </p:tav>
                                      </p:tavLst>
                                    </p:anim>
                                    <p:anim calcmode="lin" valueType="num">
                                      <p:cBhvr>
                                        <p:cTn id="8" dur="1000" fill="hold"/>
                                        <p:tgtEl>
                                          <p:spTgt spid="82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6"/>
                                        </p:tgtEl>
                                      </p:cBhvr>
                                    </p:animEffect>
                                  </p:childTnLst>
                                </p:cTn>
                              </p:par>
                              <p:par>
                                <p:cTn id="10" presetID="17" presetClass="entr" presetSubtype="10" fill="hold" nodeType="withEffect">
                                  <p:stCondLst>
                                    <p:cond delay="0"/>
                                  </p:stCondLst>
                                  <p:childTnLst>
                                    <p:set>
                                      <p:cBhvr>
                                        <p:cTn id="11" dur="1" fill="hold">
                                          <p:stCondLst>
                                            <p:cond delay="0"/>
                                          </p:stCondLst>
                                        </p:cTn>
                                        <p:tgtEl>
                                          <p:spTgt spid="8205"/>
                                        </p:tgtEl>
                                        <p:attrNameLst>
                                          <p:attrName>style.visibility</p:attrName>
                                        </p:attrNameLst>
                                      </p:cBhvr>
                                      <p:to>
                                        <p:strVal val="visible"/>
                                      </p:to>
                                    </p:set>
                                    <p:anim calcmode="lin" valueType="num">
                                      <p:cBhvr>
                                        <p:cTn id="12" dur="500" fill="hold"/>
                                        <p:tgtEl>
                                          <p:spTgt spid="8205"/>
                                        </p:tgtEl>
                                        <p:attrNameLst>
                                          <p:attrName>ppt_w</p:attrName>
                                        </p:attrNameLst>
                                      </p:cBhvr>
                                      <p:tavLst>
                                        <p:tav tm="0">
                                          <p:val>
                                            <p:fltVal val="0"/>
                                          </p:val>
                                        </p:tav>
                                        <p:tav tm="100000">
                                          <p:val>
                                            <p:strVal val="#ppt_w"/>
                                          </p:val>
                                        </p:tav>
                                      </p:tavLst>
                                    </p:anim>
                                    <p:anim calcmode="lin" valueType="num">
                                      <p:cBhvr>
                                        <p:cTn id="13" dur="500" fill="hold"/>
                                        <p:tgtEl>
                                          <p:spTgt spid="820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204"/>
                                        </p:tgtEl>
                                        <p:attrNameLst>
                                          <p:attrName>style.visibility</p:attrName>
                                        </p:attrNameLst>
                                      </p:cBhvr>
                                      <p:to>
                                        <p:strVal val="visible"/>
                                      </p:to>
                                    </p:set>
                                    <p:animEffect transition="in" filter="wheel(4)">
                                      <p:cBhvr>
                                        <p:cTn id="18" dur="2000"/>
                                        <p:tgtEl>
                                          <p:spTgt spid="82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8208"/>
                                        </p:tgtEl>
                                        <p:attrNameLst>
                                          <p:attrName>style.visibility</p:attrName>
                                        </p:attrNameLst>
                                      </p:cBhvr>
                                      <p:to>
                                        <p:strVal val="visible"/>
                                      </p:to>
                                    </p:set>
                                    <p:animEffect transition="in" filter="wheel(4)">
                                      <p:cBhvr>
                                        <p:cTn id="23" dur="2000"/>
                                        <p:tgtEl>
                                          <p:spTgt spid="820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209">
                                            <p:txEl>
                                              <p:pRg st="0" end="0"/>
                                            </p:txEl>
                                          </p:spTgt>
                                        </p:tgtEl>
                                        <p:attrNameLst>
                                          <p:attrName>style.visibility</p:attrName>
                                        </p:attrNameLst>
                                      </p:cBhvr>
                                      <p:to>
                                        <p:strVal val="visible"/>
                                      </p:to>
                                    </p:set>
                                    <p:animEffect transition="in" filter="box(in)">
                                      <p:cBhvr>
                                        <p:cTn id="28" dur="500"/>
                                        <p:tgtEl>
                                          <p:spTgt spid="820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210"/>
                                        </p:tgtEl>
                                        <p:attrNameLst>
                                          <p:attrName>style.visibility</p:attrName>
                                        </p:attrNameLst>
                                      </p:cBhvr>
                                      <p:to>
                                        <p:strVal val="visible"/>
                                      </p:to>
                                    </p:set>
                                    <p:anim calcmode="lin" valueType="num">
                                      <p:cBhvr additive="base">
                                        <p:cTn id="33" dur="500" fill="hold"/>
                                        <p:tgtEl>
                                          <p:spTgt spid="8210"/>
                                        </p:tgtEl>
                                        <p:attrNameLst>
                                          <p:attrName>ppt_x</p:attrName>
                                        </p:attrNameLst>
                                      </p:cBhvr>
                                      <p:tavLst>
                                        <p:tav tm="0">
                                          <p:val>
                                            <p:strVal val="#ppt_x"/>
                                          </p:val>
                                        </p:tav>
                                        <p:tav tm="100000">
                                          <p:val>
                                            <p:strVal val="#ppt_x"/>
                                          </p:val>
                                        </p:tav>
                                      </p:tavLst>
                                    </p:anim>
                                    <p:anim calcmode="lin" valueType="num">
                                      <p:cBhvr additive="base">
                                        <p:cTn id="34"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7753E555-4DB6-42EF-BBD9-168E7C8178E5}"/>
              </a:ext>
            </a:extLst>
          </p:cNvPr>
          <p:cNvSpPr txBox="1">
            <a:spLocks noChangeArrowheads="1"/>
          </p:cNvSpPr>
          <p:nvPr/>
        </p:nvSpPr>
        <p:spPr bwMode="auto">
          <a:xfrm>
            <a:off x="4114800" y="3048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099" name="Rectangle 3">
            <a:extLst>
              <a:ext uri="{FF2B5EF4-FFF2-40B4-BE49-F238E27FC236}">
                <a16:creationId xmlns:a16="http://schemas.microsoft.com/office/drawing/2014/main" id="{DA090EBF-5574-4D61-8F5C-667BB32E4EF9}"/>
              </a:ext>
            </a:extLst>
          </p:cNvPr>
          <p:cNvSpPr>
            <a:spLocks noChangeArrowheads="1"/>
          </p:cNvSpPr>
          <p:nvPr/>
        </p:nvSpPr>
        <p:spPr bwMode="auto">
          <a:xfrm>
            <a:off x="1524000" y="0"/>
            <a:ext cx="9144000" cy="6858000"/>
          </a:xfrm>
          <a:prstGeom prst="rect">
            <a:avLst/>
          </a:prstGeom>
          <a:gradFill rotWithShape="1">
            <a:gsLst>
              <a:gs pos="0">
                <a:srgbClr val="69EB53"/>
              </a:gs>
              <a:gs pos="100000">
                <a:srgbClr val="FFFF99"/>
              </a:gs>
            </a:gsLst>
            <a:lin ang="27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000000"/>
              </a:solidFill>
            </a:endParaRPr>
          </a:p>
        </p:txBody>
      </p:sp>
      <p:sp>
        <p:nvSpPr>
          <p:cNvPr id="4100" name="Text Box 4">
            <a:extLst>
              <a:ext uri="{FF2B5EF4-FFF2-40B4-BE49-F238E27FC236}">
                <a16:creationId xmlns:a16="http://schemas.microsoft.com/office/drawing/2014/main" id="{631527E0-6E56-4BD8-AAD7-8E0CD0276901}"/>
              </a:ext>
            </a:extLst>
          </p:cNvPr>
          <p:cNvSpPr txBox="1">
            <a:spLocks noChangeArrowheads="1"/>
          </p:cNvSpPr>
          <p:nvPr/>
        </p:nvSpPr>
        <p:spPr bwMode="auto">
          <a:xfrm>
            <a:off x="2590800" y="381001"/>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1" name="Text Box 5">
            <a:extLst>
              <a:ext uri="{FF2B5EF4-FFF2-40B4-BE49-F238E27FC236}">
                <a16:creationId xmlns:a16="http://schemas.microsoft.com/office/drawing/2014/main" id="{29FBE920-81C3-44D9-B26B-599168D8E1BC}"/>
              </a:ext>
            </a:extLst>
          </p:cNvPr>
          <p:cNvSpPr txBox="1">
            <a:spLocks noChangeArrowheads="1"/>
          </p:cNvSpPr>
          <p:nvPr/>
        </p:nvSpPr>
        <p:spPr bwMode="auto">
          <a:xfrm>
            <a:off x="2514600" y="1"/>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2" name="Text Box 7">
            <a:extLst>
              <a:ext uri="{FF2B5EF4-FFF2-40B4-BE49-F238E27FC236}">
                <a16:creationId xmlns:a16="http://schemas.microsoft.com/office/drawing/2014/main" id="{DC4BE9E0-C943-4CF2-BD7D-0CFE8C4E6DC3}"/>
              </a:ext>
            </a:extLst>
          </p:cNvPr>
          <p:cNvSpPr txBox="1">
            <a:spLocks noChangeArrowheads="1"/>
          </p:cNvSpPr>
          <p:nvPr/>
        </p:nvSpPr>
        <p:spPr bwMode="auto">
          <a:xfrm>
            <a:off x="4267200" y="533401"/>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3" name="Text Box 8">
            <a:extLst>
              <a:ext uri="{FF2B5EF4-FFF2-40B4-BE49-F238E27FC236}">
                <a16:creationId xmlns:a16="http://schemas.microsoft.com/office/drawing/2014/main" id="{2E0F76C1-B66A-4261-AF0A-9E1C6222F561}"/>
              </a:ext>
            </a:extLst>
          </p:cNvPr>
          <p:cNvSpPr txBox="1">
            <a:spLocks noChangeArrowheads="1"/>
          </p:cNvSpPr>
          <p:nvPr/>
        </p:nvSpPr>
        <p:spPr bwMode="auto">
          <a:xfrm>
            <a:off x="4572000" y="363538"/>
            <a:ext cx="3733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u="sng">
                <a:solidFill>
                  <a:srgbClr val="0000FF"/>
                </a:solidFill>
                <a:latin typeface="Times New Roman" panose="02020603050405020304" pitchFamily="18" charset="0"/>
              </a:rPr>
              <a:t>Luyện từ và câu</a:t>
            </a:r>
          </a:p>
          <a:p>
            <a:pPr eaLnBrk="1" fontAlgn="base" hangingPunct="1">
              <a:spcBef>
                <a:spcPct val="50000"/>
              </a:spcBef>
              <a:spcAft>
                <a:spcPct val="0"/>
              </a:spcAft>
            </a:pPr>
            <a:endParaRPr lang="en-US" altLang="en-US" sz="2800" b="1" u="sng">
              <a:solidFill>
                <a:srgbClr val="0000FF"/>
              </a:solidFill>
              <a:latin typeface="Times New Roman" panose="02020603050405020304" pitchFamily="18" charset="0"/>
            </a:endParaRPr>
          </a:p>
        </p:txBody>
      </p:sp>
      <p:sp>
        <p:nvSpPr>
          <p:cNvPr id="4104" name="Text Box 9">
            <a:extLst>
              <a:ext uri="{FF2B5EF4-FFF2-40B4-BE49-F238E27FC236}">
                <a16:creationId xmlns:a16="http://schemas.microsoft.com/office/drawing/2014/main" id="{1CBD977B-8D91-4E72-80AC-E342BE3DAF7A}"/>
              </a:ext>
            </a:extLst>
          </p:cNvPr>
          <p:cNvSpPr txBox="1">
            <a:spLocks noChangeArrowheads="1"/>
          </p:cNvSpPr>
          <p:nvPr/>
        </p:nvSpPr>
        <p:spPr bwMode="auto">
          <a:xfrm>
            <a:off x="2362200" y="2133601"/>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5" name="Text Box 10">
            <a:extLst>
              <a:ext uri="{FF2B5EF4-FFF2-40B4-BE49-F238E27FC236}">
                <a16:creationId xmlns:a16="http://schemas.microsoft.com/office/drawing/2014/main" id="{AFC380E2-F2AE-456E-8A5B-7AFDDD9EE40C}"/>
              </a:ext>
            </a:extLst>
          </p:cNvPr>
          <p:cNvSpPr txBox="1">
            <a:spLocks noChangeArrowheads="1"/>
          </p:cNvSpPr>
          <p:nvPr/>
        </p:nvSpPr>
        <p:spPr bwMode="auto">
          <a:xfrm>
            <a:off x="1828800" y="46482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6" name="Text Box 11">
            <a:extLst>
              <a:ext uri="{FF2B5EF4-FFF2-40B4-BE49-F238E27FC236}">
                <a16:creationId xmlns:a16="http://schemas.microsoft.com/office/drawing/2014/main" id="{89BCF28E-65BE-4CB9-A2E9-F0A26B7014F3}"/>
              </a:ext>
            </a:extLst>
          </p:cNvPr>
          <p:cNvSpPr txBox="1">
            <a:spLocks noChangeArrowheads="1"/>
          </p:cNvSpPr>
          <p:nvPr/>
        </p:nvSpPr>
        <p:spPr bwMode="auto">
          <a:xfrm>
            <a:off x="4343400" y="49530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7" name="Text Box 12">
            <a:extLst>
              <a:ext uri="{FF2B5EF4-FFF2-40B4-BE49-F238E27FC236}">
                <a16:creationId xmlns:a16="http://schemas.microsoft.com/office/drawing/2014/main" id="{6DB80937-735C-4A98-8497-D1128E989600}"/>
              </a:ext>
            </a:extLst>
          </p:cNvPr>
          <p:cNvSpPr txBox="1">
            <a:spLocks noChangeArrowheads="1"/>
          </p:cNvSpPr>
          <p:nvPr/>
        </p:nvSpPr>
        <p:spPr bwMode="auto">
          <a:xfrm>
            <a:off x="4572000" y="4572001"/>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4108" name="Rectangle 13">
            <a:extLst>
              <a:ext uri="{FF2B5EF4-FFF2-40B4-BE49-F238E27FC236}">
                <a16:creationId xmlns:a16="http://schemas.microsoft.com/office/drawing/2014/main" id="{00E804F4-05D9-47CB-9343-C13329466F85}"/>
              </a:ext>
            </a:extLst>
          </p:cNvPr>
          <p:cNvSpPr>
            <a:spLocks noChangeArrowheads="1"/>
          </p:cNvSpPr>
          <p:nvPr/>
        </p:nvSpPr>
        <p:spPr bwMode="auto">
          <a:xfrm>
            <a:off x="1905000" y="762001"/>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a:solidFill>
                  <a:srgbClr val="990000"/>
                </a:solidFill>
                <a:latin typeface="Times New Roman" panose="02020603050405020304" pitchFamily="18" charset="0"/>
              </a:rPr>
              <a:t>Nhân hoá. Ôn tập cách đặt và trả lời câu hỏi: Khi nào?</a:t>
            </a:r>
          </a:p>
        </p:txBody>
      </p:sp>
      <p:sp>
        <p:nvSpPr>
          <p:cNvPr id="4109" name="Text Box 14">
            <a:extLst>
              <a:ext uri="{FF2B5EF4-FFF2-40B4-BE49-F238E27FC236}">
                <a16:creationId xmlns:a16="http://schemas.microsoft.com/office/drawing/2014/main" id="{83DABE39-6F80-40C6-AF64-D14119BA2B04}"/>
              </a:ext>
            </a:extLst>
          </p:cNvPr>
          <p:cNvSpPr txBox="1">
            <a:spLocks noChangeArrowheads="1"/>
          </p:cNvSpPr>
          <p:nvPr/>
        </p:nvSpPr>
        <p:spPr bwMode="auto">
          <a:xfrm>
            <a:off x="1905000" y="2209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55" name="Text Box 15">
            <a:extLst>
              <a:ext uri="{FF2B5EF4-FFF2-40B4-BE49-F238E27FC236}">
                <a16:creationId xmlns:a16="http://schemas.microsoft.com/office/drawing/2014/main" id="{0E3555A0-18C3-4A25-BB00-18C8053DAA9A}"/>
              </a:ext>
            </a:extLst>
          </p:cNvPr>
          <p:cNvSpPr txBox="1">
            <a:spLocks noChangeArrowheads="1"/>
          </p:cNvSpPr>
          <p:nvPr/>
        </p:nvSpPr>
        <p:spPr bwMode="auto">
          <a:xfrm>
            <a:off x="1981200" y="1233488"/>
            <a:ext cx="845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FF"/>
                </a:solidFill>
                <a:latin typeface="Times New Roman" panose="02020603050405020304" pitchFamily="18" charset="0"/>
              </a:rPr>
              <a:t>Bài 1: Đọc hai khổ thơ dưới đây và trả lời câu hỏi:</a:t>
            </a:r>
          </a:p>
        </p:txBody>
      </p:sp>
      <p:sp>
        <p:nvSpPr>
          <p:cNvPr id="4111" name="Text Box 16">
            <a:extLst>
              <a:ext uri="{FF2B5EF4-FFF2-40B4-BE49-F238E27FC236}">
                <a16:creationId xmlns:a16="http://schemas.microsoft.com/office/drawing/2014/main" id="{C340BC01-3376-495B-9F81-6D799EBEEA7C}"/>
              </a:ext>
            </a:extLst>
          </p:cNvPr>
          <p:cNvSpPr txBox="1">
            <a:spLocks noChangeArrowheads="1"/>
          </p:cNvSpPr>
          <p:nvPr/>
        </p:nvSpPr>
        <p:spPr bwMode="auto">
          <a:xfrm>
            <a:off x="1905000" y="2971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57" name="Text Box 17">
            <a:extLst>
              <a:ext uri="{FF2B5EF4-FFF2-40B4-BE49-F238E27FC236}">
                <a16:creationId xmlns:a16="http://schemas.microsoft.com/office/drawing/2014/main" id="{D0B4BC66-6BC0-4CB9-A028-F39DD6D56D04}"/>
              </a:ext>
            </a:extLst>
          </p:cNvPr>
          <p:cNvSpPr txBox="1">
            <a:spLocks noChangeArrowheads="1"/>
          </p:cNvSpPr>
          <p:nvPr/>
        </p:nvSpPr>
        <p:spPr bwMode="auto">
          <a:xfrm>
            <a:off x="1905000" y="1600201"/>
            <a:ext cx="8458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Mặt trời gác núi                   Theo làn gió mát            	Bóng tối lan dần	                Đóm đi rất êm,                     	Anh Đóm chuyên cần	      Đi suốt một đêm        	Lên đèn đi gác.		      Lo cho người ngủ.      							Võ Quảng</a:t>
            </a:r>
          </a:p>
        </p:txBody>
      </p:sp>
      <p:sp>
        <p:nvSpPr>
          <p:cNvPr id="10258" name="Rectangle 18">
            <a:extLst>
              <a:ext uri="{FF2B5EF4-FFF2-40B4-BE49-F238E27FC236}">
                <a16:creationId xmlns:a16="http://schemas.microsoft.com/office/drawing/2014/main" id="{38A256B9-202F-4817-8BAE-EA2311B96722}"/>
              </a:ext>
            </a:extLst>
          </p:cNvPr>
          <p:cNvSpPr>
            <a:spLocks noChangeArrowheads="1"/>
          </p:cNvSpPr>
          <p:nvPr/>
        </p:nvSpPr>
        <p:spPr bwMode="auto">
          <a:xfrm>
            <a:off x="2057400" y="3473450"/>
            <a:ext cx="563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FF"/>
                </a:solidFill>
                <a:latin typeface="Times New Roman" panose="02020603050405020304" pitchFamily="18" charset="0"/>
              </a:rPr>
              <a:t>a)Con đom đóm được gọi bằng gì?</a:t>
            </a:r>
          </a:p>
          <a:p>
            <a:pPr eaLnBrk="1" fontAlgn="base" hangingPunct="1">
              <a:spcBef>
                <a:spcPct val="0"/>
              </a:spcBef>
              <a:spcAft>
                <a:spcPct val="0"/>
              </a:spcAft>
            </a:pPr>
            <a:endParaRPr lang="en-US" altLang="en-US" sz="2800" b="1">
              <a:solidFill>
                <a:srgbClr val="0000FF"/>
              </a:solidFill>
              <a:latin typeface="Times New Roman" panose="02020603050405020304" pitchFamily="18" charset="0"/>
            </a:endParaRPr>
          </a:p>
        </p:txBody>
      </p:sp>
      <p:graphicFrame>
        <p:nvGraphicFramePr>
          <p:cNvPr id="10259" name="Group 19">
            <a:extLst>
              <a:ext uri="{FF2B5EF4-FFF2-40B4-BE49-F238E27FC236}">
                <a16:creationId xmlns:a16="http://schemas.microsoft.com/office/drawing/2014/main" id="{BA326F40-D9A2-4FFA-ADCD-413428565254}"/>
              </a:ext>
            </a:extLst>
          </p:cNvPr>
          <p:cNvGraphicFramePr>
            <a:graphicFrameLocks noGrp="1"/>
          </p:cNvGraphicFramePr>
          <p:nvPr>
            <p:ph/>
          </p:nvPr>
        </p:nvGraphicFramePr>
        <p:xfrm>
          <a:off x="1600200" y="4732339"/>
          <a:ext cx="8991600" cy="2182915"/>
        </p:xfrm>
        <a:graphic>
          <a:graphicData uri="http://schemas.openxmlformats.org/drawingml/2006/table">
            <a:tbl>
              <a:tblPr/>
              <a:tblGrid>
                <a:gridCol w="2362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8959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Con đom đóm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được gọi bằng</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Tính nết của con đom đóm</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Hoạt động của đom đóm</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8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FF0000"/>
                        </a:solidFill>
                        <a:effectLst/>
                        <a:latin typeface="Arial" charset="0"/>
                      </a:endParaRP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FF0000"/>
                        </a:solidFill>
                        <a:effectLst/>
                        <a:latin typeface="Arial"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FF0000"/>
                        </a:solidFill>
                        <a:effectLst/>
                        <a:latin typeface="Arial" charset="0"/>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73" name="Text Box 33">
            <a:extLst>
              <a:ext uri="{FF2B5EF4-FFF2-40B4-BE49-F238E27FC236}">
                <a16:creationId xmlns:a16="http://schemas.microsoft.com/office/drawing/2014/main" id="{A3DF12B4-9119-4373-9331-D677DD773638}"/>
              </a:ext>
            </a:extLst>
          </p:cNvPr>
          <p:cNvSpPr txBox="1">
            <a:spLocks noChangeArrowheads="1"/>
          </p:cNvSpPr>
          <p:nvPr/>
        </p:nvSpPr>
        <p:spPr bwMode="auto">
          <a:xfrm>
            <a:off x="2057400" y="5867401"/>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anh</a:t>
            </a:r>
          </a:p>
        </p:txBody>
      </p:sp>
      <p:sp>
        <p:nvSpPr>
          <p:cNvPr id="10274" name="Text Box 34">
            <a:extLst>
              <a:ext uri="{FF2B5EF4-FFF2-40B4-BE49-F238E27FC236}">
                <a16:creationId xmlns:a16="http://schemas.microsoft.com/office/drawing/2014/main" id="{152761D9-D82E-479F-AC5A-3741A4AED369}"/>
              </a:ext>
            </a:extLst>
          </p:cNvPr>
          <p:cNvSpPr txBox="1">
            <a:spLocks noChangeArrowheads="1"/>
          </p:cNvSpPr>
          <p:nvPr/>
        </p:nvSpPr>
        <p:spPr bwMode="auto">
          <a:xfrm>
            <a:off x="4191000" y="5867401"/>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chuyên cần</a:t>
            </a:r>
          </a:p>
        </p:txBody>
      </p:sp>
      <p:sp>
        <p:nvSpPr>
          <p:cNvPr id="10275" name="Text Box 35">
            <a:extLst>
              <a:ext uri="{FF2B5EF4-FFF2-40B4-BE49-F238E27FC236}">
                <a16:creationId xmlns:a16="http://schemas.microsoft.com/office/drawing/2014/main" id="{6EF0E4AD-07E0-4404-8CB1-AE4DCCFBAB56}"/>
              </a:ext>
            </a:extLst>
          </p:cNvPr>
          <p:cNvSpPr txBox="1">
            <a:spLocks noChangeArrowheads="1"/>
          </p:cNvSpPr>
          <p:nvPr/>
        </p:nvSpPr>
        <p:spPr bwMode="auto">
          <a:xfrm>
            <a:off x="6934200" y="5535614"/>
            <a:ext cx="3733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lên đèn, </a:t>
            </a:r>
            <a:r>
              <a:rPr lang="en-US" altLang="en-US" sz="2800" b="1">
                <a:solidFill>
                  <a:srgbClr val="0000FF"/>
                </a:solidFill>
                <a:latin typeface="VNI-Disney" pitchFamily="2" charset="0"/>
              </a:rPr>
              <a:t>đi</a:t>
            </a:r>
            <a:r>
              <a:rPr lang="en-US" altLang="en-US" sz="2800" b="1">
                <a:solidFill>
                  <a:srgbClr val="0000FF"/>
                </a:solidFill>
                <a:latin typeface="Times New Roman" panose="02020603050405020304" pitchFamily="18" charset="0"/>
              </a:rPr>
              <a:t> gác, đi rất êm, đi suốt đêm,lo cho người ngủ</a:t>
            </a:r>
          </a:p>
        </p:txBody>
      </p:sp>
      <p:sp>
        <p:nvSpPr>
          <p:cNvPr id="10276" name="Rectangle 36">
            <a:extLst>
              <a:ext uri="{FF2B5EF4-FFF2-40B4-BE49-F238E27FC236}">
                <a16:creationId xmlns:a16="http://schemas.microsoft.com/office/drawing/2014/main" id="{BFD54138-FF74-4AED-8A0E-FB1F91002DBB}"/>
              </a:ext>
            </a:extLst>
          </p:cNvPr>
          <p:cNvSpPr>
            <a:spLocks noChangeArrowheads="1"/>
          </p:cNvSpPr>
          <p:nvPr/>
        </p:nvSpPr>
        <p:spPr bwMode="auto">
          <a:xfrm>
            <a:off x="1981200" y="38100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FF"/>
                </a:solidFill>
                <a:latin typeface="Times New Roman" panose="02020603050405020304" pitchFamily="18" charset="0"/>
              </a:rPr>
              <a:t>b) Tính nết và hoạt động của đom đóm được tả bằng những từ ngữ nào?</a:t>
            </a:r>
          </a:p>
        </p:txBody>
      </p:sp>
      <p:sp>
        <p:nvSpPr>
          <p:cNvPr id="10277" name="Line 37">
            <a:extLst>
              <a:ext uri="{FF2B5EF4-FFF2-40B4-BE49-F238E27FC236}">
                <a16:creationId xmlns:a16="http://schemas.microsoft.com/office/drawing/2014/main" id="{81F444CC-CEE3-48FF-AC84-0CE2A4B9CFE8}"/>
              </a:ext>
            </a:extLst>
          </p:cNvPr>
          <p:cNvSpPr>
            <a:spLocks noChangeShapeType="1"/>
          </p:cNvSpPr>
          <p:nvPr/>
        </p:nvSpPr>
        <p:spPr bwMode="auto">
          <a:xfrm>
            <a:off x="2514600" y="42672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78" name="Line 38">
            <a:extLst>
              <a:ext uri="{FF2B5EF4-FFF2-40B4-BE49-F238E27FC236}">
                <a16:creationId xmlns:a16="http://schemas.microsoft.com/office/drawing/2014/main" id="{3413D5A6-8E9A-462D-BB99-DEF1A04FE16D}"/>
              </a:ext>
            </a:extLst>
          </p:cNvPr>
          <p:cNvSpPr>
            <a:spLocks noChangeShapeType="1"/>
          </p:cNvSpPr>
          <p:nvPr/>
        </p:nvSpPr>
        <p:spPr bwMode="auto">
          <a:xfrm>
            <a:off x="4343400" y="4267200"/>
            <a:ext cx="137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79" name="Line 39">
            <a:extLst>
              <a:ext uri="{FF2B5EF4-FFF2-40B4-BE49-F238E27FC236}">
                <a16:creationId xmlns:a16="http://schemas.microsoft.com/office/drawing/2014/main" id="{2274910B-B938-4184-8F2B-33C3B26D2EC8}"/>
              </a:ext>
            </a:extLst>
          </p:cNvPr>
          <p:cNvSpPr>
            <a:spLocks noChangeShapeType="1"/>
          </p:cNvSpPr>
          <p:nvPr/>
        </p:nvSpPr>
        <p:spPr bwMode="auto">
          <a:xfrm>
            <a:off x="3048000" y="1676400"/>
            <a:ext cx="18288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80" name="Line 40">
            <a:extLst>
              <a:ext uri="{FF2B5EF4-FFF2-40B4-BE49-F238E27FC236}">
                <a16:creationId xmlns:a16="http://schemas.microsoft.com/office/drawing/2014/main" id="{40D38525-F29A-4DDC-9934-87770DA24702}"/>
              </a:ext>
            </a:extLst>
          </p:cNvPr>
          <p:cNvSpPr>
            <a:spLocks noChangeShapeType="1"/>
          </p:cNvSpPr>
          <p:nvPr/>
        </p:nvSpPr>
        <p:spPr bwMode="auto">
          <a:xfrm>
            <a:off x="7467600" y="1676400"/>
            <a:ext cx="19812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pic>
        <p:nvPicPr>
          <p:cNvPr id="10281" name="Picture 41">
            <a:extLst>
              <a:ext uri="{FF2B5EF4-FFF2-40B4-BE49-F238E27FC236}">
                <a16:creationId xmlns:a16="http://schemas.microsoft.com/office/drawing/2014/main" id="{41DD2434-F5F3-4FCD-808A-A489D926D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15875"/>
            <a:ext cx="9074150" cy="5519738"/>
          </a:xfrm>
          <a:prstGeom prst="rect">
            <a:avLst/>
          </a:prstGeom>
          <a:noFill/>
          <a:ln w="28575">
            <a:solidFill>
              <a:srgbClr val="33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wedge">
                                      <p:cBhvr>
                                        <p:cTn id="7" dur="500"/>
                                        <p:tgtEl>
                                          <p:spTgt spid="10255"/>
                                        </p:tgtEl>
                                      </p:cBhvr>
                                    </p:animEffect>
                                  </p:child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10257"/>
                                        </p:tgtEl>
                                        <p:attrNameLst>
                                          <p:attrName>style.visibility</p:attrName>
                                        </p:attrNameLst>
                                      </p:cBhvr>
                                      <p:to>
                                        <p:strVal val="visible"/>
                                      </p:to>
                                    </p:set>
                                    <p:animEffect transition="in" filter="wheel(4)">
                                      <p:cBhvr>
                                        <p:cTn id="11" dur="500"/>
                                        <p:tgtEl>
                                          <p:spTgt spid="102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0279"/>
                                        </p:tgtEl>
                                        <p:attrNameLst>
                                          <p:attrName>style.visibility</p:attrName>
                                        </p:attrNameLst>
                                      </p:cBhvr>
                                      <p:to>
                                        <p:strVal val="visible"/>
                                      </p:to>
                                    </p:set>
                                    <p:animEffect transition="in" filter="box(in)">
                                      <p:cBhvr>
                                        <p:cTn id="16" dur="500"/>
                                        <p:tgtEl>
                                          <p:spTgt spid="10279"/>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10280"/>
                                        </p:tgtEl>
                                        <p:attrNameLst>
                                          <p:attrName>style.visibility</p:attrName>
                                        </p:attrNameLst>
                                      </p:cBhvr>
                                      <p:to>
                                        <p:strVal val="visible"/>
                                      </p:to>
                                    </p:set>
                                    <p:animEffect transition="in" filter="box(in)">
                                      <p:cBhvr>
                                        <p:cTn id="20" dur="500"/>
                                        <p:tgtEl>
                                          <p:spTgt spid="102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58"/>
                                        </p:tgtEl>
                                        <p:attrNameLst>
                                          <p:attrName>style.visibility</p:attrName>
                                        </p:attrNameLst>
                                      </p:cBhvr>
                                      <p:to>
                                        <p:strVal val="visible"/>
                                      </p:to>
                                    </p:set>
                                    <p:anim calcmode="lin" valueType="num">
                                      <p:cBhvr additive="base">
                                        <p:cTn id="25" dur="500" fill="hold"/>
                                        <p:tgtEl>
                                          <p:spTgt spid="10258"/>
                                        </p:tgtEl>
                                        <p:attrNameLst>
                                          <p:attrName>ppt_x</p:attrName>
                                        </p:attrNameLst>
                                      </p:cBhvr>
                                      <p:tavLst>
                                        <p:tav tm="0">
                                          <p:val>
                                            <p:strVal val="#ppt_x"/>
                                          </p:val>
                                        </p:tav>
                                        <p:tav tm="100000">
                                          <p:val>
                                            <p:strVal val="#ppt_x"/>
                                          </p:val>
                                        </p:tav>
                                      </p:tavLst>
                                    </p:anim>
                                    <p:anim calcmode="lin" valueType="num">
                                      <p:cBhvr additive="base">
                                        <p:cTn id="26" dur="500" fill="hold"/>
                                        <p:tgtEl>
                                          <p:spTgt spid="10258"/>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0276"/>
                                        </p:tgtEl>
                                        <p:attrNameLst>
                                          <p:attrName>style.visibility</p:attrName>
                                        </p:attrNameLst>
                                      </p:cBhvr>
                                      <p:to>
                                        <p:strVal val="visible"/>
                                      </p:to>
                                    </p:set>
                                    <p:anim calcmode="lin" valueType="num">
                                      <p:cBhvr additive="base">
                                        <p:cTn id="30" dur="500" fill="hold"/>
                                        <p:tgtEl>
                                          <p:spTgt spid="10276"/>
                                        </p:tgtEl>
                                        <p:attrNameLst>
                                          <p:attrName>ppt_x</p:attrName>
                                        </p:attrNameLst>
                                      </p:cBhvr>
                                      <p:tavLst>
                                        <p:tav tm="0">
                                          <p:val>
                                            <p:strVal val="#ppt_x"/>
                                          </p:val>
                                        </p:tav>
                                        <p:tav tm="100000">
                                          <p:val>
                                            <p:strVal val="#ppt_x"/>
                                          </p:val>
                                        </p:tav>
                                      </p:tavLst>
                                    </p:anim>
                                    <p:anim calcmode="lin" valueType="num">
                                      <p:cBhvr additive="base">
                                        <p:cTn id="31" dur="500" fill="hold"/>
                                        <p:tgtEl>
                                          <p:spTgt spid="10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10277"/>
                                        </p:tgtEl>
                                        <p:attrNameLst>
                                          <p:attrName>style.visibility</p:attrName>
                                        </p:attrNameLst>
                                      </p:cBhvr>
                                      <p:to>
                                        <p:strVal val="visible"/>
                                      </p:to>
                                    </p:set>
                                    <p:animEffect transition="in" filter="barn(inHorizontal)">
                                      <p:cBhvr>
                                        <p:cTn id="36" dur="500"/>
                                        <p:tgtEl>
                                          <p:spTgt spid="10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278"/>
                                        </p:tgtEl>
                                        <p:attrNameLst>
                                          <p:attrName>style.visibility</p:attrName>
                                        </p:attrNameLst>
                                      </p:cBhvr>
                                      <p:to>
                                        <p:strVal val="visible"/>
                                      </p:to>
                                    </p:set>
                                    <p:anim calcmode="lin" valueType="num">
                                      <p:cBhvr additive="base">
                                        <p:cTn id="41" dur="500" fill="hold"/>
                                        <p:tgtEl>
                                          <p:spTgt spid="10278"/>
                                        </p:tgtEl>
                                        <p:attrNameLst>
                                          <p:attrName>ppt_x</p:attrName>
                                        </p:attrNameLst>
                                      </p:cBhvr>
                                      <p:tavLst>
                                        <p:tav tm="0">
                                          <p:val>
                                            <p:strVal val="#ppt_x"/>
                                          </p:val>
                                        </p:tav>
                                        <p:tav tm="100000">
                                          <p:val>
                                            <p:strVal val="#ppt_x"/>
                                          </p:val>
                                        </p:tav>
                                      </p:tavLst>
                                    </p:anim>
                                    <p:anim calcmode="lin" valueType="num">
                                      <p:cBhvr additive="base">
                                        <p:cTn id="42" dur="500" fill="hold"/>
                                        <p:tgtEl>
                                          <p:spTgt spid="1027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259"/>
                                        </p:tgtEl>
                                        <p:attrNameLst>
                                          <p:attrName>style.visibility</p:attrName>
                                        </p:attrNameLst>
                                      </p:cBhvr>
                                      <p:to>
                                        <p:strVal val="visible"/>
                                      </p:to>
                                    </p:set>
                                    <p:anim calcmode="lin" valueType="num">
                                      <p:cBhvr additive="base">
                                        <p:cTn id="47" dur="500" fill="hold"/>
                                        <p:tgtEl>
                                          <p:spTgt spid="10259"/>
                                        </p:tgtEl>
                                        <p:attrNameLst>
                                          <p:attrName>ppt_x</p:attrName>
                                        </p:attrNameLst>
                                      </p:cBhvr>
                                      <p:tavLst>
                                        <p:tav tm="0">
                                          <p:val>
                                            <p:strVal val="#ppt_x"/>
                                          </p:val>
                                        </p:tav>
                                        <p:tav tm="100000">
                                          <p:val>
                                            <p:strVal val="#ppt_x"/>
                                          </p:val>
                                        </p:tav>
                                      </p:tavLst>
                                    </p:anim>
                                    <p:anim calcmode="lin" valueType="num">
                                      <p:cBhvr additive="base">
                                        <p:cTn id="48" dur="500" fill="hold"/>
                                        <p:tgtEl>
                                          <p:spTgt spid="1025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grpId="1" nodeType="clickEffect">
                                  <p:stCondLst>
                                    <p:cond delay="0"/>
                                  </p:stCondLst>
                                  <p:childTnLst>
                                    <p:anim calcmode="lin" valueType="num">
                                      <p:cBhvr additive="base">
                                        <p:cTn id="52" dur="500"/>
                                        <p:tgtEl>
                                          <p:spTgt spid="10276"/>
                                        </p:tgtEl>
                                        <p:attrNameLst>
                                          <p:attrName>ppt_x</p:attrName>
                                        </p:attrNameLst>
                                      </p:cBhvr>
                                      <p:tavLst>
                                        <p:tav tm="0">
                                          <p:val>
                                            <p:strVal val="ppt_x"/>
                                          </p:val>
                                        </p:tav>
                                        <p:tav tm="100000">
                                          <p:val>
                                            <p:strVal val="ppt_x"/>
                                          </p:val>
                                        </p:tav>
                                      </p:tavLst>
                                    </p:anim>
                                    <p:anim calcmode="lin" valueType="num">
                                      <p:cBhvr additive="base">
                                        <p:cTn id="53" dur="500"/>
                                        <p:tgtEl>
                                          <p:spTgt spid="10276"/>
                                        </p:tgtEl>
                                        <p:attrNameLst>
                                          <p:attrName>ppt_y</p:attrName>
                                        </p:attrNameLst>
                                      </p:cBhvr>
                                      <p:tavLst>
                                        <p:tav tm="0">
                                          <p:val>
                                            <p:strVal val="ppt_y"/>
                                          </p:val>
                                        </p:tav>
                                        <p:tav tm="100000">
                                          <p:val>
                                            <p:strVal val="1+ppt_h/2"/>
                                          </p:val>
                                        </p:tav>
                                      </p:tavLst>
                                    </p:anim>
                                    <p:set>
                                      <p:cBhvr>
                                        <p:cTn id="54" dur="1" fill="hold">
                                          <p:stCondLst>
                                            <p:cond delay="499"/>
                                          </p:stCondLst>
                                        </p:cTn>
                                        <p:tgtEl>
                                          <p:spTgt spid="10276"/>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0258"/>
                                        </p:tgtEl>
                                        <p:attrNameLst>
                                          <p:attrName>ppt_x</p:attrName>
                                        </p:attrNameLst>
                                      </p:cBhvr>
                                      <p:tavLst>
                                        <p:tav tm="0">
                                          <p:val>
                                            <p:strVal val="ppt_x"/>
                                          </p:val>
                                        </p:tav>
                                        <p:tav tm="100000">
                                          <p:val>
                                            <p:strVal val="ppt_x"/>
                                          </p:val>
                                        </p:tav>
                                      </p:tavLst>
                                    </p:anim>
                                    <p:anim calcmode="lin" valueType="num">
                                      <p:cBhvr additive="base">
                                        <p:cTn id="57" dur="500"/>
                                        <p:tgtEl>
                                          <p:spTgt spid="10258"/>
                                        </p:tgtEl>
                                        <p:attrNameLst>
                                          <p:attrName>ppt_y</p:attrName>
                                        </p:attrNameLst>
                                      </p:cBhvr>
                                      <p:tavLst>
                                        <p:tav tm="0">
                                          <p:val>
                                            <p:strVal val="ppt_y"/>
                                          </p:val>
                                        </p:tav>
                                        <p:tav tm="100000">
                                          <p:val>
                                            <p:strVal val="1+ppt_h/2"/>
                                          </p:val>
                                        </p:tav>
                                      </p:tavLst>
                                    </p:anim>
                                    <p:set>
                                      <p:cBhvr>
                                        <p:cTn id="58" dur="1" fill="hold">
                                          <p:stCondLst>
                                            <p:cond delay="499"/>
                                          </p:stCondLst>
                                        </p:cTn>
                                        <p:tgtEl>
                                          <p:spTgt spid="10258"/>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10278"/>
                                        </p:tgtEl>
                                        <p:attrNameLst>
                                          <p:attrName>ppt_x</p:attrName>
                                        </p:attrNameLst>
                                      </p:cBhvr>
                                      <p:tavLst>
                                        <p:tav tm="0">
                                          <p:val>
                                            <p:strVal val="ppt_x"/>
                                          </p:val>
                                        </p:tav>
                                        <p:tav tm="100000">
                                          <p:val>
                                            <p:strVal val="ppt_x"/>
                                          </p:val>
                                        </p:tav>
                                      </p:tavLst>
                                    </p:anim>
                                    <p:anim calcmode="lin" valueType="num">
                                      <p:cBhvr additive="base">
                                        <p:cTn id="61" dur="500"/>
                                        <p:tgtEl>
                                          <p:spTgt spid="10278"/>
                                        </p:tgtEl>
                                        <p:attrNameLst>
                                          <p:attrName>ppt_y</p:attrName>
                                        </p:attrNameLst>
                                      </p:cBhvr>
                                      <p:tavLst>
                                        <p:tav tm="0">
                                          <p:val>
                                            <p:strVal val="ppt_y"/>
                                          </p:val>
                                        </p:tav>
                                        <p:tav tm="100000">
                                          <p:val>
                                            <p:strVal val="1+ppt_h/2"/>
                                          </p:val>
                                        </p:tav>
                                      </p:tavLst>
                                    </p:anim>
                                    <p:set>
                                      <p:cBhvr>
                                        <p:cTn id="62" dur="1" fill="hold">
                                          <p:stCondLst>
                                            <p:cond delay="499"/>
                                          </p:stCondLst>
                                        </p:cTn>
                                        <p:tgtEl>
                                          <p:spTgt spid="10278"/>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0277"/>
                                        </p:tgtEl>
                                        <p:attrNameLst>
                                          <p:attrName>ppt_x</p:attrName>
                                        </p:attrNameLst>
                                      </p:cBhvr>
                                      <p:tavLst>
                                        <p:tav tm="0">
                                          <p:val>
                                            <p:strVal val="ppt_x"/>
                                          </p:val>
                                        </p:tav>
                                        <p:tav tm="100000">
                                          <p:val>
                                            <p:strVal val="ppt_x"/>
                                          </p:val>
                                        </p:tav>
                                      </p:tavLst>
                                    </p:anim>
                                    <p:anim calcmode="lin" valueType="num">
                                      <p:cBhvr additive="base">
                                        <p:cTn id="65" dur="500"/>
                                        <p:tgtEl>
                                          <p:spTgt spid="10277"/>
                                        </p:tgtEl>
                                        <p:attrNameLst>
                                          <p:attrName>ppt_y</p:attrName>
                                        </p:attrNameLst>
                                      </p:cBhvr>
                                      <p:tavLst>
                                        <p:tav tm="0">
                                          <p:val>
                                            <p:strVal val="ppt_y"/>
                                          </p:val>
                                        </p:tav>
                                        <p:tav tm="100000">
                                          <p:val>
                                            <p:strVal val="1+ppt_h/2"/>
                                          </p:val>
                                        </p:tav>
                                      </p:tavLst>
                                    </p:anim>
                                    <p:set>
                                      <p:cBhvr>
                                        <p:cTn id="66" dur="1" fill="hold">
                                          <p:stCondLst>
                                            <p:cond delay="499"/>
                                          </p:stCondLst>
                                        </p:cTn>
                                        <p:tgtEl>
                                          <p:spTgt spid="1027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2" nodeType="clickEffect">
                                  <p:stCondLst>
                                    <p:cond delay="0"/>
                                  </p:stCondLst>
                                  <p:childTnLst>
                                    <p:set>
                                      <p:cBhvr>
                                        <p:cTn id="70" dur="1" fill="hold">
                                          <p:stCondLst>
                                            <p:cond delay="0"/>
                                          </p:stCondLst>
                                        </p:cTn>
                                        <p:tgtEl>
                                          <p:spTgt spid="10258"/>
                                        </p:tgtEl>
                                        <p:attrNameLst>
                                          <p:attrName>style.visibility</p:attrName>
                                        </p:attrNameLst>
                                      </p:cBhvr>
                                      <p:to>
                                        <p:strVal val="visible"/>
                                      </p:to>
                                    </p:set>
                                    <p:anim calcmode="lin" valueType="num">
                                      <p:cBhvr additive="base">
                                        <p:cTn id="71" dur="500" fill="hold"/>
                                        <p:tgtEl>
                                          <p:spTgt spid="10258"/>
                                        </p:tgtEl>
                                        <p:attrNameLst>
                                          <p:attrName>ppt_x</p:attrName>
                                        </p:attrNameLst>
                                      </p:cBhvr>
                                      <p:tavLst>
                                        <p:tav tm="0">
                                          <p:val>
                                            <p:strVal val="#ppt_x"/>
                                          </p:val>
                                        </p:tav>
                                        <p:tav tm="100000">
                                          <p:val>
                                            <p:strVal val="#ppt_x"/>
                                          </p:val>
                                        </p:tav>
                                      </p:tavLst>
                                    </p:anim>
                                    <p:anim calcmode="lin" valueType="num">
                                      <p:cBhvr additive="base">
                                        <p:cTn id="72" dur="500" fill="hold"/>
                                        <p:tgtEl>
                                          <p:spTgt spid="10258"/>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273"/>
                                        </p:tgtEl>
                                        <p:attrNameLst>
                                          <p:attrName>style.visibility</p:attrName>
                                        </p:attrNameLst>
                                      </p:cBhvr>
                                      <p:to>
                                        <p:strVal val="visible"/>
                                      </p:to>
                                    </p:set>
                                    <p:anim calcmode="lin" valueType="num">
                                      <p:cBhvr additive="base">
                                        <p:cTn id="77" dur="500" fill="hold"/>
                                        <p:tgtEl>
                                          <p:spTgt spid="10273"/>
                                        </p:tgtEl>
                                        <p:attrNameLst>
                                          <p:attrName>ppt_x</p:attrName>
                                        </p:attrNameLst>
                                      </p:cBhvr>
                                      <p:tavLst>
                                        <p:tav tm="0">
                                          <p:val>
                                            <p:strVal val="#ppt_x"/>
                                          </p:val>
                                        </p:tav>
                                        <p:tav tm="100000">
                                          <p:val>
                                            <p:strVal val="#ppt_x"/>
                                          </p:val>
                                        </p:tav>
                                      </p:tavLst>
                                    </p:anim>
                                    <p:anim calcmode="lin" valueType="num">
                                      <p:cBhvr additive="base">
                                        <p:cTn id="78" dur="500" fill="hold"/>
                                        <p:tgtEl>
                                          <p:spTgt spid="1027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xit" presetSubtype="4" fill="hold" grpId="3" nodeType="clickEffect">
                                  <p:stCondLst>
                                    <p:cond delay="0"/>
                                  </p:stCondLst>
                                  <p:childTnLst>
                                    <p:anim calcmode="lin" valueType="num">
                                      <p:cBhvr additive="base">
                                        <p:cTn id="82" dur="500"/>
                                        <p:tgtEl>
                                          <p:spTgt spid="10258"/>
                                        </p:tgtEl>
                                        <p:attrNameLst>
                                          <p:attrName>ppt_x</p:attrName>
                                        </p:attrNameLst>
                                      </p:cBhvr>
                                      <p:tavLst>
                                        <p:tav tm="0">
                                          <p:val>
                                            <p:strVal val="ppt_x"/>
                                          </p:val>
                                        </p:tav>
                                        <p:tav tm="100000">
                                          <p:val>
                                            <p:strVal val="ppt_x"/>
                                          </p:val>
                                        </p:tav>
                                      </p:tavLst>
                                    </p:anim>
                                    <p:anim calcmode="lin" valueType="num">
                                      <p:cBhvr additive="base">
                                        <p:cTn id="83" dur="500"/>
                                        <p:tgtEl>
                                          <p:spTgt spid="10258"/>
                                        </p:tgtEl>
                                        <p:attrNameLst>
                                          <p:attrName>ppt_y</p:attrName>
                                        </p:attrNameLst>
                                      </p:cBhvr>
                                      <p:tavLst>
                                        <p:tav tm="0">
                                          <p:val>
                                            <p:strVal val="ppt_y"/>
                                          </p:val>
                                        </p:tav>
                                        <p:tav tm="100000">
                                          <p:val>
                                            <p:strVal val="1+ppt_h/2"/>
                                          </p:val>
                                        </p:tav>
                                      </p:tavLst>
                                    </p:anim>
                                    <p:set>
                                      <p:cBhvr>
                                        <p:cTn id="84" dur="1" fill="hold">
                                          <p:stCondLst>
                                            <p:cond delay="499"/>
                                          </p:stCondLst>
                                        </p:cTn>
                                        <p:tgtEl>
                                          <p:spTgt spid="10258"/>
                                        </p:tgtEl>
                                        <p:attrNameLst>
                                          <p:attrName>style.visibility</p:attrName>
                                        </p:attrNameLst>
                                      </p:cBhvr>
                                      <p:to>
                                        <p:strVal val="hidden"/>
                                      </p:to>
                                    </p:set>
                                  </p:childTnLst>
                                </p:cTn>
                              </p:par>
                              <p:par>
                                <p:cTn id="85" presetID="2" presetClass="entr" presetSubtype="4" fill="hold" grpId="2" nodeType="withEffect">
                                  <p:stCondLst>
                                    <p:cond delay="0"/>
                                  </p:stCondLst>
                                  <p:childTnLst>
                                    <p:set>
                                      <p:cBhvr>
                                        <p:cTn id="86" dur="1" fill="hold">
                                          <p:stCondLst>
                                            <p:cond delay="0"/>
                                          </p:stCondLst>
                                        </p:cTn>
                                        <p:tgtEl>
                                          <p:spTgt spid="10276"/>
                                        </p:tgtEl>
                                        <p:attrNameLst>
                                          <p:attrName>style.visibility</p:attrName>
                                        </p:attrNameLst>
                                      </p:cBhvr>
                                      <p:to>
                                        <p:strVal val="visible"/>
                                      </p:to>
                                    </p:set>
                                    <p:anim calcmode="lin" valueType="num">
                                      <p:cBhvr additive="base">
                                        <p:cTn id="87" dur="500" fill="hold"/>
                                        <p:tgtEl>
                                          <p:spTgt spid="10276"/>
                                        </p:tgtEl>
                                        <p:attrNameLst>
                                          <p:attrName>ppt_x</p:attrName>
                                        </p:attrNameLst>
                                      </p:cBhvr>
                                      <p:tavLst>
                                        <p:tav tm="0">
                                          <p:val>
                                            <p:strVal val="#ppt_x"/>
                                          </p:val>
                                        </p:tav>
                                        <p:tav tm="100000">
                                          <p:val>
                                            <p:strVal val="#ppt_x"/>
                                          </p:val>
                                        </p:tav>
                                      </p:tavLst>
                                    </p:anim>
                                    <p:anim calcmode="lin" valueType="num">
                                      <p:cBhvr additive="base">
                                        <p:cTn id="88" dur="500" fill="hold"/>
                                        <p:tgtEl>
                                          <p:spTgt spid="1027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0278"/>
                                        </p:tgtEl>
                                        <p:attrNameLst>
                                          <p:attrName>style.visibility</p:attrName>
                                        </p:attrNameLst>
                                      </p:cBhvr>
                                      <p:to>
                                        <p:strVal val="visible"/>
                                      </p:to>
                                    </p:set>
                                    <p:anim calcmode="lin" valueType="num">
                                      <p:cBhvr additive="base">
                                        <p:cTn id="91" dur="500" fill="hold"/>
                                        <p:tgtEl>
                                          <p:spTgt spid="10278"/>
                                        </p:tgtEl>
                                        <p:attrNameLst>
                                          <p:attrName>ppt_x</p:attrName>
                                        </p:attrNameLst>
                                      </p:cBhvr>
                                      <p:tavLst>
                                        <p:tav tm="0">
                                          <p:val>
                                            <p:strVal val="#ppt_x"/>
                                          </p:val>
                                        </p:tav>
                                        <p:tav tm="100000">
                                          <p:val>
                                            <p:strVal val="#ppt_x"/>
                                          </p:val>
                                        </p:tav>
                                      </p:tavLst>
                                    </p:anim>
                                    <p:anim calcmode="lin" valueType="num">
                                      <p:cBhvr additive="base">
                                        <p:cTn id="92" dur="500" fill="hold"/>
                                        <p:tgtEl>
                                          <p:spTgt spid="1027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0277"/>
                                        </p:tgtEl>
                                        <p:attrNameLst>
                                          <p:attrName>style.visibility</p:attrName>
                                        </p:attrNameLst>
                                      </p:cBhvr>
                                      <p:to>
                                        <p:strVal val="visible"/>
                                      </p:to>
                                    </p:set>
                                    <p:anim calcmode="lin" valueType="num">
                                      <p:cBhvr additive="base">
                                        <p:cTn id="95" dur="500" fill="hold"/>
                                        <p:tgtEl>
                                          <p:spTgt spid="10277"/>
                                        </p:tgtEl>
                                        <p:attrNameLst>
                                          <p:attrName>ppt_x</p:attrName>
                                        </p:attrNameLst>
                                      </p:cBhvr>
                                      <p:tavLst>
                                        <p:tav tm="0">
                                          <p:val>
                                            <p:strVal val="#ppt_x"/>
                                          </p:val>
                                        </p:tav>
                                        <p:tav tm="100000">
                                          <p:val>
                                            <p:strVal val="#ppt_x"/>
                                          </p:val>
                                        </p:tav>
                                      </p:tavLst>
                                    </p:anim>
                                    <p:anim calcmode="lin" valueType="num">
                                      <p:cBhvr additive="base">
                                        <p:cTn id="96" dur="500" fill="hold"/>
                                        <p:tgtEl>
                                          <p:spTgt spid="10277"/>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274"/>
                                        </p:tgtEl>
                                        <p:attrNameLst>
                                          <p:attrName>style.visibility</p:attrName>
                                        </p:attrNameLst>
                                      </p:cBhvr>
                                      <p:to>
                                        <p:strVal val="visible"/>
                                      </p:to>
                                    </p:set>
                                    <p:anim calcmode="lin" valueType="num">
                                      <p:cBhvr additive="base">
                                        <p:cTn id="101" dur="500" fill="hold"/>
                                        <p:tgtEl>
                                          <p:spTgt spid="10274"/>
                                        </p:tgtEl>
                                        <p:attrNameLst>
                                          <p:attrName>ppt_x</p:attrName>
                                        </p:attrNameLst>
                                      </p:cBhvr>
                                      <p:tavLst>
                                        <p:tav tm="0">
                                          <p:val>
                                            <p:strVal val="#ppt_x"/>
                                          </p:val>
                                        </p:tav>
                                        <p:tav tm="100000">
                                          <p:val>
                                            <p:strVal val="#ppt_x"/>
                                          </p:val>
                                        </p:tav>
                                      </p:tavLst>
                                    </p:anim>
                                    <p:anim calcmode="lin" valueType="num">
                                      <p:cBhvr additive="base">
                                        <p:cTn id="102" dur="500" fill="hold"/>
                                        <p:tgtEl>
                                          <p:spTgt spid="10274"/>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0275"/>
                                        </p:tgtEl>
                                        <p:attrNameLst>
                                          <p:attrName>style.visibility</p:attrName>
                                        </p:attrNameLst>
                                      </p:cBhvr>
                                      <p:to>
                                        <p:strVal val="visible"/>
                                      </p:to>
                                    </p:set>
                                    <p:anim calcmode="lin" valueType="num">
                                      <p:cBhvr additive="base">
                                        <p:cTn id="107" dur="500" fill="hold"/>
                                        <p:tgtEl>
                                          <p:spTgt spid="10275"/>
                                        </p:tgtEl>
                                        <p:attrNameLst>
                                          <p:attrName>ppt_x</p:attrName>
                                        </p:attrNameLst>
                                      </p:cBhvr>
                                      <p:tavLst>
                                        <p:tav tm="0">
                                          <p:val>
                                            <p:strVal val="#ppt_x"/>
                                          </p:val>
                                        </p:tav>
                                        <p:tav tm="100000">
                                          <p:val>
                                            <p:strVal val="#ppt_x"/>
                                          </p:val>
                                        </p:tav>
                                      </p:tavLst>
                                    </p:anim>
                                    <p:anim calcmode="lin" valueType="num">
                                      <p:cBhvr additive="base">
                                        <p:cTn id="108" dur="500" fill="hold"/>
                                        <p:tgtEl>
                                          <p:spTgt spid="10275"/>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10281"/>
                                        </p:tgtEl>
                                        <p:attrNameLst>
                                          <p:attrName>style.visibility</p:attrName>
                                        </p:attrNameLst>
                                      </p:cBhvr>
                                      <p:to>
                                        <p:strVal val="visible"/>
                                      </p:to>
                                    </p:set>
                                    <p:animEffect transition="in" filter="blinds(horizontal)">
                                      <p:cBhvr>
                                        <p:cTn id="113" dur="5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utoUpdateAnimBg="0"/>
      <p:bldP spid="10257" grpId="0" autoUpdateAnimBg="0"/>
      <p:bldP spid="10258" grpId="0" autoUpdateAnimBg="0"/>
      <p:bldP spid="10258" grpId="1"/>
      <p:bldP spid="10258" grpId="2"/>
      <p:bldP spid="10258" grpId="3"/>
      <p:bldP spid="10273" grpId="0" autoUpdateAnimBg="0"/>
      <p:bldP spid="10274" grpId="0" autoUpdateAnimBg="0"/>
      <p:bldP spid="10275" grpId="0" autoUpdateAnimBg="0"/>
      <p:bldP spid="10276" grpId="0" autoUpdateAnimBg="0"/>
      <p:bldP spid="10276" grpId="1"/>
      <p:bldP spid="1027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Blue tissue paper">
            <a:extLst>
              <a:ext uri="{FF2B5EF4-FFF2-40B4-BE49-F238E27FC236}">
                <a16:creationId xmlns:a16="http://schemas.microsoft.com/office/drawing/2014/main" id="{9AABD88C-23B4-4A1F-A058-A016B9F2CAA0}"/>
              </a:ext>
            </a:extLst>
          </p:cNvPr>
          <p:cNvSpPr>
            <a:spLocks noChangeArrowheads="1"/>
          </p:cNvSpPr>
          <p:nvPr/>
        </p:nvSpPr>
        <p:spPr bwMode="auto">
          <a:xfrm>
            <a:off x="1524000" y="0"/>
            <a:ext cx="9144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a:solidFill>
                <a:srgbClr val="000000"/>
              </a:solidFill>
            </a:endParaRPr>
          </a:p>
        </p:txBody>
      </p:sp>
      <p:sp>
        <p:nvSpPr>
          <p:cNvPr id="5123" name="Text Box 5">
            <a:extLst>
              <a:ext uri="{FF2B5EF4-FFF2-40B4-BE49-F238E27FC236}">
                <a16:creationId xmlns:a16="http://schemas.microsoft.com/office/drawing/2014/main" id="{6B7B0040-F3DA-436D-A2E3-5598FEB18601}"/>
              </a:ext>
            </a:extLst>
          </p:cNvPr>
          <p:cNvSpPr txBox="1">
            <a:spLocks noChangeArrowheads="1"/>
          </p:cNvSpPr>
          <p:nvPr/>
        </p:nvSpPr>
        <p:spPr bwMode="auto">
          <a:xfrm>
            <a:off x="1905000" y="1600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5124" name="Rectangle 6">
            <a:extLst>
              <a:ext uri="{FF2B5EF4-FFF2-40B4-BE49-F238E27FC236}">
                <a16:creationId xmlns:a16="http://schemas.microsoft.com/office/drawing/2014/main" id="{22C0FA99-B45E-4136-9A3E-B7814965B793}"/>
              </a:ext>
            </a:extLst>
          </p:cNvPr>
          <p:cNvSpPr>
            <a:spLocks noChangeArrowheads="1"/>
          </p:cNvSpPr>
          <p:nvPr/>
        </p:nvSpPr>
        <p:spPr bwMode="auto">
          <a:xfrm>
            <a:off x="1752600" y="228601"/>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a:solidFill>
                  <a:srgbClr val="990000"/>
                </a:solidFill>
                <a:latin typeface="Times New Roman" panose="02020603050405020304" pitchFamily="18" charset="0"/>
              </a:rPr>
              <a:t>Nhân hoá. Ôn tập cách đặt và trả lời câu hỏi: Khi nào?</a:t>
            </a:r>
          </a:p>
        </p:txBody>
      </p:sp>
      <p:sp>
        <p:nvSpPr>
          <p:cNvPr id="5125" name="Text Box 7">
            <a:extLst>
              <a:ext uri="{FF2B5EF4-FFF2-40B4-BE49-F238E27FC236}">
                <a16:creationId xmlns:a16="http://schemas.microsoft.com/office/drawing/2014/main" id="{561E6885-6B1E-4A4B-B902-091A194DCD87}"/>
              </a:ext>
            </a:extLst>
          </p:cNvPr>
          <p:cNvSpPr txBox="1">
            <a:spLocks noChangeArrowheads="1"/>
          </p:cNvSpPr>
          <p:nvPr/>
        </p:nvSpPr>
        <p:spPr bwMode="auto">
          <a:xfrm>
            <a:off x="2057400" y="9144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70C0"/>
                </a:solidFill>
                <a:latin typeface="Times New Roman" panose="02020603050405020304" pitchFamily="18" charset="0"/>
              </a:rPr>
              <a:t>Bài 2: Trong bài thơ Anh Đom Đóm (đã học trong học kì I), còn những con vật nào nữa được gọi và tả như người (nhân hoá)?</a:t>
            </a:r>
          </a:p>
        </p:txBody>
      </p:sp>
      <p:graphicFrame>
        <p:nvGraphicFramePr>
          <p:cNvPr id="27687" name="Group 39">
            <a:extLst>
              <a:ext uri="{FF2B5EF4-FFF2-40B4-BE49-F238E27FC236}">
                <a16:creationId xmlns:a16="http://schemas.microsoft.com/office/drawing/2014/main" id="{4A255E67-ADE7-42AC-B10E-40316296ECCE}"/>
              </a:ext>
            </a:extLst>
          </p:cNvPr>
          <p:cNvGraphicFramePr>
            <a:graphicFrameLocks noGrp="1"/>
          </p:cNvGraphicFramePr>
          <p:nvPr/>
        </p:nvGraphicFramePr>
        <p:xfrm>
          <a:off x="1828800" y="2971800"/>
          <a:ext cx="8534400" cy="3681414"/>
        </p:xfrm>
        <a:graphic>
          <a:graphicData uri="http://schemas.openxmlformats.org/drawingml/2006/table">
            <a:tbl>
              <a:tblPr/>
              <a:tblGrid>
                <a:gridCol w="2698750">
                  <a:extLst>
                    <a:ext uri="{9D8B030D-6E8A-4147-A177-3AD203B41FA5}">
                      <a16:colId xmlns:a16="http://schemas.microsoft.com/office/drawing/2014/main" val="20000"/>
                    </a:ext>
                  </a:extLst>
                </a:gridCol>
                <a:gridCol w="2524125">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166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Tên các con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Các con vật được gọi bằng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Các con vật được tả như tả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0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44" name="Text Box 29">
            <a:extLst>
              <a:ext uri="{FF2B5EF4-FFF2-40B4-BE49-F238E27FC236}">
                <a16:creationId xmlns:a16="http://schemas.microsoft.com/office/drawing/2014/main" id="{E40E2678-EDA0-4CFD-A514-4656281F73F6}"/>
              </a:ext>
            </a:extLst>
          </p:cNvPr>
          <p:cNvSpPr txBox="1">
            <a:spLocks noChangeArrowheads="1"/>
          </p:cNvSpPr>
          <p:nvPr/>
        </p:nvSpPr>
        <p:spPr bwMode="auto">
          <a:xfrm>
            <a:off x="2362200" y="6096001"/>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sz="2800">
              <a:solidFill>
                <a:srgbClr val="0000FF"/>
              </a:solidFill>
              <a:latin typeface="Times New Roman" panose="02020603050405020304" pitchFamily="18" charset="0"/>
            </a:endParaRPr>
          </a:p>
        </p:txBody>
      </p:sp>
      <p:sp>
        <p:nvSpPr>
          <p:cNvPr id="5145" name="Text Box 33">
            <a:extLst>
              <a:ext uri="{FF2B5EF4-FFF2-40B4-BE49-F238E27FC236}">
                <a16:creationId xmlns:a16="http://schemas.microsoft.com/office/drawing/2014/main" id="{49FF18E1-7470-4FD2-8025-1A8A47F75010}"/>
              </a:ext>
            </a:extLst>
          </p:cNvPr>
          <p:cNvSpPr txBox="1">
            <a:spLocks noChangeArrowheads="1"/>
          </p:cNvSpPr>
          <p:nvPr/>
        </p:nvSpPr>
        <p:spPr bwMode="auto">
          <a:xfrm>
            <a:off x="7315200" y="6096001"/>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sz="2800">
              <a:solidFill>
                <a:srgbClr val="0000FF"/>
              </a:solidFill>
              <a:latin typeface="Times New Roman" panose="02020603050405020304" pitchFamily="18" charset="0"/>
            </a:endParaRPr>
          </a:p>
        </p:txBody>
      </p:sp>
      <p:sp>
        <p:nvSpPr>
          <p:cNvPr id="27682" name="Line 34">
            <a:extLst>
              <a:ext uri="{FF2B5EF4-FFF2-40B4-BE49-F238E27FC236}">
                <a16:creationId xmlns:a16="http://schemas.microsoft.com/office/drawing/2014/main" id="{97F0DD61-EEDC-4391-841D-2158F657DFE1}"/>
              </a:ext>
            </a:extLst>
          </p:cNvPr>
          <p:cNvSpPr>
            <a:spLocks noChangeShapeType="1"/>
          </p:cNvSpPr>
          <p:nvPr/>
        </p:nvSpPr>
        <p:spPr bwMode="auto">
          <a:xfrm>
            <a:off x="3124200" y="2209800"/>
            <a:ext cx="3276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27683" name="Line 35">
            <a:extLst>
              <a:ext uri="{FF2B5EF4-FFF2-40B4-BE49-F238E27FC236}">
                <a16:creationId xmlns:a16="http://schemas.microsoft.com/office/drawing/2014/main" id="{ED4339CC-9996-47D6-86D6-CEF4881EF67A}"/>
              </a:ext>
            </a:extLst>
          </p:cNvPr>
          <p:cNvSpPr>
            <a:spLocks noChangeShapeType="1"/>
          </p:cNvSpPr>
          <p:nvPr/>
        </p:nvSpPr>
        <p:spPr bwMode="auto">
          <a:xfrm>
            <a:off x="6629400" y="22098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pic>
        <p:nvPicPr>
          <p:cNvPr id="5148" name="Picture 36" descr="image008">
            <a:hlinkClick r:id="rId3"/>
            <a:extLst>
              <a:ext uri="{FF2B5EF4-FFF2-40B4-BE49-F238E27FC236}">
                <a16:creationId xmlns:a16="http://schemas.microsoft.com/office/drawing/2014/main" id="{D6D6F3B8-7ABA-4A85-B25D-BFC4C18EF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731520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37" descr="chim5">
            <a:hlinkClick r:id="rId5"/>
            <a:extLst>
              <a:ext uri="{FF2B5EF4-FFF2-40B4-BE49-F238E27FC236}">
                <a16:creationId xmlns:a16="http://schemas.microsoft.com/office/drawing/2014/main" id="{D1AB401F-B922-4683-9C79-1C7F4EEDF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7772400"/>
            <a:ext cx="9144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82"/>
                                        </p:tgtEl>
                                        <p:attrNameLst>
                                          <p:attrName>style.visibility</p:attrName>
                                        </p:attrNameLst>
                                      </p:cBhvr>
                                      <p:to>
                                        <p:strVal val="visible"/>
                                      </p:to>
                                    </p:set>
                                    <p:anim calcmode="lin" valueType="num">
                                      <p:cBhvr additive="base">
                                        <p:cTn id="7" dur="500" fill="hold"/>
                                        <p:tgtEl>
                                          <p:spTgt spid="27682"/>
                                        </p:tgtEl>
                                        <p:attrNameLst>
                                          <p:attrName>ppt_x</p:attrName>
                                        </p:attrNameLst>
                                      </p:cBhvr>
                                      <p:tavLst>
                                        <p:tav tm="0">
                                          <p:val>
                                            <p:strVal val="#ppt_x"/>
                                          </p:val>
                                        </p:tav>
                                        <p:tav tm="100000">
                                          <p:val>
                                            <p:strVal val="#ppt_x"/>
                                          </p:val>
                                        </p:tav>
                                      </p:tavLst>
                                    </p:anim>
                                    <p:anim calcmode="lin" valueType="num">
                                      <p:cBhvr additive="base">
                                        <p:cTn id="8" dur="500" fill="hold"/>
                                        <p:tgtEl>
                                          <p:spTgt spid="276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83"/>
                                        </p:tgtEl>
                                        <p:attrNameLst>
                                          <p:attrName>style.visibility</p:attrName>
                                        </p:attrNameLst>
                                      </p:cBhvr>
                                      <p:to>
                                        <p:strVal val="visible"/>
                                      </p:to>
                                    </p:set>
                                    <p:anim calcmode="lin" valueType="num">
                                      <p:cBhvr additive="base">
                                        <p:cTn id="13" dur="500" fill="hold"/>
                                        <p:tgtEl>
                                          <p:spTgt spid="27683"/>
                                        </p:tgtEl>
                                        <p:attrNameLst>
                                          <p:attrName>ppt_x</p:attrName>
                                        </p:attrNameLst>
                                      </p:cBhvr>
                                      <p:tavLst>
                                        <p:tav tm="0">
                                          <p:val>
                                            <p:strVal val="#ppt_x"/>
                                          </p:val>
                                        </p:tav>
                                        <p:tav tm="100000">
                                          <p:val>
                                            <p:strVal val="#ppt_x"/>
                                          </p:val>
                                        </p:tav>
                                      </p:tavLst>
                                    </p:anim>
                                    <p:anim calcmode="lin" valueType="num">
                                      <p:cBhvr additive="base">
                                        <p:cTn id="14" dur="500" fill="hold"/>
                                        <p:tgtEl>
                                          <p:spTgt spid="27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POINSET3">
            <a:hlinkClick r:id="rId2" action="ppaction://hlinksldjump"/>
            <a:extLst>
              <a:ext uri="{FF2B5EF4-FFF2-40B4-BE49-F238E27FC236}">
                <a16:creationId xmlns:a16="http://schemas.microsoft.com/office/drawing/2014/main" id="{AE6170D6-4E0A-41F2-A133-5EF62345DBC3}"/>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9296400" y="5611813"/>
            <a:ext cx="1371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POINSET3">
            <a:hlinkClick r:id="rId4" action="ppaction://hlinksldjump"/>
            <a:extLst>
              <a:ext uri="{FF2B5EF4-FFF2-40B4-BE49-F238E27FC236}">
                <a16:creationId xmlns:a16="http://schemas.microsoft.com/office/drawing/2014/main" id="{069779D5-8ECA-4C1B-8597-E10D98686C8E}"/>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flipH="1">
            <a:off x="1524000" y="5602288"/>
            <a:ext cx="1371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POINSET2">
            <a:extLst>
              <a:ext uri="{FF2B5EF4-FFF2-40B4-BE49-F238E27FC236}">
                <a16:creationId xmlns:a16="http://schemas.microsoft.com/office/drawing/2014/main" id="{D3BABADC-F499-4812-9BEB-3D3D99E1B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6" y="0"/>
            <a:ext cx="879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POINSET2">
            <a:extLst>
              <a:ext uri="{FF2B5EF4-FFF2-40B4-BE49-F238E27FC236}">
                <a16:creationId xmlns:a16="http://schemas.microsoft.com/office/drawing/2014/main" id="{DCE787DB-A035-4EE6-A848-36A8779AE651}"/>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rot="5400000">
            <a:off x="9582150" y="171450"/>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a:extLst>
              <a:ext uri="{FF2B5EF4-FFF2-40B4-BE49-F238E27FC236}">
                <a16:creationId xmlns:a16="http://schemas.microsoft.com/office/drawing/2014/main" id="{3598CE6E-6A16-4852-BE49-AF43B9A9A020}"/>
              </a:ext>
            </a:extLst>
          </p:cNvPr>
          <p:cNvSpPr txBox="1">
            <a:spLocks noChangeArrowheads="1"/>
          </p:cNvSpPr>
          <p:nvPr/>
        </p:nvSpPr>
        <p:spPr bwMode="auto">
          <a:xfrm>
            <a:off x="1676400" y="381001"/>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2060"/>
                </a:solidFill>
                <a:latin typeface="Times New Roman" panose="02020603050405020304" pitchFamily="18" charset="0"/>
              </a:rPr>
              <a:t>Bài 2:Trong bài thơ Anh Đom Đóm còn những con vật nào nữa được gọi và tả như người (nhân hoá) ?</a:t>
            </a:r>
          </a:p>
        </p:txBody>
      </p:sp>
      <p:sp>
        <p:nvSpPr>
          <p:cNvPr id="24584" name="Rectangle 8">
            <a:extLst>
              <a:ext uri="{FF2B5EF4-FFF2-40B4-BE49-F238E27FC236}">
                <a16:creationId xmlns:a16="http://schemas.microsoft.com/office/drawing/2014/main" id="{42C7577D-6AC8-4E24-805D-BEA7EFEC32BA}"/>
              </a:ext>
            </a:extLst>
          </p:cNvPr>
          <p:cNvSpPr>
            <a:spLocks noChangeArrowheads="1"/>
          </p:cNvSpPr>
          <p:nvPr/>
        </p:nvSpPr>
        <p:spPr bwMode="auto">
          <a:xfrm>
            <a:off x="1752600" y="1658511"/>
            <a:ext cx="426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00"/>
                </a:solidFill>
                <a:latin typeface="Times New Roman" panose="02020603050405020304" pitchFamily="18" charset="0"/>
              </a:rPr>
              <a:t>     </a:t>
            </a:r>
            <a:r>
              <a:rPr lang="en-US" altLang="en-US" sz="2400" b="1">
                <a:solidFill>
                  <a:srgbClr val="CC00FF"/>
                </a:solidFill>
                <a:latin typeface="Times New Roman" panose="02020603050405020304" pitchFamily="18" charset="0"/>
              </a:rPr>
              <a:t>Mặt trời gác núi</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Bóng tối tan dần, </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Anh Đóm chuyên cần</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Lên đèn đi gác.</a:t>
            </a:r>
          </a:p>
        </p:txBody>
      </p:sp>
      <p:sp>
        <p:nvSpPr>
          <p:cNvPr id="24585" name="Rectangle 9">
            <a:extLst>
              <a:ext uri="{FF2B5EF4-FFF2-40B4-BE49-F238E27FC236}">
                <a16:creationId xmlns:a16="http://schemas.microsoft.com/office/drawing/2014/main" id="{82033320-5716-42C1-B8A8-56346A8D1852}"/>
              </a:ext>
            </a:extLst>
          </p:cNvPr>
          <p:cNvSpPr>
            <a:spLocks noChangeArrowheads="1"/>
          </p:cNvSpPr>
          <p:nvPr/>
        </p:nvSpPr>
        <p:spPr bwMode="auto">
          <a:xfrm>
            <a:off x="1219200" y="3320624"/>
            <a:ext cx="403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000000"/>
                </a:solidFill>
                <a:latin typeface="Times New Roman" panose="02020603050405020304" pitchFamily="18" charset="0"/>
              </a:rPr>
              <a:t>   </a:t>
            </a:r>
            <a:r>
              <a:rPr lang="en-US" altLang="en-US" sz="2400" b="1">
                <a:solidFill>
                  <a:srgbClr val="CC00FF"/>
                </a:solidFill>
                <a:latin typeface="Times New Roman" panose="02020603050405020304" pitchFamily="18" charset="0"/>
              </a:rPr>
              <a:t>Theo làn gió mát</a:t>
            </a:r>
          </a:p>
          <a:p>
            <a:pPr algn="ctr" eaLnBrk="1" fontAlgn="base" hangingPunct="1">
              <a:spcBef>
                <a:spcPct val="0"/>
              </a:spcBef>
              <a:spcAft>
                <a:spcPct val="0"/>
              </a:spcAft>
            </a:pPr>
            <a:r>
              <a:rPr lang="en-US" altLang="en-US" sz="2400" b="1">
                <a:solidFill>
                  <a:srgbClr val="CC00FF"/>
                </a:solidFill>
                <a:latin typeface="Times New Roman" panose="02020603050405020304" pitchFamily="18" charset="0"/>
              </a:rPr>
              <a:t> Đóm đi rất êm,</a:t>
            </a:r>
          </a:p>
          <a:p>
            <a:pPr algn="ctr" eaLnBrk="1" fontAlgn="base" hangingPunct="1">
              <a:spcBef>
                <a:spcPct val="0"/>
              </a:spcBef>
              <a:spcAft>
                <a:spcPct val="0"/>
              </a:spcAft>
            </a:pPr>
            <a:r>
              <a:rPr lang="en-US" altLang="en-US" sz="2400" b="1">
                <a:solidFill>
                  <a:srgbClr val="CC00FF"/>
                </a:solidFill>
                <a:latin typeface="Times New Roman" panose="02020603050405020304" pitchFamily="18" charset="0"/>
              </a:rPr>
              <a:t>    Đi suốt một đêm</a:t>
            </a:r>
          </a:p>
          <a:p>
            <a:pPr algn="ctr" eaLnBrk="1" fontAlgn="base" hangingPunct="1">
              <a:spcBef>
                <a:spcPct val="0"/>
              </a:spcBef>
              <a:spcAft>
                <a:spcPct val="0"/>
              </a:spcAft>
            </a:pPr>
            <a:r>
              <a:rPr lang="en-US" altLang="en-US" sz="2400" b="1">
                <a:solidFill>
                  <a:srgbClr val="CC00FF"/>
                </a:solidFill>
                <a:latin typeface="Times New Roman" panose="02020603050405020304" pitchFamily="18" charset="0"/>
              </a:rPr>
              <a:t>      Lo cho người ngủ.</a:t>
            </a:r>
          </a:p>
        </p:txBody>
      </p:sp>
      <p:sp>
        <p:nvSpPr>
          <p:cNvPr id="24586" name="Rectangle 10">
            <a:extLst>
              <a:ext uri="{FF2B5EF4-FFF2-40B4-BE49-F238E27FC236}">
                <a16:creationId xmlns:a16="http://schemas.microsoft.com/office/drawing/2014/main" id="{1F32B438-7FE8-4AEB-88EE-F794CCB9B650}"/>
              </a:ext>
            </a:extLst>
          </p:cNvPr>
          <p:cNvSpPr>
            <a:spLocks noChangeArrowheads="1"/>
          </p:cNvSpPr>
          <p:nvPr/>
        </p:nvSpPr>
        <p:spPr bwMode="auto">
          <a:xfrm>
            <a:off x="1295400" y="4930349"/>
            <a:ext cx="403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00"/>
                </a:solidFill>
                <a:latin typeface="Times New Roman" panose="02020603050405020304" pitchFamily="18" charset="0"/>
              </a:rPr>
              <a:t>          </a:t>
            </a:r>
            <a:r>
              <a:rPr lang="en-US" altLang="en-US" sz="2400" b="1">
                <a:solidFill>
                  <a:srgbClr val="CC00FF"/>
                </a:solidFill>
                <a:latin typeface="Times New Roman" panose="02020603050405020304" pitchFamily="18" charset="0"/>
              </a:rPr>
              <a:t>Tiếng chị Cò Bợ:</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“Ru hỡi ! Ru hời !</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Hỡi bé tôi ơi,</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Ngủ cho ngon giấc.</a:t>
            </a:r>
          </a:p>
        </p:txBody>
      </p:sp>
      <p:sp>
        <p:nvSpPr>
          <p:cNvPr id="24587" name="Rectangle 11">
            <a:extLst>
              <a:ext uri="{FF2B5EF4-FFF2-40B4-BE49-F238E27FC236}">
                <a16:creationId xmlns:a16="http://schemas.microsoft.com/office/drawing/2014/main" id="{5F9193BA-4FB7-46A1-87B1-7C5A3FA05E67}"/>
              </a:ext>
            </a:extLst>
          </p:cNvPr>
          <p:cNvSpPr>
            <a:spLocks noChangeArrowheads="1"/>
          </p:cNvSpPr>
          <p:nvPr/>
        </p:nvSpPr>
        <p:spPr bwMode="auto">
          <a:xfrm>
            <a:off x="5943600" y="1585486"/>
            <a:ext cx="426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00"/>
                </a:solidFill>
                <a:latin typeface="Times New Roman" panose="02020603050405020304" pitchFamily="18" charset="0"/>
              </a:rPr>
              <a:t>     </a:t>
            </a:r>
            <a:r>
              <a:rPr lang="en-US" altLang="en-US" sz="2400" b="1">
                <a:solidFill>
                  <a:srgbClr val="CC00FF"/>
                </a:solidFill>
                <a:latin typeface="Times New Roman" panose="02020603050405020304" pitchFamily="18" charset="0"/>
              </a:rPr>
              <a:t>Ngoài sông Thím Vạc</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Lặng lẽ mò tôm</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Bên cạnh sao Hôm </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Long lanh đáy nước.</a:t>
            </a:r>
          </a:p>
        </p:txBody>
      </p:sp>
      <p:sp>
        <p:nvSpPr>
          <p:cNvPr id="24588" name="Rectangle 12">
            <a:extLst>
              <a:ext uri="{FF2B5EF4-FFF2-40B4-BE49-F238E27FC236}">
                <a16:creationId xmlns:a16="http://schemas.microsoft.com/office/drawing/2014/main" id="{56594426-22F2-4BE6-910D-0A4E110768D2}"/>
              </a:ext>
            </a:extLst>
          </p:cNvPr>
          <p:cNvSpPr>
            <a:spLocks noChangeArrowheads="1"/>
          </p:cNvSpPr>
          <p:nvPr/>
        </p:nvSpPr>
        <p:spPr bwMode="auto">
          <a:xfrm>
            <a:off x="5486400" y="3247599"/>
            <a:ext cx="403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000000"/>
                </a:solidFill>
                <a:latin typeface="Times New Roman" panose="02020603050405020304" pitchFamily="18" charset="0"/>
              </a:rPr>
              <a:t>         </a:t>
            </a:r>
            <a:r>
              <a:rPr lang="en-US" altLang="en-US" sz="2400" b="1">
                <a:solidFill>
                  <a:srgbClr val="CC00FF"/>
                </a:solidFill>
                <a:latin typeface="Times New Roman" panose="02020603050405020304" pitchFamily="18" charset="0"/>
              </a:rPr>
              <a:t>Từng bước, từng bước</a:t>
            </a:r>
          </a:p>
          <a:p>
            <a:pPr algn="ctr" eaLnBrk="1" fontAlgn="base" hangingPunct="1">
              <a:spcBef>
                <a:spcPct val="0"/>
              </a:spcBef>
              <a:spcAft>
                <a:spcPct val="0"/>
              </a:spcAft>
            </a:pPr>
            <a:r>
              <a:rPr lang="en-US" altLang="en-US" sz="2400" b="1">
                <a:solidFill>
                  <a:srgbClr val="CC00FF"/>
                </a:solidFill>
                <a:latin typeface="Times New Roman" panose="02020603050405020304" pitchFamily="18" charset="0"/>
              </a:rPr>
              <a:t>       Vung ngọn đèn lồng</a:t>
            </a:r>
          </a:p>
          <a:p>
            <a:pPr algn="ctr" eaLnBrk="1" fontAlgn="base" hangingPunct="1">
              <a:spcBef>
                <a:spcPct val="0"/>
              </a:spcBef>
              <a:spcAft>
                <a:spcPct val="0"/>
              </a:spcAft>
            </a:pPr>
            <a:r>
              <a:rPr lang="en-US" altLang="en-US" sz="2400" b="1">
                <a:solidFill>
                  <a:srgbClr val="CC00FF"/>
                </a:solidFill>
                <a:latin typeface="Times New Roman" panose="02020603050405020304" pitchFamily="18" charset="0"/>
              </a:rPr>
              <a:t>       Anh Đóm quay vòng</a:t>
            </a:r>
          </a:p>
          <a:p>
            <a:pPr algn="ctr" eaLnBrk="1" fontAlgn="base" hangingPunct="1">
              <a:spcBef>
                <a:spcPct val="0"/>
              </a:spcBef>
              <a:spcAft>
                <a:spcPct val="0"/>
              </a:spcAft>
            </a:pPr>
            <a:r>
              <a:rPr lang="en-US" altLang="en-US" sz="2400" b="1">
                <a:solidFill>
                  <a:srgbClr val="CC00FF"/>
                </a:solidFill>
                <a:latin typeface="Times New Roman" panose="02020603050405020304" pitchFamily="18" charset="0"/>
              </a:rPr>
              <a:t> Như sao bừng nở.</a:t>
            </a:r>
          </a:p>
        </p:txBody>
      </p:sp>
      <p:sp>
        <p:nvSpPr>
          <p:cNvPr id="24589" name="Rectangle 13">
            <a:extLst>
              <a:ext uri="{FF2B5EF4-FFF2-40B4-BE49-F238E27FC236}">
                <a16:creationId xmlns:a16="http://schemas.microsoft.com/office/drawing/2014/main" id="{01AF4B63-0AB9-4BDD-AA2D-0D3DFC5D403C}"/>
              </a:ext>
            </a:extLst>
          </p:cNvPr>
          <p:cNvSpPr>
            <a:spLocks noChangeArrowheads="1"/>
          </p:cNvSpPr>
          <p:nvPr/>
        </p:nvSpPr>
        <p:spPr bwMode="auto">
          <a:xfrm>
            <a:off x="5486400" y="4867920"/>
            <a:ext cx="4038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000000"/>
                </a:solidFill>
                <a:latin typeface="Times New Roman" panose="02020603050405020304" pitchFamily="18" charset="0"/>
              </a:rPr>
              <a:t>         </a:t>
            </a:r>
            <a:r>
              <a:rPr lang="en-US" altLang="en-US" sz="2400" b="1">
                <a:solidFill>
                  <a:srgbClr val="CC00FF"/>
                </a:solidFill>
                <a:latin typeface="Times New Roman" panose="02020603050405020304" pitchFamily="18" charset="0"/>
              </a:rPr>
              <a:t>Gà đâu rộn dịp</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Gáy sáng đằng đông,</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Tắt ngọn đèn lồng</a:t>
            </a:r>
          </a:p>
          <a:p>
            <a:pPr eaLnBrk="1" fontAlgn="base" hangingPunct="1">
              <a:spcBef>
                <a:spcPct val="0"/>
              </a:spcBef>
              <a:spcAft>
                <a:spcPct val="0"/>
              </a:spcAft>
            </a:pPr>
            <a:r>
              <a:rPr lang="en-US" altLang="en-US" sz="2400" b="1">
                <a:solidFill>
                  <a:srgbClr val="CC00FF"/>
                </a:solidFill>
                <a:latin typeface="Times New Roman" panose="02020603050405020304" pitchFamily="18" charset="0"/>
              </a:rPr>
              <a:t>           Đóm lui về nghỉ.</a:t>
            </a:r>
          </a:p>
          <a:p>
            <a:pPr eaLnBrk="1" fontAlgn="base" hangingPunct="1">
              <a:spcBef>
                <a:spcPct val="0"/>
              </a:spcBef>
              <a:spcAft>
                <a:spcPct val="0"/>
              </a:spcAft>
            </a:pPr>
            <a:endParaRPr lang="en-US" altLang="en-US" sz="2400" b="1">
              <a:solidFill>
                <a:srgbClr val="CC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fade">
                                      <p:cBhvr>
                                        <p:cTn id="7" dur="800" decel="100000"/>
                                        <p:tgtEl>
                                          <p:spTgt spid="24584"/>
                                        </p:tgtEl>
                                      </p:cBhvr>
                                    </p:animEffect>
                                    <p:anim calcmode="lin" valueType="num">
                                      <p:cBhvr>
                                        <p:cTn id="8" dur="800" decel="100000" fill="hold"/>
                                        <p:tgtEl>
                                          <p:spTgt spid="24584"/>
                                        </p:tgtEl>
                                        <p:attrNameLst>
                                          <p:attrName>style.rotation</p:attrName>
                                        </p:attrNameLst>
                                      </p:cBhvr>
                                      <p:tavLst>
                                        <p:tav tm="0">
                                          <p:val>
                                            <p:fltVal val="-90"/>
                                          </p:val>
                                        </p:tav>
                                        <p:tav tm="100000">
                                          <p:val>
                                            <p:fltVal val="0"/>
                                          </p:val>
                                        </p:tav>
                                      </p:tavLst>
                                    </p:anim>
                                    <p:anim calcmode="lin" valueType="num">
                                      <p:cBhvr>
                                        <p:cTn id="9" dur="800" decel="100000" fill="hold"/>
                                        <p:tgtEl>
                                          <p:spTgt spid="24584"/>
                                        </p:tgtEl>
                                        <p:attrNameLst>
                                          <p:attrName>ppt_x</p:attrName>
                                        </p:attrNameLst>
                                      </p:cBhvr>
                                      <p:tavLst>
                                        <p:tav tm="0">
                                          <p:val>
                                            <p:strVal val="#ppt_x+0.4"/>
                                          </p:val>
                                        </p:tav>
                                        <p:tav tm="100000">
                                          <p:val>
                                            <p:strVal val="#ppt_x-0.05"/>
                                          </p:val>
                                        </p:tav>
                                      </p:tavLst>
                                    </p:anim>
                                    <p:anim calcmode="lin" valueType="num">
                                      <p:cBhvr>
                                        <p:cTn id="10" dur="800" decel="100000" fill="hold"/>
                                        <p:tgtEl>
                                          <p:spTgt spid="245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84"/>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85"/>
                                        </p:tgtEl>
                                        <p:attrNameLst>
                                          <p:attrName>style.visibility</p:attrName>
                                        </p:attrNameLst>
                                      </p:cBhvr>
                                      <p:to>
                                        <p:strVal val="visible"/>
                                      </p:to>
                                    </p:set>
                                    <p:anim calcmode="lin" valueType="num">
                                      <p:cBhvr additive="base">
                                        <p:cTn id="15" dur="500" fill="hold"/>
                                        <p:tgtEl>
                                          <p:spTgt spid="24585"/>
                                        </p:tgtEl>
                                        <p:attrNameLst>
                                          <p:attrName>ppt_x</p:attrName>
                                        </p:attrNameLst>
                                      </p:cBhvr>
                                      <p:tavLst>
                                        <p:tav tm="0">
                                          <p:val>
                                            <p:strVal val="#ppt_x"/>
                                          </p:val>
                                        </p:tav>
                                        <p:tav tm="100000">
                                          <p:val>
                                            <p:strVal val="#ppt_x"/>
                                          </p:val>
                                        </p:tav>
                                      </p:tavLst>
                                    </p:anim>
                                    <p:anim calcmode="lin" valueType="num">
                                      <p:cBhvr additive="base">
                                        <p:cTn id="16" dur="500" fill="hold"/>
                                        <p:tgtEl>
                                          <p:spTgt spid="2458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86"/>
                                        </p:tgtEl>
                                        <p:attrNameLst>
                                          <p:attrName>style.visibility</p:attrName>
                                        </p:attrNameLst>
                                      </p:cBhvr>
                                      <p:to>
                                        <p:strVal val="visible"/>
                                      </p:to>
                                    </p:set>
                                    <p:anim calcmode="lin" valueType="num">
                                      <p:cBhvr additive="base">
                                        <p:cTn id="19" dur="500" fill="hold"/>
                                        <p:tgtEl>
                                          <p:spTgt spid="24586"/>
                                        </p:tgtEl>
                                        <p:attrNameLst>
                                          <p:attrName>ppt_x</p:attrName>
                                        </p:attrNameLst>
                                      </p:cBhvr>
                                      <p:tavLst>
                                        <p:tav tm="0">
                                          <p:val>
                                            <p:strVal val="#ppt_x"/>
                                          </p:val>
                                        </p:tav>
                                        <p:tav tm="100000">
                                          <p:val>
                                            <p:strVal val="#ppt_x"/>
                                          </p:val>
                                        </p:tav>
                                      </p:tavLst>
                                    </p:anim>
                                    <p:anim calcmode="lin" valueType="num">
                                      <p:cBhvr additive="base">
                                        <p:cTn id="20" dur="500" fill="hold"/>
                                        <p:tgtEl>
                                          <p:spTgt spid="2458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87"/>
                                        </p:tgtEl>
                                        <p:attrNameLst>
                                          <p:attrName>style.visibility</p:attrName>
                                        </p:attrNameLst>
                                      </p:cBhvr>
                                      <p:to>
                                        <p:strVal val="visible"/>
                                      </p:to>
                                    </p:set>
                                    <p:anim calcmode="lin" valueType="num">
                                      <p:cBhvr additive="base">
                                        <p:cTn id="23" dur="500" fill="hold"/>
                                        <p:tgtEl>
                                          <p:spTgt spid="24587"/>
                                        </p:tgtEl>
                                        <p:attrNameLst>
                                          <p:attrName>ppt_x</p:attrName>
                                        </p:attrNameLst>
                                      </p:cBhvr>
                                      <p:tavLst>
                                        <p:tav tm="0">
                                          <p:val>
                                            <p:strVal val="#ppt_x"/>
                                          </p:val>
                                        </p:tav>
                                        <p:tav tm="100000">
                                          <p:val>
                                            <p:strVal val="#ppt_x"/>
                                          </p:val>
                                        </p:tav>
                                      </p:tavLst>
                                    </p:anim>
                                    <p:anim calcmode="lin" valueType="num">
                                      <p:cBhvr additive="base">
                                        <p:cTn id="24" dur="500" fill="hold"/>
                                        <p:tgtEl>
                                          <p:spTgt spid="245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88"/>
                                        </p:tgtEl>
                                        <p:attrNameLst>
                                          <p:attrName>style.visibility</p:attrName>
                                        </p:attrNameLst>
                                      </p:cBhvr>
                                      <p:to>
                                        <p:strVal val="visible"/>
                                      </p:to>
                                    </p:set>
                                    <p:anim calcmode="lin" valueType="num">
                                      <p:cBhvr additive="base">
                                        <p:cTn id="27" dur="500" fill="hold"/>
                                        <p:tgtEl>
                                          <p:spTgt spid="24588"/>
                                        </p:tgtEl>
                                        <p:attrNameLst>
                                          <p:attrName>ppt_x</p:attrName>
                                        </p:attrNameLst>
                                      </p:cBhvr>
                                      <p:tavLst>
                                        <p:tav tm="0">
                                          <p:val>
                                            <p:strVal val="#ppt_x"/>
                                          </p:val>
                                        </p:tav>
                                        <p:tav tm="100000">
                                          <p:val>
                                            <p:strVal val="#ppt_x"/>
                                          </p:val>
                                        </p:tav>
                                      </p:tavLst>
                                    </p:anim>
                                    <p:anim calcmode="lin" valueType="num">
                                      <p:cBhvr additive="base">
                                        <p:cTn id="28" dur="500" fill="hold"/>
                                        <p:tgtEl>
                                          <p:spTgt spid="2458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89"/>
                                        </p:tgtEl>
                                        <p:attrNameLst>
                                          <p:attrName>style.visibility</p:attrName>
                                        </p:attrNameLst>
                                      </p:cBhvr>
                                      <p:to>
                                        <p:strVal val="visible"/>
                                      </p:to>
                                    </p:set>
                                    <p:anim calcmode="lin" valueType="num">
                                      <p:cBhvr additive="base">
                                        <p:cTn id="31" dur="500" fill="hold"/>
                                        <p:tgtEl>
                                          <p:spTgt spid="24589"/>
                                        </p:tgtEl>
                                        <p:attrNameLst>
                                          <p:attrName>ppt_x</p:attrName>
                                        </p:attrNameLst>
                                      </p:cBhvr>
                                      <p:tavLst>
                                        <p:tav tm="0">
                                          <p:val>
                                            <p:strVal val="#ppt_x"/>
                                          </p:val>
                                        </p:tav>
                                        <p:tav tm="100000">
                                          <p:val>
                                            <p:strVal val="#ppt_x"/>
                                          </p:val>
                                        </p:tav>
                                      </p:tavLst>
                                    </p:anim>
                                    <p:anim calcmode="lin" valueType="num">
                                      <p:cBhvr additive="base">
                                        <p:cTn id="32" dur="500" fill="hold"/>
                                        <p:tgtEl>
                                          <p:spTgt spid="24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5" grpId="0"/>
      <p:bldP spid="24586" grpId="0"/>
      <p:bldP spid="24587" grpId="0"/>
      <p:bldP spid="24588" grpId="0"/>
      <p:bldP spid="245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Blue tissue paper">
            <a:extLst>
              <a:ext uri="{FF2B5EF4-FFF2-40B4-BE49-F238E27FC236}">
                <a16:creationId xmlns:a16="http://schemas.microsoft.com/office/drawing/2014/main" id="{60CA57D3-45A5-43D7-8EA9-02210D347BE7}"/>
              </a:ext>
            </a:extLst>
          </p:cNvPr>
          <p:cNvSpPr>
            <a:spLocks noChangeArrowheads="1"/>
          </p:cNvSpPr>
          <p:nvPr/>
        </p:nvSpPr>
        <p:spPr bwMode="auto">
          <a:xfrm>
            <a:off x="1524000" y="0"/>
            <a:ext cx="9144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7171" name="Text Box 5">
            <a:extLst>
              <a:ext uri="{FF2B5EF4-FFF2-40B4-BE49-F238E27FC236}">
                <a16:creationId xmlns:a16="http://schemas.microsoft.com/office/drawing/2014/main" id="{5C9E5F37-C65E-4300-A6EB-250C6133F503}"/>
              </a:ext>
            </a:extLst>
          </p:cNvPr>
          <p:cNvSpPr txBox="1">
            <a:spLocks noChangeArrowheads="1"/>
          </p:cNvSpPr>
          <p:nvPr/>
        </p:nvSpPr>
        <p:spPr bwMode="auto">
          <a:xfrm>
            <a:off x="1905000" y="1600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7172" name="Text Box 7">
            <a:extLst>
              <a:ext uri="{FF2B5EF4-FFF2-40B4-BE49-F238E27FC236}">
                <a16:creationId xmlns:a16="http://schemas.microsoft.com/office/drawing/2014/main" id="{29C3F55C-D293-4797-B5CF-F5E171FDA756}"/>
              </a:ext>
            </a:extLst>
          </p:cNvPr>
          <p:cNvSpPr txBox="1">
            <a:spLocks noChangeArrowheads="1"/>
          </p:cNvSpPr>
          <p:nvPr/>
        </p:nvSpPr>
        <p:spPr bwMode="auto">
          <a:xfrm>
            <a:off x="2057400" y="4572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0070C0"/>
                </a:solidFill>
                <a:latin typeface="Times New Roman" panose="02020603050405020304" pitchFamily="18" charset="0"/>
              </a:rPr>
              <a:t>Bài 2: Trong bài thơ Anh Đom Đóm (đã học trong học kì I), còn những con vật nào nữa được gọi và tả như người (nhân hoá)?</a:t>
            </a:r>
          </a:p>
        </p:txBody>
      </p:sp>
      <p:sp>
        <p:nvSpPr>
          <p:cNvPr id="7173" name="Text Box 8">
            <a:extLst>
              <a:ext uri="{FF2B5EF4-FFF2-40B4-BE49-F238E27FC236}">
                <a16:creationId xmlns:a16="http://schemas.microsoft.com/office/drawing/2014/main" id="{EA44EA3E-558F-4114-A157-A856B41048DD}"/>
              </a:ext>
            </a:extLst>
          </p:cNvPr>
          <p:cNvSpPr txBox="1">
            <a:spLocks noChangeArrowheads="1"/>
          </p:cNvSpPr>
          <p:nvPr/>
        </p:nvSpPr>
        <p:spPr bwMode="auto">
          <a:xfrm>
            <a:off x="5486400" y="1524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rPr>
              <a:t>(TV/1 trang 143)</a:t>
            </a:r>
          </a:p>
        </p:txBody>
      </p:sp>
      <p:graphicFrame>
        <p:nvGraphicFramePr>
          <p:cNvPr id="11273" name="Group 9">
            <a:extLst>
              <a:ext uri="{FF2B5EF4-FFF2-40B4-BE49-F238E27FC236}">
                <a16:creationId xmlns:a16="http://schemas.microsoft.com/office/drawing/2014/main" id="{8F87BA1B-82B4-4EEC-99D1-09116B237698}"/>
              </a:ext>
            </a:extLst>
          </p:cNvPr>
          <p:cNvGraphicFramePr>
            <a:graphicFrameLocks noGrp="1"/>
          </p:cNvGraphicFramePr>
          <p:nvPr/>
        </p:nvGraphicFramePr>
        <p:xfrm>
          <a:off x="1828800" y="2895600"/>
          <a:ext cx="8534400" cy="3621088"/>
        </p:xfrm>
        <a:graphic>
          <a:graphicData uri="http://schemas.openxmlformats.org/drawingml/2006/table">
            <a:tbl>
              <a:tblPr/>
              <a:tblGrid>
                <a:gridCol w="2698750">
                  <a:extLst>
                    <a:ext uri="{9D8B030D-6E8A-4147-A177-3AD203B41FA5}">
                      <a16:colId xmlns:a16="http://schemas.microsoft.com/office/drawing/2014/main" val="20000"/>
                    </a:ext>
                  </a:extLst>
                </a:gridCol>
                <a:gridCol w="2524125">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1085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rPr>
                        <a:t>Tên các con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Các con vật được gọi bằng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Các con vật được tả như tả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4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291" name="Text Box 27">
            <a:extLst>
              <a:ext uri="{FF2B5EF4-FFF2-40B4-BE49-F238E27FC236}">
                <a16:creationId xmlns:a16="http://schemas.microsoft.com/office/drawing/2014/main" id="{8ABE7671-18B2-4011-982A-0273BEC865EE}"/>
              </a:ext>
            </a:extLst>
          </p:cNvPr>
          <p:cNvSpPr txBox="1">
            <a:spLocks noChangeArrowheads="1"/>
          </p:cNvSpPr>
          <p:nvPr/>
        </p:nvSpPr>
        <p:spPr bwMode="auto">
          <a:xfrm>
            <a:off x="1981200" y="2286001"/>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rPr>
              <a:t>Nêu tên các con vật có trong bài.</a:t>
            </a:r>
          </a:p>
        </p:txBody>
      </p:sp>
      <p:sp>
        <p:nvSpPr>
          <p:cNvPr id="11292" name="Text Box 28">
            <a:extLst>
              <a:ext uri="{FF2B5EF4-FFF2-40B4-BE49-F238E27FC236}">
                <a16:creationId xmlns:a16="http://schemas.microsoft.com/office/drawing/2014/main" id="{02D6F52B-2B17-4199-BFE6-64893A83646B}"/>
              </a:ext>
            </a:extLst>
          </p:cNvPr>
          <p:cNvSpPr txBox="1">
            <a:spLocks noChangeArrowheads="1"/>
          </p:cNvSpPr>
          <p:nvPr/>
        </p:nvSpPr>
        <p:spPr bwMode="auto">
          <a:xfrm>
            <a:off x="2209800" y="42672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latin typeface="Times New Roman" panose="02020603050405020304" pitchFamily="18" charset="0"/>
              </a:rPr>
              <a:t>Cò Bợ</a:t>
            </a:r>
          </a:p>
        </p:txBody>
      </p:sp>
      <p:sp>
        <p:nvSpPr>
          <p:cNvPr id="11293" name="Text Box 29">
            <a:extLst>
              <a:ext uri="{FF2B5EF4-FFF2-40B4-BE49-F238E27FC236}">
                <a16:creationId xmlns:a16="http://schemas.microsoft.com/office/drawing/2014/main" id="{C153C0FC-F2F8-44E5-9182-95C786751D5F}"/>
              </a:ext>
            </a:extLst>
          </p:cNvPr>
          <p:cNvSpPr txBox="1">
            <a:spLocks noChangeArrowheads="1"/>
          </p:cNvSpPr>
          <p:nvPr/>
        </p:nvSpPr>
        <p:spPr bwMode="auto">
          <a:xfrm>
            <a:off x="2362200" y="57150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latin typeface="Times New Roman" panose="02020603050405020304" pitchFamily="18" charset="0"/>
              </a:rPr>
              <a:t>Vạc</a:t>
            </a:r>
          </a:p>
        </p:txBody>
      </p:sp>
      <p:sp>
        <p:nvSpPr>
          <p:cNvPr id="11294" name="Text Box 30">
            <a:extLst>
              <a:ext uri="{FF2B5EF4-FFF2-40B4-BE49-F238E27FC236}">
                <a16:creationId xmlns:a16="http://schemas.microsoft.com/office/drawing/2014/main" id="{60B34A57-DCDB-40CC-BBA3-C36C097BE295}"/>
              </a:ext>
            </a:extLst>
          </p:cNvPr>
          <p:cNvSpPr txBox="1">
            <a:spLocks noChangeArrowheads="1"/>
          </p:cNvSpPr>
          <p:nvPr/>
        </p:nvSpPr>
        <p:spPr bwMode="auto">
          <a:xfrm>
            <a:off x="4800600" y="4419601"/>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latin typeface="Times New Roman" panose="02020603050405020304" pitchFamily="18" charset="0"/>
              </a:rPr>
              <a:t>chị</a:t>
            </a:r>
          </a:p>
        </p:txBody>
      </p:sp>
      <p:sp>
        <p:nvSpPr>
          <p:cNvPr id="11295" name="Text Box 31">
            <a:extLst>
              <a:ext uri="{FF2B5EF4-FFF2-40B4-BE49-F238E27FC236}">
                <a16:creationId xmlns:a16="http://schemas.microsoft.com/office/drawing/2014/main" id="{DACFA32A-14B4-416A-A4F6-0DBAAAF4D5CB}"/>
              </a:ext>
            </a:extLst>
          </p:cNvPr>
          <p:cNvSpPr txBox="1">
            <a:spLocks noChangeArrowheads="1"/>
          </p:cNvSpPr>
          <p:nvPr/>
        </p:nvSpPr>
        <p:spPr bwMode="auto">
          <a:xfrm>
            <a:off x="4876800" y="571500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latin typeface="Times New Roman" panose="02020603050405020304" pitchFamily="18" charset="0"/>
              </a:rPr>
              <a:t>thím</a:t>
            </a:r>
          </a:p>
        </p:txBody>
      </p:sp>
      <p:sp>
        <p:nvSpPr>
          <p:cNvPr id="11296" name="Text Box 32">
            <a:extLst>
              <a:ext uri="{FF2B5EF4-FFF2-40B4-BE49-F238E27FC236}">
                <a16:creationId xmlns:a16="http://schemas.microsoft.com/office/drawing/2014/main" id="{7F9BC963-5F69-43BE-8AD1-D715F2079E46}"/>
              </a:ext>
            </a:extLst>
          </p:cNvPr>
          <p:cNvSpPr txBox="1">
            <a:spLocks noChangeArrowheads="1"/>
          </p:cNvSpPr>
          <p:nvPr/>
        </p:nvSpPr>
        <p:spPr bwMode="auto">
          <a:xfrm>
            <a:off x="7086600" y="41148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latin typeface="Times New Roman" panose="02020603050405020304" pitchFamily="18" charset="0"/>
              </a:rPr>
              <a:t>ru con:Ru hỡi! Ru hời!</a:t>
            </a:r>
            <a:r>
              <a:rPr lang="en-US" altLang="en-US" sz="2800">
                <a:solidFill>
                  <a:srgbClr val="FF0000"/>
                </a:solidFill>
                <a:latin typeface="Times New Roman" panose="02020603050405020304" pitchFamily="18" charset="0"/>
              </a:rPr>
              <a:t>/</a:t>
            </a:r>
            <a:r>
              <a:rPr lang="en-US" altLang="en-US" sz="2800">
                <a:solidFill>
                  <a:srgbClr val="0000FF"/>
                </a:solidFill>
                <a:latin typeface="Times New Roman" panose="02020603050405020304" pitchFamily="18" charset="0"/>
              </a:rPr>
              <a:t> Hỡi bé tôi ơi</a:t>
            </a:r>
            <a:r>
              <a:rPr lang="en-US" altLang="en-US" sz="2800">
                <a:solidFill>
                  <a:srgbClr val="FF0000"/>
                </a:solidFill>
                <a:latin typeface="Times New Roman" panose="02020603050405020304" pitchFamily="18" charset="0"/>
              </a:rPr>
              <a:t> / </a:t>
            </a:r>
            <a:r>
              <a:rPr lang="en-US" altLang="en-US" sz="2800">
                <a:solidFill>
                  <a:srgbClr val="0000FF"/>
                </a:solidFill>
                <a:latin typeface="Times New Roman" panose="02020603050405020304" pitchFamily="18" charset="0"/>
              </a:rPr>
              <a:t>Ngủ cho ngon giấc.</a:t>
            </a:r>
          </a:p>
        </p:txBody>
      </p:sp>
      <p:sp>
        <p:nvSpPr>
          <p:cNvPr id="11297" name="Text Box 33">
            <a:extLst>
              <a:ext uri="{FF2B5EF4-FFF2-40B4-BE49-F238E27FC236}">
                <a16:creationId xmlns:a16="http://schemas.microsoft.com/office/drawing/2014/main" id="{9029D6A4-9FDC-4211-9458-2660D2C84C13}"/>
              </a:ext>
            </a:extLst>
          </p:cNvPr>
          <p:cNvSpPr txBox="1">
            <a:spLocks noChangeArrowheads="1"/>
          </p:cNvSpPr>
          <p:nvPr/>
        </p:nvSpPr>
        <p:spPr bwMode="auto">
          <a:xfrm>
            <a:off x="7239000" y="5715001"/>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latin typeface="Times New Roman" panose="02020603050405020304" pitchFamily="18" charset="0"/>
              </a:rPr>
              <a:t>lặng lẽ mò tôm</a:t>
            </a:r>
          </a:p>
        </p:txBody>
      </p:sp>
      <p:sp>
        <p:nvSpPr>
          <p:cNvPr id="7199" name="Line 34">
            <a:extLst>
              <a:ext uri="{FF2B5EF4-FFF2-40B4-BE49-F238E27FC236}">
                <a16:creationId xmlns:a16="http://schemas.microsoft.com/office/drawing/2014/main" id="{C544AF8E-AF8C-488F-97FA-AF45D8459206}"/>
              </a:ext>
            </a:extLst>
          </p:cNvPr>
          <p:cNvSpPr>
            <a:spLocks noChangeShapeType="1"/>
          </p:cNvSpPr>
          <p:nvPr/>
        </p:nvSpPr>
        <p:spPr bwMode="auto">
          <a:xfrm>
            <a:off x="2743200" y="1371600"/>
            <a:ext cx="3276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200" name="Line 35">
            <a:extLst>
              <a:ext uri="{FF2B5EF4-FFF2-40B4-BE49-F238E27FC236}">
                <a16:creationId xmlns:a16="http://schemas.microsoft.com/office/drawing/2014/main" id="{5324EB56-7BBF-4B7E-A51A-F0028F2AB362}"/>
              </a:ext>
            </a:extLst>
          </p:cNvPr>
          <p:cNvSpPr>
            <a:spLocks noChangeShapeType="1"/>
          </p:cNvSpPr>
          <p:nvPr/>
        </p:nvSpPr>
        <p:spPr bwMode="auto">
          <a:xfrm>
            <a:off x="6629400" y="1371600"/>
            <a:ext cx="335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pic>
        <p:nvPicPr>
          <p:cNvPr id="7201" name="Picture 36" descr="image008">
            <a:hlinkClick r:id="rId3"/>
            <a:extLst>
              <a:ext uri="{FF2B5EF4-FFF2-40B4-BE49-F238E27FC236}">
                <a16:creationId xmlns:a16="http://schemas.microsoft.com/office/drawing/2014/main" id="{BA4CB0B0-2F8E-4A7F-BD70-E867979BE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731520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7" descr="chim5">
            <a:hlinkClick r:id="rId5"/>
            <a:extLst>
              <a:ext uri="{FF2B5EF4-FFF2-40B4-BE49-F238E27FC236}">
                <a16:creationId xmlns:a16="http://schemas.microsoft.com/office/drawing/2014/main" id="{FB786C1B-DECF-41B9-B7B2-26448ABAB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7772400"/>
            <a:ext cx="9144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linds(horizontal)">
                                      <p:cBhvr>
                                        <p:cTn id="7" dur="500"/>
                                        <p:tgtEl>
                                          <p:spTgt spid="11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291"/>
                                        </p:tgtEl>
                                        <p:attrNameLst>
                                          <p:attrName>style.visibility</p:attrName>
                                        </p:attrNameLst>
                                      </p:cBhvr>
                                      <p:to>
                                        <p:strVal val="visible"/>
                                      </p:to>
                                    </p:set>
                                    <p:anim calcmode="discrete" valueType="clr">
                                      <p:cBhvr override="childStyle">
                                        <p:cTn id="12" dur="80"/>
                                        <p:tgtEl>
                                          <p:spTgt spid="1129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91"/>
                                        </p:tgtEl>
                                        <p:attrNameLst>
                                          <p:attrName>fillcolor</p:attrName>
                                        </p:attrNameLst>
                                      </p:cBhvr>
                                      <p:tavLst>
                                        <p:tav tm="0">
                                          <p:val>
                                            <p:clrVal>
                                              <a:schemeClr val="accent2"/>
                                            </p:clrVal>
                                          </p:val>
                                        </p:tav>
                                        <p:tav tm="50000">
                                          <p:val>
                                            <p:clrVal>
                                              <a:schemeClr val="hlink"/>
                                            </p:clrVal>
                                          </p:val>
                                        </p:tav>
                                      </p:tavLst>
                                    </p:anim>
                                    <p:set>
                                      <p:cBhvr>
                                        <p:cTn id="14" dur="80"/>
                                        <p:tgtEl>
                                          <p:spTgt spid="1129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292"/>
                                        </p:tgtEl>
                                        <p:attrNameLst>
                                          <p:attrName>style.visibility</p:attrName>
                                        </p:attrNameLst>
                                      </p:cBhvr>
                                      <p:to>
                                        <p:strVal val="visible"/>
                                      </p:to>
                                    </p:set>
                                    <p:animEffect transition="in" filter="box(in)">
                                      <p:cBhvr>
                                        <p:cTn id="19" dur="500"/>
                                        <p:tgtEl>
                                          <p:spTgt spid="112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293"/>
                                        </p:tgtEl>
                                        <p:attrNameLst>
                                          <p:attrName>style.visibility</p:attrName>
                                        </p:attrNameLst>
                                      </p:cBhvr>
                                      <p:to>
                                        <p:strVal val="visible"/>
                                      </p:to>
                                    </p:set>
                                    <p:animEffect transition="in" filter="blinds(horizontal)">
                                      <p:cBhvr>
                                        <p:cTn id="24" dur="500"/>
                                        <p:tgtEl>
                                          <p:spTgt spid="1129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294"/>
                                        </p:tgtEl>
                                        <p:attrNameLst>
                                          <p:attrName>style.visibility</p:attrName>
                                        </p:attrNameLst>
                                      </p:cBhvr>
                                      <p:to>
                                        <p:strVal val="visible"/>
                                      </p:to>
                                    </p:set>
                                    <p:animEffect transition="in" filter="blinds(horizontal)">
                                      <p:cBhvr>
                                        <p:cTn id="29" dur="500"/>
                                        <p:tgtEl>
                                          <p:spTgt spid="112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1295"/>
                                        </p:tgtEl>
                                        <p:attrNameLst>
                                          <p:attrName>style.visibility</p:attrName>
                                        </p:attrNameLst>
                                      </p:cBhvr>
                                      <p:to>
                                        <p:strVal val="visible"/>
                                      </p:to>
                                    </p:set>
                                    <p:animEffect transition="in" filter="diamond(in)">
                                      <p:cBhvr>
                                        <p:cTn id="34" dur="2000"/>
                                        <p:tgtEl>
                                          <p:spTgt spid="1129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296"/>
                                        </p:tgtEl>
                                        <p:attrNameLst>
                                          <p:attrName>style.visibility</p:attrName>
                                        </p:attrNameLst>
                                      </p:cBhvr>
                                      <p:to>
                                        <p:strVal val="visible"/>
                                      </p:to>
                                    </p:set>
                                    <p:animEffect transition="in" filter="blinds(horizontal)">
                                      <p:cBhvr>
                                        <p:cTn id="39" dur="500"/>
                                        <p:tgtEl>
                                          <p:spTgt spid="112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1297"/>
                                        </p:tgtEl>
                                        <p:attrNameLst>
                                          <p:attrName>style.visibility</p:attrName>
                                        </p:attrNameLst>
                                      </p:cBhvr>
                                      <p:to>
                                        <p:strVal val="visible"/>
                                      </p:to>
                                    </p:set>
                                    <p:animEffect transition="in" filter="box(in)">
                                      <p:cBhvr>
                                        <p:cTn id="44" dur="500"/>
                                        <p:tgtEl>
                                          <p:spTgt spid="1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1" grpId="0"/>
      <p:bldP spid="11292" grpId="0"/>
      <p:bldP spid="11293" grpId="0"/>
      <p:bldP spid="11294" grpId="0"/>
      <p:bldP spid="11295" grpId="0"/>
      <p:bldP spid="11296" grpId="0"/>
      <p:bldP spid="112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59E949B4-0179-469D-A245-E78BB2E9712B}"/>
              </a:ext>
            </a:extLst>
          </p:cNvPr>
          <p:cNvSpPr txBox="1">
            <a:spLocks noChangeArrowheads="1"/>
          </p:cNvSpPr>
          <p:nvPr/>
        </p:nvSpPr>
        <p:spPr bwMode="auto">
          <a:xfrm>
            <a:off x="2667000" y="685801"/>
            <a:ext cx="6248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a:p>
            <a:pPr eaLnBrk="1" fontAlgn="base" hangingPunct="1">
              <a:spcBef>
                <a:spcPct val="50000"/>
              </a:spcBef>
              <a:spcAft>
                <a:spcPct val="0"/>
              </a:spcAft>
            </a:pPr>
            <a:endParaRPr lang="en-US" altLang="en-US">
              <a:solidFill>
                <a:srgbClr val="000000"/>
              </a:solidFill>
            </a:endParaRPr>
          </a:p>
        </p:txBody>
      </p:sp>
      <p:pic>
        <p:nvPicPr>
          <p:cNvPr id="12292" name="Picture 4">
            <a:hlinkClick r:id="rId2" action="ppaction://hlinksldjump"/>
            <a:extLst>
              <a:ext uri="{FF2B5EF4-FFF2-40B4-BE49-F238E27FC236}">
                <a16:creationId xmlns:a16="http://schemas.microsoft.com/office/drawing/2014/main" id="{2F21CBAC-F73A-4671-A5DD-05D057127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90600"/>
            <a:ext cx="419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CDFE5318-E71D-46E9-BB8F-7E0D0732B8CB}"/>
              </a:ext>
            </a:extLst>
          </p:cNvPr>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r="18965"/>
          <a:stretch>
            <a:fillRect/>
          </a:stretch>
        </p:blipFill>
        <p:spPr>
          <a:xfrm>
            <a:off x="1676400" y="990600"/>
            <a:ext cx="4800600" cy="5867400"/>
          </a:xfrm>
          <a:noFill/>
        </p:spPr>
      </p:pic>
      <p:sp>
        <p:nvSpPr>
          <p:cNvPr id="12294" name="Text Box 6">
            <a:extLst>
              <a:ext uri="{FF2B5EF4-FFF2-40B4-BE49-F238E27FC236}">
                <a16:creationId xmlns:a16="http://schemas.microsoft.com/office/drawing/2014/main" id="{4648F6D2-8428-4D80-A9D0-686E5C4F65A8}"/>
              </a:ext>
            </a:extLst>
          </p:cNvPr>
          <p:cNvSpPr txBox="1">
            <a:spLocks noChangeArrowheads="1"/>
          </p:cNvSpPr>
          <p:nvPr/>
        </p:nvSpPr>
        <p:spPr bwMode="auto">
          <a:xfrm>
            <a:off x="3429000" y="381001"/>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a:solidFill>
                  <a:srgbClr val="FF0000"/>
                </a:solidFill>
              </a:rPr>
              <a:t>con vạc</a:t>
            </a:r>
          </a:p>
        </p:txBody>
      </p:sp>
      <p:sp>
        <p:nvSpPr>
          <p:cNvPr id="12295" name="Text Box 7">
            <a:extLst>
              <a:ext uri="{FF2B5EF4-FFF2-40B4-BE49-F238E27FC236}">
                <a16:creationId xmlns:a16="http://schemas.microsoft.com/office/drawing/2014/main" id="{097A2D7F-71A1-4E09-87C8-E95ACC40DEB6}"/>
              </a:ext>
            </a:extLst>
          </p:cNvPr>
          <p:cNvSpPr txBox="1">
            <a:spLocks noChangeArrowheads="1"/>
          </p:cNvSpPr>
          <p:nvPr/>
        </p:nvSpPr>
        <p:spPr bwMode="auto">
          <a:xfrm>
            <a:off x="7848600" y="228601"/>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a:solidFill>
                  <a:srgbClr val="0000FF"/>
                </a:solidFill>
              </a:rPr>
              <a:t>cò bợ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ppt_x"/>
                                          </p:val>
                                        </p:tav>
                                        <p:tav tm="100000">
                                          <p:val>
                                            <p:strVal val="#ppt_x"/>
                                          </p:val>
                                        </p:tav>
                                      </p:tavLst>
                                    </p:anim>
                                    <p:anim calcmode="lin" valueType="num">
                                      <p:cBhvr additive="base">
                                        <p:cTn id="1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294">
                                            <p:txEl>
                                              <p:pRg st="0" end="0"/>
                                            </p:txEl>
                                          </p:spTgt>
                                        </p:tgtEl>
                                        <p:attrNameLst>
                                          <p:attrName>style.visibility</p:attrName>
                                        </p:attrNameLst>
                                      </p:cBhvr>
                                      <p:to>
                                        <p:strVal val="visible"/>
                                      </p:to>
                                    </p:set>
                                    <p:anim calcmode="lin" valueType="num">
                                      <p:cBhvr additive="base">
                                        <p:cTn id="18"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295">
                                            <p:txEl>
                                              <p:pRg st="0" end="0"/>
                                            </p:txEl>
                                          </p:spTgt>
                                        </p:tgtEl>
                                        <p:attrNameLst>
                                          <p:attrName>style.visibility</p:attrName>
                                        </p:attrNameLst>
                                      </p:cBhvr>
                                      <p:to>
                                        <p:strVal val="visible"/>
                                      </p:to>
                                    </p:set>
                                    <p:anim calcmode="lin" valueType="num">
                                      <p:cBhvr additive="base">
                                        <p:cTn id="24"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0E717C1-9237-4621-81FB-BA2634B914D3}"/>
              </a:ext>
            </a:extLst>
          </p:cNvPr>
          <p:cNvSpPr>
            <a:spLocks noChangeArrowheads="1"/>
          </p:cNvSpPr>
          <p:nvPr/>
        </p:nvSpPr>
        <p:spPr bwMode="auto">
          <a:xfrm>
            <a:off x="1524000" y="0"/>
            <a:ext cx="9144000" cy="6858000"/>
          </a:xfrm>
          <a:prstGeom prst="rect">
            <a:avLst/>
          </a:prstGeom>
          <a:gradFill rotWithShape="1">
            <a:gsLst>
              <a:gs pos="0">
                <a:srgbClr val="69EB53"/>
              </a:gs>
              <a:gs pos="100000">
                <a:srgbClr val="FFFF9B"/>
              </a:gs>
            </a:gsLst>
            <a:lin ang="2700000" scaled="1"/>
          </a:gradFill>
          <a:ln w="9525">
            <a:solidFill>
              <a:srgbClr val="A7098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a:solidFill>
                <a:srgbClr val="0000CC"/>
              </a:solidFill>
            </a:endParaRPr>
          </a:p>
        </p:txBody>
      </p:sp>
      <p:sp>
        <p:nvSpPr>
          <p:cNvPr id="9219" name="Text Box 3">
            <a:extLst>
              <a:ext uri="{FF2B5EF4-FFF2-40B4-BE49-F238E27FC236}">
                <a16:creationId xmlns:a16="http://schemas.microsoft.com/office/drawing/2014/main" id="{D564049D-7C2E-41DB-BEE8-54FB3C871185}"/>
              </a:ext>
            </a:extLst>
          </p:cNvPr>
          <p:cNvSpPr txBox="1">
            <a:spLocks noChangeArrowheads="1"/>
          </p:cNvSpPr>
          <p:nvPr/>
        </p:nvSpPr>
        <p:spPr bwMode="auto">
          <a:xfrm>
            <a:off x="4495800" y="609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sz="2400">
              <a:solidFill>
                <a:srgbClr val="000000"/>
              </a:solidFill>
            </a:endParaRPr>
          </a:p>
        </p:txBody>
      </p:sp>
      <p:sp>
        <p:nvSpPr>
          <p:cNvPr id="9220" name="Rectangle 4">
            <a:extLst>
              <a:ext uri="{FF2B5EF4-FFF2-40B4-BE49-F238E27FC236}">
                <a16:creationId xmlns:a16="http://schemas.microsoft.com/office/drawing/2014/main" id="{01D69234-1810-4F3F-BA2A-259648C5229A}"/>
              </a:ext>
            </a:extLst>
          </p:cNvPr>
          <p:cNvSpPr>
            <a:spLocks noChangeArrowheads="1"/>
          </p:cNvSpPr>
          <p:nvPr/>
        </p:nvSpPr>
        <p:spPr bwMode="auto">
          <a:xfrm>
            <a:off x="3048000" y="419100"/>
            <a:ext cx="609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r>
              <a:rPr lang="en-US" altLang="en-US" sz="3200">
                <a:solidFill>
                  <a:srgbClr val="7E003F"/>
                </a:solidFill>
                <a:latin typeface="Times New Roman" panose="02020603050405020304" pitchFamily="18" charset="0"/>
              </a:rPr>
              <a:t>.</a:t>
            </a:r>
          </a:p>
        </p:txBody>
      </p:sp>
      <p:sp>
        <p:nvSpPr>
          <p:cNvPr id="9221" name="Text Box 5">
            <a:extLst>
              <a:ext uri="{FF2B5EF4-FFF2-40B4-BE49-F238E27FC236}">
                <a16:creationId xmlns:a16="http://schemas.microsoft.com/office/drawing/2014/main" id="{5EA03F4D-FAC4-4F35-9477-2128D68C3751}"/>
              </a:ext>
            </a:extLst>
          </p:cNvPr>
          <p:cNvSpPr txBox="1">
            <a:spLocks noChangeArrowheads="1"/>
          </p:cNvSpPr>
          <p:nvPr/>
        </p:nvSpPr>
        <p:spPr bwMode="auto">
          <a:xfrm>
            <a:off x="3657600" y="228601"/>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9222" name="Text Box 7">
            <a:extLst>
              <a:ext uri="{FF2B5EF4-FFF2-40B4-BE49-F238E27FC236}">
                <a16:creationId xmlns:a16="http://schemas.microsoft.com/office/drawing/2014/main" id="{3CBDDC75-1C69-4FBF-909E-DB66B4E8DA36}"/>
              </a:ext>
            </a:extLst>
          </p:cNvPr>
          <p:cNvSpPr txBox="1">
            <a:spLocks noChangeArrowheads="1"/>
          </p:cNvSpPr>
          <p:nvPr/>
        </p:nvSpPr>
        <p:spPr bwMode="auto">
          <a:xfrm>
            <a:off x="4724400" y="5334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9223" name="Text Box 9">
            <a:extLst>
              <a:ext uri="{FF2B5EF4-FFF2-40B4-BE49-F238E27FC236}">
                <a16:creationId xmlns:a16="http://schemas.microsoft.com/office/drawing/2014/main" id="{A36F9266-D229-4444-8E43-F97F7872028B}"/>
              </a:ext>
            </a:extLst>
          </p:cNvPr>
          <p:cNvSpPr txBox="1">
            <a:spLocks noChangeArrowheads="1"/>
          </p:cNvSpPr>
          <p:nvPr/>
        </p:nvSpPr>
        <p:spPr bwMode="auto">
          <a:xfrm>
            <a:off x="2438400" y="41910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3322" name="Text Box 10">
            <a:extLst>
              <a:ext uri="{FF2B5EF4-FFF2-40B4-BE49-F238E27FC236}">
                <a16:creationId xmlns:a16="http://schemas.microsoft.com/office/drawing/2014/main" id="{4AC77E1D-972E-4A2C-82EA-876EB95C11FA}"/>
              </a:ext>
            </a:extLst>
          </p:cNvPr>
          <p:cNvSpPr txBox="1">
            <a:spLocks noChangeArrowheads="1"/>
          </p:cNvSpPr>
          <p:nvPr/>
        </p:nvSpPr>
        <p:spPr bwMode="auto">
          <a:xfrm>
            <a:off x="1828800" y="16002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 Vì sao có thể nói hình ảnh của Cò Bợ và Vạc là những hình ảnh nhân hoá?</a:t>
            </a:r>
          </a:p>
        </p:txBody>
      </p:sp>
      <p:sp>
        <p:nvSpPr>
          <p:cNvPr id="9225" name="Text Box 11">
            <a:extLst>
              <a:ext uri="{FF2B5EF4-FFF2-40B4-BE49-F238E27FC236}">
                <a16:creationId xmlns:a16="http://schemas.microsoft.com/office/drawing/2014/main" id="{45BE972C-7EC2-4A61-BC53-D48DF06B5A7C}"/>
              </a:ext>
            </a:extLst>
          </p:cNvPr>
          <p:cNvSpPr txBox="1">
            <a:spLocks noChangeArrowheads="1"/>
          </p:cNvSpPr>
          <p:nvPr/>
        </p:nvSpPr>
        <p:spPr bwMode="auto">
          <a:xfrm>
            <a:off x="1981200" y="3505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9226" name="Text Box 12">
            <a:extLst>
              <a:ext uri="{FF2B5EF4-FFF2-40B4-BE49-F238E27FC236}">
                <a16:creationId xmlns:a16="http://schemas.microsoft.com/office/drawing/2014/main" id="{F05E40B5-8282-4D7A-A08A-8D29B198AFD2}"/>
              </a:ext>
            </a:extLst>
          </p:cNvPr>
          <p:cNvSpPr txBox="1">
            <a:spLocks noChangeArrowheads="1"/>
          </p:cNvSpPr>
          <p:nvPr/>
        </p:nvSpPr>
        <p:spPr bwMode="auto">
          <a:xfrm>
            <a:off x="1905000" y="4419601"/>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3325" name="Text Box 13">
            <a:extLst>
              <a:ext uri="{FF2B5EF4-FFF2-40B4-BE49-F238E27FC236}">
                <a16:creationId xmlns:a16="http://schemas.microsoft.com/office/drawing/2014/main" id="{910DC021-5E10-4F09-9BE4-3AD21DFD66B5}"/>
              </a:ext>
            </a:extLst>
          </p:cNvPr>
          <p:cNvSpPr txBox="1">
            <a:spLocks noChangeArrowheads="1"/>
          </p:cNvSpPr>
          <p:nvPr/>
        </p:nvSpPr>
        <p:spPr bwMode="auto">
          <a:xfrm>
            <a:off x="2209800" y="1676401"/>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Em hiểu nhân hoá là </a:t>
            </a:r>
            <a:r>
              <a:rPr lang="en-US" altLang="en-US" sz="2800" b="1">
                <a:solidFill>
                  <a:srgbClr val="FF3300"/>
                </a:solidFill>
                <a:latin typeface="Times New Roman" panose="02020603050405020304" pitchFamily="18" charset="0"/>
              </a:rPr>
              <a:t>g</a:t>
            </a:r>
            <a:r>
              <a:rPr lang="en-US" altLang="en-US" sz="2800" b="1">
                <a:solidFill>
                  <a:srgbClr val="FF3300"/>
                </a:solidFill>
              </a:rPr>
              <a:t>ì</a:t>
            </a:r>
            <a:r>
              <a:rPr lang="en-US" altLang="en-US" sz="2800" b="1">
                <a:solidFill>
                  <a:srgbClr val="FF3300"/>
                </a:solidFill>
                <a:latin typeface="Times New Roman" panose="02020603050405020304" pitchFamily="18" charset="0"/>
              </a:rPr>
              <a:t>?</a:t>
            </a:r>
          </a:p>
        </p:txBody>
      </p:sp>
      <p:sp>
        <p:nvSpPr>
          <p:cNvPr id="9228" name="Text Box 14">
            <a:extLst>
              <a:ext uri="{FF2B5EF4-FFF2-40B4-BE49-F238E27FC236}">
                <a16:creationId xmlns:a16="http://schemas.microsoft.com/office/drawing/2014/main" id="{25CC1061-F83D-4D82-A783-1D158B0E8967}"/>
              </a:ext>
            </a:extLst>
          </p:cNvPr>
          <p:cNvSpPr txBox="1">
            <a:spLocks noChangeArrowheads="1"/>
          </p:cNvSpPr>
          <p:nvPr/>
        </p:nvSpPr>
        <p:spPr bwMode="auto">
          <a:xfrm>
            <a:off x="1828800" y="5181601"/>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3327" name="Text Box 15">
            <a:extLst>
              <a:ext uri="{FF2B5EF4-FFF2-40B4-BE49-F238E27FC236}">
                <a16:creationId xmlns:a16="http://schemas.microsoft.com/office/drawing/2014/main" id="{9531ADF0-F48A-45D0-83E6-D0BB7910B70E}"/>
              </a:ext>
            </a:extLst>
          </p:cNvPr>
          <p:cNvSpPr txBox="1">
            <a:spLocks noChangeArrowheads="1"/>
          </p:cNvSpPr>
          <p:nvPr/>
        </p:nvSpPr>
        <p:spPr bwMode="auto">
          <a:xfrm>
            <a:off x="1828800" y="5791201"/>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 Đặt câu có sử dụng biện pháp nhân hoá.</a:t>
            </a:r>
          </a:p>
        </p:txBody>
      </p:sp>
      <p:sp>
        <p:nvSpPr>
          <p:cNvPr id="13328" name="Text Box 16">
            <a:extLst>
              <a:ext uri="{FF2B5EF4-FFF2-40B4-BE49-F238E27FC236}">
                <a16:creationId xmlns:a16="http://schemas.microsoft.com/office/drawing/2014/main" id="{DBD857AE-D47B-4740-B22F-FDF6C9188AFA}"/>
              </a:ext>
            </a:extLst>
          </p:cNvPr>
          <p:cNvSpPr txBox="1">
            <a:spLocks noChangeArrowheads="1"/>
          </p:cNvSpPr>
          <p:nvPr/>
        </p:nvSpPr>
        <p:spPr bwMode="auto">
          <a:xfrm>
            <a:off x="2209800" y="56388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i="1">
                <a:solidFill>
                  <a:srgbClr val="FF0000"/>
                </a:solidFill>
                <a:latin typeface="Times New Roman" panose="02020603050405020304" pitchFamily="18" charset="0"/>
              </a:rPr>
              <a:t>Ví dụ:</a:t>
            </a:r>
            <a:r>
              <a:rPr lang="en-US" altLang="en-US" sz="2800" b="1">
                <a:solidFill>
                  <a:srgbClr val="FF0000"/>
                </a:solidFill>
                <a:latin typeface="Times New Roman" panose="02020603050405020304" pitchFamily="18" charset="0"/>
              </a:rPr>
              <a:t> </a:t>
            </a:r>
            <a:r>
              <a:rPr lang="en-US" altLang="en-US" sz="2800" b="1">
                <a:solidFill>
                  <a:srgbClr val="0000FF"/>
                </a:solidFill>
                <a:latin typeface="Times New Roman" panose="02020603050405020304" pitchFamily="18" charset="0"/>
              </a:rPr>
              <a:t>Cổng trường dang rộng đôi tay đón chào những</a:t>
            </a:r>
            <a:r>
              <a:rPr lang="en-US" altLang="en-US" b="1">
                <a:solidFill>
                  <a:srgbClr val="0000FF"/>
                </a:solidFill>
              </a:rPr>
              <a:t> </a:t>
            </a:r>
            <a:r>
              <a:rPr lang="en-US" altLang="en-US" sz="2800" b="1">
                <a:solidFill>
                  <a:srgbClr val="0000FF"/>
                </a:solidFill>
                <a:latin typeface="Times New Roman" panose="02020603050405020304" pitchFamily="18" charset="0"/>
              </a:rPr>
              <a:t>học sinh thân yêu.</a:t>
            </a:r>
          </a:p>
        </p:txBody>
      </p:sp>
      <p:sp>
        <p:nvSpPr>
          <p:cNvPr id="9231" name="Rectangle 17">
            <a:extLst>
              <a:ext uri="{FF2B5EF4-FFF2-40B4-BE49-F238E27FC236}">
                <a16:creationId xmlns:a16="http://schemas.microsoft.com/office/drawing/2014/main" id="{05985B17-719B-454F-862A-4535E6CC3006}"/>
              </a:ext>
            </a:extLst>
          </p:cNvPr>
          <p:cNvSpPr>
            <a:spLocks noChangeArrowheads="1"/>
          </p:cNvSpPr>
          <p:nvPr/>
        </p:nvSpPr>
        <p:spPr bwMode="auto">
          <a:xfrm>
            <a:off x="1828800" y="762001"/>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a:solidFill>
                  <a:srgbClr val="990000"/>
                </a:solidFill>
                <a:latin typeface="Times New Roman" panose="02020603050405020304" pitchFamily="18" charset="0"/>
              </a:rPr>
              <a:t>Nhân hoá. Ôn tập cách đặt và trả lời câu hỏi: Khi nào?</a:t>
            </a:r>
          </a:p>
        </p:txBody>
      </p:sp>
      <p:sp>
        <p:nvSpPr>
          <p:cNvPr id="13330" name="Oval 18">
            <a:extLst>
              <a:ext uri="{FF2B5EF4-FFF2-40B4-BE49-F238E27FC236}">
                <a16:creationId xmlns:a16="http://schemas.microsoft.com/office/drawing/2014/main" id="{9DCF32C1-68F2-4A5E-9778-9E91B19E6B0B}"/>
              </a:ext>
            </a:extLst>
          </p:cNvPr>
          <p:cNvSpPr>
            <a:spLocks noChangeArrowheads="1"/>
          </p:cNvSpPr>
          <p:nvPr/>
        </p:nvSpPr>
        <p:spPr bwMode="auto">
          <a:xfrm>
            <a:off x="1524000" y="2514600"/>
            <a:ext cx="9144000" cy="3124200"/>
          </a:xfrm>
          <a:prstGeom prst="ellipse">
            <a:avLst/>
          </a:prstGeom>
          <a:gradFill rotWithShape="1">
            <a:gsLst>
              <a:gs pos="0">
                <a:srgbClr val="0066FF"/>
              </a:gs>
              <a:gs pos="100000">
                <a:srgbClr val="FFFFCC"/>
              </a:gs>
            </a:gsLst>
            <a:lin ang="2700000" scaled="1"/>
          </a:gradFill>
          <a:ln w="57150">
            <a:solidFill>
              <a:srgbClr val="66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buFontTx/>
              <a:buChar char="-"/>
            </a:pPr>
            <a:endParaRPr lang="en-US" altLang="en-US" b="1">
              <a:solidFill>
                <a:srgbClr val="0000FF"/>
              </a:solidFill>
            </a:endParaRPr>
          </a:p>
          <a:p>
            <a:pPr algn="ctr" eaLnBrk="1" fontAlgn="base" hangingPunct="1">
              <a:spcBef>
                <a:spcPct val="50000"/>
              </a:spcBef>
              <a:spcAft>
                <a:spcPct val="0"/>
              </a:spcAft>
              <a:buFontTx/>
              <a:buChar char="-"/>
            </a:pPr>
            <a:r>
              <a:rPr lang="en-US" altLang="en-US" sz="2800" b="1">
                <a:solidFill>
                  <a:srgbClr val="000000"/>
                </a:solidFill>
                <a:latin typeface="Times New Roman" panose="02020603050405020304" pitchFamily="18" charset="0"/>
              </a:rPr>
              <a:t>Vì Cò Bợ và Vạc được gọi như người là chị Cò Bợ,</a:t>
            </a:r>
          </a:p>
          <a:p>
            <a:pPr algn="ctr" eaLnBrk="1" fontAlgn="base" hangingPunct="1">
              <a:spcBef>
                <a:spcPct val="50000"/>
              </a:spcBef>
              <a:spcAft>
                <a:spcPct val="0"/>
              </a:spcAft>
            </a:pPr>
            <a:r>
              <a:rPr lang="en-US" altLang="en-US" sz="2800" b="1">
                <a:solidFill>
                  <a:srgbClr val="000000"/>
                </a:solidFill>
                <a:latin typeface="Times New Roman" panose="02020603050405020304" pitchFamily="18" charset="0"/>
              </a:rPr>
              <a:t> thím Vạc và được tả như tả người là đang</a:t>
            </a:r>
          </a:p>
          <a:p>
            <a:pPr algn="ctr" eaLnBrk="1" fontAlgn="base" hangingPunct="1">
              <a:spcBef>
                <a:spcPct val="50000"/>
              </a:spcBef>
              <a:spcAft>
                <a:spcPct val="0"/>
              </a:spcAft>
              <a:buFontTx/>
              <a:buChar char="-"/>
            </a:pPr>
            <a:r>
              <a:rPr lang="en-US" altLang="en-US" sz="2800" b="1">
                <a:solidFill>
                  <a:srgbClr val="000000"/>
                </a:solidFill>
                <a:latin typeface="Times New Roman" panose="02020603050405020304" pitchFamily="18" charset="0"/>
              </a:rPr>
              <a:t> ru con, lặng lẽ mò tôm.</a:t>
            </a:r>
            <a:r>
              <a:rPr lang="en-US" altLang="en-US" sz="2800" b="1">
                <a:solidFill>
                  <a:srgbClr val="FF0000"/>
                </a:solidFill>
                <a:latin typeface="Times New Roman" panose="02020603050405020304" pitchFamily="18" charset="0"/>
              </a:rPr>
              <a:t> </a:t>
            </a:r>
          </a:p>
          <a:p>
            <a:pPr algn="ctr" eaLnBrk="1" fontAlgn="base" hangingPunct="1">
              <a:spcBef>
                <a:spcPct val="0"/>
              </a:spcBef>
              <a:spcAft>
                <a:spcPct val="0"/>
              </a:spcAft>
            </a:pPr>
            <a:endParaRPr lang="en-US" altLang="en-US" sz="2800">
              <a:solidFill>
                <a:srgbClr val="FF0000"/>
              </a:solidFill>
              <a:latin typeface="Times New Roman" panose="02020603050405020304" pitchFamily="18" charset="0"/>
            </a:endParaRPr>
          </a:p>
        </p:txBody>
      </p:sp>
      <p:sp>
        <p:nvSpPr>
          <p:cNvPr id="13331" name="Oval 19">
            <a:extLst>
              <a:ext uri="{FF2B5EF4-FFF2-40B4-BE49-F238E27FC236}">
                <a16:creationId xmlns:a16="http://schemas.microsoft.com/office/drawing/2014/main" id="{7A093BC1-555B-4F33-9627-F7ADCBBC7859}"/>
              </a:ext>
            </a:extLst>
          </p:cNvPr>
          <p:cNvSpPr>
            <a:spLocks noChangeArrowheads="1"/>
          </p:cNvSpPr>
          <p:nvPr/>
        </p:nvSpPr>
        <p:spPr bwMode="auto">
          <a:xfrm>
            <a:off x="2209800" y="2895600"/>
            <a:ext cx="7924800" cy="2438400"/>
          </a:xfrm>
          <a:prstGeom prst="ellipse">
            <a:avLst/>
          </a:prstGeom>
          <a:solidFill>
            <a:srgbClr val="FF99CC"/>
          </a:solidFill>
          <a:ln w="57150">
            <a:solidFill>
              <a:srgbClr val="FF0000"/>
            </a:solidFill>
            <a:round/>
            <a:headEnd/>
            <a:tailEnd/>
          </a:ln>
        </p:spPr>
        <p:txBody>
          <a:bodyPr wrap="none" anchor="ctr"/>
          <a:lstStyle/>
          <a:p>
            <a:pPr algn="ctr" fontAlgn="base">
              <a:spcBef>
                <a:spcPct val="50000"/>
              </a:spcBef>
              <a:spcAft>
                <a:spcPct val="0"/>
              </a:spcAft>
              <a:defRPr/>
            </a:pPr>
            <a:r>
              <a:rPr lang="en-US" sz="2800" b="1">
                <a:solidFill>
                  <a:srgbClr val="000000"/>
                </a:solidFill>
                <a:latin typeface="Times New Roman" pitchFamily="18" charset="0"/>
              </a:rPr>
              <a:t>Nhân hoá là dùng từ gọi và tả vật bằng</a:t>
            </a:r>
          </a:p>
          <a:p>
            <a:pPr algn="ctr" fontAlgn="base">
              <a:spcBef>
                <a:spcPct val="50000"/>
              </a:spcBef>
              <a:spcAft>
                <a:spcPct val="0"/>
              </a:spcAft>
              <a:defRPr/>
            </a:pPr>
            <a:r>
              <a:rPr lang="en-US" sz="2800" b="1">
                <a:solidFill>
                  <a:srgbClr val="000000"/>
                </a:solidFill>
                <a:latin typeface="Arial"/>
              </a:rPr>
              <a:t>Những </a:t>
            </a:r>
            <a:r>
              <a:rPr lang="en-US" sz="2800" b="1">
                <a:solidFill>
                  <a:srgbClr val="000000"/>
                </a:solidFill>
                <a:latin typeface="Times New Roman" pitchFamily="18" charset="0"/>
              </a:rPr>
              <a:t>từ dùng để gọi và tả người.</a:t>
            </a:r>
          </a:p>
          <a:p>
            <a:pPr algn="ctr" fontAlgn="base">
              <a:spcBef>
                <a:spcPct val="0"/>
              </a:spcBef>
              <a:spcAft>
                <a:spcPct val="0"/>
              </a:spcAft>
              <a:defRPr/>
            </a:pPr>
            <a:endParaRPr lang="en-US" sz="2800" b="1">
              <a:solidFill>
                <a:srgbClr val="000000"/>
              </a:solidFill>
              <a:latin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fade">
                                      <p:cBhvr>
                                        <p:cTn id="7" dur="20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330"/>
                                        </p:tgtEl>
                                        <p:attrNameLst>
                                          <p:attrName>style.visibility</p:attrName>
                                        </p:attrNameLst>
                                      </p:cBhvr>
                                      <p:to>
                                        <p:strVal val="visible"/>
                                      </p:to>
                                    </p:set>
                                    <p:animEffect transition="in" filter="wedge">
                                      <p:cBhvr>
                                        <p:cTn id="12" dur="500"/>
                                        <p:tgtEl>
                                          <p:spTgt spid="133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xit" presetSubtype="0" fill="hold" grpId="1" nodeType="clickEffect">
                                  <p:stCondLst>
                                    <p:cond delay="0"/>
                                  </p:stCondLst>
                                  <p:childTnLst>
                                    <p:anim calcmode="lin" valueType="num">
                                      <p:cBhvr>
                                        <p:cTn id="16" dur="500"/>
                                        <p:tgtEl>
                                          <p:spTgt spid="13322"/>
                                        </p:tgtEl>
                                        <p:attrNameLst>
                                          <p:attrName>ppt_w</p:attrName>
                                        </p:attrNameLst>
                                      </p:cBhvr>
                                      <p:tavLst>
                                        <p:tav tm="0">
                                          <p:val>
                                            <p:strVal val="ppt_w"/>
                                          </p:val>
                                        </p:tav>
                                        <p:tav tm="100000">
                                          <p:val>
                                            <p:fltVal val="0"/>
                                          </p:val>
                                        </p:tav>
                                      </p:tavLst>
                                    </p:anim>
                                    <p:anim calcmode="lin" valueType="num">
                                      <p:cBhvr>
                                        <p:cTn id="17" dur="500"/>
                                        <p:tgtEl>
                                          <p:spTgt spid="13322"/>
                                        </p:tgtEl>
                                        <p:attrNameLst>
                                          <p:attrName>ppt_h</p:attrName>
                                        </p:attrNameLst>
                                      </p:cBhvr>
                                      <p:tavLst>
                                        <p:tav tm="0">
                                          <p:val>
                                            <p:strVal val="ppt_h"/>
                                          </p:val>
                                        </p:tav>
                                        <p:tav tm="100000">
                                          <p:val>
                                            <p:fltVal val="0"/>
                                          </p:val>
                                        </p:tav>
                                      </p:tavLst>
                                    </p:anim>
                                    <p:animEffect transition="out" filter="fade">
                                      <p:cBhvr>
                                        <p:cTn id="18" dur="500"/>
                                        <p:tgtEl>
                                          <p:spTgt spid="13322"/>
                                        </p:tgtEl>
                                      </p:cBhvr>
                                    </p:animEffect>
                                    <p:set>
                                      <p:cBhvr>
                                        <p:cTn id="19" dur="1" fill="hold">
                                          <p:stCondLst>
                                            <p:cond delay="499"/>
                                          </p:stCondLst>
                                        </p:cTn>
                                        <p:tgtEl>
                                          <p:spTgt spid="13322"/>
                                        </p:tgtEl>
                                        <p:attrNameLst>
                                          <p:attrName>style.visibility</p:attrName>
                                        </p:attrNameLst>
                                      </p:cBhvr>
                                      <p:to>
                                        <p:strVal val="hidden"/>
                                      </p:to>
                                    </p:set>
                                  </p:childTnLst>
                                </p:cTn>
                              </p:par>
                              <p:par>
                                <p:cTn id="20" presetID="53" presetClass="exit" presetSubtype="0" fill="hold" grpId="1" nodeType="withEffect">
                                  <p:stCondLst>
                                    <p:cond delay="0"/>
                                  </p:stCondLst>
                                  <p:childTnLst>
                                    <p:anim calcmode="lin" valueType="num">
                                      <p:cBhvr>
                                        <p:cTn id="21" dur="500"/>
                                        <p:tgtEl>
                                          <p:spTgt spid="13330"/>
                                        </p:tgtEl>
                                        <p:attrNameLst>
                                          <p:attrName>ppt_w</p:attrName>
                                        </p:attrNameLst>
                                      </p:cBhvr>
                                      <p:tavLst>
                                        <p:tav tm="0">
                                          <p:val>
                                            <p:strVal val="ppt_w"/>
                                          </p:val>
                                        </p:tav>
                                        <p:tav tm="100000">
                                          <p:val>
                                            <p:fltVal val="0"/>
                                          </p:val>
                                        </p:tav>
                                      </p:tavLst>
                                    </p:anim>
                                    <p:anim calcmode="lin" valueType="num">
                                      <p:cBhvr>
                                        <p:cTn id="22" dur="500"/>
                                        <p:tgtEl>
                                          <p:spTgt spid="13330"/>
                                        </p:tgtEl>
                                        <p:attrNameLst>
                                          <p:attrName>ppt_h</p:attrName>
                                        </p:attrNameLst>
                                      </p:cBhvr>
                                      <p:tavLst>
                                        <p:tav tm="0">
                                          <p:val>
                                            <p:strVal val="ppt_h"/>
                                          </p:val>
                                        </p:tav>
                                        <p:tav tm="100000">
                                          <p:val>
                                            <p:fltVal val="0"/>
                                          </p:val>
                                        </p:tav>
                                      </p:tavLst>
                                    </p:anim>
                                    <p:animEffect transition="out" filter="fade">
                                      <p:cBhvr>
                                        <p:cTn id="23" dur="500"/>
                                        <p:tgtEl>
                                          <p:spTgt spid="13330"/>
                                        </p:tgtEl>
                                      </p:cBhvr>
                                    </p:animEffect>
                                    <p:set>
                                      <p:cBhvr>
                                        <p:cTn id="24" dur="1" fill="hold">
                                          <p:stCondLst>
                                            <p:cond delay="499"/>
                                          </p:stCondLst>
                                        </p:cTn>
                                        <p:tgtEl>
                                          <p:spTgt spid="13330"/>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325"/>
                                        </p:tgtEl>
                                        <p:attrNameLst>
                                          <p:attrName>style.visibility</p:attrName>
                                        </p:attrNameLst>
                                      </p:cBhvr>
                                      <p:to>
                                        <p:strVal val="visible"/>
                                      </p:to>
                                    </p:set>
                                    <p:animEffect transition="in" filter="fade">
                                      <p:cBhvr>
                                        <p:cTn id="27" dur="2000"/>
                                        <p:tgtEl>
                                          <p:spTgt spid="13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3331"/>
                                        </p:tgtEl>
                                        <p:attrNameLst>
                                          <p:attrName>style.visibility</p:attrName>
                                        </p:attrNameLst>
                                      </p:cBhvr>
                                      <p:to>
                                        <p:strVal val="visible"/>
                                      </p:to>
                                    </p:set>
                                    <p:animEffect transition="in" filter="wedge">
                                      <p:cBhvr>
                                        <p:cTn id="32" dur="2000"/>
                                        <p:tgtEl>
                                          <p:spTgt spid="13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3327"/>
                                        </p:tgtEl>
                                        <p:attrNameLst>
                                          <p:attrName>style.visibility</p:attrName>
                                        </p:attrNameLst>
                                      </p:cBhvr>
                                      <p:to>
                                        <p:strVal val="visible"/>
                                      </p:to>
                                    </p:set>
                                    <p:anim calcmode="discrete" valueType="clr">
                                      <p:cBhvr override="childStyle">
                                        <p:cTn id="37" dur="80"/>
                                        <p:tgtEl>
                                          <p:spTgt spid="1332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327"/>
                                        </p:tgtEl>
                                        <p:attrNameLst>
                                          <p:attrName>fillcolor</p:attrName>
                                        </p:attrNameLst>
                                      </p:cBhvr>
                                      <p:tavLst>
                                        <p:tav tm="0">
                                          <p:val>
                                            <p:clrVal>
                                              <a:schemeClr val="accent2"/>
                                            </p:clrVal>
                                          </p:val>
                                        </p:tav>
                                        <p:tav tm="50000">
                                          <p:val>
                                            <p:clrVal>
                                              <a:schemeClr val="hlink"/>
                                            </p:clrVal>
                                          </p:val>
                                        </p:tav>
                                      </p:tavLst>
                                    </p:anim>
                                    <p:set>
                                      <p:cBhvr>
                                        <p:cTn id="39" dur="80"/>
                                        <p:tgtEl>
                                          <p:spTgt spid="1332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xit" presetSubtype="0" fill="hold" grpId="1" nodeType="clickEffect">
                                  <p:stCondLst>
                                    <p:cond delay="0"/>
                                  </p:stCondLst>
                                  <p:iterate type="lt">
                                    <p:tmPct val="0"/>
                                  </p:iterate>
                                  <p:childTnLst>
                                    <p:anim calcmode="lin" valueType="num">
                                      <p:cBhvr>
                                        <p:cTn id="43" dur="500"/>
                                        <p:tgtEl>
                                          <p:spTgt spid="13327"/>
                                        </p:tgtEl>
                                        <p:attrNameLst>
                                          <p:attrName>ppt_w</p:attrName>
                                        </p:attrNameLst>
                                      </p:cBhvr>
                                      <p:tavLst>
                                        <p:tav tm="0">
                                          <p:val>
                                            <p:strVal val="ppt_w"/>
                                          </p:val>
                                        </p:tav>
                                        <p:tav tm="100000">
                                          <p:val>
                                            <p:fltVal val="0"/>
                                          </p:val>
                                        </p:tav>
                                      </p:tavLst>
                                    </p:anim>
                                    <p:anim calcmode="lin" valueType="num">
                                      <p:cBhvr>
                                        <p:cTn id="44" dur="500"/>
                                        <p:tgtEl>
                                          <p:spTgt spid="13327"/>
                                        </p:tgtEl>
                                        <p:attrNameLst>
                                          <p:attrName>ppt_h</p:attrName>
                                        </p:attrNameLst>
                                      </p:cBhvr>
                                      <p:tavLst>
                                        <p:tav tm="0">
                                          <p:val>
                                            <p:strVal val="ppt_h"/>
                                          </p:val>
                                        </p:tav>
                                        <p:tav tm="100000">
                                          <p:val>
                                            <p:fltVal val="0"/>
                                          </p:val>
                                        </p:tav>
                                      </p:tavLst>
                                    </p:anim>
                                    <p:animEffect transition="out" filter="fade">
                                      <p:cBhvr>
                                        <p:cTn id="45" dur="500"/>
                                        <p:tgtEl>
                                          <p:spTgt spid="13327"/>
                                        </p:tgtEl>
                                      </p:cBhvr>
                                    </p:animEffect>
                                    <p:set>
                                      <p:cBhvr>
                                        <p:cTn id="46" dur="1" fill="hold">
                                          <p:stCondLst>
                                            <p:cond delay="499"/>
                                          </p:stCondLst>
                                        </p:cTn>
                                        <p:tgtEl>
                                          <p:spTgt spid="1332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3328">
                                            <p:txEl>
                                              <p:pRg st="0" end="0"/>
                                            </p:txEl>
                                          </p:spTgt>
                                        </p:tgtEl>
                                        <p:attrNameLst>
                                          <p:attrName>style.visibility</p:attrName>
                                        </p:attrNameLst>
                                      </p:cBhvr>
                                      <p:to>
                                        <p:strVal val="visible"/>
                                      </p:to>
                                    </p:set>
                                    <p:anim calcmode="lin" valueType="num">
                                      <p:cBhvr>
                                        <p:cTn id="51" dur="1000" fill="hold"/>
                                        <p:tgtEl>
                                          <p:spTgt spid="13328">
                                            <p:txEl>
                                              <p:pRg st="0" end="0"/>
                                            </p:txEl>
                                          </p:spTgt>
                                        </p:tgtEl>
                                        <p:attrNameLst>
                                          <p:attrName>ppt_x</p:attrName>
                                        </p:attrNameLst>
                                      </p:cBhvr>
                                      <p:tavLst>
                                        <p:tav tm="0">
                                          <p:val>
                                            <p:strVal val="#ppt_x-.2"/>
                                          </p:val>
                                        </p:tav>
                                        <p:tav tm="100000">
                                          <p:val>
                                            <p:strVal val="#ppt_x"/>
                                          </p:val>
                                        </p:tav>
                                      </p:tavLst>
                                    </p:anim>
                                    <p:anim calcmode="lin" valueType="num">
                                      <p:cBhvr>
                                        <p:cTn id="52" dur="1000" fill="hold"/>
                                        <p:tgtEl>
                                          <p:spTgt spid="133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3328">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xit" presetSubtype="0" fill="hold" grpId="1" nodeType="clickEffect">
                                  <p:stCondLst>
                                    <p:cond delay="0"/>
                                  </p:stCondLst>
                                  <p:childTnLst>
                                    <p:anim calcmode="lin" valueType="num">
                                      <p:cBhvr>
                                        <p:cTn id="57" dur="500"/>
                                        <p:tgtEl>
                                          <p:spTgt spid="13325"/>
                                        </p:tgtEl>
                                        <p:attrNameLst>
                                          <p:attrName>ppt_w</p:attrName>
                                        </p:attrNameLst>
                                      </p:cBhvr>
                                      <p:tavLst>
                                        <p:tav tm="0">
                                          <p:val>
                                            <p:strVal val="ppt_w"/>
                                          </p:val>
                                        </p:tav>
                                        <p:tav tm="100000">
                                          <p:val>
                                            <p:fltVal val="0"/>
                                          </p:val>
                                        </p:tav>
                                      </p:tavLst>
                                    </p:anim>
                                    <p:anim calcmode="lin" valueType="num">
                                      <p:cBhvr>
                                        <p:cTn id="58" dur="500"/>
                                        <p:tgtEl>
                                          <p:spTgt spid="13325"/>
                                        </p:tgtEl>
                                        <p:attrNameLst>
                                          <p:attrName>ppt_h</p:attrName>
                                        </p:attrNameLst>
                                      </p:cBhvr>
                                      <p:tavLst>
                                        <p:tav tm="0">
                                          <p:val>
                                            <p:strVal val="ppt_h"/>
                                          </p:val>
                                        </p:tav>
                                        <p:tav tm="100000">
                                          <p:val>
                                            <p:fltVal val="0"/>
                                          </p:val>
                                        </p:tav>
                                      </p:tavLst>
                                    </p:anim>
                                    <p:animEffect transition="out" filter="fade">
                                      <p:cBhvr>
                                        <p:cTn id="59" dur="500"/>
                                        <p:tgtEl>
                                          <p:spTgt spid="13325"/>
                                        </p:tgtEl>
                                      </p:cBhvr>
                                    </p:animEffect>
                                    <p:set>
                                      <p:cBhvr>
                                        <p:cTn id="60" dur="1" fill="hold">
                                          <p:stCondLst>
                                            <p:cond delay="499"/>
                                          </p:stCondLst>
                                        </p:cTn>
                                        <p:tgtEl>
                                          <p:spTgt spid="13325"/>
                                        </p:tgtEl>
                                        <p:attrNameLst>
                                          <p:attrName>style.visibility</p:attrName>
                                        </p:attrNameLst>
                                      </p:cBhvr>
                                      <p:to>
                                        <p:strVal val="hidden"/>
                                      </p:to>
                                    </p:set>
                                  </p:childTnLst>
                                </p:cTn>
                              </p:par>
                              <p:par>
                                <p:cTn id="61" presetID="53" presetClass="exit" presetSubtype="0" fill="hold" grpId="1" nodeType="withEffect">
                                  <p:stCondLst>
                                    <p:cond delay="0"/>
                                  </p:stCondLst>
                                  <p:childTnLst>
                                    <p:anim calcmode="lin" valueType="num">
                                      <p:cBhvr>
                                        <p:cTn id="62" dur="500"/>
                                        <p:tgtEl>
                                          <p:spTgt spid="13331"/>
                                        </p:tgtEl>
                                        <p:attrNameLst>
                                          <p:attrName>ppt_w</p:attrName>
                                        </p:attrNameLst>
                                      </p:cBhvr>
                                      <p:tavLst>
                                        <p:tav tm="0">
                                          <p:val>
                                            <p:strVal val="ppt_w"/>
                                          </p:val>
                                        </p:tav>
                                        <p:tav tm="100000">
                                          <p:val>
                                            <p:fltVal val="0"/>
                                          </p:val>
                                        </p:tav>
                                      </p:tavLst>
                                    </p:anim>
                                    <p:anim calcmode="lin" valueType="num">
                                      <p:cBhvr>
                                        <p:cTn id="63" dur="500"/>
                                        <p:tgtEl>
                                          <p:spTgt spid="13331"/>
                                        </p:tgtEl>
                                        <p:attrNameLst>
                                          <p:attrName>ppt_h</p:attrName>
                                        </p:attrNameLst>
                                      </p:cBhvr>
                                      <p:tavLst>
                                        <p:tav tm="0">
                                          <p:val>
                                            <p:strVal val="ppt_h"/>
                                          </p:val>
                                        </p:tav>
                                        <p:tav tm="100000">
                                          <p:val>
                                            <p:fltVal val="0"/>
                                          </p:val>
                                        </p:tav>
                                      </p:tavLst>
                                    </p:anim>
                                    <p:animEffect transition="out" filter="fade">
                                      <p:cBhvr>
                                        <p:cTn id="64" dur="500"/>
                                        <p:tgtEl>
                                          <p:spTgt spid="13331"/>
                                        </p:tgtEl>
                                      </p:cBhvr>
                                    </p:animEffect>
                                    <p:set>
                                      <p:cBhvr>
                                        <p:cTn id="65" dur="1" fill="hold">
                                          <p:stCondLst>
                                            <p:cond delay="499"/>
                                          </p:stCondLst>
                                        </p:cTn>
                                        <p:tgtEl>
                                          <p:spTgt spid="13331"/>
                                        </p:tgtEl>
                                        <p:attrNameLst>
                                          <p:attrName>style.visibility</p:attrName>
                                        </p:attrNameLst>
                                      </p:cBhvr>
                                      <p:to>
                                        <p:strVal val="hidden"/>
                                      </p:to>
                                    </p:set>
                                  </p:childTnLst>
                                </p:cTn>
                              </p:par>
                              <p:par>
                                <p:cTn id="66" presetID="53" presetClass="exit" presetSubtype="0" fill="hold" nodeType="withEffect">
                                  <p:stCondLst>
                                    <p:cond delay="0"/>
                                  </p:stCondLst>
                                  <p:childTnLst>
                                    <p:anim calcmode="lin" valueType="num">
                                      <p:cBhvr>
                                        <p:cTn id="67" dur="500"/>
                                        <p:tgtEl>
                                          <p:spTgt spid="13328">
                                            <p:txEl>
                                              <p:pRg st="0" end="0"/>
                                            </p:txEl>
                                          </p:spTgt>
                                        </p:tgtEl>
                                        <p:attrNameLst>
                                          <p:attrName>ppt_w</p:attrName>
                                        </p:attrNameLst>
                                      </p:cBhvr>
                                      <p:tavLst>
                                        <p:tav tm="0">
                                          <p:val>
                                            <p:strVal val="ppt_w"/>
                                          </p:val>
                                        </p:tav>
                                        <p:tav tm="100000">
                                          <p:val>
                                            <p:fltVal val="0"/>
                                          </p:val>
                                        </p:tav>
                                      </p:tavLst>
                                    </p:anim>
                                    <p:anim calcmode="lin" valueType="num">
                                      <p:cBhvr>
                                        <p:cTn id="68" dur="500"/>
                                        <p:tgtEl>
                                          <p:spTgt spid="13328">
                                            <p:txEl>
                                              <p:pRg st="0" end="0"/>
                                            </p:txEl>
                                          </p:spTgt>
                                        </p:tgtEl>
                                        <p:attrNameLst>
                                          <p:attrName>ppt_h</p:attrName>
                                        </p:attrNameLst>
                                      </p:cBhvr>
                                      <p:tavLst>
                                        <p:tav tm="0">
                                          <p:val>
                                            <p:strVal val="ppt_h"/>
                                          </p:val>
                                        </p:tav>
                                        <p:tav tm="100000">
                                          <p:val>
                                            <p:fltVal val="0"/>
                                          </p:val>
                                        </p:tav>
                                      </p:tavLst>
                                    </p:anim>
                                    <p:animEffect transition="out" filter="fade">
                                      <p:cBhvr>
                                        <p:cTn id="69" dur="500"/>
                                        <p:tgtEl>
                                          <p:spTgt spid="13328">
                                            <p:txEl>
                                              <p:pRg st="0" end="0"/>
                                            </p:txEl>
                                          </p:spTgt>
                                        </p:tgtEl>
                                      </p:cBhvr>
                                    </p:animEffect>
                                    <p:set>
                                      <p:cBhvr>
                                        <p:cTn id="70" dur="1" fill="hold">
                                          <p:stCondLst>
                                            <p:cond delay="499"/>
                                          </p:stCondLst>
                                        </p:cTn>
                                        <p:tgtEl>
                                          <p:spTgt spid="1332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13325" grpId="0"/>
      <p:bldP spid="13325" grpId="1"/>
      <p:bldP spid="13327" grpId="0"/>
      <p:bldP spid="13327" grpId="1"/>
      <p:bldP spid="13328" grpId="0" build="allAtOnce"/>
      <p:bldP spid="13330" grpId="0" animBg="1"/>
      <p:bldP spid="13330" grpId="1" animBg="1"/>
      <p:bldP spid="13331" grpId="0" animBg="1"/>
      <p:bldP spid="133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FF38E549-1266-4D58-9F07-C6016F811548}"/>
              </a:ext>
            </a:extLst>
          </p:cNvPr>
          <p:cNvSpPr txBox="1">
            <a:spLocks noChangeArrowheads="1"/>
          </p:cNvSpPr>
          <p:nvPr/>
        </p:nvSpPr>
        <p:spPr bwMode="auto">
          <a:xfrm>
            <a:off x="1905000" y="16002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43" name="Text Box 3">
            <a:extLst>
              <a:ext uri="{FF2B5EF4-FFF2-40B4-BE49-F238E27FC236}">
                <a16:creationId xmlns:a16="http://schemas.microsoft.com/office/drawing/2014/main" id="{F832DCCA-7428-4946-889C-4665FA5276FB}"/>
              </a:ext>
            </a:extLst>
          </p:cNvPr>
          <p:cNvSpPr txBox="1">
            <a:spLocks noChangeArrowheads="1"/>
          </p:cNvSpPr>
          <p:nvPr/>
        </p:nvSpPr>
        <p:spPr bwMode="auto">
          <a:xfrm>
            <a:off x="1828800" y="23622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4340" name="Text Box 4">
            <a:extLst>
              <a:ext uri="{FF2B5EF4-FFF2-40B4-BE49-F238E27FC236}">
                <a16:creationId xmlns:a16="http://schemas.microsoft.com/office/drawing/2014/main" id="{F0659089-6101-4918-91BB-E9049F1CE02F}"/>
              </a:ext>
            </a:extLst>
          </p:cNvPr>
          <p:cNvSpPr txBox="1">
            <a:spLocks noChangeArrowheads="1"/>
          </p:cNvSpPr>
          <p:nvPr/>
        </p:nvSpPr>
        <p:spPr bwMode="auto">
          <a:xfrm>
            <a:off x="1828800" y="1600200"/>
            <a:ext cx="8458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0000FF"/>
                </a:solidFill>
                <a:latin typeface="Times New Roman" panose="02020603050405020304" pitchFamily="18" charset="0"/>
              </a:rPr>
              <a:t>Bài 3: Tìm </a:t>
            </a:r>
            <a:r>
              <a:rPr lang="en-US" altLang="en-US" sz="2800">
                <a:solidFill>
                  <a:srgbClr val="0000FF"/>
                </a:solidFill>
                <a:latin typeface="VNI-Times" pitchFamily="2" charset="0"/>
              </a:rPr>
              <a:t>vaø gaïch moät gaïch</a:t>
            </a:r>
            <a:r>
              <a:rPr lang="en-US" altLang="en-US" sz="2800">
                <a:solidFill>
                  <a:srgbClr val="0000FF"/>
                </a:solidFill>
                <a:latin typeface="Times New Roman" panose="02020603050405020304" pitchFamily="18" charset="0"/>
              </a:rPr>
              <a:t> </a:t>
            </a:r>
            <a:r>
              <a:rPr lang="en-US" altLang="en-US" sz="2800">
                <a:solidFill>
                  <a:srgbClr val="0000FF"/>
                </a:solidFill>
                <a:latin typeface="VNI-Times" pitchFamily="2" charset="0"/>
              </a:rPr>
              <a:t>döôùi </a:t>
            </a:r>
            <a:r>
              <a:rPr lang="en-US" altLang="en-US" sz="2800">
                <a:solidFill>
                  <a:srgbClr val="0000FF"/>
                </a:solidFill>
                <a:latin typeface="Times New Roman" panose="02020603050405020304" pitchFamily="18" charset="0"/>
              </a:rPr>
              <a:t>bộ phận câu trả lời cho câu hỏi “Khi nào?”</a:t>
            </a:r>
            <a:r>
              <a:rPr lang="en-US" altLang="en-US" sz="2800">
                <a:solidFill>
                  <a:srgbClr val="FF0000"/>
                </a:solidFill>
                <a:latin typeface="Times New Roman" panose="02020603050405020304" pitchFamily="18" charset="0"/>
              </a:rPr>
              <a:t> </a:t>
            </a:r>
          </a:p>
          <a:p>
            <a:pPr fontAlgn="base">
              <a:spcBef>
                <a:spcPct val="50000"/>
              </a:spcBef>
              <a:spcAft>
                <a:spcPct val="0"/>
              </a:spcAft>
              <a:buFontTx/>
              <a:buAutoNum type="alphaLcParenR"/>
            </a:pPr>
            <a:r>
              <a:rPr lang="en-US" altLang="en-US" sz="2800">
                <a:solidFill>
                  <a:srgbClr val="FF0000"/>
                </a:solidFill>
                <a:latin typeface="Times New Roman" panose="02020603050405020304" pitchFamily="18" charset="0"/>
              </a:rPr>
              <a:t>Anh Đom Đóm lên đèn đi gác khi trời đã tối. </a:t>
            </a:r>
          </a:p>
          <a:p>
            <a:pPr fontAlgn="base">
              <a:spcBef>
                <a:spcPct val="50000"/>
              </a:spcBef>
              <a:spcAft>
                <a:spcPct val="0"/>
              </a:spcAft>
            </a:pPr>
            <a:r>
              <a:rPr lang="en-US" altLang="en-US" sz="2800">
                <a:solidFill>
                  <a:srgbClr val="FF0000"/>
                </a:solidFill>
                <a:latin typeface="Times New Roman" panose="02020603050405020304" pitchFamily="18" charset="0"/>
              </a:rPr>
              <a:t>b) Tối mai, anh Đom Đóm lại đi gác. </a:t>
            </a:r>
          </a:p>
          <a:p>
            <a:pPr fontAlgn="base">
              <a:spcBef>
                <a:spcPct val="50000"/>
              </a:spcBef>
              <a:spcAft>
                <a:spcPct val="0"/>
              </a:spcAft>
            </a:pPr>
            <a:r>
              <a:rPr lang="en-US" altLang="en-US" sz="2800">
                <a:solidFill>
                  <a:srgbClr val="FF0000"/>
                </a:solidFill>
                <a:latin typeface="Times New Roman" panose="02020603050405020304" pitchFamily="18" charset="0"/>
              </a:rPr>
              <a:t>c) Chúng em học bài thơ Anh Đom Đóm trong học kìI. </a:t>
            </a:r>
          </a:p>
        </p:txBody>
      </p:sp>
      <p:sp>
        <p:nvSpPr>
          <p:cNvPr id="10245" name="Text Box 5">
            <a:extLst>
              <a:ext uri="{FF2B5EF4-FFF2-40B4-BE49-F238E27FC236}">
                <a16:creationId xmlns:a16="http://schemas.microsoft.com/office/drawing/2014/main" id="{A2B80055-C667-43B2-9E3E-4196C19020E3}"/>
              </a:ext>
            </a:extLst>
          </p:cNvPr>
          <p:cNvSpPr txBox="1">
            <a:spLocks noChangeArrowheads="1"/>
          </p:cNvSpPr>
          <p:nvPr/>
        </p:nvSpPr>
        <p:spPr bwMode="auto">
          <a:xfrm>
            <a:off x="2057400" y="5257801"/>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srgbClr val="000000"/>
              </a:solidFill>
            </a:endParaRPr>
          </a:p>
        </p:txBody>
      </p:sp>
      <p:sp>
        <p:nvSpPr>
          <p:cNvPr id="14342" name="Text Box 6">
            <a:extLst>
              <a:ext uri="{FF2B5EF4-FFF2-40B4-BE49-F238E27FC236}">
                <a16:creationId xmlns:a16="http://schemas.microsoft.com/office/drawing/2014/main" id="{00491C54-BC3F-4FAD-B6B1-474A3D7CF1F6}"/>
              </a:ext>
            </a:extLst>
          </p:cNvPr>
          <p:cNvSpPr txBox="1">
            <a:spLocks noChangeArrowheads="1"/>
          </p:cNvSpPr>
          <p:nvPr/>
        </p:nvSpPr>
        <p:spPr bwMode="auto">
          <a:xfrm>
            <a:off x="1828800" y="4357688"/>
            <a:ext cx="845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800" b="1">
                <a:solidFill>
                  <a:srgbClr val="0000FF"/>
                </a:solidFill>
                <a:latin typeface="Times New Roman" panose="02020603050405020304" pitchFamily="18" charset="0"/>
              </a:rPr>
              <a:t>- </a:t>
            </a:r>
            <a:r>
              <a:rPr lang="en-US" altLang="en-US" sz="2800" b="1">
                <a:solidFill>
                  <a:srgbClr val="009900"/>
                </a:solidFill>
                <a:latin typeface="Times New Roman" panose="02020603050405020304" pitchFamily="18" charset="0"/>
              </a:rPr>
              <a:t>Bộ phận câu trả lời câu hỏi Khi nào? thường chỉ gì?</a:t>
            </a:r>
          </a:p>
        </p:txBody>
      </p:sp>
      <p:sp>
        <p:nvSpPr>
          <p:cNvPr id="14343" name="Line 7">
            <a:extLst>
              <a:ext uri="{FF2B5EF4-FFF2-40B4-BE49-F238E27FC236}">
                <a16:creationId xmlns:a16="http://schemas.microsoft.com/office/drawing/2014/main" id="{B7F7C090-5E96-4653-8697-1152ED53CC16}"/>
              </a:ext>
            </a:extLst>
          </p:cNvPr>
          <p:cNvSpPr>
            <a:spLocks noChangeShapeType="1"/>
          </p:cNvSpPr>
          <p:nvPr/>
        </p:nvSpPr>
        <p:spPr bwMode="auto">
          <a:xfrm>
            <a:off x="6553200" y="3124200"/>
            <a:ext cx="2133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44" name="Line 8">
            <a:extLst>
              <a:ext uri="{FF2B5EF4-FFF2-40B4-BE49-F238E27FC236}">
                <a16:creationId xmlns:a16="http://schemas.microsoft.com/office/drawing/2014/main" id="{B2A8F8A4-7812-4E50-9BDD-CF746ACAD08B}"/>
              </a:ext>
            </a:extLst>
          </p:cNvPr>
          <p:cNvSpPr>
            <a:spLocks noChangeShapeType="1"/>
          </p:cNvSpPr>
          <p:nvPr/>
        </p:nvSpPr>
        <p:spPr bwMode="auto">
          <a:xfrm>
            <a:off x="2362200" y="3810000"/>
            <a:ext cx="1143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4345" name="Line 9">
            <a:extLst>
              <a:ext uri="{FF2B5EF4-FFF2-40B4-BE49-F238E27FC236}">
                <a16:creationId xmlns:a16="http://schemas.microsoft.com/office/drawing/2014/main" id="{B6C8B1CC-2C67-42F9-9C75-7E2B5A809524}"/>
              </a:ext>
            </a:extLst>
          </p:cNvPr>
          <p:cNvSpPr>
            <a:spLocks noChangeShapeType="1"/>
          </p:cNvSpPr>
          <p:nvPr/>
        </p:nvSpPr>
        <p:spPr bwMode="auto">
          <a:xfrm>
            <a:off x="7848600" y="4419600"/>
            <a:ext cx="1981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10250" name="Text Box 10">
            <a:extLst>
              <a:ext uri="{FF2B5EF4-FFF2-40B4-BE49-F238E27FC236}">
                <a16:creationId xmlns:a16="http://schemas.microsoft.com/office/drawing/2014/main" id="{9A14E44B-BB97-4C87-B3B1-A7C08B674AA0}"/>
              </a:ext>
            </a:extLst>
          </p:cNvPr>
          <p:cNvSpPr txBox="1">
            <a:spLocks noChangeArrowheads="1"/>
          </p:cNvSpPr>
          <p:nvPr/>
        </p:nvSpPr>
        <p:spPr bwMode="auto">
          <a:xfrm>
            <a:off x="1828800" y="60198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a:solidFill>
                <a:srgbClr val="000000"/>
              </a:solidFill>
            </a:endParaRPr>
          </a:p>
        </p:txBody>
      </p:sp>
      <p:sp>
        <p:nvSpPr>
          <p:cNvPr id="10251" name="Rectangle 13">
            <a:extLst>
              <a:ext uri="{FF2B5EF4-FFF2-40B4-BE49-F238E27FC236}">
                <a16:creationId xmlns:a16="http://schemas.microsoft.com/office/drawing/2014/main" id="{A367410E-9949-4F0E-A6B1-700ABA73CA41}"/>
              </a:ext>
            </a:extLst>
          </p:cNvPr>
          <p:cNvSpPr>
            <a:spLocks noChangeArrowheads="1"/>
          </p:cNvSpPr>
          <p:nvPr/>
        </p:nvSpPr>
        <p:spPr bwMode="auto">
          <a:xfrm>
            <a:off x="1524000" y="838201"/>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800" b="1">
                <a:solidFill>
                  <a:srgbClr val="990000"/>
                </a:solidFill>
                <a:latin typeface="Times New Roman" panose="02020603050405020304" pitchFamily="18" charset="0"/>
              </a:rPr>
              <a:t>Nhân hoá. Ôn tập cách đặt và trả lời câu hỏi: Khi nào?</a:t>
            </a:r>
          </a:p>
        </p:txBody>
      </p:sp>
      <p:sp>
        <p:nvSpPr>
          <p:cNvPr id="14350" name="Oval 14">
            <a:extLst>
              <a:ext uri="{FF2B5EF4-FFF2-40B4-BE49-F238E27FC236}">
                <a16:creationId xmlns:a16="http://schemas.microsoft.com/office/drawing/2014/main" id="{7E2FFFE9-5FB0-4EBF-8358-10E93E52F73E}"/>
              </a:ext>
            </a:extLst>
          </p:cNvPr>
          <p:cNvSpPr>
            <a:spLocks noChangeArrowheads="1"/>
          </p:cNvSpPr>
          <p:nvPr/>
        </p:nvSpPr>
        <p:spPr bwMode="auto">
          <a:xfrm>
            <a:off x="1905000" y="4724400"/>
            <a:ext cx="8305800" cy="1905000"/>
          </a:xfrm>
          <a:prstGeom prst="ellipse">
            <a:avLst/>
          </a:prstGeom>
          <a:solidFill>
            <a:srgbClr val="FFFF99"/>
          </a:solidFill>
          <a:ln w="38100">
            <a:solidFill>
              <a:srgbClr val="800080"/>
            </a:solidFill>
            <a:prstDash val="sysDot"/>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buFontTx/>
              <a:buChar char="-"/>
            </a:pPr>
            <a:r>
              <a:rPr lang="en-US" altLang="en-US" sz="2800" b="1">
                <a:solidFill>
                  <a:srgbClr val="0000FF"/>
                </a:solidFill>
                <a:latin typeface="Times New Roman" panose="02020603050405020304" pitchFamily="18" charset="0"/>
              </a:rPr>
              <a:t>Bộ phận câu trả lời câu hỏi Khi nào? </a:t>
            </a:r>
          </a:p>
          <a:p>
            <a:pPr algn="ctr" eaLnBrk="1" fontAlgn="base" hangingPunct="1">
              <a:spcBef>
                <a:spcPct val="50000"/>
              </a:spcBef>
              <a:spcAft>
                <a:spcPct val="0"/>
              </a:spcAft>
            </a:pPr>
            <a:r>
              <a:rPr lang="en-US" altLang="en-US" sz="2800" b="1">
                <a:solidFill>
                  <a:srgbClr val="0000FF"/>
                </a:solidFill>
                <a:latin typeface="Times New Roman" panose="02020603050405020304" pitchFamily="18" charset="0"/>
              </a:rPr>
              <a:t>thường chỉ thời gian.</a:t>
            </a:r>
          </a:p>
          <a:p>
            <a:pPr algn="ctr" eaLnBrk="1" fontAlgn="base" hangingPunct="1">
              <a:spcBef>
                <a:spcPct val="0"/>
              </a:spcBef>
              <a:spcAft>
                <a:spcPct val="0"/>
              </a:spcAft>
            </a:pPr>
            <a:endParaRPr lang="en-US" altLang="en-US" sz="2800">
              <a:solidFill>
                <a:srgbClr val="000000"/>
              </a:solidFill>
              <a:latin typeface="Times New Roman" panose="02020603050405020304" pitchFamily="18" charset="0"/>
            </a:endParaRPr>
          </a:p>
        </p:txBody>
      </p:sp>
      <p:sp>
        <p:nvSpPr>
          <p:cNvPr id="14351" name="Line 15">
            <a:extLst>
              <a:ext uri="{FF2B5EF4-FFF2-40B4-BE49-F238E27FC236}">
                <a16:creationId xmlns:a16="http://schemas.microsoft.com/office/drawing/2014/main" id="{186BCE9F-F8DF-4FDC-A108-2E4D8A404EF0}"/>
              </a:ext>
            </a:extLst>
          </p:cNvPr>
          <p:cNvSpPr>
            <a:spLocks noChangeShapeType="1"/>
          </p:cNvSpPr>
          <p:nvPr/>
        </p:nvSpPr>
        <p:spPr bwMode="auto">
          <a:xfrm>
            <a:off x="3962400" y="2057400"/>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4340"/>
                                        </p:tgtEl>
                                        <p:attrNameLst>
                                          <p:attrName>style.visibility</p:attrName>
                                        </p:attrNameLst>
                                      </p:cBhvr>
                                      <p:to>
                                        <p:strVal val="visible"/>
                                      </p:to>
                                    </p:set>
                                    <p:anim calcmode="discrete" valueType="clr">
                                      <p:cBhvr override="childStyle">
                                        <p:cTn id="7"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0"/>
                                        </p:tgtEl>
                                        <p:attrNameLst>
                                          <p:attrName>fillcolor</p:attrName>
                                        </p:attrNameLst>
                                      </p:cBhvr>
                                      <p:tavLst>
                                        <p:tav tm="0">
                                          <p:val>
                                            <p:clrVal>
                                              <a:schemeClr val="accent2"/>
                                            </p:clrVal>
                                          </p:val>
                                        </p:tav>
                                        <p:tav tm="50000">
                                          <p:val>
                                            <p:clrVal>
                                              <a:schemeClr val="hlink"/>
                                            </p:clrVal>
                                          </p:val>
                                        </p:tav>
                                      </p:tavLst>
                                    </p:anim>
                                    <p:set>
                                      <p:cBhvr>
                                        <p:cTn id="9" dur="80"/>
                                        <p:tgtEl>
                                          <p:spTgt spid="1434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14351"/>
                                        </p:tgtEl>
                                        <p:attrNameLst>
                                          <p:attrName>style.visibility</p:attrName>
                                        </p:attrNameLst>
                                      </p:cBhvr>
                                      <p:to>
                                        <p:strVal val="visible"/>
                                      </p:to>
                                    </p:set>
                                    <p:animEffect transition="in" filter="wheel(4)">
                                      <p:cBhvr>
                                        <p:cTn id="14" dur="2000"/>
                                        <p:tgtEl>
                                          <p:spTgt spid="143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edge">
                                      <p:cBhvr>
                                        <p:cTn id="19" dur="500"/>
                                        <p:tgtEl>
                                          <p:spTgt spid="143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14344"/>
                                        </p:tgtEl>
                                        <p:attrNameLst>
                                          <p:attrName>style.visibility</p:attrName>
                                        </p:attrNameLst>
                                      </p:cBhvr>
                                      <p:to>
                                        <p:strVal val="visible"/>
                                      </p:to>
                                    </p:set>
                                    <p:animEffect transition="in" filter="wedge">
                                      <p:cBhvr>
                                        <p:cTn id="24" dur="500"/>
                                        <p:tgtEl>
                                          <p:spTgt spid="143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14345"/>
                                        </p:tgtEl>
                                        <p:attrNameLst>
                                          <p:attrName>style.visibility</p:attrName>
                                        </p:attrNameLst>
                                      </p:cBhvr>
                                      <p:to>
                                        <p:strVal val="visible"/>
                                      </p:to>
                                    </p:set>
                                    <p:animEffect transition="in" filter="wedge">
                                      <p:cBhvr>
                                        <p:cTn id="29" dur="1000"/>
                                        <p:tgtEl>
                                          <p:spTgt spid="143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diamond(in)">
                                      <p:cBhvr>
                                        <p:cTn id="34" dur="500"/>
                                        <p:tgtEl>
                                          <p:spTgt spid="143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xit" presetSubtype="0" fill="hold" grpId="1" nodeType="clickEffect">
                                  <p:stCondLst>
                                    <p:cond delay="0"/>
                                  </p:stCondLst>
                                  <p:childTnLst>
                                    <p:anim calcmode="lin" valueType="num">
                                      <p:cBhvr>
                                        <p:cTn id="38" dur="500"/>
                                        <p:tgtEl>
                                          <p:spTgt spid="14342"/>
                                        </p:tgtEl>
                                        <p:attrNameLst>
                                          <p:attrName>ppt_w</p:attrName>
                                        </p:attrNameLst>
                                      </p:cBhvr>
                                      <p:tavLst>
                                        <p:tav tm="0">
                                          <p:val>
                                            <p:strVal val="ppt_w"/>
                                          </p:val>
                                        </p:tav>
                                        <p:tav tm="100000">
                                          <p:val>
                                            <p:fltVal val="0"/>
                                          </p:val>
                                        </p:tav>
                                      </p:tavLst>
                                    </p:anim>
                                    <p:anim calcmode="lin" valueType="num">
                                      <p:cBhvr>
                                        <p:cTn id="39" dur="500"/>
                                        <p:tgtEl>
                                          <p:spTgt spid="14342"/>
                                        </p:tgtEl>
                                        <p:attrNameLst>
                                          <p:attrName>ppt_h</p:attrName>
                                        </p:attrNameLst>
                                      </p:cBhvr>
                                      <p:tavLst>
                                        <p:tav tm="0">
                                          <p:val>
                                            <p:strVal val="ppt_h"/>
                                          </p:val>
                                        </p:tav>
                                        <p:tav tm="100000">
                                          <p:val>
                                            <p:fltVal val="0"/>
                                          </p:val>
                                        </p:tav>
                                      </p:tavLst>
                                    </p:anim>
                                    <p:animEffect transition="out" filter="fade">
                                      <p:cBhvr>
                                        <p:cTn id="40" dur="500"/>
                                        <p:tgtEl>
                                          <p:spTgt spid="14342"/>
                                        </p:tgtEl>
                                      </p:cBhvr>
                                    </p:animEffect>
                                    <p:set>
                                      <p:cBhvr>
                                        <p:cTn id="41" dur="1" fill="hold">
                                          <p:stCondLst>
                                            <p:cond delay="499"/>
                                          </p:stCondLst>
                                        </p:cTn>
                                        <p:tgtEl>
                                          <p:spTgt spid="14342"/>
                                        </p:tgtEl>
                                        <p:attrNameLst>
                                          <p:attrName>style.visibility</p:attrName>
                                        </p:attrNameLst>
                                      </p:cBhvr>
                                      <p:to>
                                        <p:strVal val="hidden"/>
                                      </p:to>
                                    </p:set>
                                  </p:childTnLst>
                                </p:cTn>
                              </p:par>
                              <p:par>
                                <p:cTn id="42" presetID="20" presetClass="entr" presetSubtype="0" fill="hold" grpId="0" nodeType="withEffect">
                                  <p:stCondLst>
                                    <p:cond delay="0"/>
                                  </p:stCondLst>
                                  <p:childTnLst>
                                    <p:set>
                                      <p:cBhvr>
                                        <p:cTn id="43" dur="1" fill="hold">
                                          <p:stCondLst>
                                            <p:cond delay="0"/>
                                          </p:stCondLst>
                                        </p:cTn>
                                        <p:tgtEl>
                                          <p:spTgt spid="14350"/>
                                        </p:tgtEl>
                                        <p:attrNameLst>
                                          <p:attrName>style.visibility</p:attrName>
                                        </p:attrNameLst>
                                      </p:cBhvr>
                                      <p:to>
                                        <p:strVal val="visible"/>
                                      </p:to>
                                    </p:set>
                                    <p:animEffect transition="in" filter="wedge">
                                      <p:cBhvr>
                                        <p:cTn id="44"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2" grpId="0"/>
      <p:bldP spid="14342" grpId="1"/>
      <p:bldP spid="1435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1198</Words>
  <Application>Microsoft Office PowerPoint</Application>
  <PresentationFormat>Widescreen</PresentationFormat>
  <Paragraphs>134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VNI-Disney</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2021-01-17T12:56:37Z</dcterms:created>
  <dcterms:modified xsi:type="dcterms:W3CDTF">2021-01-17T12:58:26Z</dcterms:modified>
</cp:coreProperties>
</file>