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69" r:id="rId4"/>
    <p:sldId id="296" r:id="rId5"/>
    <p:sldId id="284" r:id="rId6"/>
    <p:sldId id="292" r:id="rId7"/>
    <p:sldId id="286" r:id="rId8"/>
    <p:sldId id="293" r:id="rId9"/>
    <p:sldId id="297" r:id="rId10"/>
    <p:sldId id="298" r:id="rId11"/>
    <p:sldId id="282" r:id="rId12"/>
    <p:sldId id="29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3CE9D-7EC3-4425-B3E4-91E42A3E1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25CA93-ABCD-426C-8360-8CA12B70E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973BD-E0AD-4F18-AD5A-14D85A187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42612-4082-4AFE-A0CD-2B0B04D8A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C21A7-71ED-4C07-A185-57D920A67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E2B4D-A382-4F11-962A-B6DC1FFCA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2395C-22D7-4FE4-AEDB-D1C20BAF6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AD3D3-322A-43B5-AEF4-4B7C63FB7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039BB-96BB-4E1C-927F-1D67ABB20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FBFA3-C0FD-42E3-86AD-95C1780D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00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2B0C14-9D38-47EA-82DB-D97468EAB5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8F9BAE-84CA-4CBB-94EF-0B0264E43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A6B5B-D444-4991-A7DD-D0BA69931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016CB-2141-4DF8-8AC0-C74252F1A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17F8D-A0FA-466E-BF86-50E366677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8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31B46-0DDE-4C3E-B4D9-B6024D796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2F90D-AEA5-409C-A3DB-56893C460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98C4A-821F-4856-B029-BC6DE847F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19279-BE4A-4898-9E99-1E2622467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AEB35-9447-4EC4-9286-F7B17FFD5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8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9FC28-A017-417F-B700-F2AC5F8B3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3B26A8-CDBE-4CD1-A4B4-E87DC4B82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602C0-D2EB-48B2-8834-01770E316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1EF71-A8D9-4A87-8544-702BF265F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F2E2A-FF62-4BC9-834B-30D0B5586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2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509D-83D5-4DED-AAC1-727BD5BC2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DEE3C-B428-483E-B517-E9A344D4F4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DAA8C-F1B8-4BB4-888C-81D49492E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FD02E-F100-4BBD-9B35-B0E1DFA4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5294AD-D997-46C3-9CBB-5ED46CE00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DB1DF-6ECE-450D-A817-E2AFF2DBD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31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C616F-486F-4BFA-BD83-58CC1293B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178AC-0A23-42E7-B0D2-0B9C9A962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7B75CF-7F1D-4631-B5EE-1ADEC7207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986297-99F1-45E1-AD72-9C26C044C1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903CCD-5F3A-4F15-A4D2-C8B9CDD0BE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95D897-9D63-43A4-BA61-90545289A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0349FE-3C6D-410D-A3AD-5B9CB8D38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B81A61-6F28-48F3-A4BD-6C361068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4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779E6-47A8-41FE-8435-2A299EC64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A7A6DC-B3E8-4778-AD3E-1216CBD45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9D2444-2747-4CEA-A7AF-1704E9EB0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0C9FA5-EB81-4378-B0F0-D34857B5A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7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A888AC-BA46-42A8-84AF-888C70229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CFA19B-C818-4CEB-96BC-1E4090A46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AC5FFF-AC55-466F-A379-46DC72772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2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93478-D7D3-409C-8D0E-316D7B0A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A2820-FA83-45EC-B6BD-9F9F576E9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C474E3-7D53-4F87-8B85-FE4C32191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CB012B-17D1-429F-A696-0B316B393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BFBF9-ADF5-4E9F-9302-372799CD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CA7D57-C978-4F1D-AA74-9F95CEB2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4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F5DC8-DFEC-4605-94A6-8D53FCC7C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756290-5362-4928-9A25-434680205D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C7A96-0C44-49D1-B51F-F305C9297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85535-3C2E-4199-B723-053BFE4B2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20187-E2DC-43DF-83C0-6EF22109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9A14A-E358-4B14-9400-378D83825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4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16FB9C-A89F-4F6B-AC13-DA27E3F49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9A228-1931-47E4-855A-ABDD989BA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9DBB6-A67B-43FA-B558-F9699CE138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2CCC2-DA4E-4DAC-9E4D-A8E1490094DC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69CA6-109F-42F1-B6E0-83E846C6C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A96F-28CB-4F17-B890-64EC01754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EA1E2-74A1-4443-A6F1-9773E425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8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êu đề 1">
            <a:extLst>
              <a:ext uri="{FF2B5EF4-FFF2-40B4-BE49-F238E27FC236}">
                <a16:creationId xmlns:a16="http://schemas.microsoft.com/office/drawing/2014/main" id="{660BF55C-2B5A-41B2-BCC7-07276689CB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Tiêu đề phụ 2">
            <a:extLst>
              <a:ext uri="{FF2B5EF4-FFF2-40B4-BE49-F238E27FC236}">
                <a16:creationId xmlns:a16="http://schemas.microsoft.com/office/drawing/2014/main" id="{3325036E-648B-4608-A54A-80ECCD502D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endParaRPr lang="en-US"/>
          </a:p>
        </p:txBody>
      </p:sp>
      <p:pic>
        <p:nvPicPr>
          <p:cNvPr id="2052" name="Picture 4" descr="C:\Users\admin\Downloads\BÀI GIẢNG POI\CHIM\images (12).jpg">
            <a:extLst>
              <a:ext uri="{FF2B5EF4-FFF2-40B4-BE49-F238E27FC236}">
                <a16:creationId xmlns:a16="http://schemas.microsoft.com/office/drawing/2014/main" id="{79890DE5-6B38-4584-A6AA-D1254F5EF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438" y="304800"/>
            <a:ext cx="8513762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3" name="Group 5">
            <a:extLst>
              <a:ext uri="{FF2B5EF4-FFF2-40B4-BE49-F238E27FC236}">
                <a16:creationId xmlns:a16="http://schemas.microsoft.com/office/drawing/2014/main" id="{0B2CD83A-CD4B-47F7-A4E0-CBF2AFD99E6A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2054" name="Picture 6" descr="GRANS024">
              <a:extLst>
                <a:ext uri="{FF2B5EF4-FFF2-40B4-BE49-F238E27FC236}">
                  <a16:creationId xmlns:a16="http://schemas.microsoft.com/office/drawing/2014/main" id="{8D6F5BAD-DAC5-4C47-B644-2798BBC4FC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5" name="Picture 7" descr="GRANS024">
              <a:extLst>
                <a:ext uri="{FF2B5EF4-FFF2-40B4-BE49-F238E27FC236}">
                  <a16:creationId xmlns:a16="http://schemas.microsoft.com/office/drawing/2014/main" id="{C8446274-A805-45A9-841F-2EC2BD34E6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6" name="Group 8">
              <a:extLst>
                <a:ext uri="{FF2B5EF4-FFF2-40B4-BE49-F238E27FC236}">
                  <a16:creationId xmlns:a16="http://schemas.microsoft.com/office/drawing/2014/main" id="{1B055CE7-693E-4ED2-91E4-06B523632D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7" name="Picture 9" descr="BD21325_">
                <a:extLst>
                  <a:ext uri="{FF2B5EF4-FFF2-40B4-BE49-F238E27FC236}">
                    <a16:creationId xmlns:a16="http://schemas.microsoft.com/office/drawing/2014/main" id="{70E4A535-283A-4C92-AA22-40B6CE57042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10" descr="BD21325_">
                <a:extLst>
                  <a:ext uri="{FF2B5EF4-FFF2-40B4-BE49-F238E27FC236}">
                    <a16:creationId xmlns:a16="http://schemas.microsoft.com/office/drawing/2014/main" id="{1066E6FE-4EE2-430D-A76D-7CD61162960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1" descr="BD21325_">
                <a:extLst>
                  <a:ext uri="{FF2B5EF4-FFF2-40B4-BE49-F238E27FC236}">
                    <a16:creationId xmlns:a16="http://schemas.microsoft.com/office/drawing/2014/main" id="{FFAF66A6-A524-46D7-8948-0EE99F08200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2" descr="BD21325_">
                <a:extLst>
                  <a:ext uri="{FF2B5EF4-FFF2-40B4-BE49-F238E27FC236}">
                    <a16:creationId xmlns:a16="http://schemas.microsoft.com/office/drawing/2014/main" id="{F4C79695-FB0B-49B6-B425-D0386D77D9E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5">
            <a:extLst>
              <a:ext uri="{FF2B5EF4-FFF2-40B4-BE49-F238E27FC236}">
                <a16:creationId xmlns:a16="http://schemas.microsoft.com/office/drawing/2014/main" id="{C070E880-F62B-4544-8956-E5DA8CFA5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u="none">
                <a:latin typeface="VNI-Times" pitchFamily="2" charset="0"/>
              </a:rPr>
              <a:t>	</a:t>
            </a:r>
            <a:r>
              <a:rPr lang="en-US" altLang="en-US" sz="3200" u="none">
                <a:latin typeface="VNI-Times" pitchFamily="2" charset="0"/>
              </a:rPr>
              <a:t>Muoán tröø soá coù boán chöõ soá cho soá coù </a:t>
            </a:r>
          </a:p>
          <a:p>
            <a:pPr eaLnBrk="1" hangingPunct="1"/>
            <a:r>
              <a:rPr lang="en-US" altLang="en-US" sz="3200" u="none">
                <a:latin typeface="VNI-Times" pitchFamily="2" charset="0"/>
              </a:rPr>
              <a:t>ñeán boán chöõ soá, ta vieát soá bò tröø roài vieát soá </a:t>
            </a:r>
          </a:p>
          <a:p>
            <a:pPr eaLnBrk="1" hangingPunct="1"/>
            <a:r>
              <a:rPr lang="en-US" altLang="en-US" sz="3200" u="none">
                <a:latin typeface="VNI-Times" pitchFamily="2" charset="0"/>
              </a:rPr>
              <a:t>tröø sao cho caùc chöõ soá ôû cuøng moät haøng ñeàu </a:t>
            </a:r>
          </a:p>
          <a:p>
            <a:pPr eaLnBrk="1" hangingPunct="1"/>
            <a:r>
              <a:rPr lang="en-US" altLang="en-US" sz="3200" u="none">
                <a:latin typeface="VNI-Times" pitchFamily="2" charset="0"/>
              </a:rPr>
              <a:t>thaúng coät vôùi nhau: chöõ soá haøng ñôn vò thaúng</a:t>
            </a:r>
          </a:p>
          <a:p>
            <a:pPr eaLnBrk="1" hangingPunct="1"/>
            <a:r>
              <a:rPr lang="en-US" altLang="en-US" sz="3200" u="none">
                <a:latin typeface="VNI-Times" pitchFamily="2" charset="0"/>
              </a:rPr>
              <a:t>coät vôùi chöõ soá haøng ñôn vò, chöõ soá haøng </a:t>
            </a:r>
          </a:p>
          <a:p>
            <a:pPr eaLnBrk="1" hangingPunct="1"/>
            <a:r>
              <a:rPr lang="en-US" altLang="en-US" sz="3200" u="none">
                <a:latin typeface="VNI-Times" pitchFamily="2" charset="0"/>
              </a:rPr>
              <a:t>chuïc thaúng coät vôùi chöõ soá haøng chuïc, …; </a:t>
            </a:r>
          </a:p>
          <a:p>
            <a:pPr eaLnBrk="1" hangingPunct="1"/>
            <a:r>
              <a:rPr lang="en-US" altLang="en-US" sz="3200" u="none">
                <a:latin typeface="VNI-Times" pitchFamily="2" charset="0"/>
              </a:rPr>
              <a:t>roài vieát daáu tröø, keû vaïch ngang vaø tröø</a:t>
            </a:r>
          </a:p>
          <a:p>
            <a:pPr eaLnBrk="1" hangingPunct="1"/>
            <a:r>
              <a:rPr lang="en-US" altLang="en-US" sz="3200" u="none">
                <a:latin typeface="VNI-Times" pitchFamily="2" charset="0"/>
              </a:rPr>
              <a:t> töø phaûi sang </a:t>
            </a:r>
            <a:r>
              <a:rPr lang="en-US" altLang="en-US" sz="3200">
                <a:latin typeface="VNI-Times" pitchFamily="2" charset="0"/>
              </a:rPr>
              <a:t>traùi.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>
            <a:extLst>
              <a:ext uri="{FF2B5EF4-FFF2-40B4-BE49-F238E27FC236}">
                <a16:creationId xmlns:a16="http://schemas.microsoft.com/office/drawing/2014/main" id="{6BB25777-34DB-4D44-B3F5-5E1BF28EF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762000"/>
            <a:ext cx="7924800" cy="5410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800" u="none">
              <a:latin typeface="Arial" panose="020B0604020202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992C35D-2EFF-4F00-8000-CA11DC87C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7561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800" u="none">
              <a:latin typeface="Arial" panose="020B0604020202020204" pitchFamily="34" charset="0"/>
            </a:endParaRP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EC7AC7CA-2F9C-47AA-8CCE-D3B5CED3A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308351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 u="none">
              <a:latin typeface="Arial" panose="020B0604020202020204" pitchFamily="34" charset="0"/>
            </a:endParaRP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09D0DD8C-5BB8-4811-99AE-3E42BCEDF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143000"/>
            <a:ext cx="5943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 b="1" u="none">
                <a:solidFill>
                  <a:srgbClr val="FF0000"/>
                </a:solidFill>
                <a:latin typeface="VNI-Times" pitchFamily="2" charset="0"/>
              </a:rPr>
              <a:t>DAËN DOØ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DE48A898-EDA9-475E-A524-C4A1FBCDB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00400"/>
            <a:ext cx="8763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i="1" u="none">
                <a:latin typeface="VNI-Times" pitchFamily="2" charset="0"/>
              </a:rPr>
              <a:t>Xem tröôùc baøi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b="1" i="1" u="none">
                <a:latin typeface="VNI-Times" pitchFamily="2" charset="0"/>
              </a:rPr>
              <a:t>Luyện tập chung - trang 106</a:t>
            </a:r>
            <a:endParaRPr lang="en-US" altLang="en-US" sz="4000" b="1" i="1" u="none">
              <a:cs typeface="Times New Roman" panose="02020603050405020304" pitchFamily="18" charset="0"/>
            </a:endParaRPr>
          </a:p>
        </p:txBody>
      </p:sp>
      <p:pic>
        <p:nvPicPr>
          <p:cNvPr id="12295" name="Picture 7" descr="BD20530_">
            <a:extLst>
              <a:ext uri="{FF2B5EF4-FFF2-40B4-BE49-F238E27FC236}">
                <a16:creationId xmlns:a16="http://schemas.microsoft.com/office/drawing/2014/main" id="{08588168-9D65-4203-8F7D-D2C70F62EA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3810000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0" descr="BD20530_">
            <a:extLst>
              <a:ext uri="{FF2B5EF4-FFF2-40B4-BE49-F238E27FC236}">
                <a16:creationId xmlns:a16="http://schemas.microsoft.com/office/drawing/2014/main" id="{CA44B9DE-0A36-417C-A279-DE5D67DC8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075" y="4724401"/>
            <a:ext cx="3810000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1D15EB-06FA-41B9-B586-DFE52FCF3E0F}"/>
              </a:ext>
            </a:extLst>
          </p:cNvPr>
          <p:cNvSpPr/>
          <p:nvPr/>
        </p:nvSpPr>
        <p:spPr>
          <a:xfrm>
            <a:off x="1524000" y="2817674"/>
            <a:ext cx="8915400" cy="17543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pic>
        <p:nvPicPr>
          <p:cNvPr id="13315" name="Picture 7" descr="Bellcoll">
            <a:extLst>
              <a:ext uri="{FF2B5EF4-FFF2-40B4-BE49-F238E27FC236}">
                <a16:creationId xmlns:a16="http://schemas.microsoft.com/office/drawing/2014/main" id="{3F0D1B76-A3C2-4E99-8672-A7DD2D380E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58218">
            <a:off x="8704264" y="-42863"/>
            <a:ext cx="1747837" cy="1914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2" descr="phcanh 960">
            <a:extLst>
              <a:ext uri="{FF2B5EF4-FFF2-40B4-BE49-F238E27FC236}">
                <a16:creationId xmlns:a16="http://schemas.microsoft.com/office/drawing/2014/main" id="{3A146C93-958B-4261-9462-407ED803B13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0" y="5111750"/>
            <a:ext cx="1981200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3" descr="phcanh 960">
            <a:extLst>
              <a:ext uri="{FF2B5EF4-FFF2-40B4-BE49-F238E27FC236}">
                <a16:creationId xmlns:a16="http://schemas.microsoft.com/office/drawing/2014/main" id="{604B8A45-680B-42E2-85EB-8E78B81000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229226"/>
            <a:ext cx="192405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7" descr="Bellcoll">
            <a:extLst>
              <a:ext uri="{FF2B5EF4-FFF2-40B4-BE49-F238E27FC236}">
                <a16:creationId xmlns:a16="http://schemas.microsoft.com/office/drawing/2014/main" id="{6CE56A0E-6E69-467A-BE8D-D4F3BACED72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93666">
            <a:off x="1724025" y="-4763"/>
            <a:ext cx="1747838" cy="1914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2">
            <a:extLst>
              <a:ext uri="{FF2B5EF4-FFF2-40B4-BE49-F238E27FC236}">
                <a16:creationId xmlns:a16="http://schemas.microsoft.com/office/drawing/2014/main" id="{A311124D-88E5-483B-B608-4DBB7A7EEF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239" y="155575"/>
            <a:ext cx="2852737" cy="266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8">
            <a:extLst>
              <a:ext uri="{FF2B5EF4-FFF2-40B4-BE49-F238E27FC236}">
                <a16:creationId xmlns:a16="http://schemas.microsoft.com/office/drawing/2014/main" id="{C02BEB49-6135-4E3D-AB2F-51766C084E6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8400" y="2057400"/>
            <a:ext cx="7467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- LỚP 3</a:t>
            </a:r>
          </a:p>
        </p:txBody>
      </p:sp>
      <p:sp>
        <p:nvSpPr>
          <p:cNvPr id="4100" name="WordArt 9">
            <a:extLst>
              <a:ext uri="{FF2B5EF4-FFF2-40B4-BE49-F238E27FC236}">
                <a16:creationId xmlns:a16="http://schemas.microsoft.com/office/drawing/2014/main" id="{710491CD-0BA0-4F81-9208-C1D7198BC22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3886200"/>
            <a:ext cx="8382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22"/>
              </a:avLst>
            </a:prstTxWarp>
          </a:bodyPr>
          <a:lstStyle/>
          <a:p>
            <a:pPr algn="ctr">
              <a:defRPr/>
            </a:pPr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( tr. 105)</a:t>
            </a:r>
          </a:p>
        </p:txBody>
      </p:sp>
      <p:grpSp>
        <p:nvGrpSpPr>
          <p:cNvPr id="3076" name="Group 5">
            <a:extLst>
              <a:ext uri="{FF2B5EF4-FFF2-40B4-BE49-F238E27FC236}">
                <a16:creationId xmlns:a16="http://schemas.microsoft.com/office/drawing/2014/main" id="{428BE4C1-D763-45D9-A768-290219CE5BDE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3077" name="Picture 6" descr="GRANS024">
              <a:extLst>
                <a:ext uri="{FF2B5EF4-FFF2-40B4-BE49-F238E27FC236}">
                  <a16:creationId xmlns:a16="http://schemas.microsoft.com/office/drawing/2014/main" id="{6EBC23B0-91AA-4859-9A4B-E5FA172972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7" descr="GRANS024">
              <a:extLst>
                <a:ext uri="{FF2B5EF4-FFF2-40B4-BE49-F238E27FC236}">
                  <a16:creationId xmlns:a16="http://schemas.microsoft.com/office/drawing/2014/main" id="{F0BD612C-C23F-4752-A9D8-ADA029743F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9" name="Group 8">
              <a:extLst>
                <a:ext uri="{FF2B5EF4-FFF2-40B4-BE49-F238E27FC236}">
                  <a16:creationId xmlns:a16="http://schemas.microsoft.com/office/drawing/2014/main" id="{B4E310DC-3C20-4FEA-95A6-B0313CB08D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80" name="Picture 9" descr="BD21325_">
                <a:extLst>
                  <a:ext uri="{FF2B5EF4-FFF2-40B4-BE49-F238E27FC236}">
                    <a16:creationId xmlns:a16="http://schemas.microsoft.com/office/drawing/2014/main" id="{83056EBA-E462-4D84-95CF-65539BAD3A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1" name="Picture 10" descr="BD21325_">
                <a:extLst>
                  <a:ext uri="{FF2B5EF4-FFF2-40B4-BE49-F238E27FC236}">
                    <a16:creationId xmlns:a16="http://schemas.microsoft.com/office/drawing/2014/main" id="{A9AC6B4B-BAF1-443D-8606-D3E99BE442A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2" name="Picture 11" descr="BD21325_">
                <a:extLst>
                  <a:ext uri="{FF2B5EF4-FFF2-40B4-BE49-F238E27FC236}">
                    <a16:creationId xmlns:a16="http://schemas.microsoft.com/office/drawing/2014/main" id="{861593D9-15F0-46FB-84A7-D785C1785C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96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3" name="Picture 12" descr="BD21325_">
                <a:extLst>
                  <a:ext uri="{FF2B5EF4-FFF2-40B4-BE49-F238E27FC236}">
                    <a16:creationId xmlns:a16="http://schemas.microsoft.com/office/drawing/2014/main" id="{16A9FC6B-51FF-440E-B43F-1246AF4B8E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75">
            <a:extLst>
              <a:ext uri="{FF2B5EF4-FFF2-40B4-BE49-F238E27FC236}">
                <a16:creationId xmlns:a16="http://schemas.microsoft.com/office/drawing/2014/main" id="{50A34FD0-D250-439C-ABFD-8D5C236C7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133601"/>
            <a:ext cx="1066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none"/>
              <a:t>7285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1455</a:t>
            </a:r>
          </a:p>
        </p:txBody>
      </p:sp>
      <p:sp>
        <p:nvSpPr>
          <p:cNvPr id="6220" name="Text Box 76">
            <a:extLst>
              <a:ext uri="{FF2B5EF4-FFF2-40B4-BE49-F238E27FC236}">
                <a16:creationId xmlns:a16="http://schemas.microsoft.com/office/drawing/2014/main" id="{3AA34205-BFDE-4242-865C-BF9741445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3528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none">
                <a:solidFill>
                  <a:srgbClr val="00B050"/>
                </a:solidFill>
              </a:rPr>
              <a:t>5830</a:t>
            </a:r>
          </a:p>
        </p:txBody>
      </p:sp>
      <p:sp>
        <p:nvSpPr>
          <p:cNvPr id="6221" name="Text Box 77">
            <a:extLst>
              <a:ext uri="{FF2B5EF4-FFF2-40B4-BE49-F238E27FC236}">
                <a16:creationId xmlns:a16="http://schemas.microsoft.com/office/drawing/2014/main" id="{107C5961-1947-4DB1-AF3B-64CD2B0F7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590801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none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4102" name="Text Box 80">
            <a:extLst>
              <a:ext uri="{FF2B5EF4-FFF2-40B4-BE49-F238E27FC236}">
                <a16:creationId xmlns:a16="http://schemas.microsoft.com/office/drawing/2014/main" id="{3AB94ABC-8FAF-42A4-8A10-6F9D0337D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133601"/>
            <a:ext cx="12192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none"/>
              <a:t>5964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4748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 b="1" u="none"/>
          </a:p>
        </p:txBody>
      </p:sp>
      <p:sp>
        <p:nvSpPr>
          <p:cNvPr id="6227" name="Text Box 83">
            <a:extLst>
              <a:ext uri="{FF2B5EF4-FFF2-40B4-BE49-F238E27FC236}">
                <a16:creationId xmlns:a16="http://schemas.microsoft.com/office/drawing/2014/main" id="{D389C315-2FCF-4A78-B794-938D8417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438401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none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4105" name="Text Box 89">
            <a:extLst>
              <a:ext uri="{FF2B5EF4-FFF2-40B4-BE49-F238E27FC236}">
                <a16:creationId xmlns:a16="http://schemas.microsoft.com/office/drawing/2014/main" id="{175F0E8E-DD04-48CA-BFF1-A84F55F5A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219201"/>
            <a:ext cx="6858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/>
              <a:t> </a:t>
            </a:r>
            <a:r>
              <a:rPr lang="en-US" altLang="en-US" sz="3600" b="1" i="1" u="none"/>
              <a:t>Kiểm tra bài cũ:</a:t>
            </a:r>
          </a:p>
        </p:txBody>
      </p:sp>
      <p:sp>
        <p:nvSpPr>
          <p:cNvPr id="2" name="Text Box 76">
            <a:extLst>
              <a:ext uri="{FF2B5EF4-FFF2-40B4-BE49-F238E27FC236}">
                <a16:creationId xmlns:a16="http://schemas.microsoft.com/office/drawing/2014/main" id="{CF98D82E-764A-4904-813E-1872BF3D2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2766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none">
                <a:solidFill>
                  <a:srgbClr val="00B050"/>
                </a:solidFill>
              </a:rPr>
              <a:t>1216</a:t>
            </a:r>
          </a:p>
        </p:txBody>
      </p:sp>
      <p:grpSp>
        <p:nvGrpSpPr>
          <p:cNvPr id="3" name="Group 5">
            <a:extLst>
              <a:ext uri="{FF2B5EF4-FFF2-40B4-BE49-F238E27FC236}">
                <a16:creationId xmlns:a16="http://schemas.microsoft.com/office/drawing/2014/main" id="{A54A3048-16C9-43E2-9F8B-F8A8381FB2A6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4106" name="Picture 6" descr="GRANS024">
              <a:extLst>
                <a:ext uri="{FF2B5EF4-FFF2-40B4-BE49-F238E27FC236}">
                  <a16:creationId xmlns:a16="http://schemas.microsoft.com/office/drawing/2014/main" id="{B778E175-225D-4CFA-A6E1-71CF498AA3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7" name="Picture 7" descr="GRANS024">
              <a:extLst>
                <a:ext uri="{FF2B5EF4-FFF2-40B4-BE49-F238E27FC236}">
                  <a16:creationId xmlns:a16="http://schemas.microsoft.com/office/drawing/2014/main" id="{D2DF7991-0A27-4D34-85BB-6B04FB95FD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08" name="Group 8">
              <a:extLst>
                <a:ext uri="{FF2B5EF4-FFF2-40B4-BE49-F238E27FC236}">
                  <a16:creationId xmlns:a16="http://schemas.microsoft.com/office/drawing/2014/main" id="{F875EC2E-08DA-49A1-AC9A-4CDAE00C5B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4109" name="Picture 9" descr="BD21325_">
                <a:extLst>
                  <a:ext uri="{FF2B5EF4-FFF2-40B4-BE49-F238E27FC236}">
                    <a16:creationId xmlns:a16="http://schemas.microsoft.com/office/drawing/2014/main" id="{A38F6AEB-6C4D-4351-B7C8-50FB68594E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0" name="Picture 10" descr="BD21325_">
                <a:extLst>
                  <a:ext uri="{FF2B5EF4-FFF2-40B4-BE49-F238E27FC236}">
                    <a16:creationId xmlns:a16="http://schemas.microsoft.com/office/drawing/2014/main" id="{6F67113D-F735-419A-A991-1C8EECF2A14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1" name="Picture 11" descr="BD21325_">
                <a:extLst>
                  <a:ext uri="{FF2B5EF4-FFF2-40B4-BE49-F238E27FC236}">
                    <a16:creationId xmlns:a16="http://schemas.microsoft.com/office/drawing/2014/main" id="{000FAF7F-C942-4042-AC9B-DE448563EC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96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2" name="Picture 12" descr="BD21325_">
                <a:extLst>
                  <a:ext uri="{FF2B5EF4-FFF2-40B4-BE49-F238E27FC236}">
                    <a16:creationId xmlns:a16="http://schemas.microsoft.com/office/drawing/2014/main" id="{8E512330-572B-455B-9D50-FC5DD638361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6220" grpId="0"/>
      <p:bldP spid="6221" grpId="0"/>
      <p:bldP spid="4105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193">
            <a:extLst>
              <a:ext uri="{FF2B5EF4-FFF2-40B4-BE49-F238E27FC236}">
                <a16:creationId xmlns:a16="http://schemas.microsoft.com/office/drawing/2014/main" id="{C28D600B-AE88-4E1D-B195-12E7591E1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895601"/>
            <a:ext cx="708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none"/>
              <a:t>Vậy  :  8000     -  5000     = 3000</a:t>
            </a:r>
          </a:p>
        </p:txBody>
      </p:sp>
      <p:sp>
        <p:nvSpPr>
          <p:cNvPr id="1033" name="Text Box 201">
            <a:extLst>
              <a:ext uri="{FF2B5EF4-FFF2-40B4-BE49-F238E27FC236}">
                <a16:creationId xmlns:a16="http://schemas.microsoft.com/office/drawing/2014/main" id="{04371505-D5D2-47F7-8AA2-4A2B1A508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914401"/>
            <a:ext cx="5867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i="1" u="none">
                <a:solidFill>
                  <a:srgbClr val="FF0000"/>
                </a:solidFill>
              </a:rPr>
              <a:t>Bài 1:</a:t>
            </a:r>
            <a:r>
              <a:rPr lang="en-US" altLang="en-US" sz="3600" b="1" i="1" u="none"/>
              <a:t> Tính nhẩm:   </a:t>
            </a:r>
            <a:endParaRPr lang="en-US" altLang="en-US" sz="3600" b="1" u="none"/>
          </a:p>
        </p:txBody>
      </p:sp>
      <p:graphicFrame>
        <p:nvGraphicFramePr>
          <p:cNvPr id="5124" name="Object 12">
            <a:extLst>
              <a:ext uri="{FF2B5EF4-FFF2-40B4-BE49-F238E27FC236}">
                <a16:creationId xmlns:a16="http://schemas.microsoft.com/office/drawing/2014/main" id="{0F07AEBA-1868-4F0A-BF49-CA81025BFE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51" imgH="215619" progId="Equation.3">
                  <p:embed/>
                </p:oleObj>
              </mc:Choice>
              <mc:Fallback>
                <p:oleObj name="Equation" r:id="rId2" imgW="114151" imgH="215619" progId="Equation.3">
                  <p:embed/>
                  <p:pic>
                    <p:nvPicPr>
                      <p:cNvPr id="5124" name="Object 12">
                        <a:extLst>
                          <a:ext uri="{FF2B5EF4-FFF2-40B4-BE49-F238E27FC236}">
                            <a16:creationId xmlns:a16="http://schemas.microsoft.com/office/drawing/2014/main" id="{0F07AEBA-1868-4F0A-BF49-CA81025BFE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01">
            <a:extLst>
              <a:ext uri="{FF2B5EF4-FFF2-40B4-BE49-F238E27FC236}">
                <a16:creationId xmlns:a16="http://schemas.microsoft.com/office/drawing/2014/main" id="{EB02F690-6592-4082-AACC-2B6477905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581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 u="none">
                <a:solidFill>
                  <a:srgbClr val="800000"/>
                </a:solidFill>
              </a:rPr>
              <a:t>5000</a:t>
            </a:r>
          </a:p>
        </p:txBody>
      </p:sp>
      <p:sp>
        <p:nvSpPr>
          <p:cNvPr id="22" name="Text Box 193">
            <a:extLst>
              <a:ext uri="{FF2B5EF4-FFF2-40B4-BE49-F238E27FC236}">
                <a16:creationId xmlns:a16="http://schemas.microsoft.com/office/drawing/2014/main" id="{815E3C43-CA10-45F3-9F6C-CF400EF59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81400"/>
            <a:ext cx="27432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 u="none"/>
              <a:t>7000 – 2000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i="1" u="none"/>
              <a:t>6000 – 4000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i="1" u="none"/>
              <a:t>9000 – 1000 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i="1" u="none"/>
              <a:t>10000 – 8000  = </a:t>
            </a:r>
          </a:p>
        </p:txBody>
      </p:sp>
      <p:sp>
        <p:nvSpPr>
          <p:cNvPr id="23" name="Text Box 201">
            <a:extLst>
              <a:ext uri="{FF2B5EF4-FFF2-40B4-BE49-F238E27FC236}">
                <a16:creationId xmlns:a16="http://schemas.microsoft.com/office/drawing/2014/main" id="{0D63C1F3-488A-40FF-8235-46FDC35EF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766888"/>
            <a:ext cx="3429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none">
                <a:solidFill>
                  <a:srgbClr val="C00000"/>
                </a:solidFill>
              </a:rPr>
              <a:t>8000 – 5000  = ?</a:t>
            </a:r>
            <a:endParaRPr lang="en-US" altLang="en-US" sz="2800" b="1" u="none">
              <a:solidFill>
                <a:srgbClr val="C00000"/>
              </a:solidFill>
            </a:endParaRPr>
          </a:p>
        </p:txBody>
      </p:sp>
      <p:sp>
        <p:nvSpPr>
          <p:cNvPr id="24" name="Text Box 201">
            <a:extLst>
              <a:ext uri="{FF2B5EF4-FFF2-40B4-BE49-F238E27FC236}">
                <a16:creationId xmlns:a16="http://schemas.microsoft.com/office/drawing/2014/main" id="{9EB14466-7FDB-4B24-A304-42808C7BA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300288"/>
            <a:ext cx="571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none"/>
              <a:t>Nhẩm : 8 nghìn - 5 nghìn = 3 nghìn </a:t>
            </a:r>
            <a:endParaRPr lang="en-US" altLang="en-US" sz="2800" b="1" u="none"/>
          </a:p>
        </p:txBody>
      </p:sp>
      <p:sp>
        <p:nvSpPr>
          <p:cNvPr id="2" name="Text Box 201">
            <a:extLst>
              <a:ext uri="{FF2B5EF4-FFF2-40B4-BE49-F238E27FC236}">
                <a16:creationId xmlns:a16="http://schemas.microsoft.com/office/drawing/2014/main" id="{4DA987D0-B67D-48AF-BAE5-44FC42E0C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1148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 u="none">
                <a:solidFill>
                  <a:srgbClr val="800000"/>
                </a:solidFill>
              </a:rPr>
              <a:t>2000</a:t>
            </a:r>
          </a:p>
        </p:txBody>
      </p:sp>
      <p:sp>
        <p:nvSpPr>
          <p:cNvPr id="3" name="Text Box 201">
            <a:extLst>
              <a:ext uri="{FF2B5EF4-FFF2-40B4-BE49-F238E27FC236}">
                <a16:creationId xmlns:a16="http://schemas.microsoft.com/office/drawing/2014/main" id="{832DF9EE-B17C-405A-A600-63E49CF84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648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 u="none">
                <a:solidFill>
                  <a:srgbClr val="800000"/>
                </a:solidFill>
              </a:rPr>
              <a:t>8000</a:t>
            </a:r>
          </a:p>
        </p:txBody>
      </p:sp>
      <p:sp>
        <p:nvSpPr>
          <p:cNvPr id="4" name="Text Box 201">
            <a:extLst>
              <a:ext uri="{FF2B5EF4-FFF2-40B4-BE49-F238E27FC236}">
                <a16:creationId xmlns:a16="http://schemas.microsoft.com/office/drawing/2014/main" id="{F192723F-41B3-47E9-AE12-F8C5C04BF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1816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 u="none">
                <a:solidFill>
                  <a:srgbClr val="800000"/>
                </a:solidFill>
              </a:rPr>
              <a:t>2000</a:t>
            </a:r>
          </a:p>
        </p:txBody>
      </p:sp>
      <p:grpSp>
        <p:nvGrpSpPr>
          <p:cNvPr id="5132" name="Group 5">
            <a:extLst>
              <a:ext uri="{FF2B5EF4-FFF2-40B4-BE49-F238E27FC236}">
                <a16:creationId xmlns:a16="http://schemas.microsoft.com/office/drawing/2014/main" id="{588F5414-4E93-4592-92BE-2DED29B0B414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5133" name="Picture 6" descr="GRANS024">
              <a:extLst>
                <a:ext uri="{FF2B5EF4-FFF2-40B4-BE49-F238E27FC236}">
                  <a16:creationId xmlns:a16="http://schemas.microsoft.com/office/drawing/2014/main" id="{BE2BF826-39C4-4E76-9BEC-49595100D2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4" name="Picture 7" descr="GRANS024">
              <a:extLst>
                <a:ext uri="{FF2B5EF4-FFF2-40B4-BE49-F238E27FC236}">
                  <a16:creationId xmlns:a16="http://schemas.microsoft.com/office/drawing/2014/main" id="{2EC7FA46-820A-4572-9320-52063B59FE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35" name="Group 8">
              <a:extLst>
                <a:ext uri="{FF2B5EF4-FFF2-40B4-BE49-F238E27FC236}">
                  <a16:creationId xmlns:a16="http://schemas.microsoft.com/office/drawing/2014/main" id="{70AB3CD9-D104-4FD4-81D8-F34F8ECC30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5136" name="Picture 9" descr="BD21325_">
                <a:extLst>
                  <a:ext uri="{FF2B5EF4-FFF2-40B4-BE49-F238E27FC236}">
                    <a16:creationId xmlns:a16="http://schemas.microsoft.com/office/drawing/2014/main" id="{2E0863FB-232D-47FA-B12A-290D96688A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7" name="Picture 10" descr="BD21325_">
                <a:extLst>
                  <a:ext uri="{FF2B5EF4-FFF2-40B4-BE49-F238E27FC236}">
                    <a16:creationId xmlns:a16="http://schemas.microsoft.com/office/drawing/2014/main" id="{0C216EAB-B271-453A-909F-ED389E947F8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8" name="Picture 11" descr="BD21325_">
                <a:extLst>
                  <a:ext uri="{FF2B5EF4-FFF2-40B4-BE49-F238E27FC236}">
                    <a16:creationId xmlns:a16="http://schemas.microsoft.com/office/drawing/2014/main" id="{47F2CF07-CE46-4658-8F72-90AAB467DE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96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9" name="Picture 12" descr="BD21325_">
                <a:extLst>
                  <a:ext uri="{FF2B5EF4-FFF2-40B4-BE49-F238E27FC236}">
                    <a16:creationId xmlns:a16="http://schemas.microsoft.com/office/drawing/2014/main" id="{4C608265-750F-47CC-BA8D-29B31FEDEA9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033" grpId="0"/>
      <p:bldP spid="16" grpId="0"/>
      <p:bldP spid="22" grpId="0"/>
      <p:bldP spid="23" grpId="0"/>
      <p:bldP spid="24" grpId="0"/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89">
            <a:extLst>
              <a:ext uri="{FF2B5EF4-FFF2-40B4-BE49-F238E27FC236}">
                <a16:creationId xmlns:a16="http://schemas.microsoft.com/office/drawing/2014/main" id="{4588EED8-9324-4D5C-82C3-C4057C5F3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066801"/>
            <a:ext cx="6858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none">
                <a:solidFill>
                  <a:srgbClr val="FF0000"/>
                </a:solidFill>
              </a:rPr>
              <a:t>Bài 2</a:t>
            </a:r>
            <a:r>
              <a:rPr lang="en-US" altLang="en-US" sz="3600" b="1" u="none"/>
              <a:t>: Tính nhẩm ( theo mẫu ) </a:t>
            </a:r>
          </a:p>
        </p:txBody>
      </p:sp>
      <p:sp>
        <p:nvSpPr>
          <p:cNvPr id="5132" name="Text Box 201">
            <a:extLst>
              <a:ext uri="{FF2B5EF4-FFF2-40B4-BE49-F238E27FC236}">
                <a16:creationId xmlns:a16="http://schemas.microsoft.com/office/drawing/2014/main" id="{C8D65167-9384-49E2-A206-CB77665CB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801938"/>
            <a:ext cx="4038600" cy="314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Aft>
                <a:spcPts val="1800"/>
              </a:spcAft>
            </a:pPr>
            <a:endParaRPr lang="en-US" altLang="en-US" sz="2800" b="1" i="1" u="none"/>
          </a:p>
          <a:p>
            <a:pPr eaLnBrk="1" hangingPunct="1">
              <a:spcAft>
                <a:spcPts val="1800"/>
              </a:spcAft>
            </a:pPr>
            <a:r>
              <a:rPr lang="en-US" altLang="en-US" sz="2800" b="1" i="1" u="none"/>
              <a:t>     </a:t>
            </a:r>
            <a:r>
              <a:rPr lang="en-US" altLang="en-US" sz="2800" b="1" i="1" u="none">
                <a:solidFill>
                  <a:srgbClr val="800000"/>
                </a:solidFill>
              </a:rPr>
              <a:t>3600 - 600 =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b="1" i="1" u="none"/>
              <a:t>     7800 - 500  = 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b="1" i="1" u="none"/>
              <a:t>     9500 – 100   =</a:t>
            </a:r>
          </a:p>
          <a:p>
            <a:pPr eaLnBrk="1" hangingPunct="1">
              <a:spcAft>
                <a:spcPts val="1800"/>
              </a:spcAft>
            </a:pPr>
            <a:endParaRPr lang="en-US" altLang="en-US" sz="2800" b="1" i="1" u="none"/>
          </a:p>
        </p:txBody>
      </p:sp>
      <p:sp>
        <p:nvSpPr>
          <p:cNvPr id="5134" name="Rectangle 15">
            <a:extLst>
              <a:ext uri="{FF2B5EF4-FFF2-40B4-BE49-F238E27FC236}">
                <a16:creationId xmlns:a16="http://schemas.microsoft.com/office/drawing/2014/main" id="{A75C8A87-58D1-48B3-B156-F42F6D380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000376"/>
            <a:ext cx="3276600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en-US" sz="2800" b="1" i="1" u="none"/>
              <a:t> 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b="1" i="1" u="none"/>
              <a:t>6200 – 4000  = 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b="1" i="1" u="none"/>
              <a:t>4100 – 1000  = 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b="1" i="1" u="none"/>
              <a:t>5800 - 5000 = </a:t>
            </a:r>
          </a:p>
        </p:txBody>
      </p:sp>
      <p:sp>
        <p:nvSpPr>
          <p:cNvPr id="5135" name="Rectangle 18">
            <a:extLst>
              <a:ext uri="{FF2B5EF4-FFF2-40B4-BE49-F238E27FC236}">
                <a16:creationId xmlns:a16="http://schemas.microsoft.com/office/drawing/2014/main" id="{9BBF0C72-D7AA-4117-B5C2-67996C76D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814888"/>
            <a:ext cx="1447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C00000"/>
                </a:solidFill>
              </a:rPr>
              <a:t>   9400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0911D63-2C78-4385-BE71-9D92C2F21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205288"/>
            <a:ext cx="1219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C00000"/>
                </a:solidFill>
              </a:rPr>
              <a:t>7300 </a:t>
            </a: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32BDFD15-E37E-4DA1-B939-DBE13EE1A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3657601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C00000"/>
                </a:solidFill>
              </a:rPr>
              <a:t>2200 </a:t>
            </a:r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4CB2CBCC-89EF-4BB5-9B79-229346B51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4281488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C00000"/>
                </a:solidFill>
              </a:rPr>
              <a:t>3100</a:t>
            </a:r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BEFC5607-67BC-4375-BFD3-3E4CD8D8A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4953001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C00000"/>
                </a:solidFill>
              </a:rPr>
              <a:t>800</a:t>
            </a:r>
          </a:p>
        </p:txBody>
      </p:sp>
      <p:sp>
        <p:nvSpPr>
          <p:cNvPr id="6154" name="Rectangle 17">
            <a:extLst>
              <a:ext uri="{FF2B5EF4-FFF2-40B4-BE49-F238E27FC236}">
                <a16:creationId xmlns:a16="http://schemas.microsoft.com/office/drawing/2014/main" id="{C1D2F6D5-336D-43E7-A0AD-396F284B2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2098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 u="none"/>
              <a:t>Mẫu :</a:t>
            </a:r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B032006F-DBFD-4553-B8FE-9D74D1BBB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505201"/>
            <a:ext cx="121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C00000"/>
                </a:solidFill>
              </a:rPr>
              <a:t>3000 </a:t>
            </a:r>
          </a:p>
        </p:txBody>
      </p:sp>
      <p:sp>
        <p:nvSpPr>
          <p:cNvPr id="6156" name="Rectangle 19">
            <a:extLst>
              <a:ext uri="{FF2B5EF4-FFF2-40B4-BE49-F238E27FC236}">
                <a16:creationId xmlns:a16="http://schemas.microsoft.com/office/drawing/2014/main" id="{89CF84D4-F41C-4536-AD20-5A4301225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6670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 u="none"/>
              <a:t>5700 – 200 = 5500</a:t>
            </a:r>
          </a:p>
        </p:txBody>
      </p:sp>
      <p:sp>
        <p:nvSpPr>
          <p:cNvPr id="6157" name="Rectangle 20">
            <a:extLst>
              <a:ext uri="{FF2B5EF4-FFF2-40B4-BE49-F238E27FC236}">
                <a16:creationId xmlns:a16="http://schemas.microsoft.com/office/drawing/2014/main" id="{8A88E499-0ABA-4FF0-9CD5-F9D6E03D9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5908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i="1" u="none"/>
              <a:t>8400 – 3000 = 5400</a:t>
            </a:r>
          </a:p>
        </p:txBody>
      </p:sp>
      <p:grpSp>
        <p:nvGrpSpPr>
          <p:cNvPr id="6158" name="Group 5">
            <a:extLst>
              <a:ext uri="{FF2B5EF4-FFF2-40B4-BE49-F238E27FC236}">
                <a16:creationId xmlns:a16="http://schemas.microsoft.com/office/drawing/2014/main" id="{1FBC4C73-374C-42EC-9017-382451ABA333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6159" name="Picture 6" descr="GRANS024">
              <a:extLst>
                <a:ext uri="{FF2B5EF4-FFF2-40B4-BE49-F238E27FC236}">
                  <a16:creationId xmlns:a16="http://schemas.microsoft.com/office/drawing/2014/main" id="{5FD59591-6B62-4CFB-8689-16B0C7E63A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0" name="Picture 7" descr="GRANS024">
              <a:extLst>
                <a:ext uri="{FF2B5EF4-FFF2-40B4-BE49-F238E27FC236}">
                  <a16:creationId xmlns:a16="http://schemas.microsoft.com/office/drawing/2014/main" id="{4A6EFEAE-C33D-42FB-9F10-AE3443CA69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161" name="Group 8">
              <a:extLst>
                <a:ext uri="{FF2B5EF4-FFF2-40B4-BE49-F238E27FC236}">
                  <a16:creationId xmlns:a16="http://schemas.microsoft.com/office/drawing/2014/main" id="{540628AC-10DF-4E68-BFE0-ED3AC65D7F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6162" name="Picture 9" descr="BD21325_">
                <a:extLst>
                  <a:ext uri="{FF2B5EF4-FFF2-40B4-BE49-F238E27FC236}">
                    <a16:creationId xmlns:a16="http://schemas.microsoft.com/office/drawing/2014/main" id="{BCD21090-DBAC-43F3-9FED-B26FBFF221C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3" name="Picture 10" descr="BD21325_">
                <a:extLst>
                  <a:ext uri="{FF2B5EF4-FFF2-40B4-BE49-F238E27FC236}">
                    <a16:creationId xmlns:a16="http://schemas.microsoft.com/office/drawing/2014/main" id="{19147E75-2464-4A48-A72E-3D88FA581E1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4" name="Picture 11" descr="BD21325_">
                <a:extLst>
                  <a:ext uri="{FF2B5EF4-FFF2-40B4-BE49-F238E27FC236}">
                    <a16:creationId xmlns:a16="http://schemas.microsoft.com/office/drawing/2014/main" id="{1BED8770-80A7-4ED1-8382-4F1CB5472D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96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5" name="Picture 12" descr="BD21325_">
                <a:extLst>
                  <a:ext uri="{FF2B5EF4-FFF2-40B4-BE49-F238E27FC236}">
                    <a16:creationId xmlns:a16="http://schemas.microsoft.com/office/drawing/2014/main" id="{0D223E9F-79D0-4587-8C05-9D4B98FE469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/>
      <p:bldP spid="5134" grpId="0"/>
      <p:bldP spid="5135" grpId="0"/>
      <p:bldP spid="19" grpId="0"/>
      <p:bldP spid="22" grpId="0"/>
      <p:bldP spid="23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9">
            <a:extLst>
              <a:ext uri="{FF2B5EF4-FFF2-40B4-BE49-F238E27FC236}">
                <a16:creationId xmlns:a16="http://schemas.microsoft.com/office/drawing/2014/main" id="{5601C8AB-48DA-405C-B77D-B9C12FB74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150" y="2138363"/>
            <a:ext cx="609600" cy="4572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b="1" u="none"/>
          </a:p>
        </p:txBody>
      </p:sp>
      <p:sp>
        <p:nvSpPr>
          <p:cNvPr id="5145" name="Text Box 25">
            <a:extLst>
              <a:ext uri="{FF2B5EF4-FFF2-40B4-BE49-F238E27FC236}">
                <a16:creationId xmlns:a16="http://schemas.microsoft.com/office/drawing/2014/main" id="{43FC9FC4-8398-4414-A23A-600AA47A8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143001"/>
            <a:ext cx="6172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i="1" u="none"/>
              <a:t>Bài 3: Đặt tính rồi tính </a:t>
            </a:r>
          </a:p>
        </p:txBody>
      </p:sp>
      <p:sp>
        <p:nvSpPr>
          <p:cNvPr id="5147" name="Text Box 27">
            <a:extLst>
              <a:ext uri="{FF2B5EF4-FFF2-40B4-BE49-F238E27FC236}">
                <a16:creationId xmlns:a16="http://schemas.microsoft.com/office/drawing/2014/main" id="{98EA3A23-7824-4241-8800-DC59A382A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95300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none"/>
              <a:t>7284 </a:t>
            </a: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28B60E2C-74F1-49E9-BE44-47B45AD5A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953000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/>
              <a:t>9061 </a:t>
            </a:r>
          </a:p>
        </p:txBody>
      </p:sp>
      <p:sp>
        <p:nvSpPr>
          <p:cNvPr id="8" name="Text Box 25">
            <a:extLst>
              <a:ext uri="{FF2B5EF4-FFF2-40B4-BE49-F238E27FC236}">
                <a16:creationId xmlns:a16="http://schemas.microsoft.com/office/drawing/2014/main" id="{5F8B3F33-017D-4F3A-85DE-4F1183969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424488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/>
              <a:t>3528</a:t>
            </a: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2B6584EC-595A-420A-9CCA-1AC78DE23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410200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/>
              <a:t>4503</a:t>
            </a: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0A7BF287-4138-48C0-84E3-8105A4517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1816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/>
              <a:t>-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5707A5A8-1C30-402E-A6A2-ADAE0026E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5791200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FF0000"/>
                </a:solidFill>
              </a:rPr>
              <a:t>3756</a:t>
            </a:r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3E29A4FD-FDF8-4138-AB59-DAFA6862D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791200"/>
            <a:ext cx="762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FF0000"/>
                </a:solidFill>
              </a:rPr>
              <a:t>4558</a:t>
            </a:r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5E52F777-47EB-4AF4-9F09-352AF9DF4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715000"/>
            <a:ext cx="990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FF0000"/>
                </a:solidFill>
              </a:rPr>
              <a:t>  828</a:t>
            </a:r>
          </a:p>
        </p:txBody>
      </p:sp>
      <p:sp>
        <p:nvSpPr>
          <p:cNvPr id="2" name="Rectangle 19">
            <a:extLst>
              <a:ext uri="{FF2B5EF4-FFF2-40B4-BE49-F238E27FC236}">
                <a16:creationId xmlns:a16="http://schemas.microsoft.com/office/drawing/2014/main" id="{FE2C1CD8-0866-4150-A712-57D682A1B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1816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/>
              <a:t>-</a:t>
            </a:r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05F16657-D56F-40A5-86C8-B95E8EB5C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953000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/>
              <a:t>6473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F5855AA9-F25F-4074-8B5D-7D7C5EEB5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/>
              <a:t>5645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8E46804-C077-4066-B54E-BB5224C54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4876800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/>
              <a:t>4492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59B5D2C-3F6C-419A-97E0-4E18CC1A1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5257800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/>
              <a:t>  388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B3298B8-A08A-4985-8128-9BBD08D54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1816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/>
              <a:t>- 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3857EB30-DF56-4A69-8618-F152738C2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1054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/>
              <a:t>-</a:t>
            </a: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69F3A69D-B99C-422F-B1DF-9859AF2CC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5715000"/>
            <a:ext cx="990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u="none">
                <a:solidFill>
                  <a:srgbClr val="FF0000"/>
                </a:solidFill>
              </a:rPr>
              <a:t>4104</a:t>
            </a:r>
          </a:p>
        </p:txBody>
      </p:sp>
      <p:sp>
        <p:nvSpPr>
          <p:cNvPr id="17" name="Text Box 25">
            <a:extLst>
              <a:ext uri="{FF2B5EF4-FFF2-40B4-BE49-F238E27FC236}">
                <a16:creationId xmlns:a16="http://schemas.microsoft.com/office/drawing/2014/main" id="{757431EC-17F7-430F-8412-610FEE7B8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5100" y="2133601"/>
            <a:ext cx="79629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i="1" u="none"/>
              <a:t>a/ 7284 - 3528                 b/ 6473 - 5645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i="1" u="none"/>
              <a:t>    9061 - 4503                         4492 - 833</a:t>
            </a:r>
          </a:p>
        </p:txBody>
      </p:sp>
      <p:grpSp>
        <p:nvGrpSpPr>
          <p:cNvPr id="7189" name="Group 5">
            <a:extLst>
              <a:ext uri="{FF2B5EF4-FFF2-40B4-BE49-F238E27FC236}">
                <a16:creationId xmlns:a16="http://schemas.microsoft.com/office/drawing/2014/main" id="{A6D44BB5-D18C-4B12-899C-A4768F7B2596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7190" name="Picture 6" descr="GRANS024">
              <a:extLst>
                <a:ext uri="{FF2B5EF4-FFF2-40B4-BE49-F238E27FC236}">
                  <a16:creationId xmlns:a16="http://schemas.microsoft.com/office/drawing/2014/main" id="{FCB623C0-0DAC-4EE1-8226-36EB28FA41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191" name="Group 8">
              <a:extLst>
                <a:ext uri="{FF2B5EF4-FFF2-40B4-BE49-F238E27FC236}">
                  <a16:creationId xmlns:a16="http://schemas.microsoft.com/office/drawing/2014/main" id="{342DA8C6-38A4-475C-8828-8358B5BB33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7192" name="Picture 9" descr="BD21325_">
                <a:extLst>
                  <a:ext uri="{FF2B5EF4-FFF2-40B4-BE49-F238E27FC236}">
                    <a16:creationId xmlns:a16="http://schemas.microsoft.com/office/drawing/2014/main" id="{9AEF0889-9A75-4914-B4D8-E9E49F076A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93" name="Picture 10" descr="BD21325_">
                <a:extLst>
                  <a:ext uri="{FF2B5EF4-FFF2-40B4-BE49-F238E27FC236}">
                    <a16:creationId xmlns:a16="http://schemas.microsoft.com/office/drawing/2014/main" id="{1D07A2A7-FAC1-48CD-9299-8543E28516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94" name="Picture 11" descr="BD21325_">
                <a:extLst>
                  <a:ext uri="{FF2B5EF4-FFF2-40B4-BE49-F238E27FC236}">
                    <a16:creationId xmlns:a16="http://schemas.microsoft.com/office/drawing/2014/main" id="{9F14A1CC-1C50-4262-BE98-7E1C596B239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96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195" name="Picture 12" descr="BD21325_">
                <a:extLst>
                  <a:ext uri="{FF2B5EF4-FFF2-40B4-BE49-F238E27FC236}">
                    <a16:creationId xmlns:a16="http://schemas.microsoft.com/office/drawing/2014/main" id="{58A8B1F4-8128-490F-B0FC-D17678C827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5" grpId="0"/>
      <p:bldP spid="14" grpId="0"/>
      <p:bldP spid="12" grpId="0"/>
      <p:bldP spid="13" grpId="0"/>
      <p:bldP spid="15" grpId="0"/>
      <p:bldP spid="3" grpId="0"/>
      <p:bldP spid="5" grpId="0"/>
      <p:bldP spid="7" grpId="0"/>
      <p:bldP spid="9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89">
            <a:extLst>
              <a:ext uri="{FF2B5EF4-FFF2-40B4-BE49-F238E27FC236}">
                <a16:creationId xmlns:a16="http://schemas.microsoft.com/office/drawing/2014/main" id="{091B8531-7AC7-4D46-B05B-7C90DD9D8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57201"/>
            <a:ext cx="8229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none">
                <a:solidFill>
                  <a:srgbClr val="FF0000"/>
                </a:solidFill>
              </a:rPr>
              <a:t>Bài 4:</a:t>
            </a:r>
            <a:r>
              <a:rPr lang="en-US" altLang="en-US" sz="3600" b="1" u="none"/>
              <a:t> Một kho có 4720 kg muối, lần đầu chuyển đi 2000kg muối, lần sau chuyển đi 1700kg muối. Hỏi trong kho còn lại bao nhiêu ki- lô- gam muối ? </a:t>
            </a:r>
          </a:p>
        </p:txBody>
      </p:sp>
      <p:sp>
        <p:nvSpPr>
          <p:cNvPr id="5132" name="Text Box 201">
            <a:extLst>
              <a:ext uri="{FF2B5EF4-FFF2-40B4-BE49-F238E27FC236}">
                <a16:creationId xmlns:a16="http://schemas.microsoft.com/office/drawing/2014/main" id="{087C72B6-3943-41B6-A212-D57BED84C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743201"/>
            <a:ext cx="4495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Aft>
                <a:spcPts val="2400"/>
              </a:spcAft>
            </a:pPr>
            <a:r>
              <a:rPr lang="en-US" altLang="en-US" sz="3600" b="1" i="1">
                <a:solidFill>
                  <a:srgbClr val="FF0000"/>
                </a:solidFill>
              </a:rPr>
              <a:t>Tóm tắt  </a:t>
            </a:r>
          </a:p>
        </p:txBody>
      </p:sp>
      <p:sp>
        <p:nvSpPr>
          <p:cNvPr id="5135" name="Rectangle 18">
            <a:extLst>
              <a:ext uri="{FF2B5EF4-FFF2-40B4-BE49-F238E27FC236}">
                <a16:creationId xmlns:a16="http://schemas.microsoft.com/office/drawing/2014/main" id="{DA739AE0-3A9A-4F63-BC3E-02208B421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7772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u="none"/>
              <a:t> Một kho có      : 4720 kg muối.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9D5206-BA7E-4244-AD1E-0445F1AF7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962400"/>
            <a:ext cx="807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u="none"/>
              <a:t>Chuyển lần 1  : 2000 kg  muối.</a:t>
            </a:r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0087AB49-7F09-4338-AC63-A5D4349CE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648200"/>
            <a:ext cx="7467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u="none"/>
              <a:t> Chuyển lần 2  :1700 kg muối.</a:t>
            </a:r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46ED659B-8920-4E52-AAA6-7F49CA44E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334000"/>
            <a:ext cx="7620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u="none"/>
              <a:t>Còn lại             : … kg muối ?</a:t>
            </a:r>
          </a:p>
        </p:txBody>
      </p:sp>
      <p:grpSp>
        <p:nvGrpSpPr>
          <p:cNvPr id="8200" name="Group 8">
            <a:extLst>
              <a:ext uri="{FF2B5EF4-FFF2-40B4-BE49-F238E27FC236}">
                <a16:creationId xmlns:a16="http://schemas.microsoft.com/office/drawing/2014/main" id="{45C7DE31-6608-4462-AF92-7BF8E654CBAB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672" y="0"/>
            <a:chExt cx="5760" cy="4320"/>
          </a:xfrm>
        </p:grpSpPr>
        <p:pic>
          <p:nvPicPr>
            <p:cNvPr id="8201" name="Picture 9" descr="BD21325_">
              <a:extLst>
                <a:ext uri="{FF2B5EF4-FFF2-40B4-BE49-F238E27FC236}">
                  <a16:creationId xmlns:a16="http://schemas.microsoft.com/office/drawing/2014/main" id="{6AEFF01E-F8CA-4F34-BE74-E929CD466B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2" name="Picture 10" descr="BD21325_">
              <a:extLst>
                <a:ext uri="{FF2B5EF4-FFF2-40B4-BE49-F238E27FC236}">
                  <a16:creationId xmlns:a16="http://schemas.microsoft.com/office/drawing/2014/main" id="{54B63A30-9D7D-4761-8B40-322FA67395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3" name="Picture 11" descr="BD21325_">
              <a:extLst>
                <a:ext uri="{FF2B5EF4-FFF2-40B4-BE49-F238E27FC236}">
                  <a16:creationId xmlns:a16="http://schemas.microsoft.com/office/drawing/2014/main" id="{61EC106A-3828-4C54-AD7C-264539C9B8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96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4" name="Picture 12" descr="BD21325_">
              <a:extLst>
                <a:ext uri="{FF2B5EF4-FFF2-40B4-BE49-F238E27FC236}">
                  <a16:creationId xmlns:a16="http://schemas.microsoft.com/office/drawing/2014/main" id="{43060589-B147-48E3-9E02-8146FF1822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2" grpId="0"/>
      <p:bldP spid="5135" grpId="0"/>
      <p:bldP spid="19" grpId="0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4" name="Rectangle 15">
            <a:extLst>
              <a:ext uri="{FF2B5EF4-FFF2-40B4-BE49-F238E27FC236}">
                <a16:creationId xmlns:a16="http://schemas.microsoft.com/office/drawing/2014/main" id="{4340F602-92E8-4628-A757-3C635A505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143001"/>
            <a:ext cx="480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en-US" sz="3600" b="1" i="1" u="none">
                <a:solidFill>
                  <a:srgbClr val="FF0000"/>
                </a:solidFill>
              </a:rPr>
              <a:t>Bài giải </a:t>
            </a:r>
          </a:p>
        </p:txBody>
      </p:sp>
      <p:sp>
        <p:nvSpPr>
          <p:cNvPr id="24" name="Rectangle 18">
            <a:extLst>
              <a:ext uri="{FF2B5EF4-FFF2-40B4-BE49-F238E27FC236}">
                <a16:creationId xmlns:a16="http://schemas.microsoft.com/office/drawing/2014/main" id="{F4C0B2BE-EE1C-40B1-B306-1D54695D6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905000"/>
            <a:ext cx="85344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u="none">
                <a:solidFill>
                  <a:srgbClr val="C00000"/>
                </a:solidFill>
              </a:rPr>
              <a:t> </a:t>
            </a:r>
            <a:r>
              <a:rPr lang="en-US" altLang="en-US" sz="3600" b="1" u="none">
                <a:solidFill>
                  <a:srgbClr val="C00000"/>
                </a:solidFill>
              </a:rPr>
              <a:t>Số  muối hai lần chuyển đi là: </a:t>
            </a:r>
          </a:p>
          <a:p>
            <a:pPr eaLnBrk="1" hangingPunct="1"/>
            <a:r>
              <a:rPr lang="en-US" altLang="en-US" sz="3600" b="1" u="none">
                <a:solidFill>
                  <a:srgbClr val="C00000"/>
                </a:solidFill>
              </a:rPr>
              <a:t>       2000  + 1700 = 3700 (kg muối )</a:t>
            </a:r>
          </a:p>
          <a:p>
            <a:pPr eaLnBrk="1" hangingPunct="1"/>
            <a:r>
              <a:rPr lang="en-US" altLang="en-US" sz="3600" b="1" u="none">
                <a:solidFill>
                  <a:srgbClr val="C00000"/>
                </a:solidFill>
              </a:rPr>
              <a:t>Số  muối trong kho còn lại là: </a:t>
            </a:r>
          </a:p>
          <a:p>
            <a:pPr eaLnBrk="1" hangingPunct="1"/>
            <a:r>
              <a:rPr lang="en-US" altLang="en-US" sz="3600" b="1" u="none">
                <a:solidFill>
                  <a:srgbClr val="C00000"/>
                </a:solidFill>
              </a:rPr>
              <a:t>      4720  –  3700 = 1020 ( kg muối )</a:t>
            </a:r>
          </a:p>
          <a:p>
            <a:pPr eaLnBrk="1" hangingPunct="1"/>
            <a:r>
              <a:rPr lang="en-US" altLang="en-US" sz="3600" b="1" u="none">
                <a:solidFill>
                  <a:srgbClr val="C00000"/>
                </a:solidFill>
              </a:rPr>
              <a:t>            Đáp số : 1020 kg muối.</a:t>
            </a:r>
          </a:p>
          <a:p>
            <a:pPr eaLnBrk="1" hangingPunct="1"/>
            <a:r>
              <a:rPr lang="en-US" altLang="en-US" sz="3600" b="1" u="none">
                <a:solidFill>
                  <a:srgbClr val="C00000"/>
                </a:solidFill>
              </a:rPr>
              <a:t> </a:t>
            </a:r>
          </a:p>
        </p:txBody>
      </p:sp>
      <p:grpSp>
        <p:nvGrpSpPr>
          <p:cNvPr id="9220" name="Group 5">
            <a:extLst>
              <a:ext uri="{FF2B5EF4-FFF2-40B4-BE49-F238E27FC236}">
                <a16:creationId xmlns:a16="http://schemas.microsoft.com/office/drawing/2014/main" id="{54E3FD7E-2F01-42C0-A00C-EEDEAC99F88E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9221" name="Picture 6" descr="GRANS024">
              <a:extLst>
                <a:ext uri="{FF2B5EF4-FFF2-40B4-BE49-F238E27FC236}">
                  <a16:creationId xmlns:a16="http://schemas.microsoft.com/office/drawing/2014/main" id="{3F28FE3E-0D0F-49BD-918A-7E22B52082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2" name="Picture 7" descr="GRANS024">
              <a:extLst>
                <a:ext uri="{FF2B5EF4-FFF2-40B4-BE49-F238E27FC236}">
                  <a16:creationId xmlns:a16="http://schemas.microsoft.com/office/drawing/2014/main" id="{85955BF9-FCF4-4194-8B43-682A75BFD0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23" name="Group 8">
              <a:extLst>
                <a:ext uri="{FF2B5EF4-FFF2-40B4-BE49-F238E27FC236}">
                  <a16:creationId xmlns:a16="http://schemas.microsoft.com/office/drawing/2014/main" id="{70E66FB3-278F-4BB3-9021-3B9F31BF33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9224" name="Picture 9" descr="BD21325_">
                <a:extLst>
                  <a:ext uri="{FF2B5EF4-FFF2-40B4-BE49-F238E27FC236}">
                    <a16:creationId xmlns:a16="http://schemas.microsoft.com/office/drawing/2014/main" id="{E4315E11-B2F3-48AE-9594-BA4ADA82290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5" name="Picture 10" descr="BD21325_">
                <a:extLst>
                  <a:ext uri="{FF2B5EF4-FFF2-40B4-BE49-F238E27FC236}">
                    <a16:creationId xmlns:a16="http://schemas.microsoft.com/office/drawing/2014/main" id="{20CE1803-0DC4-417F-8CEB-64217634292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6" name="Picture 11" descr="BD21325_">
                <a:extLst>
                  <a:ext uri="{FF2B5EF4-FFF2-40B4-BE49-F238E27FC236}">
                    <a16:creationId xmlns:a16="http://schemas.microsoft.com/office/drawing/2014/main" id="{26C58DC7-544B-48B1-B45E-339B360FC3F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96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7" name="Picture 12" descr="BD21325_">
                <a:extLst>
                  <a:ext uri="{FF2B5EF4-FFF2-40B4-BE49-F238E27FC236}">
                    <a16:creationId xmlns:a16="http://schemas.microsoft.com/office/drawing/2014/main" id="{E852167F-2E14-4181-A7AD-4D7BA54C385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B0B2D946-0146-48BE-9171-8C5956EB2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838201"/>
            <a:ext cx="3810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600"/>
              <a:t>Cách 2:</a:t>
            </a:r>
          </a:p>
        </p:txBody>
      </p:sp>
      <p:sp>
        <p:nvSpPr>
          <p:cNvPr id="10243" name="Text Box 5">
            <a:extLst>
              <a:ext uri="{FF2B5EF4-FFF2-40B4-BE49-F238E27FC236}">
                <a16:creationId xmlns:a16="http://schemas.microsoft.com/office/drawing/2014/main" id="{19B16E0E-6F91-4AB1-8F70-9A5EA4E62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371601"/>
            <a:ext cx="838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0244" name="Text Box 7">
            <a:extLst>
              <a:ext uri="{FF2B5EF4-FFF2-40B4-BE49-F238E27FC236}">
                <a16:creationId xmlns:a16="http://schemas.microsoft.com/office/drawing/2014/main" id="{649925D9-83C8-4804-9479-6265A5E37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143000"/>
            <a:ext cx="85344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/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u="none"/>
              <a:t>Bài giải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u="none"/>
              <a:t>Số muối còn lại trong kho là: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u="none"/>
              <a:t>4720 – 2000 – 1700 = 1020 (kg)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u="none"/>
              <a:t>Đáp số: 1020 kg muối</a:t>
            </a:r>
          </a:p>
        </p:txBody>
      </p:sp>
      <p:grpSp>
        <p:nvGrpSpPr>
          <p:cNvPr id="10245" name="Group 5">
            <a:extLst>
              <a:ext uri="{FF2B5EF4-FFF2-40B4-BE49-F238E27FC236}">
                <a16:creationId xmlns:a16="http://schemas.microsoft.com/office/drawing/2014/main" id="{8ACAD39B-48F3-4808-8E8A-5AAEBB882637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10246" name="Picture 6" descr="GRANS024">
              <a:extLst>
                <a:ext uri="{FF2B5EF4-FFF2-40B4-BE49-F238E27FC236}">
                  <a16:creationId xmlns:a16="http://schemas.microsoft.com/office/drawing/2014/main" id="{7EC6833F-0EFA-4974-8D71-3B581C22E8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7" name="Picture 7" descr="GRANS024">
              <a:extLst>
                <a:ext uri="{FF2B5EF4-FFF2-40B4-BE49-F238E27FC236}">
                  <a16:creationId xmlns:a16="http://schemas.microsoft.com/office/drawing/2014/main" id="{5988199B-343A-466E-B1F6-5E9FF6EB2A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48" name="Group 8">
              <a:extLst>
                <a:ext uri="{FF2B5EF4-FFF2-40B4-BE49-F238E27FC236}">
                  <a16:creationId xmlns:a16="http://schemas.microsoft.com/office/drawing/2014/main" id="{839F6FB9-9726-46A5-95C5-FCD8EA2984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0249" name="Picture 9" descr="BD21325_">
                <a:extLst>
                  <a:ext uri="{FF2B5EF4-FFF2-40B4-BE49-F238E27FC236}">
                    <a16:creationId xmlns:a16="http://schemas.microsoft.com/office/drawing/2014/main" id="{0A169A0B-BC2D-499A-988B-3E1B10E00B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" name="Picture 10" descr="BD21325_">
                <a:extLst>
                  <a:ext uri="{FF2B5EF4-FFF2-40B4-BE49-F238E27FC236}">
                    <a16:creationId xmlns:a16="http://schemas.microsoft.com/office/drawing/2014/main" id="{2E808CFF-E70F-48F1-8F9E-7B543CD69E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" name="Picture 11" descr="BD21325_">
                <a:extLst>
                  <a:ext uri="{FF2B5EF4-FFF2-40B4-BE49-F238E27FC236}">
                    <a16:creationId xmlns:a16="http://schemas.microsoft.com/office/drawing/2014/main" id="{C6B6B214-599F-46F0-9442-B9ED3716CA7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96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2" name="Picture 12" descr="BD21325_">
                <a:extLst>
                  <a:ext uri="{FF2B5EF4-FFF2-40B4-BE49-F238E27FC236}">
                    <a16:creationId xmlns:a16="http://schemas.microsoft.com/office/drawing/2014/main" id="{D787ECA8-A6B9-41F3-A20C-E8608F19D8A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</Words>
  <Application>Microsoft Office PowerPoint</Application>
  <PresentationFormat>Widescreen</PresentationFormat>
  <Paragraphs>92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VNI-Times</vt:lpstr>
      <vt:lpstr>Office Theme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2021-01-25T08:13:06Z</dcterms:created>
  <dcterms:modified xsi:type="dcterms:W3CDTF">2021-01-25T08:13:19Z</dcterms:modified>
</cp:coreProperties>
</file>