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13" r:id="rId3"/>
    <p:sldId id="277" r:id="rId4"/>
    <p:sldId id="308" r:id="rId5"/>
    <p:sldId id="306" r:id="rId6"/>
    <p:sldId id="311" r:id="rId7"/>
    <p:sldId id="280" r:id="rId8"/>
    <p:sldId id="281" r:id="rId9"/>
    <p:sldId id="282" r:id="rId10"/>
    <p:sldId id="293" r:id="rId11"/>
    <p:sldId id="294" r:id="rId12"/>
    <p:sldId id="284" r:id="rId13"/>
    <p:sldId id="283" r:id="rId14"/>
    <p:sldId id="263" r:id="rId15"/>
    <p:sldId id="264" r:id="rId16"/>
    <p:sldId id="300" r:id="rId17"/>
    <p:sldId id="302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0C67-37E2-4FA2-97AF-96290D74B05B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0444C-DCE7-4946-8F6C-F2C7B983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336BCA-E951-46B2-BDE8-D679FFF9C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F70404D-4671-4E9C-ACF7-696014CB8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8A57A5F-5378-47F3-9EB7-27541E9D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D5A62E-0A2F-4BF7-9242-659B0574A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BE1AF9C-781C-4E68-AFCA-97F9252FE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97743A7-B153-4828-91A4-DBA4782CF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3744980-ED7A-45CC-88F9-C1B24DC75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D1CACCB-4368-440C-8003-94EFF9DE4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D1FE3DB-3A04-4A7A-85E6-5A99E55CF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E5CC0C3-827D-4E32-9FE1-5CA053DFD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995E909-2D47-4BDD-81F2-58B39C06D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7649524-9EEF-48CE-99FE-4DE26113A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5736AAD-26BF-4A88-AD1C-2695808473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AD2074E-A701-40D6-BC3B-491157A60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6D3049-FD57-414E-8312-9E9CEBB96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F6E0966-E0AB-4EEF-98AB-32CB46B0F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57B1F3A-A6F1-400F-91DD-9BDE7DE15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5E2A956-652A-42F1-B9CC-516799A76B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EEC8DE-5679-404D-BDF7-55FBF4300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A53940B-8B3A-488E-AAF0-EAA7B37B3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FB8965-967C-4A7C-9A0F-C9E817BE1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20CED5-F3C1-4E8D-9D43-EAFD83044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0A7F53-A948-45B1-BC85-D57AE7715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A240F65-58D1-445A-9B14-52B027E60C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973DFA-8991-4AB5-9B89-FCF59B69A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6D2F1E2-3685-49E0-B7D3-6AD453C9D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607B8CA-DFBC-41A0-B82A-2A2D8C9457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F600FF1-B032-4F0C-8C61-5A6539DFA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E1B9680-1BAD-44AA-B1FA-98149BE6E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A0B7541-7742-406A-AE84-BA5BDC298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C157A98-8DD6-47C6-91F6-382F6E6A0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CA060D6-7023-4551-8E51-7AA179C14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D38A210-A9E7-41AE-857F-0A305EFC1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5EBDBDE-8C4D-48AF-82CB-EF304C1E7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CE521A7-1F16-4979-96AD-3782AEF35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66C5638-F478-46A1-B1D4-73A018F68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3CC6-6E05-446D-A3F6-E11D6584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185E-5E2E-4973-8313-82D0A5D3A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CA324-25AD-42CE-A86C-F5AE6254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8EF17-784A-46CA-989E-9CC90064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1D78-F4E5-4B8A-A989-5374F880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4D06-ED7A-4691-94F5-D04BAFF5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4088C-96E3-4138-8B2F-3806D4260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9BEF1-54B1-4FF3-8B32-579B287B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A35D-8A85-4B54-9994-5F65F118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FC8D-BB1A-4792-9C7F-4746B08B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BAA8E-8965-43D0-86C4-77DD00BA2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19A1E-BFF7-48B1-8E17-36434DBFD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85C-D473-4A0A-8BA2-5189DE84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79E9-C70C-4AA7-B4E7-20EBDA9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B129C-64DB-40ED-BF31-46B2806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9078-86B8-4387-AFAA-2D610F5B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112C-2FB6-452A-B6AB-A1C41588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B1D3-A40D-4083-963C-491A849F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8FA6C-01DF-4CE6-AEDC-B2DF9F0F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C7345-C703-4608-BAB5-A1E9F079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3B3D-4E54-49A2-B40C-BC847F7E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E582-35E8-4601-87EA-7A9DEF27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BC71-F0D1-43B2-8481-31C1396E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12EE1-A630-4C36-9754-B523D44C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3759-6AB2-4DE6-ABBD-DF162C4C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9C86-4158-4357-8145-DABB594E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5D608-1BE6-4194-9A7C-AD2B98D8B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FDE43-30FA-400A-85C0-016F9CC37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2BC5C-A99D-4A02-849F-E023B6F4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F2C37-38BE-42C6-8479-C5D33E2D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A8303-DB43-4740-B29B-4FBF4458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84C7-C6AD-4D32-ACF6-4D130E1E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CC86-5672-4147-86B8-4FB6EEE6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18C0E-DDE4-47B1-9CCF-534CE2A9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B99A-9724-4830-A5BF-B5E9CE862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2A251-1183-4FB9-BA63-4C3BD3353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A4416-4344-4F1B-A6FC-E443A1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5EFFA-9E17-4D08-8C46-74F45481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381D3-D091-4EA4-8F2E-B15DC95F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3617-6770-4493-95FB-BFAB54A3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A7D9C-5FE4-4AC5-A428-DD73BCCA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6041A-114A-495C-A9AB-426A8D96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2F34-96AE-4A14-A63B-E105CB97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1A469-0F6B-460C-99AF-48ADAD0C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DE55C-F11A-4CA5-BCE9-1FEDBEA3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18BF-71D2-475A-8384-B9CD721A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74B0-1EA5-4735-84D8-440DF161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4468-1E3A-46A7-859F-BC2C5135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9D33-4085-4EDC-8975-E78C2F1F5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649A4-A51B-47A3-AD90-BA7FF7A0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ED266-19B5-41BD-BC4F-67833B03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0E1D9-BE24-489C-846F-D957AD2D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93EF-193D-4BF5-B856-E4EAB0C7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64BDA-EE37-46A1-A008-57596AB59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76756-178B-4B93-AA3E-31C61061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E0F78-314B-4B97-9110-51866D4A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FCB81-FB8B-41AE-9821-6C3E733C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98ABD-3D85-4884-A4A8-591FEC18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58501-96AC-4BD7-8E32-1A761393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19BFB-8D53-4342-BF3D-8E407DB6A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0DE3-CAAF-4DA2-99DF-ECD675B0B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30D2-B997-41F8-83B4-B62C1A43A9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9320-D7F5-4783-9794-FF3FCBF80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91B1-CC9D-43D7-A433-C829287F8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3E74-C702-49E9-9034-295AB534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wm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de%20Am%20nhac%202-%20Tiet%2015\Audio\Nhac%20phong.wav" TargetMode="Externa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de%20Am%20nhac%202-%20Tiet%2015\Audio\Nhac%20phong.wav" TargetMode="Externa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iantWallpapersCollection14">
            <a:extLst>
              <a:ext uri="{FF2B5EF4-FFF2-40B4-BE49-F238E27FC236}">
                <a16:creationId xmlns:a16="http://schemas.microsoft.com/office/drawing/2014/main" id="{4DEA96D0-C400-4144-A1F5-56C473F6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at[1]">
            <a:extLst>
              <a:ext uri="{FF2B5EF4-FFF2-40B4-BE49-F238E27FC236}">
                <a16:creationId xmlns:a16="http://schemas.microsoft.com/office/drawing/2014/main" id="{049ABF81-196F-4A2B-A982-02367312E5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862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ear">
            <a:extLst>
              <a:ext uri="{FF2B5EF4-FFF2-40B4-BE49-F238E27FC236}">
                <a16:creationId xmlns:a16="http://schemas.microsoft.com/office/drawing/2014/main" id="{5D21F471-759D-4B11-A9A6-BCDBAD872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1" y="5257800"/>
            <a:ext cx="1185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atdances">
            <a:extLst>
              <a:ext uri="{FF2B5EF4-FFF2-40B4-BE49-F238E27FC236}">
                <a16:creationId xmlns:a16="http://schemas.microsoft.com/office/drawing/2014/main" id="{24915804-FEF6-44C7-9B84-ADFBED639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048000"/>
            <a:ext cx="1600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lephants">
            <a:extLst>
              <a:ext uri="{FF2B5EF4-FFF2-40B4-BE49-F238E27FC236}">
                <a16:creationId xmlns:a16="http://schemas.microsoft.com/office/drawing/2014/main" id="{CB57646D-60BA-4A0A-86E5-3AAB9C1D3F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066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nail1">
            <a:extLst>
              <a:ext uri="{FF2B5EF4-FFF2-40B4-BE49-F238E27FC236}">
                <a16:creationId xmlns:a16="http://schemas.microsoft.com/office/drawing/2014/main" id="{4F743001-6474-40B6-A460-F5740F0553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3401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ouse">
            <a:extLst>
              <a:ext uri="{FF2B5EF4-FFF2-40B4-BE49-F238E27FC236}">
                <a16:creationId xmlns:a16="http://schemas.microsoft.com/office/drawing/2014/main" id="{76E6ED9D-ED03-4939-ACDA-560B1EBAC8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rabbit">
            <a:extLst>
              <a:ext uri="{FF2B5EF4-FFF2-40B4-BE49-F238E27FC236}">
                <a16:creationId xmlns:a16="http://schemas.microsoft.com/office/drawing/2014/main" id="{D4CF91D1-280E-47D1-99E6-0BC9D683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738688"/>
            <a:ext cx="25146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bird">
            <a:extLst>
              <a:ext uri="{FF2B5EF4-FFF2-40B4-BE49-F238E27FC236}">
                <a16:creationId xmlns:a16="http://schemas.microsoft.com/office/drawing/2014/main" id="{694BF398-E586-4509-A3E5-CA30637EE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990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ogcrazy">
            <a:extLst>
              <a:ext uri="{FF2B5EF4-FFF2-40B4-BE49-F238E27FC236}">
                <a16:creationId xmlns:a16="http://schemas.microsoft.com/office/drawing/2014/main" id="{4E711185-EAE4-4909-8E24-C131FE0262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65" flipH="1">
            <a:off x="1828801" y="4953000"/>
            <a:ext cx="1001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animated_chick[1]">
            <a:extLst>
              <a:ext uri="{FF2B5EF4-FFF2-40B4-BE49-F238E27FC236}">
                <a16:creationId xmlns:a16="http://schemas.microsoft.com/office/drawing/2014/main" id="{2200D748-389A-4FCA-B762-971BB9C2F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1"/>
            <a:ext cx="144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duck4[1]">
            <a:extLst>
              <a:ext uri="{FF2B5EF4-FFF2-40B4-BE49-F238E27FC236}">
                <a16:creationId xmlns:a16="http://schemas.microsoft.com/office/drawing/2014/main" id="{15F57FB5-64A8-4434-A216-F73DAE1C2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ImageX[49]">
            <a:extLst>
              <a:ext uri="{FF2B5EF4-FFF2-40B4-BE49-F238E27FC236}">
                <a16:creationId xmlns:a16="http://schemas.microsoft.com/office/drawing/2014/main" id="{A5884FE8-A7C0-4CDD-8244-AE3896661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WordArt 15">
            <a:extLst>
              <a:ext uri="{FF2B5EF4-FFF2-40B4-BE49-F238E27FC236}">
                <a16:creationId xmlns:a16="http://schemas.microsoft.com/office/drawing/2014/main" id="{31BDD988-489D-4080-9EDB-30A692E6D0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981201"/>
            <a:ext cx="7467600" cy="1801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01019 C 0.1026 -0.0125 0.10191 -0.01412 0.11615 -0.01806 C 0.12656 -0.02616 0.13837 -0.03287 0.14705 -0.04399 C 0.15434 -0.05301 0.15851 -0.06297 0.16615 -0.07107 C 0.16944 -0.0794 0.17465 -0.08519 0.17795 -0.09283 C 0.18212 -0.10209 0.18455 -0.11158 0.18837 -0.12037 C 0.19462 -0.13403 0.20885 -0.14121 0.22118 -0.14399 C 0.22899 -0.15 0.22483 -0.14746 0.23681 -0.15186 C 0.23837 -0.15255 0.24201 -0.15394 0.24201 -0.15348 C 0.25278 -0.16227 0.25538 -0.15926 0.27118 -0.15787 C 0.27326 -0.15695 0.27587 -0.15649 0.27795 -0.15556 C 0.2816 -0.1544 0.28837 -0.15186 0.28837 -0.15162 C 0.29965 -0.14306 0.28837 -0.15394 0.29531 -0.14005 C 0.29653 -0.13774 0.29878 -0.13635 0.30052 -0.13403 C 0.30278 -0.13102 0.30625 -0.12408 0.30747 -0.12037 C 0.30885 -0.11644 0.30972 -0.1125 0.31094 -0.10857 C 0.31146 -0.10649 0.3125 -0.10255 0.3125 -0.10232 C 0.31319 -0.09746 0.31389 -0.09213 0.31441 -0.08704 C 0.3151 -0.07778 0.31528 -0.06875 0.31615 -0.05973 C 0.31684 -0.05139 0.32639 -0.03797 0.32639 -0.03774 C 0.34236 -0.03843 0.35851 -0.03727 0.37465 -0.03959 C 0.37674 -0.04005 0.37656 -0.04399 0.37795 -0.04561 C 0.37951 -0.04723 0.3816 -0.04723 0.38333 -0.04792 C 0.38507 -0.05024 0.38646 -0.05348 0.38837 -0.05579 C 0.39063 -0.05811 0.3934 -0.05903 0.39531 -0.06181 C 0.39688 -0.06366 0.39722 -0.0669 0.39878 -0.06922 C 0.40017 -0.07153 0.40243 -0.07315 0.40399 -0.075 C 0.4059 -0.07778 0.40747 -0.08056 0.4092 -0.08334 C 0.41042 -0.08519 0.41111 -0.0875 0.41267 -0.08912 C 0.4158 -0.09213 0.42292 -0.09676 0.42292 -0.09676 C 0.43385 -0.09283 0.43681 -0.08102 0.44028 -0.06922 C 0.4408 -0.04445 0.44097 -0.01945 0.44201 0.00532 C 0.44236 0.01296 0.44635 0.01689 0.45226 0.01898 C 0.45278 0.02083 0.45226 0.0243 0.45399 0.02476 C 0.45747 0.02592 0.46128 0.01689 0.46267 0.01527 C 0.46406 0.01342 0.46632 0.01296 0.46771 0.01134 C 0.48003 -0.00301 0.46632 0.00833 0.47813 -0.00047 C 0.48264 -0.01644 0.49844 -0.01806 0.5092 -0.02616 C 0.52031 -0.0345 0.53542 -0.04792 0.54358 -0.05973 C 0.54653 -0.06412 0.56615 -0.08912 0.56944 -0.09676 C 0.57205 -0.10301 0.57813 -0.11482 0.57813 -0.11436 C 0.5776 -0.12431 0.5783 -0.1345 0.57639 -0.14399 C 0.57587 -0.1463 0.57257 -0.14607 0.57118 -0.14792 C 0.56962 -0.15 0.56927 -0.15325 0.56771 -0.15556 C 0.55868 -0.16899 0.54618 -0.18681 0.5316 -0.19098 C 0.5125 -0.20556 0.4941 -0.21551 0.47118 -0.21852 C 0.42517 -0.23658 0.31719 -0.22848 0.30052 -0.22848 C 0.28906 -0.23172 0.2776 -0.23241 0.26615 -0.2345 C 0.24844 -0.23727 0.23229 -0.2426 0.21441 -0.24422 C 0.11788 -0.28056 0.01024 -0.24676 -0.0908 -0.24607 C -0.11007 -0.2426 -0.1283 -0.2382 -0.14826 -0.23635 C -0.16319 -0.23334 -0.1816 -0.23033 -0.19601 -0.22454 C -0.20677 -0.22061 -0.21562 -0.21343 -0.22708 -0.21088 C -0.23437 -0.20579 -0.23958 -0.20139 -0.24774 -0.19908 C -0.2533 -0.19491 -0.25868 -0.19144 -0.26493 -0.18936 C -0.26771 -0.18681 -0.27483 -0.18149 -0.27708 -0.17755 C -0.28403 -0.16575 -0.27222 -0.17662 -0.28403 -0.1676 C -0.29115 -0.15394 -0.28715 -0.16088 -0.29601 -0.14607 C -0.29878 -0.14144 -0.30677 -0.13403 -0.30677 -0.1338 C -0.30694 -0.13172 -0.30712 -0.12871 -0.30833 -0.12616 C -0.30885 -0.12408 -0.31076 -0.12269 -0.31146 -0.12037 C -0.31302 -0.11528 -0.31372 -0.10996 -0.31493 -0.10463 C -0.31545 -0.10209 -0.31667 -0.09676 -0.31667 -0.09676 C -0.31545 -0.07987 -0.31354 -0.05903 -0.30469 -0.04399 C -0.30295 -0.04051 -0.29983 -0.03889 -0.29792 -0.03612 C -0.27778 -0.01019 -0.30573 -0.04514 -0.28906 -0.02037 C -0.28663 -0.01644 -0.28316 -0.01412 -0.28056 -0.01019 C -0.27274 0.00046 -0.26562 0.01458 -0.25295 0.01898 C -0.25122 0.02037 -0.24931 0.02129 -0.24774 0.02291 C -0.24288 0.028 -0.23924 0.03472 -0.23385 0.03888 C -0.22326 0.04675 -0.21215 0.05694 -0.20122 0.06412 C -0.18889 0.07268 -0.17431 0.07708 -0.16146 0.08379 C -0.15 0.09004 -0.13906 0.09675 -0.12708 0.10185 C -0.10885 0.10925 -0.08976 0.10972 -0.07014 0.11157 C -0.03854 0.11088 -0.00694 0.11041 0.02465 0.10925 C 0.03021 0.10925 0.0375 0.10509 0.04358 0.1037 C 0.05382 0.10138 0.06424 0.09976 0.07465 0.09791 C 0.08715 0.09513 0.09931 0.09351 0.11094 0.08773 C 0.13021 0.078 0.15035 0.07037 0.16944 0.06018 C 0.20069 0.04398 0.16979 0.0574 0.19201 0.05046 C 0.19722 0.04884 0.20747 0.04444 0.20747 0.0449 C 0.23941 0.02037 0.34201 0.03101 0.34878 0.03101 C 0.36076 0.02754 0.37292 0.02708 0.38333 0.01898 C 0.38455 0.01689 0.38542 0.01458 0.38681 0.01342 C 0.39306 0.00648 0.39201 0.01296 0.39201 0.00532 " pathEditMode="relative" rAng="0" ptsTypes="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7D8F2C3-9F7B-4104-ADFB-21320E624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1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đội trồng cây đã trồng được 948 cây, sau đó trồng thêm được bằng  </a:t>
            </a:r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số cây đã trồng.    </a:t>
            </a: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3                                                      </a:t>
            </a: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 đội đó đã trồng  được tất cả bao nhiêu cây?</a:t>
            </a:r>
          </a:p>
        </p:txBody>
      </p:sp>
      <p:sp>
        <p:nvSpPr>
          <p:cNvPr id="11267" name="Rectangle 23">
            <a:extLst>
              <a:ext uri="{FF2B5EF4-FFF2-40B4-BE49-F238E27FC236}">
                <a16:creationId xmlns:a16="http://schemas.microsoft.com/office/drawing/2014/main" id="{973BBE1E-B18E-4F9A-BE65-58CC133E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7092"/>
            <a:ext cx="110639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400">
              <a:latin typeface="VNI-Times" pitchFamily="2" charset="0"/>
              <a:cs typeface="Times New Roman" panose="02020603050405020304" pitchFamily="18" charset="0"/>
            </a:endParaRPr>
          </a:p>
          <a:p>
            <a:r>
              <a:rPr lang="vi-VN" altLang="en-US" sz="1400">
                <a:latin typeface="VNI-Times" pitchFamily="2" charset="0"/>
                <a:cs typeface="Times New Roman" panose="02020603050405020304" pitchFamily="18" charset="0"/>
              </a:rPr>
              <a:t>                       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11268" name="Rectangle 18">
            <a:extLst>
              <a:ext uri="{FF2B5EF4-FFF2-40B4-BE49-F238E27FC236}">
                <a16:creationId xmlns:a16="http://schemas.microsoft.com/office/drawing/2014/main" id="{CF5FB5B1-C9B9-4790-953D-D446E065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20">
            <a:extLst>
              <a:ext uri="{FF2B5EF4-FFF2-40B4-BE49-F238E27FC236}">
                <a16:creationId xmlns:a16="http://schemas.microsoft.com/office/drawing/2014/main" id="{2B8BD275-669E-44DC-B5DE-77987012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22">
            <a:extLst>
              <a:ext uri="{FF2B5EF4-FFF2-40B4-BE49-F238E27FC236}">
                <a16:creationId xmlns:a16="http://schemas.microsoft.com/office/drawing/2014/main" id="{F61F5422-480C-47CF-ABEB-0B6887CE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271" name="Picture 5" descr="barr37">
            <a:extLst>
              <a:ext uri="{FF2B5EF4-FFF2-40B4-BE49-F238E27FC236}">
                <a16:creationId xmlns:a16="http://schemas.microsoft.com/office/drawing/2014/main" id="{0148BCAF-90A0-4BC5-B6F6-F346906BA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05000" y="4267200"/>
            <a:ext cx="2400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Line 10">
            <a:extLst>
              <a:ext uri="{FF2B5EF4-FFF2-40B4-BE49-F238E27FC236}">
                <a16:creationId xmlns:a16="http://schemas.microsoft.com/office/drawing/2014/main" id="{51346A58-8009-4557-A320-CE421F1DE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590800"/>
            <a:ext cx="350520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23">
            <a:extLst>
              <a:ext uri="{FF2B5EF4-FFF2-40B4-BE49-F238E27FC236}">
                <a16:creationId xmlns:a16="http://schemas.microsoft.com/office/drawing/2014/main" id="{05AA4FBF-C82C-4F7B-A186-B1A96980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7092"/>
            <a:ext cx="110639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400">
              <a:latin typeface="VNI-Times" pitchFamily="2" charset="0"/>
              <a:cs typeface="Times New Roman" panose="02020603050405020304" pitchFamily="18" charset="0"/>
            </a:endParaRPr>
          </a:p>
          <a:p>
            <a:r>
              <a:rPr lang="vi-VN" altLang="en-US" sz="1400">
                <a:latin typeface="VNI-Times" pitchFamily="2" charset="0"/>
                <a:cs typeface="Times New Roman" panose="02020603050405020304" pitchFamily="18" charset="0"/>
              </a:rPr>
              <a:t>                       </a:t>
            </a:r>
            <a:endParaRPr lang="en-US" altLang="en-US" sz="1100"/>
          </a:p>
          <a:p>
            <a:endParaRPr lang="en-US" alt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4815608A-DCA5-480B-A684-6F4472A23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F0B7CE40-EFCA-4260-A426-CED1F384C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7D411745-E743-45ED-A1C8-14B7A8AB3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25146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11">
            <a:extLst>
              <a:ext uri="{FF2B5EF4-FFF2-40B4-BE49-F238E27FC236}">
                <a16:creationId xmlns:a16="http://schemas.microsoft.com/office/drawing/2014/main" id="{2748A990-66FE-4885-A167-3E88C997F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6" name="Rectangle 30">
            <a:extLst>
              <a:ext uri="{FF2B5EF4-FFF2-40B4-BE49-F238E27FC236}">
                <a16:creationId xmlns:a16="http://schemas.microsoft.com/office/drawing/2014/main" id="{FEC08850-3546-4986-84D9-EFD82667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1371601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/>
          </a:p>
        </p:txBody>
      </p:sp>
      <p:sp>
        <p:nvSpPr>
          <p:cNvPr id="12297" name="Rectangle 24">
            <a:extLst>
              <a:ext uri="{FF2B5EF4-FFF2-40B4-BE49-F238E27FC236}">
                <a16:creationId xmlns:a16="http://schemas.microsoft.com/office/drawing/2014/main" id="{10F613A6-A14F-4F2F-B2A1-7B1437B7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057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800" b="1" i="1">
                <a:cs typeface="Times New Roman" panose="02020603050405020304" pitchFamily="18" charset="0"/>
              </a:rPr>
              <a:t>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948 cây                                                     </a:t>
            </a:r>
            <a:r>
              <a:rPr lang="en-US" altLang="en-US" sz="2800" b="1" i="1">
                <a:latin typeface="VNI-Times" pitchFamily="2" charset="0"/>
                <a:cs typeface="Times New Roman" panose="02020603050405020304" pitchFamily="18" charset="0"/>
              </a:rPr>
              <a:t>       </a:t>
            </a:r>
            <a:endParaRPr lang="en-US" altLang="en-US" sz="2800" b="1" i="1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1DC7935B-1380-4B53-A55F-A8EB91C0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3668713"/>
            <a:ext cx="43481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</a:t>
            </a:r>
            <a:r>
              <a:rPr lang="vi-VN" alt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C00000"/>
              </a:solidFill>
            </a:endParaRPr>
          </a:p>
          <a:p>
            <a:pPr algn="ctr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trồng thêm là:</a:t>
            </a:r>
            <a:endParaRPr lang="en-US" altLang="en-US" sz="2800" b="1">
              <a:solidFill>
                <a:srgbClr val="C00000"/>
              </a:solidFill>
            </a:endParaRPr>
          </a:p>
          <a:p>
            <a:pPr algn="ctr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948 : 3 = 316 (cây)</a:t>
            </a:r>
            <a:endParaRPr lang="en-US" altLang="en-US" sz="2800" b="1">
              <a:solidFill>
                <a:srgbClr val="C00000"/>
              </a:solidFill>
            </a:endParaRPr>
          </a:p>
          <a:p>
            <a:pPr algn="ctr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trồng được tất cả là:</a:t>
            </a:r>
            <a:endParaRPr lang="en-US" altLang="en-US" sz="2800" b="1">
              <a:solidFill>
                <a:srgbClr val="C00000"/>
              </a:solidFill>
            </a:endParaRPr>
          </a:p>
          <a:p>
            <a:pPr algn="ctr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948 + 316 =  1264 (cây)</a:t>
            </a:r>
            <a:endParaRPr lang="en-US" altLang="en-US" sz="2800" b="1">
              <a:solidFill>
                <a:srgbClr val="C00000"/>
              </a:solidFill>
            </a:endParaRPr>
          </a:p>
          <a:p>
            <a:pPr algn="ctr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1264 cây</a:t>
            </a:r>
            <a:endParaRPr lang="vi-VN" altLang="en-US" sz="2800" b="1">
              <a:solidFill>
                <a:srgbClr val="C00000"/>
              </a:solidFill>
            </a:endParaRPr>
          </a:p>
        </p:txBody>
      </p:sp>
      <p:sp>
        <p:nvSpPr>
          <p:cNvPr id="12299" name="Rectangle 38">
            <a:extLst>
              <a:ext uri="{FF2B5EF4-FFF2-40B4-BE49-F238E27FC236}">
                <a16:creationId xmlns:a16="http://schemas.microsoft.com/office/drawing/2014/main" id="{0DC107C8-5913-434F-AE66-FDAA57F1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1"/>
            <a:ext cx="419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thêm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12300" name="Rectangle 24">
            <a:extLst>
              <a:ext uri="{FF2B5EF4-FFF2-40B4-BE49-F238E27FC236}">
                <a16:creationId xmlns:a16="http://schemas.microsoft.com/office/drawing/2014/main" id="{38792907-DAF3-4056-A83A-D2EBC1826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800" b="1" i="1">
                <a:cs typeface="Times New Roman" panose="02020603050405020304" pitchFamily="18" charset="0"/>
              </a:rPr>
              <a:t>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Đã trồng:                                                     </a:t>
            </a:r>
            <a:r>
              <a:rPr lang="en-US" altLang="en-US" sz="2800" b="1" i="1">
                <a:latin typeface="VNI-Times" pitchFamily="2" charset="0"/>
                <a:cs typeface="Times New Roman" panose="02020603050405020304" pitchFamily="18" charset="0"/>
              </a:rPr>
              <a:t>       </a:t>
            </a:r>
            <a:endParaRPr lang="en-US" altLang="en-US" sz="2800" b="1" i="1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E7D379F8-9170-4B35-8E30-04504F363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id="{E2242FD5-C088-4E71-9DAC-771514E93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24201"/>
            <a:ext cx="1588" cy="2270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D79323-C5C7-4BFB-8FE2-3B1897BC2D19}"/>
              </a:ext>
            </a:extLst>
          </p:cNvPr>
          <p:cNvCxnSpPr/>
          <p:nvPr/>
        </p:nvCxnSpPr>
        <p:spPr bwMode="auto">
          <a:xfrm rot="16200000" flipH="1">
            <a:off x="5371306" y="2705894"/>
            <a:ext cx="1588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39FEB04D-7799-45BB-8B37-71B3CB3912C4}"/>
              </a:ext>
            </a:extLst>
          </p:cNvPr>
          <p:cNvSpPr/>
          <p:nvPr/>
        </p:nvSpPr>
        <p:spPr bwMode="auto">
          <a:xfrm>
            <a:off x="8610600" y="2438400"/>
            <a:ext cx="304800" cy="11430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5" name="Rectangle 21">
            <a:extLst>
              <a:ext uri="{FF2B5EF4-FFF2-40B4-BE49-F238E27FC236}">
                <a16:creationId xmlns:a16="http://schemas.microsoft.com/office/drawing/2014/main" id="{F42ED110-BFE4-4678-83C7-863EB5B6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81940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cây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12306" name="Text Box 4">
            <a:extLst>
              <a:ext uri="{FF2B5EF4-FFF2-40B4-BE49-F238E27FC236}">
                <a16:creationId xmlns:a16="http://schemas.microsoft.com/office/drawing/2014/main" id="{A42EF6CB-69A4-45EC-8291-0A85A220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307" name="AutoShape 3">
            <a:extLst>
              <a:ext uri="{FF2B5EF4-FFF2-40B4-BE49-F238E27FC236}">
                <a16:creationId xmlns:a16="http://schemas.microsoft.com/office/drawing/2014/main" id="{C1CBF3B5-D5DB-4021-96AF-74A988A0C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1600"/>
            <a:ext cx="1828800" cy="838200"/>
          </a:xfrm>
          <a:prstGeom prst="cloudCallout">
            <a:avLst>
              <a:gd name="adj1" fmla="val -9894"/>
              <a:gd name="adj2" fmla="val 140907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8776EFE-9CAE-43D0-B751-14AD9257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1"/>
            <a:ext cx="350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3600" b="1" u="sng" dirty="0" err="1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u="sng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4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: </a:t>
            </a:r>
            <a:r>
              <a:rPr lang="en-US" sz="3600" b="1" dirty="0" err="1">
                <a:solidFill>
                  <a:srgbClr val="0EAB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Tìm</a:t>
            </a:r>
            <a:r>
              <a:rPr lang="en-US" sz="3600" b="1" dirty="0">
                <a:solidFill>
                  <a:srgbClr val="0EAB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5400" b="1" dirty="0">
                <a:solidFill>
                  <a:srgbClr val="0EAB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5 hàng 1 ô ly" pitchFamily="34" charset="0"/>
              </a:rPr>
              <a:t>x</a:t>
            </a:r>
            <a:endParaRPr lang="en-US" sz="5400" b="1" dirty="0">
              <a:solidFill>
                <a:srgbClr val="0EAB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4CFEE64F-DA39-4AC6-B507-52166910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x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+ 1909 = 2050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19508C69-4B98-4F85-AC66-FAFB8EBE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x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586 = 3705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</a:p>
        </p:txBody>
      </p:sp>
      <p:sp>
        <p:nvSpPr>
          <p:cNvPr id="140297" name="Rectangle 9">
            <a:extLst>
              <a:ext uri="{FF2B5EF4-FFF2-40B4-BE49-F238E27FC236}">
                <a16:creationId xmlns:a16="http://schemas.microsoft.com/office/drawing/2014/main" id="{AF029028-8CC3-4075-A42E-94E3E0CA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3434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8462 – 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762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marL="838200" indent="-838200" algn="ctr">
              <a:defRPr/>
            </a:pPr>
            <a:endParaRPr lang="en-US" sz="3600" b="1" dirty="0">
              <a:solidFill>
                <a:srgbClr val="2714B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pic>
        <p:nvPicPr>
          <p:cNvPr id="140303" name="Picture 15" descr="j0303301">
            <a:extLst>
              <a:ext uri="{FF2B5EF4-FFF2-40B4-BE49-F238E27FC236}">
                <a16:creationId xmlns:a16="http://schemas.microsoft.com/office/drawing/2014/main" id="{3FF06D17-BBC2-4425-B1FE-E77EC3458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0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1" grpId="1"/>
      <p:bldP spid="140294" grpId="0"/>
      <p:bldP spid="140294" grpId="1"/>
      <p:bldP spid="140297" grpId="0"/>
      <p:bldP spid="14029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1D397B06-A83E-4AE9-B8D0-C284E511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1600201"/>
            <a:ext cx="8208963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vi-VN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buFontTx/>
              <a:buAutoNum type="alphaLcParenR"/>
            </a:pP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+ 1909 = 2050 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x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2050 - 1909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141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x – 586 = 3705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x </a:t>
            </a: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= 3705 + 586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4291</a:t>
            </a:r>
          </a:p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8462 – x = 762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x = 8462 – 762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x = 7700</a:t>
            </a:r>
          </a:p>
        </p:txBody>
      </p:sp>
    </p:spTree>
  </p:cSld>
  <p:clrMapOvr>
    <a:masterClrMapping/>
  </p:clrMapOvr>
  <p:transition>
    <p:spli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9F02EAAB-4823-4ABE-8E9F-33562657A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62000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/>
          </a:p>
        </p:txBody>
      </p:sp>
      <p:sp>
        <p:nvSpPr>
          <p:cNvPr id="15363" name="AutoShape 1">
            <a:extLst>
              <a:ext uri="{FF2B5EF4-FFF2-40B4-BE49-F238E27FC236}">
                <a16:creationId xmlns:a16="http://schemas.microsoft.com/office/drawing/2014/main" id="{1EB89CD6-27BC-493A-BEFA-A88FD8D4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43200"/>
            <a:ext cx="70866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0DA7315-1DCF-43C7-9438-820E327C2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89"/>
            <a:ext cx="82442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u="sng">
                <a:latin typeface="VNI-Times" pitchFamily="2" charset="0"/>
                <a:cs typeface="Times New Roman" panose="02020603050405020304" pitchFamily="18" charset="0"/>
              </a:rPr>
              <a:t>Bài 5:</a:t>
            </a:r>
            <a: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Cho 8 hình tam giác, moãi hình như hình bên :</a:t>
            </a:r>
            <a:endParaRPr lang="en-US" altLang="en-US" sz="2800" b="1">
              <a:latin typeface="VNI-Times" pitchFamily="2" charset="0"/>
            </a:endParaRPr>
          </a:p>
          <a:p>
            <a:endParaRPr lang="en-US" altLang="en-US" sz="3600">
              <a:latin typeface="VNI-Times" pitchFamily="2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6B356DB8-2BD6-449A-A727-A597EB59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990987"/>
            <a:ext cx="625870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</a:br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Hãy xếp thành hình tam giác to dưới đây</a:t>
            </a:r>
          </a:p>
          <a:p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2861C0-F14C-422A-AD2C-BCA366BC1E90}"/>
              </a:ext>
            </a:extLst>
          </p:cNvPr>
          <p:cNvCxnSpPr>
            <a:stCxn id="15362" idx="2"/>
            <a:endCxn id="15362" idx="4"/>
          </p:cNvCxnSpPr>
          <p:nvPr/>
        </p:nvCxnSpPr>
        <p:spPr bwMode="auto">
          <a:xfrm rot="16200000" flipH="1">
            <a:off x="3429001" y="1295401"/>
            <a:ext cx="3175" cy="152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DC6225-1DAE-4B9A-B66E-6D89D1A28A57}"/>
              </a:ext>
            </a:extLst>
          </p:cNvPr>
          <p:cNvCxnSpPr>
            <a:endCxn id="15362" idx="0"/>
          </p:cNvCxnSpPr>
          <p:nvPr/>
        </p:nvCxnSpPr>
        <p:spPr bwMode="auto">
          <a:xfrm rot="16200000" flipV="1">
            <a:off x="2134394" y="1294606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51EB6F-8F7C-4B5F-A7C8-668E3A9EDC6D}"/>
              </a:ext>
            </a:extLst>
          </p:cNvPr>
          <p:cNvGrpSpPr>
            <a:grpSpLocks/>
          </p:cNvGrpSpPr>
          <p:nvPr/>
        </p:nvGrpSpPr>
        <p:grpSpPr bwMode="auto">
          <a:xfrm>
            <a:off x="2514596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19458" name="AutoShape 2">
              <a:extLst>
                <a:ext uri="{FF2B5EF4-FFF2-40B4-BE49-F238E27FC236}">
                  <a16:creationId xmlns:a16="http://schemas.microsoft.com/office/drawing/2014/main" id="{36AE2476-3BD6-450D-B6E5-CA3C7AB53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charset="0"/>
              </a:endParaRPr>
            </a:p>
          </p:txBody>
        </p:sp>
        <p:sp>
          <p:nvSpPr>
            <p:cNvPr id="19459" name="Line 3">
              <a:extLst>
                <a:ext uri="{FF2B5EF4-FFF2-40B4-BE49-F238E27FC236}">
                  <a16:creationId xmlns:a16="http://schemas.microsoft.com/office/drawing/2014/main" id="{E9F6D6E0-1A4C-4BEF-BA33-68078DBE0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Line 4">
              <a:extLst>
                <a:ext uri="{FF2B5EF4-FFF2-40B4-BE49-F238E27FC236}">
                  <a16:creationId xmlns:a16="http://schemas.microsoft.com/office/drawing/2014/main" id="{5E6BA975-D5A6-44D3-A6F3-0B3DF9AD1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" name="Line 5">
              <a:extLst>
                <a:ext uri="{FF2B5EF4-FFF2-40B4-BE49-F238E27FC236}">
                  <a16:creationId xmlns:a16="http://schemas.microsoft.com/office/drawing/2014/main" id="{8AAD2FD7-79E3-4029-87B8-B56357DEF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" name="Line 6">
              <a:extLst>
                <a:ext uri="{FF2B5EF4-FFF2-40B4-BE49-F238E27FC236}">
                  <a16:creationId xmlns:a16="http://schemas.microsoft.com/office/drawing/2014/main" id="{DFCE103E-8818-4A84-B509-5ED6D5C8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4A3FF0C6-2E66-4A43-A98F-4780ABD7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" name="Line 8">
              <a:extLst>
                <a:ext uri="{FF2B5EF4-FFF2-40B4-BE49-F238E27FC236}">
                  <a16:creationId xmlns:a16="http://schemas.microsoft.com/office/drawing/2014/main" id="{AAEDB339-096D-4B89-8CC8-FBBFF4833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1F9F371D-347B-431D-955A-AA4C7E384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" descr="B46">
            <a:extLst>
              <a:ext uri="{FF2B5EF4-FFF2-40B4-BE49-F238E27FC236}">
                <a16:creationId xmlns:a16="http://schemas.microsoft.com/office/drawing/2014/main" id="{25AA5767-6A34-4FD9-BF1B-9C4792E1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9677400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00170">
            <a:extLst>
              <a:ext uri="{FF2B5EF4-FFF2-40B4-BE49-F238E27FC236}">
                <a16:creationId xmlns:a16="http://schemas.microsoft.com/office/drawing/2014/main" id="{8F31D302-355D-4E7A-A5F1-A0724ACE96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0170">
            <a:extLst>
              <a:ext uri="{FF2B5EF4-FFF2-40B4-BE49-F238E27FC236}">
                <a16:creationId xmlns:a16="http://schemas.microsoft.com/office/drawing/2014/main" id="{D6FAC447-AED4-43DA-848F-5DE79C7CB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70">
            <a:extLst>
              <a:ext uri="{FF2B5EF4-FFF2-40B4-BE49-F238E27FC236}">
                <a16:creationId xmlns:a16="http://schemas.microsoft.com/office/drawing/2014/main" id="{AAE03455-A132-4B00-921B-DE033568E8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">
            <a:extLst>
              <a:ext uri="{FF2B5EF4-FFF2-40B4-BE49-F238E27FC236}">
                <a16:creationId xmlns:a16="http://schemas.microsoft.com/office/drawing/2014/main" id="{2DF43F67-D2A5-450C-A26D-F9DFEDA2F9F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5791200"/>
            <a:ext cx="5715000" cy="1143000"/>
            <a:chOff x="0" y="3552"/>
            <a:chExt cx="1392" cy="768"/>
          </a:xfrm>
        </p:grpSpPr>
        <p:pic>
          <p:nvPicPr>
            <p:cNvPr id="17422" name="Picture 7" descr="671691">
              <a:extLst>
                <a:ext uri="{FF2B5EF4-FFF2-40B4-BE49-F238E27FC236}">
                  <a16:creationId xmlns:a16="http://schemas.microsoft.com/office/drawing/2014/main" id="{9EA13D48-4F92-4D1E-822F-A92689083E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8" descr="671691">
              <a:extLst>
                <a:ext uri="{FF2B5EF4-FFF2-40B4-BE49-F238E27FC236}">
                  <a16:creationId xmlns:a16="http://schemas.microsoft.com/office/drawing/2014/main" id="{C59A9FE0-41BF-4C65-B44E-4B707B1E2E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4" descr="~~~~">
            <a:extLst>
              <a:ext uri="{FF2B5EF4-FFF2-40B4-BE49-F238E27FC236}">
                <a16:creationId xmlns:a16="http://schemas.microsoft.com/office/drawing/2014/main" id="{F5D26DF4-D237-4742-AC1C-E4C7BED7B5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4" descr="~~~~">
            <a:extLst>
              <a:ext uri="{FF2B5EF4-FFF2-40B4-BE49-F238E27FC236}">
                <a16:creationId xmlns:a16="http://schemas.microsoft.com/office/drawing/2014/main" id="{BDC74E90-BC9E-4C54-9693-CED29036F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4" descr="~~~~">
            <a:extLst>
              <a:ext uri="{FF2B5EF4-FFF2-40B4-BE49-F238E27FC236}">
                <a16:creationId xmlns:a16="http://schemas.microsoft.com/office/drawing/2014/main" id="{23FAA338-5359-4C69-8A29-B62433170A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 descr="~~~~">
            <a:extLst>
              <a:ext uri="{FF2B5EF4-FFF2-40B4-BE49-F238E27FC236}">
                <a16:creationId xmlns:a16="http://schemas.microsoft.com/office/drawing/2014/main" id="{77DECC9C-7127-4CC8-92E9-14CAEEE2B5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4" descr="~~~~">
            <a:extLst>
              <a:ext uri="{FF2B5EF4-FFF2-40B4-BE49-F238E27FC236}">
                <a16:creationId xmlns:a16="http://schemas.microsoft.com/office/drawing/2014/main" id="{6619AAB1-0ECB-471F-9D8D-BF50B2AF0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4">
            <a:extLst>
              <a:ext uri="{FF2B5EF4-FFF2-40B4-BE49-F238E27FC236}">
                <a16:creationId xmlns:a16="http://schemas.microsoft.com/office/drawing/2014/main" id="{EB6AA6A0-185C-4726-B519-6B4F952C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"/>
            <a:ext cx="4495800" cy="2057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Dặn dò:</a:t>
            </a:r>
          </a:p>
        </p:txBody>
      </p:sp>
      <p:sp>
        <p:nvSpPr>
          <p:cNvPr id="17421" name="Text Box 15">
            <a:extLst>
              <a:ext uri="{FF2B5EF4-FFF2-40B4-BE49-F238E27FC236}">
                <a16:creationId xmlns:a16="http://schemas.microsoft.com/office/drawing/2014/main" id="{65B5EB26-E469-4D9D-AF3E-CFFC6990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1"/>
            <a:ext cx="86106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-Về nhà học bài.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Chuẩn bị: Tháng - Năm</a:t>
            </a:r>
            <a:endParaRPr lang="en-US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9">
            <a:extLst>
              <a:ext uri="{FF2B5EF4-FFF2-40B4-BE49-F238E27FC236}">
                <a16:creationId xmlns:a16="http://schemas.microsoft.com/office/drawing/2014/main" id="{1925B9CA-3B27-4F0E-A6E0-22203071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WordArt 3" descr="Purple mesh">
            <a:extLst>
              <a:ext uri="{FF2B5EF4-FFF2-40B4-BE49-F238E27FC236}">
                <a16:creationId xmlns:a16="http://schemas.microsoft.com/office/drawing/2014/main" id="{B0D98A86-7D08-4FC2-9177-A88F4CAF43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752600"/>
            <a:ext cx="4343400" cy="3429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737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Chào tạm biệt . Hẹn gặp lại . </a:t>
            </a:r>
          </a:p>
        </p:txBody>
      </p:sp>
      <p:pic>
        <p:nvPicPr>
          <p:cNvPr id="18436" name="Picture 4" descr="29">
            <a:extLst>
              <a:ext uri="{FF2B5EF4-FFF2-40B4-BE49-F238E27FC236}">
                <a16:creationId xmlns:a16="http://schemas.microsoft.com/office/drawing/2014/main" id="{0660C78E-452E-418A-B2F2-8B8E5901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7239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5">
            <a:extLst>
              <a:ext uri="{FF2B5EF4-FFF2-40B4-BE49-F238E27FC236}">
                <a16:creationId xmlns:a16="http://schemas.microsoft.com/office/drawing/2014/main" id="{CBDD08FB-C95B-424A-9C42-403B9B11E086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-228600"/>
            <a:ext cx="9115425" cy="7239000"/>
            <a:chOff x="18" y="11"/>
            <a:chExt cx="5724" cy="4298"/>
          </a:xfrm>
        </p:grpSpPr>
        <p:sp>
          <p:nvSpPr>
            <p:cNvPr id="18444" name="Freeform 6">
              <a:extLst>
                <a:ext uri="{FF2B5EF4-FFF2-40B4-BE49-F238E27FC236}">
                  <a16:creationId xmlns:a16="http://schemas.microsoft.com/office/drawing/2014/main" id="{5AF96073-456A-42B4-9775-897F2E84C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" y="145"/>
              <a:ext cx="5298" cy="4030"/>
            </a:xfrm>
            <a:custGeom>
              <a:avLst/>
              <a:gdLst>
                <a:gd name="T0" fmla="*/ 278 w 5298"/>
                <a:gd name="T1" fmla="*/ 3904 h 4030"/>
                <a:gd name="T2" fmla="*/ 150 w 5298"/>
                <a:gd name="T3" fmla="*/ 3840 h 4030"/>
                <a:gd name="T4" fmla="*/ 73 w 5298"/>
                <a:gd name="T5" fmla="*/ 3985 h 4030"/>
                <a:gd name="T6" fmla="*/ 0 w 5298"/>
                <a:gd name="T7" fmla="*/ 3741 h 4030"/>
                <a:gd name="T8" fmla="*/ 128 w 5298"/>
                <a:gd name="T9" fmla="*/ 3613 h 4030"/>
                <a:gd name="T10" fmla="*/ 0 w 5298"/>
                <a:gd name="T11" fmla="*/ 3585 h 4030"/>
                <a:gd name="T12" fmla="*/ 44 w 5298"/>
                <a:gd name="T13" fmla="*/ 3365 h 4030"/>
                <a:gd name="T14" fmla="*/ 95 w 5298"/>
                <a:gd name="T15" fmla="*/ 3585 h 4030"/>
                <a:gd name="T16" fmla="*/ 381 w 5298"/>
                <a:gd name="T17" fmla="*/ 3916 h 4030"/>
                <a:gd name="T18" fmla="*/ 879 w 5298"/>
                <a:gd name="T19" fmla="*/ 4003 h 4030"/>
                <a:gd name="T20" fmla="*/ 887 w 5298"/>
                <a:gd name="T21" fmla="*/ 4030 h 4030"/>
                <a:gd name="T22" fmla="*/ 557 w 5298"/>
                <a:gd name="T23" fmla="*/ 4030 h 4030"/>
                <a:gd name="T24" fmla="*/ 498 w 5298"/>
                <a:gd name="T25" fmla="*/ 3987 h 4030"/>
                <a:gd name="T26" fmla="*/ 381 w 5298"/>
                <a:gd name="T27" fmla="*/ 4012 h 4030"/>
                <a:gd name="T28" fmla="*/ 5254 w 5298"/>
                <a:gd name="T29" fmla="*/ 4003 h 4030"/>
                <a:gd name="T30" fmla="*/ 5221 w 5298"/>
                <a:gd name="T31" fmla="*/ 3886 h 4030"/>
                <a:gd name="T32" fmla="*/ 5254 w 5298"/>
                <a:gd name="T33" fmla="*/ 3904 h 4030"/>
                <a:gd name="T34" fmla="*/ 5163 w 5298"/>
                <a:gd name="T35" fmla="*/ 3927 h 4030"/>
                <a:gd name="T36" fmla="*/ 5199 w 5298"/>
                <a:gd name="T37" fmla="*/ 3718 h 4030"/>
                <a:gd name="T38" fmla="*/ 5199 w 5298"/>
                <a:gd name="T39" fmla="*/ 3666 h 4030"/>
                <a:gd name="T40" fmla="*/ 5229 w 5298"/>
                <a:gd name="T41" fmla="*/ 3491 h 4030"/>
                <a:gd name="T42" fmla="*/ 5229 w 5298"/>
                <a:gd name="T43" fmla="*/ 3393 h 4030"/>
                <a:gd name="T44" fmla="*/ 5207 w 5298"/>
                <a:gd name="T45" fmla="*/ 3776 h 4030"/>
                <a:gd name="T46" fmla="*/ 4613 w 5298"/>
                <a:gd name="T47" fmla="*/ 3925 h 4030"/>
                <a:gd name="T48" fmla="*/ 4261 w 5298"/>
                <a:gd name="T49" fmla="*/ 3964 h 4030"/>
                <a:gd name="T50" fmla="*/ 4595 w 5298"/>
                <a:gd name="T51" fmla="*/ 3996 h 4030"/>
                <a:gd name="T52" fmla="*/ 4701 w 5298"/>
                <a:gd name="T53" fmla="*/ 4003 h 4030"/>
                <a:gd name="T54" fmla="*/ 4800 w 5298"/>
                <a:gd name="T55" fmla="*/ 4030 h 4030"/>
                <a:gd name="T56" fmla="*/ 5251 w 5298"/>
                <a:gd name="T57" fmla="*/ 3776 h 4030"/>
                <a:gd name="T58" fmla="*/ 5247 w 5298"/>
                <a:gd name="T59" fmla="*/ 688 h 4030"/>
                <a:gd name="T60" fmla="*/ 242 w 5298"/>
                <a:gd name="T61" fmla="*/ 144 h 4030"/>
                <a:gd name="T62" fmla="*/ 77 w 5298"/>
                <a:gd name="T63" fmla="*/ 211 h 4030"/>
                <a:gd name="T64" fmla="*/ 176 w 5298"/>
                <a:gd name="T65" fmla="*/ 84 h 4030"/>
                <a:gd name="T66" fmla="*/ 47 w 5298"/>
                <a:gd name="T67" fmla="*/ 254 h 4030"/>
                <a:gd name="T68" fmla="*/ 44 w 5298"/>
                <a:gd name="T69" fmla="*/ 323 h 4030"/>
                <a:gd name="T70" fmla="*/ 0 w 5298"/>
                <a:gd name="T71" fmla="*/ 385 h 4030"/>
                <a:gd name="T72" fmla="*/ 0 w 5298"/>
                <a:gd name="T73" fmla="*/ 566 h 4030"/>
                <a:gd name="T74" fmla="*/ 113 w 5298"/>
                <a:gd name="T75" fmla="*/ 566 h 4030"/>
                <a:gd name="T76" fmla="*/ 242 w 5298"/>
                <a:gd name="T77" fmla="*/ 167 h 4030"/>
                <a:gd name="T78" fmla="*/ 703 w 5298"/>
                <a:gd name="T79" fmla="*/ 59 h 4030"/>
                <a:gd name="T80" fmla="*/ 1037 w 5298"/>
                <a:gd name="T81" fmla="*/ 0 h 4030"/>
                <a:gd name="T82" fmla="*/ 652 w 5298"/>
                <a:gd name="T83" fmla="*/ 0 h 4030"/>
                <a:gd name="T84" fmla="*/ 447 w 5298"/>
                <a:gd name="T85" fmla="*/ 80 h 4030"/>
                <a:gd name="T86" fmla="*/ 403 w 5298"/>
                <a:gd name="T87" fmla="*/ 0 h 4030"/>
                <a:gd name="T88" fmla="*/ 242 w 5298"/>
                <a:gd name="T89" fmla="*/ 103 h 4030"/>
                <a:gd name="T90" fmla="*/ 5042 w 5298"/>
                <a:gd name="T91" fmla="*/ 48 h 4030"/>
                <a:gd name="T92" fmla="*/ 5097 w 5298"/>
                <a:gd name="T93" fmla="*/ 167 h 4030"/>
                <a:gd name="T94" fmla="*/ 5196 w 5298"/>
                <a:gd name="T95" fmla="*/ 84 h 4030"/>
                <a:gd name="T96" fmla="*/ 5298 w 5298"/>
                <a:gd name="T97" fmla="*/ 348 h 4030"/>
                <a:gd name="T98" fmla="*/ 5229 w 5298"/>
                <a:gd name="T99" fmla="*/ 392 h 4030"/>
                <a:gd name="T100" fmla="*/ 5298 w 5298"/>
                <a:gd name="T101" fmla="*/ 456 h 4030"/>
                <a:gd name="T102" fmla="*/ 5185 w 5298"/>
                <a:gd name="T103" fmla="*/ 665 h 4030"/>
                <a:gd name="T104" fmla="*/ 5130 w 5298"/>
                <a:gd name="T105" fmla="*/ 270 h 4030"/>
                <a:gd name="T106" fmla="*/ 4895 w 5298"/>
                <a:gd name="T107" fmla="*/ 59 h 4030"/>
                <a:gd name="T108" fmla="*/ 4375 w 5298"/>
                <a:gd name="T109" fmla="*/ 43 h 4030"/>
                <a:gd name="T110" fmla="*/ 4554 w 5298"/>
                <a:gd name="T111" fmla="*/ 43 h 4030"/>
                <a:gd name="T112" fmla="*/ 4683 w 5298"/>
                <a:gd name="T113" fmla="*/ 61 h 4030"/>
                <a:gd name="T114" fmla="*/ 4767 w 5298"/>
                <a:gd name="T115" fmla="*/ 61 h 4030"/>
                <a:gd name="T116" fmla="*/ 5298 w 5298"/>
                <a:gd name="T117" fmla="*/ 18 h 4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5" name="Group 7">
              <a:extLst>
                <a:ext uri="{FF2B5EF4-FFF2-40B4-BE49-F238E27FC236}">
                  <a16:creationId xmlns:a16="http://schemas.microsoft.com/office/drawing/2014/main" id="{D165ACC1-722D-4CD6-94B5-D6C9F652F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18446" name="Freeform 8">
                <a:extLst>
                  <a:ext uri="{FF2B5EF4-FFF2-40B4-BE49-F238E27FC236}">
                    <a16:creationId xmlns:a16="http://schemas.microsoft.com/office/drawing/2014/main" id="{5DB70B4B-F910-43FC-B0F9-537C8C20EB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>
                  <a:gd name="T0" fmla="*/ 15 w 5724"/>
                  <a:gd name="T1" fmla="*/ 0 h 4298"/>
                  <a:gd name="T2" fmla="*/ 5709 w 5724"/>
                  <a:gd name="T3" fmla="*/ 0 h 4298"/>
                  <a:gd name="T4" fmla="*/ 5709 w 5724"/>
                  <a:gd name="T5" fmla="*/ 19 h 4298"/>
                  <a:gd name="T6" fmla="*/ 15 w 5724"/>
                  <a:gd name="T7" fmla="*/ 19 h 4298"/>
                  <a:gd name="T8" fmla="*/ 15 w 5724"/>
                  <a:gd name="T9" fmla="*/ 0 h 4298"/>
                  <a:gd name="T10" fmla="*/ 5709 w 5724"/>
                  <a:gd name="T11" fmla="*/ 0 h 4298"/>
                  <a:gd name="T12" fmla="*/ 5724 w 5724"/>
                  <a:gd name="T13" fmla="*/ 0 h 4298"/>
                  <a:gd name="T14" fmla="*/ 5724 w 5724"/>
                  <a:gd name="T15" fmla="*/ 10 h 4298"/>
                  <a:gd name="T16" fmla="*/ 5709 w 5724"/>
                  <a:gd name="T17" fmla="*/ 10 h 4298"/>
                  <a:gd name="T18" fmla="*/ 5709 w 5724"/>
                  <a:gd name="T19" fmla="*/ 0 h 4298"/>
                  <a:gd name="T20" fmla="*/ 5724 w 5724"/>
                  <a:gd name="T21" fmla="*/ 10 h 4298"/>
                  <a:gd name="T22" fmla="*/ 5724 w 5724"/>
                  <a:gd name="T23" fmla="*/ 4288 h 4298"/>
                  <a:gd name="T24" fmla="*/ 5694 w 5724"/>
                  <a:gd name="T25" fmla="*/ 4288 h 4298"/>
                  <a:gd name="T26" fmla="*/ 5694 w 5724"/>
                  <a:gd name="T27" fmla="*/ 10 h 4298"/>
                  <a:gd name="T28" fmla="*/ 5724 w 5724"/>
                  <a:gd name="T29" fmla="*/ 10 h 4298"/>
                  <a:gd name="T30" fmla="*/ 5724 w 5724"/>
                  <a:gd name="T31" fmla="*/ 4288 h 4298"/>
                  <a:gd name="T32" fmla="*/ 5724 w 5724"/>
                  <a:gd name="T33" fmla="*/ 4298 h 4298"/>
                  <a:gd name="T34" fmla="*/ 5709 w 5724"/>
                  <a:gd name="T35" fmla="*/ 4298 h 4298"/>
                  <a:gd name="T36" fmla="*/ 5709 w 5724"/>
                  <a:gd name="T37" fmla="*/ 4288 h 4298"/>
                  <a:gd name="T38" fmla="*/ 5724 w 5724"/>
                  <a:gd name="T39" fmla="*/ 4288 h 4298"/>
                  <a:gd name="T40" fmla="*/ 5709 w 5724"/>
                  <a:gd name="T41" fmla="*/ 4298 h 4298"/>
                  <a:gd name="T42" fmla="*/ 15 w 5724"/>
                  <a:gd name="T43" fmla="*/ 4298 h 4298"/>
                  <a:gd name="T44" fmla="*/ 15 w 5724"/>
                  <a:gd name="T45" fmla="*/ 4279 h 4298"/>
                  <a:gd name="T46" fmla="*/ 5709 w 5724"/>
                  <a:gd name="T47" fmla="*/ 4279 h 4298"/>
                  <a:gd name="T48" fmla="*/ 5709 w 5724"/>
                  <a:gd name="T49" fmla="*/ 4298 h 4298"/>
                  <a:gd name="T50" fmla="*/ 15 w 5724"/>
                  <a:gd name="T51" fmla="*/ 4298 h 4298"/>
                  <a:gd name="T52" fmla="*/ 0 w 5724"/>
                  <a:gd name="T53" fmla="*/ 4298 h 4298"/>
                  <a:gd name="T54" fmla="*/ 0 w 5724"/>
                  <a:gd name="T55" fmla="*/ 4288 h 4298"/>
                  <a:gd name="T56" fmla="*/ 15 w 5724"/>
                  <a:gd name="T57" fmla="*/ 4288 h 4298"/>
                  <a:gd name="T58" fmla="*/ 15 w 5724"/>
                  <a:gd name="T59" fmla="*/ 4298 h 4298"/>
                  <a:gd name="T60" fmla="*/ 0 w 5724"/>
                  <a:gd name="T61" fmla="*/ 4288 h 4298"/>
                  <a:gd name="T62" fmla="*/ 0 w 5724"/>
                  <a:gd name="T63" fmla="*/ 10 h 4298"/>
                  <a:gd name="T64" fmla="*/ 30 w 5724"/>
                  <a:gd name="T65" fmla="*/ 10 h 4298"/>
                  <a:gd name="T66" fmla="*/ 30 w 5724"/>
                  <a:gd name="T67" fmla="*/ 4288 h 4298"/>
                  <a:gd name="T68" fmla="*/ 0 w 5724"/>
                  <a:gd name="T69" fmla="*/ 4288 h 4298"/>
                  <a:gd name="T70" fmla="*/ 0 w 5724"/>
                  <a:gd name="T71" fmla="*/ 10 h 4298"/>
                  <a:gd name="T72" fmla="*/ 0 w 5724"/>
                  <a:gd name="T73" fmla="*/ 0 h 4298"/>
                  <a:gd name="T74" fmla="*/ 15 w 5724"/>
                  <a:gd name="T75" fmla="*/ 0 h 4298"/>
                  <a:gd name="T76" fmla="*/ 15 w 5724"/>
                  <a:gd name="T77" fmla="*/ 10 h 4298"/>
                  <a:gd name="T78" fmla="*/ 0 w 5724"/>
                  <a:gd name="T79" fmla="*/ 10 h 4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Rectangle 9">
                <a:extLst>
                  <a:ext uri="{FF2B5EF4-FFF2-40B4-BE49-F238E27FC236}">
                    <a16:creationId xmlns:a16="http://schemas.microsoft.com/office/drawing/2014/main" id="{740D8FFE-DC3D-4DC8-8FEA-6882F5F80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9966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8438" name="Group 10">
            <a:extLst>
              <a:ext uri="{FF2B5EF4-FFF2-40B4-BE49-F238E27FC236}">
                <a16:creationId xmlns:a16="http://schemas.microsoft.com/office/drawing/2014/main" id="{049918D4-7E5B-4A75-BDF5-AE1F440E581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228600"/>
            <a:ext cx="9144000" cy="7239000"/>
            <a:chOff x="0" y="-10"/>
            <a:chExt cx="5760" cy="4330"/>
          </a:xfrm>
        </p:grpSpPr>
        <p:pic>
          <p:nvPicPr>
            <p:cNvPr id="18440" name="Picture 11" descr="Animate">
              <a:extLst>
                <a:ext uri="{FF2B5EF4-FFF2-40B4-BE49-F238E27FC236}">
                  <a16:creationId xmlns:a16="http://schemas.microsoft.com/office/drawing/2014/main" id="{A43070A2-C169-46C9-8314-A25EEE6351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2" descr="Animate">
              <a:extLst>
                <a:ext uri="{FF2B5EF4-FFF2-40B4-BE49-F238E27FC236}">
                  <a16:creationId xmlns:a16="http://schemas.microsoft.com/office/drawing/2014/main" id="{76E3F624-42D1-4348-9F92-D1AFE106BF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3" descr="Animate">
              <a:extLst>
                <a:ext uri="{FF2B5EF4-FFF2-40B4-BE49-F238E27FC236}">
                  <a16:creationId xmlns:a16="http://schemas.microsoft.com/office/drawing/2014/main" id="{32A6DF27-FE61-4879-AA1D-41DCFDBCBE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4" descr="Animate">
              <a:extLst>
                <a:ext uri="{FF2B5EF4-FFF2-40B4-BE49-F238E27FC236}">
                  <a16:creationId xmlns:a16="http://schemas.microsoft.com/office/drawing/2014/main" id="{A61F9D8E-9E5B-4569-B95B-D230840C81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Text Box 15">
            <a:extLst>
              <a:ext uri="{FF2B5EF4-FFF2-40B4-BE49-F238E27FC236}">
                <a16:creationId xmlns:a16="http://schemas.microsoft.com/office/drawing/2014/main" id="{FD2F0278-5BF4-4756-AFFC-2C9F0574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908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</a:rPr>
              <a:t>Nhận xét tiết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14">
            <a:extLst>
              <a:ext uri="{FF2B5EF4-FFF2-40B4-BE49-F238E27FC236}">
                <a16:creationId xmlns:a16="http://schemas.microsoft.com/office/drawing/2014/main" id="{3B63A204-E249-48A4-9B53-3058EC89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103">
            <a:extLst>
              <a:ext uri="{FF2B5EF4-FFF2-40B4-BE49-F238E27FC236}">
                <a16:creationId xmlns:a16="http://schemas.microsoft.com/office/drawing/2014/main" id="{1772CBD6-E1F4-4F3B-9A6E-264CCDF3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103">
            <a:extLst>
              <a:ext uri="{FF2B5EF4-FFF2-40B4-BE49-F238E27FC236}">
                <a16:creationId xmlns:a16="http://schemas.microsoft.com/office/drawing/2014/main" id="{645153DB-7F21-4394-A994-6B8E77F0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103">
            <a:extLst>
              <a:ext uri="{FF2B5EF4-FFF2-40B4-BE49-F238E27FC236}">
                <a16:creationId xmlns:a16="http://schemas.microsoft.com/office/drawing/2014/main" id="{B9B6DF95-9DFF-4239-A62F-A174E6B0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103">
            <a:extLst>
              <a:ext uri="{FF2B5EF4-FFF2-40B4-BE49-F238E27FC236}">
                <a16:creationId xmlns:a16="http://schemas.microsoft.com/office/drawing/2014/main" id="{19EE354B-5CE0-43C4-AA74-EE623B66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103">
            <a:extLst>
              <a:ext uri="{FF2B5EF4-FFF2-40B4-BE49-F238E27FC236}">
                <a16:creationId xmlns:a16="http://schemas.microsoft.com/office/drawing/2014/main" id="{85254A4D-B645-453B-A4BA-C1D43D67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E6A357BE-2258-4620-9488-19ABB03C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828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5" name="Group 9">
            <a:extLst>
              <a:ext uri="{FF2B5EF4-FFF2-40B4-BE49-F238E27FC236}">
                <a16:creationId xmlns:a16="http://schemas.microsoft.com/office/drawing/2014/main" id="{4EE229A9-17D8-481A-9EAC-F8C72E688FF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0"/>
            <a:ext cx="9753600" cy="7391400"/>
            <a:chOff x="0" y="-24"/>
            <a:chExt cx="5760" cy="4368"/>
          </a:xfrm>
        </p:grpSpPr>
        <p:grpSp>
          <p:nvGrpSpPr>
            <p:cNvPr id="19475" name="Group 10">
              <a:extLst>
                <a:ext uri="{FF2B5EF4-FFF2-40B4-BE49-F238E27FC236}">
                  <a16:creationId xmlns:a16="http://schemas.microsoft.com/office/drawing/2014/main" id="{3D639DA1-E3AA-49F4-AE32-BAD054FE2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9485" name="Picture 11" descr="ttrtrtr1151380670">
                <a:extLst>
                  <a:ext uri="{FF2B5EF4-FFF2-40B4-BE49-F238E27FC236}">
                    <a16:creationId xmlns:a16="http://schemas.microsoft.com/office/drawing/2014/main" id="{726D6177-9CE1-4194-B6B6-618EEE7E1BE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2" descr="ttrtrtr1151380670">
                <a:extLst>
                  <a:ext uri="{FF2B5EF4-FFF2-40B4-BE49-F238E27FC236}">
                    <a16:creationId xmlns:a16="http://schemas.microsoft.com/office/drawing/2014/main" id="{30C01E3F-3075-4B91-B33C-049044A574D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3" descr="ttrtrtr1151380670">
                <a:extLst>
                  <a:ext uri="{FF2B5EF4-FFF2-40B4-BE49-F238E27FC236}">
                    <a16:creationId xmlns:a16="http://schemas.microsoft.com/office/drawing/2014/main" id="{B08C3FE1-C647-4093-9FD6-EDAECC3F0CB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8" name="Picture 14" descr="ttrtrtr1151380670">
                <a:extLst>
                  <a:ext uri="{FF2B5EF4-FFF2-40B4-BE49-F238E27FC236}">
                    <a16:creationId xmlns:a16="http://schemas.microsoft.com/office/drawing/2014/main" id="{FAE1D51B-00B5-406C-AA81-706B18CA7E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6" name="Group 15">
              <a:extLst>
                <a:ext uri="{FF2B5EF4-FFF2-40B4-BE49-F238E27FC236}">
                  <a16:creationId xmlns:a16="http://schemas.microsoft.com/office/drawing/2014/main" id="{46CF9368-A089-4F3D-BB6C-A65F0201B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9477" name="Picture 16" descr="flower[1][1][1][1]">
                <a:extLst>
                  <a:ext uri="{FF2B5EF4-FFF2-40B4-BE49-F238E27FC236}">
                    <a16:creationId xmlns:a16="http://schemas.microsoft.com/office/drawing/2014/main" id="{C0BE66C7-835A-4A35-8CED-36B067BC3EE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17" descr="flower[1][1][1][1]">
                <a:extLst>
                  <a:ext uri="{FF2B5EF4-FFF2-40B4-BE49-F238E27FC236}">
                    <a16:creationId xmlns:a16="http://schemas.microsoft.com/office/drawing/2014/main" id="{8E755FAA-0585-4B8F-9556-8976612A516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18" descr="flower[1][1][1][1]">
                <a:extLst>
                  <a:ext uri="{FF2B5EF4-FFF2-40B4-BE49-F238E27FC236}">
                    <a16:creationId xmlns:a16="http://schemas.microsoft.com/office/drawing/2014/main" id="{1BD42F56-F0AA-4D76-B82F-5B86B5E2A7B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19" descr="flower[1][1][1][1]">
                <a:extLst>
                  <a:ext uri="{FF2B5EF4-FFF2-40B4-BE49-F238E27FC236}">
                    <a16:creationId xmlns:a16="http://schemas.microsoft.com/office/drawing/2014/main" id="{512975C0-82BC-4403-951C-837D46775B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1" name="Picture 20" descr="012">
                <a:extLst>
                  <a:ext uri="{FF2B5EF4-FFF2-40B4-BE49-F238E27FC236}">
                    <a16:creationId xmlns:a16="http://schemas.microsoft.com/office/drawing/2014/main" id="{5030B070-04D8-47F0-8A23-5262A723CFC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2" name="Picture 21" descr="012">
                <a:extLst>
                  <a:ext uri="{FF2B5EF4-FFF2-40B4-BE49-F238E27FC236}">
                    <a16:creationId xmlns:a16="http://schemas.microsoft.com/office/drawing/2014/main" id="{2718D3DB-BDD7-4581-A607-F7DE2C6D64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3" name="Picture 22" descr="012">
                <a:extLst>
                  <a:ext uri="{FF2B5EF4-FFF2-40B4-BE49-F238E27FC236}">
                    <a16:creationId xmlns:a16="http://schemas.microsoft.com/office/drawing/2014/main" id="{D338C1FA-D618-4126-8A25-162F2DA8FE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4" name="Picture 23" descr="012">
                <a:extLst>
                  <a:ext uri="{FF2B5EF4-FFF2-40B4-BE49-F238E27FC236}">
                    <a16:creationId xmlns:a16="http://schemas.microsoft.com/office/drawing/2014/main" id="{321D2CFD-3841-42A9-8B5C-7CEC448FA1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6" name="Picture 24" descr="yeu nghe">
            <a:extLst>
              <a:ext uri="{FF2B5EF4-FFF2-40B4-BE49-F238E27FC236}">
                <a16:creationId xmlns:a16="http://schemas.microsoft.com/office/drawing/2014/main" id="{B4636E32-0828-410E-8F28-5FAFE9C29F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5923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5" descr="manh khoe">
            <a:extLst>
              <a:ext uri="{FF2B5EF4-FFF2-40B4-BE49-F238E27FC236}">
                <a16:creationId xmlns:a16="http://schemas.microsoft.com/office/drawing/2014/main" id="{FF86FDFD-516C-4521-BF2F-541DC0F49E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953001"/>
            <a:ext cx="4276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6" descr="HANH PHUC">
            <a:extLst>
              <a:ext uri="{FF2B5EF4-FFF2-40B4-BE49-F238E27FC236}">
                <a16:creationId xmlns:a16="http://schemas.microsoft.com/office/drawing/2014/main" id="{D8E9A468-82B4-49B9-9CD2-C5E45D37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32400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WordArt 27">
            <a:extLst>
              <a:ext uri="{FF2B5EF4-FFF2-40B4-BE49-F238E27FC236}">
                <a16:creationId xmlns:a16="http://schemas.microsoft.com/office/drawing/2014/main" id="{49005FAF-D720-47AF-BECC-92FB91E5BB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457201"/>
            <a:ext cx="8077200" cy="2474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grpSp>
        <p:nvGrpSpPr>
          <p:cNvPr id="19470" name="Group 28">
            <a:extLst>
              <a:ext uri="{FF2B5EF4-FFF2-40B4-BE49-F238E27FC236}">
                <a16:creationId xmlns:a16="http://schemas.microsoft.com/office/drawing/2014/main" id="{26174D1D-07BE-4209-A0D8-39B347F9754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-152400"/>
            <a:ext cx="9906000" cy="7467600"/>
            <a:chOff x="0" y="-10"/>
            <a:chExt cx="5760" cy="4330"/>
          </a:xfrm>
        </p:grpSpPr>
        <p:pic>
          <p:nvPicPr>
            <p:cNvPr id="19471" name="Picture 29" descr="Animate">
              <a:extLst>
                <a:ext uri="{FF2B5EF4-FFF2-40B4-BE49-F238E27FC236}">
                  <a16:creationId xmlns:a16="http://schemas.microsoft.com/office/drawing/2014/main" id="{AB1CCA9C-49DD-4D7F-B9AC-F7982E9757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0" descr="Animate">
              <a:extLst>
                <a:ext uri="{FF2B5EF4-FFF2-40B4-BE49-F238E27FC236}">
                  <a16:creationId xmlns:a16="http://schemas.microsoft.com/office/drawing/2014/main" id="{A4577A64-727D-4CEF-817D-ACF2F69BEE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31" descr="Animate">
              <a:extLst>
                <a:ext uri="{FF2B5EF4-FFF2-40B4-BE49-F238E27FC236}">
                  <a16:creationId xmlns:a16="http://schemas.microsoft.com/office/drawing/2014/main" id="{53CD0AAE-2C55-42FD-A0A9-DD1E393181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2" descr="Animate">
              <a:extLst>
                <a:ext uri="{FF2B5EF4-FFF2-40B4-BE49-F238E27FC236}">
                  <a16:creationId xmlns:a16="http://schemas.microsoft.com/office/drawing/2014/main" id="{306850E5-2A66-44BA-86D6-610F6D2A32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3">
            <a:extLst>
              <a:ext uri="{FF2B5EF4-FFF2-40B4-BE49-F238E27FC236}">
                <a16:creationId xmlns:a16="http://schemas.microsoft.com/office/drawing/2014/main" id="{0EAB53F3-16FF-4224-BA0B-5E8ACE2E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447800" y="76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Picture3">
            <a:extLst>
              <a:ext uri="{FF2B5EF4-FFF2-40B4-BE49-F238E27FC236}">
                <a16:creationId xmlns:a16="http://schemas.microsoft.com/office/drawing/2014/main" id="{1310F257-FF19-4415-A927-AC4114DC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9525000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Picture3">
            <a:extLst>
              <a:ext uri="{FF2B5EF4-FFF2-40B4-BE49-F238E27FC236}">
                <a16:creationId xmlns:a16="http://schemas.microsoft.com/office/drawing/2014/main" id="{1FDA7A7D-5EE1-43ED-9175-28F7414F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Picture3">
            <a:extLst>
              <a:ext uri="{FF2B5EF4-FFF2-40B4-BE49-F238E27FC236}">
                <a16:creationId xmlns:a16="http://schemas.microsoft.com/office/drawing/2014/main" id="{3338FBFF-2BAF-4E8E-BA6B-BEFFF047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9601200" y="5791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D:\HANH-DAY HOC\BIEU MAU CAP 1\HOC IN TEL\HINH\HINH DONG\NGO NGHINH\6.gif">
            <a:extLst>
              <a:ext uri="{FF2B5EF4-FFF2-40B4-BE49-F238E27FC236}">
                <a16:creationId xmlns:a16="http://schemas.microsoft.com/office/drawing/2014/main" id="{5C2A8F93-5D56-48BB-9746-A7FD5A1840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D:\HANH-DAY HOC\BIEU MAU CAP 1\HOC IN TEL\HINH\HINH DONG\NGO NGHINH\6.gif">
            <a:extLst>
              <a:ext uri="{FF2B5EF4-FFF2-40B4-BE49-F238E27FC236}">
                <a16:creationId xmlns:a16="http://schemas.microsoft.com/office/drawing/2014/main" id="{77B49B70-4C48-40B0-8F37-75B9E230F7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barr37">
            <a:extLst>
              <a:ext uri="{FF2B5EF4-FFF2-40B4-BE49-F238E27FC236}">
                <a16:creationId xmlns:a16="http://schemas.microsoft.com/office/drawing/2014/main" id="{4BCC5C60-7B4A-433A-B0DA-9F231C249F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81200" y="2971800"/>
            <a:ext cx="322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5">
            <a:extLst>
              <a:ext uri="{FF2B5EF4-FFF2-40B4-BE49-F238E27FC236}">
                <a16:creationId xmlns:a16="http://schemas.microsoft.com/office/drawing/2014/main" id="{FC8D860D-E45E-4280-8AD5-F3D31ED81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68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80918" name="Text Box 22">
            <a:extLst>
              <a:ext uri="{FF2B5EF4-FFF2-40B4-BE49-F238E27FC236}">
                <a16:creationId xmlns:a16="http://schemas.microsoft.com/office/drawing/2014/main" id="{16D7AE56-8D5C-484E-8E8C-929C6B1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3">
            <a:extLst>
              <a:ext uri="{FF2B5EF4-FFF2-40B4-BE49-F238E27FC236}">
                <a16:creationId xmlns:a16="http://schemas.microsoft.com/office/drawing/2014/main" id="{83FCBBFF-380E-4FAD-A753-122154BB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447800" y="76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icture3">
            <a:extLst>
              <a:ext uri="{FF2B5EF4-FFF2-40B4-BE49-F238E27FC236}">
                <a16:creationId xmlns:a16="http://schemas.microsoft.com/office/drawing/2014/main" id="{518C924D-8805-4601-9D83-ADA7923A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9525000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Picture3">
            <a:extLst>
              <a:ext uri="{FF2B5EF4-FFF2-40B4-BE49-F238E27FC236}">
                <a16:creationId xmlns:a16="http://schemas.microsoft.com/office/drawing/2014/main" id="{D3232A28-B31C-43DE-87D5-FD7F2E6A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Picture3">
            <a:extLst>
              <a:ext uri="{FF2B5EF4-FFF2-40B4-BE49-F238E27FC236}">
                <a16:creationId xmlns:a16="http://schemas.microsoft.com/office/drawing/2014/main" id="{057CF038-D655-4659-B005-8B7A73E2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9601200" y="5791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D:\HANH-DAY HOC\BIEU MAU CAP 1\HOC IN TEL\HINH\HINH DONG\NGO NGHINH\6.gif">
            <a:extLst>
              <a:ext uri="{FF2B5EF4-FFF2-40B4-BE49-F238E27FC236}">
                <a16:creationId xmlns:a16="http://schemas.microsoft.com/office/drawing/2014/main" id="{54FF36E8-7755-432B-ABF6-1C9AC2A0E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barr37">
            <a:extLst>
              <a:ext uri="{FF2B5EF4-FFF2-40B4-BE49-F238E27FC236}">
                <a16:creationId xmlns:a16="http://schemas.microsoft.com/office/drawing/2014/main" id="{A4EFA287-5566-404F-9190-A4CDEA51C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67700" y="1524000"/>
            <a:ext cx="2400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3">
            <a:extLst>
              <a:ext uri="{FF2B5EF4-FFF2-40B4-BE49-F238E27FC236}">
                <a16:creationId xmlns:a16="http://schemas.microsoft.com/office/drawing/2014/main" id="{4F0EBFC9-45B9-4A65-97AA-26FE100E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67001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Thực hiện các phép tính sau: </a:t>
            </a:r>
          </a:p>
        </p:txBody>
      </p:sp>
      <p:sp>
        <p:nvSpPr>
          <p:cNvPr id="4105" name="Text Box 14">
            <a:extLst>
              <a:ext uri="{FF2B5EF4-FFF2-40B4-BE49-F238E27FC236}">
                <a16:creationId xmlns:a16="http://schemas.microsoft.com/office/drawing/2014/main" id="{7B2DB033-17C4-4C22-9FD1-EE6D4082E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1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   7284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   2488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6BFEC807-F885-4EFF-8C69-C5F15877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94326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A50021"/>
                </a:solidFill>
                <a:latin typeface="Times New Roman" panose="02020603050405020304" pitchFamily="18" charset="0"/>
              </a:rPr>
              <a:t>       4796</a:t>
            </a:r>
          </a:p>
        </p:txBody>
      </p:sp>
      <p:sp>
        <p:nvSpPr>
          <p:cNvPr id="4107" name="Text Box 17">
            <a:extLst>
              <a:ext uri="{FF2B5EF4-FFF2-40B4-BE49-F238E27FC236}">
                <a16:creationId xmlns:a16="http://schemas.microsoft.com/office/drawing/2014/main" id="{199D0178-4E01-4969-B73C-F694B41B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108" name="Rectangle 35">
            <a:extLst>
              <a:ext uri="{FF2B5EF4-FFF2-40B4-BE49-F238E27FC236}">
                <a16:creationId xmlns:a16="http://schemas.microsoft.com/office/drawing/2014/main" id="{87CC1392-0E6B-46B9-8743-90FCBFEA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68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4109" name="Text Box 14">
            <a:extLst>
              <a:ext uri="{FF2B5EF4-FFF2-40B4-BE49-F238E27FC236}">
                <a16:creationId xmlns:a16="http://schemas.microsoft.com/office/drawing/2014/main" id="{3D2FA847-B859-4952-8F3A-BA263BF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10001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   6473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   3246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571EC24F-AC96-4580-ADF6-D7E3A034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1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A50021"/>
                </a:solidFill>
                <a:latin typeface="Times New Roman" panose="02020603050405020304" pitchFamily="18" charset="0"/>
              </a:rPr>
              <a:t>       3227</a:t>
            </a:r>
          </a:p>
        </p:txBody>
      </p:sp>
      <p:sp>
        <p:nvSpPr>
          <p:cNvPr id="4111" name="Text Box 17">
            <a:extLst>
              <a:ext uri="{FF2B5EF4-FFF2-40B4-BE49-F238E27FC236}">
                <a16:creationId xmlns:a16="http://schemas.microsoft.com/office/drawing/2014/main" id="{62F5FDDD-86EE-4ECA-B5D1-165F04ED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672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14B4"/>
                </a:solidFill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9458A9-E7E2-4092-AA8C-A2F198738741}"/>
              </a:ext>
            </a:extLst>
          </p:cNvPr>
          <p:cNvCxnSpPr/>
          <p:nvPr/>
        </p:nvCxnSpPr>
        <p:spPr>
          <a:xfrm>
            <a:off x="1981200" y="5334000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B9D8C3-8675-44E3-8647-2397B351F368}"/>
              </a:ext>
            </a:extLst>
          </p:cNvPr>
          <p:cNvCxnSpPr/>
          <p:nvPr/>
        </p:nvCxnSpPr>
        <p:spPr>
          <a:xfrm>
            <a:off x="4495800" y="5410200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14" name="Text Box 31">
            <a:extLst>
              <a:ext uri="{FF2B5EF4-FFF2-40B4-BE49-F238E27FC236}">
                <a16:creationId xmlns:a16="http://schemas.microsoft.com/office/drawing/2014/main" id="{0674B8ED-6EDF-4A88-8020-F363CE835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A2C074-E5E5-49D7-BE94-CC3FCFA382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1600201"/>
            <a:ext cx="6019800" cy="113982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latin typeface="VNI-Times" pitchFamily="2" charset="0"/>
              </a:rPr>
              <a:t>Bài 1</a:t>
            </a:r>
            <a:r>
              <a:rPr lang="en-US" altLang="en-US" sz="3200" b="1">
                <a:latin typeface="VNI-Times" pitchFamily="2" charset="0"/>
              </a:rPr>
              <a:t>: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Cột 1, 2: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VNI-Times" pitchFamily="2" charset="0"/>
              </a:rPr>
              <a:t>Tính nhẩm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832D8FC-3BC4-44AC-B15B-CFAAB7B3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3601"/>
            <a:ext cx="3886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a) 5200 + 400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17C2AAF2-703A-4DDC-8EEE-753D881E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3048001"/>
            <a:ext cx="28432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5600 - 400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D7108609-6155-47A9-948D-8CAA79C8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1" y="2971801"/>
            <a:ext cx="26574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6800 - 500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D2DC6121-F8FE-40E9-AE49-C7BC15E1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4800601"/>
            <a:ext cx="3262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7000 – 4000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C82F68F9-BA7B-4D87-A273-A0E99ED2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1"/>
            <a:ext cx="342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b) 4000 + 3000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44E40F50-8A1D-434A-98DC-87E618D9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133601"/>
            <a:ext cx="34813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6300 + 500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BA726CF3-2140-4B39-A6FD-DCB9B20C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1"/>
            <a:ext cx="350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10000 – 6000 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C27AAB4B-D72A-4104-8CF1-5143273A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962401"/>
            <a:ext cx="2895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6000 + 4000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676BAFBB-25E6-48E1-B3F1-BDAF3657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5562601"/>
            <a:ext cx="3262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7000 – 3000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73E6BEA9-1CF7-4654-9A17-CCE2D59C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62601"/>
            <a:ext cx="350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10000 – 4000 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</p:spTree>
  </p:cSld>
  <p:clrMapOvr>
    <a:masterClrMapping/>
  </p:clrMapOvr>
  <p:transition>
    <p:split/>
    <p:sndAc>
      <p:stSnd>
        <p:snd r:embed="rId3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50DDFD-1E84-47C9-9E35-045863CD1D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1676401"/>
            <a:ext cx="6019800" cy="113982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00000"/>
                </a:solidFill>
                <a:latin typeface="VNI-Times" pitchFamily="2" charset="0"/>
              </a:rPr>
              <a:t>Bà 1</a:t>
            </a:r>
            <a:r>
              <a:rPr lang="en-US" altLang="en-US" sz="3200" b="1">
                <a:solidFill>
                  <a:srgbClr val="C00000"/>
                </a:solidFill>
                <a:latin typeface="VNI-Times" pitchFamily="2" charset="0"/>
              </a:rPr>
              <a:t>: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Cột 1, 2: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VNI-Times" pitchFamily="2" charset="0"/>
              </a:rPr>
              <a:t>Tính nhẩm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A564C46-05E0-49DE-9683-D2C38AB8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1"/>
            <a:ext cx="320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a) 5200 + 400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0FEFDF5-4691-432C-9437-3B63AD9C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267201"/>
            <a:ext cx="28432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5600 - 400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432935DE-FD76-4D82-8F97-F36CBE223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1" y="4191001"/>
            <a:ext cx="26574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6800 - 500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E7786651-C1AA-4245-9397-304396E3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743201"/>
            <a:ext cx="2819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6300 + 500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1F74908E-10D5-4CC4-867C-F4924DD7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1371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5600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41200482-6847-4217-93B4-6DB4CA67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95800"/>
            <a:ext cx="1500188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5200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D49EE7A0-736F-413F-8FC3-EA2212BF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048000"/>
            <a:ext cx="12954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6800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2D237600-F38F-4EA0-BEDD-FBC3EDC1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419600"/>
            <a:ext cx="14478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6300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6155" name="Text Box 3">
            <a:extLst>
              <a:ext uri="{FF2B5EF4-FFF2-40B4-BE49-F238E27FC236}">
                <a16:creationId xmlns:a16="http://schemas.microsoft.com/office/drawing/2014/main" id="{F1F5AC41-EE04-4A07-BD9C-5F946B43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7849814F-043F-42FA-AAF9-67CBD5B0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90601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</a:t>
            </a:r>
          </a:p>
        </p:txBody>
      </p:sp>
    </p:spTree>
  </p:cSld>
  <p:clrMapOvr>
    <a:masterClrMapping/>
  </p:clrMapOvr>
  <p:transition>
    <p:split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>
            <a:extLst>
              <a:ext uri="{FF2B5EF4-FFF2-40B4-BE49-F238E27FC236}">
                <a16:creationId xmlns:a16="http://schemas.microsoft.com/office/drawing/2014/main" id="{46F336CC-B3F9-4F59-87C3-6194852F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1"/>
            <a:ext cx="3124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7000 – 4000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CBFAFC2C-A5F5-4432-BF94-50766B36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1"/>
            <a:ext cx="342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4000 + 3000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BA6C1FA0-DD6D-4559-910D-4A914929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1"/>
            <a:ext cx="350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10000 – 6000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4A43CE8D-BDA4-4069-9625-9274230B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1"/>
            <a:ext cx="2895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6000 + 4000 =</a:t>
            </a:r>
            <a:r>
              <a:rPr lang="en-US" sz="3600" b="1" dirty="0">
                <a:solidFill>
                  <a:srgbClr val="2714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452F329E-BC4B-475C-A94E-1D8198D4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00400"/>
            <a:ext cx="12954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7000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31C8C69A-5FAE-4F00-8804-9BDE63238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290638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3000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087D8DE2-8CFF-4C0A-8C97-6C4C451B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124200"/>
            <a:ext cx="14478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10000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29A4D711-77AA-444C-96B1-223DC3CF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4478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4000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D23CB5F6-2D56-4F76-B15E-3272A42A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953001"/>
            <a:ext cx="3262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7000 – 3000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099F8B9E-A57C-4800-A45D-A94E1E5B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114800"/>
            <a:ext cx="1290638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4000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D3A6D116-AB4A-4E3F-BD09-78175856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1"/>
            <a:ext cx="350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10000 – 4000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52DBBC7B-353D-4F80-A0CA-2AC235E63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1" y="5029200"/>
            <a:ext cx="1209675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6000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 pitchFamily="2" charset="0"/>
              </a:rPr>
              <a:t> </a:t>
            </a:r>
          </a:p>
        </p:txBody>
      </p:sp>
      <p:sp>
        <p:nvSpPr>
          <p:cNvPr id="7182" name="Text Box 26">
            <a:extLst>
              <a:ext uri="{FF2B5EF4-FFF2-40B4-BE49-F238E27FC236}">
                <a16:creationId xmlns:a16="http://schemas.microsoft.com/office/drawing/2014/main" id="{FAAC5009-4989-4E62-AE84-0FB27F0AA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p:transition>
    <p:split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62" grpId="0" animBg="1"/>
      <p:bldP spid="31763" grpId="0" animBg="1"/>
      <p:bldP spid="31764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A547DF9-FAF0-4FF4-907E-0BE505DAB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447801"/>
            <a:ext cx="6019800" cy="1139825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latin typeface="VNI-Times" pitchFamily="2" charset="0"/>
              </a:rPr>
              <a:t>Bài 1</a:t>
            </a:r>
            <a:r>
              <a:rPr lang="en-US" altLang="en-US" sz="2800" b="1">
                <a:latin typeface="VNI-Times" pitchFamily="2" charset="0"/>
              </a:rPr>
              <a:t>: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Cột 3: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VNI-Times" pitchFamily="2" charset="0"/>
              </a:rPr>
              <a:t>Tính nhẩm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3C8F1A3-ED61-4C39-AD8D-A64270A2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9801"/>
            <a:ext cx="3886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a) 8600 + 200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6E25978-3ABB-47E3-8FFD-26F14DE9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3200401"/>
            <a:ext cx="28432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8800 - 200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3DFEE51D-DDAF-4CB6-A4C0-D69B4750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953001"/>
            <a:ext cx="3262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10000 – 9000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00516B9F-6090-4907-BED2-B161E9D5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91001"/>
            <a:ext cx="342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b) 9000 + 1000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92BA8E93-43EC-437E-B0B4-BC8190F2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14600"/>
            <a:ext cx="11430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8800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E1CD472F-2B30-429F-BD43-43D41531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12192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8600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60BFC00F-661D-4F06-B692-C794A1D3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43400"/>
            <a:ext cx="1371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10000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9E237FF4-A037-4B6D-9F48-F13392B2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1290638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1000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314ADAEE-B404-4275-9D1A-C2BE0451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943600"/>
            <a:ext cx="1371600" cy="609600"/>
          </a:xfrm>
          <a:prstGeom prst="rect">
            <a:avLst/>
          </a:prstGeom>
          <a:solidFill>
            <a:srgbClr val="00FFFF"/>
          </a:solidFill>
          <a:ln w="38100">
            <a:solidFill>
              <a:srgbClr val="3D0EE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9000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C2EE2AE5-B14F-442A-9924-103ACE543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5718176"/>
            <a:ext cx="3262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10000 – 1000 =</a:t>
            </a:r>
            <a:r>
              <a:rPr lang="en-US" sz="3600" b="1">
                <a:solidFill>
                  <a:srgbClr val="2714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hienHoang"/>
              </a:rPr>
              <a:t> 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563873FD-CCAF-4FE8-8CCC-2F087DF8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90601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Luyện tập chung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6" name="Text Box 3">
            <a:extLst>
              <a:ext uri="{FF2B5EF4-FFF2-40B4-BE49-F238E27FC236}">
                <a16:creationId xmlns:a16="http://schemas.microsoft.com/office/drawing/2014/main" id="{6E0E2B03-631C-46F0-9896-5BB193BE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>
    <p:split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61" grpId="0" animBg="1"/>
      <p:bldP spid="31762" grpId="0" animBg="1"/>
      <p:bldP spid="317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Nhac phong.wav">
            <a:hlinkClick r:id="" action="ppaction://media"/>
            <a:extLst>
              <a:ext uri="{FF2B5EF4-FFF2-40B4-BE49-F238E27FC236}">
                <a16:creationId xmlns:a16="http://schemas.microsoft.com/office/drawing/2014/main" id="{84E9B9C4-8D04-48BD-B2F1-C96103F531C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>
            <a:extLst>
              <a:ext uri="{FF2B5EF4-FFF2-40B4-BE49-F238E27FC236}">
                <a16:creationId xmlns:a16="http://schemas.microsoft.com/office/drawing/2014/main" id="{64EBA539-CA19-4A81-A017-21EDBAC5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3600"/>
            <a:ext cx="1828800" cy="838200"/>
          </a:xfrm>
          <a:prstGeom prst="cloudCallout">
            <a:avLst>
              <a:gd name="adj1" fmla="val -18227"/>
              <a:gd name="adj2" fmla="val 5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54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2DF30DE9-1DAE-403E-858F-86E1E18F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4257FCB-4817-4EB1-90BC-330BA469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33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tính: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49378C2E-2166-4B95-8542-85A954F8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FB96DEFE-E457-4996-9E39-CA472B43A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F449EC9B-6EFB-4CA2-A5A9-8A6222417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835E0451-217B-44B0-AE50-E34153F4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A5D2D4D4-144C-48EA-AC46-94915C29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CF473353-6A45-4274-8CE6-23042B4D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Text Box 15">
            <a:extLst>
              <a:ext uri="{FF2B5EF4-FFF2-40B4-BE49-F238E27FC236}">
                <a16:creationId xmlns:a16="http://schemas.microsoft.com/office/drawing/2014/main" id="{107A593C-D007-4DF5-A6C4-7EFCD5F4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9229" name="Text Box 17">
            <a:extLst>
              <a:ext uri="{FF2B5EF4-FFF2-40B4-BE49-F238E27FC236}">
                <a16:creationId xmlns:a16="http://schemas.microsoft.com/office/drawing/2014/main" id="{84F1C226-2377-402A-B45D-2C513E40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  </a:t>
            </a:r>
            <a:endParaRPr lang="en-US" altLang="en-US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Text Box 18">
            <a:extLst>
              <a:ext uri="{FF2B5EF4-FFF2-40B4-BE49-F238E27FC236}">
                <a16:creationId xmlns:a16="http://schemas.microsoft.com/office/drawing/2014/main" id="{691BC337-6EA4-4D53-B465-C6B49605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  </a:t>
            </a:r>
            <a:endParaRPr lang="en-US" altLang="en-US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3D6A9BF6-5A33-4EC8-86EA-924F90D8F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1"/>
            <a:ext cx="8686800" cy="22891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Tx/>
              <a:buAutoNum type="alphaLcParenR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6924 + 1536              b) 8493 – 3667</a:t>
            </a:r>
          </a:p>
          <a:p>
            <a:pPr marL="742950" indent="-74295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      5718 + 636                    4380 -  729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            </a:t>
            </a:r>
          </a:p>
        </p:txBody>
      </p:sp>
      <p:sp>
        <p:nvSpPr>
          <p:cNvPr id="9232" name="Text Box 21">
            <a:extLst>
              <a:ext uri="{FF2B5EF4-FFF2-40B4-BE49-F238E27FC236}">
                <a16:creationId xmlns:a16="http://schemas.microsoft.com/office/drawing/2014/main" id="{38BB372E-94CA-46FA-B7A5-220135D8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8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195" grpId="0" animBg="1"/>
      <p:bldP spid="8196" grpId="0"/>
      <p:bldP spid="8197" grpId="0"/>
      <p:bldP spid="8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Nhac phong.wav">
            <a:hlinkClick r:id="" action="ppaction://media"/>
            <a:extLst>
              <a:ext uri="{FF2B5EF4-FFF2-40B4-BE49-F238E27FC236}">
                <a16:creationId xmlns:a16="http://schemas.microsoft.com/office/drawing/2014/main" id="{93EF4E98-58D0-43E1-8FAB-8B2AABC409E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>
            <a:extLst>
              <a:ext uri="{FF2B5EF4-FFF2-40B4-BE49-F238E27FC236}">
                <a16:creationId xmlns:a16="http://schemas.microsoft.com/office/drawing/2014/main" id="{83D4696A-B441-4822-9381-D9CC2E54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1828800" cy="838200"/>
          </a:xfrm>
          <a:prstGeom prst="cloudCallout">
            <a:avLst>
              <a:gd name="adj1" fmla="val -18227"/>
              <a:gd name="adj2" fmla="val 5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54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4F91B2D0-B91B-4A46-BD34-42D2FAF2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46EBE59-772F-4993-92E5-E6C756F4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tính: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C0CB12E-2F68-4F24-BD05-E394B76E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974264EC-D47F-4BFB-BC9F-EF458E41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A5AF1A6C-0342-4FE9-AA89-D213AE85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1E984344-9D2A-4450-BF34-F9D8296D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0D98FD0A-7DE0-448A-8339-4A2C8CDC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72903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1" name="Text Box 14">
            <a:extLst>
              <a:ext uri="{FF2B5EF4-FFF2-40B4-BE49-F238E27FC236}">
                <a16:creationId xmlns:a16="http://schemas.microsoft.com/office/drawing/2014/main" id="{35DD8256-478D-47ED-A965-7E6EE103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5">
            <a:extLst>
              <a:ext uri="{FF2B5EF4-FFF2-40B4-BE49-F238E27FC236}">
                <a16:creationId xmlns:a16="http://schemas.microsoft.com/office/drawing/2014/main" id="{3ED1FC87-E90E-4702-912C-87816BDA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0253" name="Text Box 17">
            <a:extLst>
              <a:ext uri="{FF2B5EF4-FFF2-40B4-BE49-F238E27FC236}">
                <a16:creationId xmlns:a16="http://schemas.microsoft.com/office/drawing/2014/main" id="{B4388B85-5864-4067-A5DB-181A271C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  </a:t>
            </a:r>
            <a:endParaRPr lang="en-US" altLang="en-US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Text Box 18">
            <a:extLst>
              <a:ext uri="{FF2B5EF4-FFF2-40B4-BE49-F238E27FC236}">
                <a16:creationId xmlns:a16="http://schemas.microsoft.com/office/drawing/2014/main" id="{8AC58205-63B2-4411-8E83-11B2CF49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  </a:t>
            </a:r>
            <a:endParaRPr lang="en-US" altLang="en-US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77AB7C67-4498-4688-87B0-89822D5F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1"/>
            <a:ext cx="9144000" cy="31400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Tx/>
              <a:buAutoNum type="alphaLcParenR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6924 + 1536              b) 8493 – 3667</a:t>
            </a:r>
          </a:p>
          <a:p>
            <a:pPr marL="742950" indent="-74295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      5718 + 636                    4380 -  729</a:t>
            </a:r>
          </a:p>
          <a:p>
            <a:pPr marL="742950" indent="-742950">
              <a:spcBef>
                <a:spcPct val="50000"/>
              </a:spcBef>
              <a:buFontTx/>
              <a:buAutoNum type="alphaLcParenR"/>
              <a:defRPr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            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A0FD944E-258C-440C-84F9-ED96CFF8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408238"/>
            <a:ext cx="3505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a)      6924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1536           </a:t>
            </a:r>
          </a:p>
        </p:txBody>
      </p:sp>
      <p:sp>
        <p:nvSpPr>
          <p:cNvPr id="10257" name="Text Box 21">
            <a:extLst>
              <a:ext uri="{FF2B5EF4-FFF2-40B4-BE49-F238E27FC236}">
                <a16:creationId xmlns:a16="http://schemas.microsoft.com/office/drawing/2014/main" id="{D5105459-1DF4-4507-AE4F-30B4A5363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8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EF65332-EA00-4684-9FC9-E96836A0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35401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8           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1AF8F5CD-15D0-40F1-A222-A8859B81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332038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b)      8493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3667          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D20D8120-71EF-4B75-B199-20796489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1464"/>
            <a:ext cx="990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 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46B8F7C1-9C2A-442E-A260-E50A2EFE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667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-          </a:t>
            </a:r>
          </a:p>
        </p:txBody>
      </p:sp>
      <p:sp>
        <p:nvSpPr>
          <p:cNvPr id="10262" name="Text Box 26">
            <a:extLst>
              <a:ext uri="{FF2B5EF4-FFF2-40B4-BE49-F238E27FC236}">
                <a16:creationId xmlns:a16="http://schemas.microsoft.com/office/drawing/2014/main" id="{8904F603-4853-4CC2-826F-9F02C23A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19451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926D1D4B-352D-41CA-92DF-688E6AC2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84701"/>
            <a:ext cx="6019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5718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636         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965B73E4-227B-4552-838C-DBBD02001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DE6D44F1-D50B-4B02-9153-D847B53D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68864"/>
            <a:ext cx="114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</a:t>
            </a:r>
          </a:p>
        </p:txBody>
      </p:sp>
      <p:sp>
        <p:nvSpPr>
          <p:cNvPr id="8222" name="Line 30">
            <a:extLst>
              <a:ext uri="{FF2B5EF4-FFF2-40B4-BE49-F238E27FC236}">
                <a16:creationId xmlns:a16="http://schemas.microsoft.com/office/drawing/2014/main" id="{316422DA-C7D6-4AFD-954B-FF84E329F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86200"/>
            <a:ext cx="152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3" name="Line 31">
            <a:extLst>
              <a:ext uri="{FF2B5EF4-FFF2-40B4-BE49-F238E27FC236}">
                <a16:creationId xmlns:a16="http://schemas.microsoft.com/office/drawing/2014/main" id="{A3634C4B-3C99-4AA0-A11A-82577A142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810000"/>
            <a:ext cx="1600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4" name="Line 32">
            <a:extLst>
              <a:ext uri="{FF2B5EF4-FFF2-40B4-BE49-F238E27FC236}">
                <a16:creationId xmlns:a16="http://schemas.microsoft.com/office/drawing/2014/main" id="{7AF8A4EA-AF69-4704-BF9E-84083CBC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0198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BDA8ED80-3526-403D-AD37-DB9D947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1"/>
            <a:ext cx="388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4380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729         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6C640D5-1FE0-40E7-A2DE-6D36A5DD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7244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-          </a:t>
            </a: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5E01507B-F1F9-4AAE-82F0-94E8C2D74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0EDD816F-1A34-4479-AE6C-4179B7E7E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60198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 Box 22">
            <a:extLst>
              <a:ext uri="{FF2B5EF4-FFF2-40B4-BE49-F238E27FC236}">
                <a16:creationId xmlns:a16="http://schemas.microsoft.com/office/drawing/2014/main" id="{0AC44D84-08A6-4D90-82B7-B59FF946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10001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           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FA6A870F-9C03-4F84-B9A8-BF2F7059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8100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           </a:t>
            </a:r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02CC2177-7B5F-4BCF-8859-12439CCA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38100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0           </a:t>
            </a: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58BB55A3-D810-4182-8537-6F487ABC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DE6C340D-B0FE-4222-8C0C-B9E91A4E5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9436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F1755E8B-2E97-4B72-B33C-A67D556A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Text Box 11">
            <a:extLst>
              <a:ext uri="{FF2B5EF4-FFF2-40B4-BE49-F238E27FC236}">
                <a16:creationId xmlns:a16="http://schemas.microsoft.com/office/drawing/2014/main" id="{ADF714EB-87BE-4A2D-9260-40D9F945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8" y="37338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43E0312F-EB7A-4103-8755-200FD8965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7338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F61B2983-55F8-4FB5-BEC2-A15A88B5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7338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AC12BFEC-D9BC-4083-8ACE-76D47008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06448144-31EA-4293-B4C5-C0163750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5943601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11684585-ED7F-4BEB-BD49-C9A0A9BD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9436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195" grpId="0" animBg="1"/>
      <p:bldP spid="8196" grpId="0"/>
      <p:bldP spid="8197" grpId="0"/>
      <p:bldP spid="9226" grpId="0"/>
      <p:bldP spid="8211" grpId="0"/>
      <p:bldP spid="8212" grpId="0"/>
      <p:bldP spid="8214" grpId="0"/>
      <p:bldP spid="8215" grpId="0"/>
      <p:bldP spid="8216" grpId="0"/>
      <p:bldP spid="8217" grpId="0"/>
      <p:bldP spid="8219" grpId="0"/>
      <p:bldP spid="8220" grpId="0"/>
      <p:bldP spid="8221" grpId="0"/>
      <p:bldP spid="30" grpId="0"/>
      <p:bldP spid="31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Widescreen</PresentationFormat>
  <Paragraphs>161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 1 ô ly</vt:lpstr>
      <vt:lpstr>Times New Roman</vt:lpstr>
      <vt:lpstr>VNI-ThienHoang</vt:lpstr>
      <vt:lpstr>VNI-Times</vt:lpstr>
      <vt:lpstr>Office Theme</vt:lpstr>
      <vt:lpstr>PowerPoint Presentation</vt:lpstr>
      <vt:lpstr>PowerPoint Presentation</vt:lpstr>
      <vt:lpstr>PowerPoint Presentation</vt:lpstr>
      <vt:lpstr>Bài 1: Cột 1, 2: Tính nhẩm</vt:lpstr>
      <vt:lpstr>Bà 1: Cột 1, 2: Tính nhẩm</vt:lpstr>
      <vt:lpstr>PowerPoint Presentation</vt:lpstr>
      <vt:lpstr>Bài 1: Cột 3: Tính nhẩm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2021-01-25T08:13:39Z</dcterms:created>
  <dcterms:modified xsi:type="dcterms:W3CDTF">2021-01-25T08:14:39Z</dcterms:modified>
</cp:coreProperties>
</file>