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1" r:id="rId4"/>
    <p:sldId id="262" r:id="rId5"/>
    <p:sldId id="263" r:id="rId6"/>
    <p:sldId id="260" r:id="rId7"/>
    <p:sldId id="267" r:id="rId8"/>
    <p:sldId id="268"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5A7BDE3-830A-4EAA-95A8-D3651F71C0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F0818F-0B2D-437F-A118-71A8C3ADF8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DB7F80-D071-4985-8115-4C8AB01AB281}"/>
              </a:ext>
            </a:extLst>
          </p:cNvPr>
          <p:cNvSpPr>
            <a:spLocks noGrp="1" noChangeArrowheads="1"/>
          </p:cNvSpPr>
          <p:nvPr>
            <p:ph type="sldNum" sz="quarter" idx="12"/>
          </p:nvPr>
        </p:nvSpPr>
        <p:spPr>
          <a:ln/>
        </p:spPr>
        <p:txBody>
          <a:bodyPr/>
          <a:lstStyle>
            <a:lvl1pPr>
              <a:defRPr/>
            </a:lvl1pPr>
          </a:lstStyle>
          <a:p>
            <a:fld id="{71C3ED47-02FD-4C3A-928B-E9EE4B3FE983}" type="slidenum">
              <a:rPr lang="en-US" altLang="en-US"/>
              <a:pPr/>
              <a:t>‹#›</a:t>
            </a:fld>
            <a:endParaRPr lang="en-US" altLang="en-US"/>
          </a:p>
        </p:txBody>
      </p:sp>
    </p:spTree>
    <p:extLst>
      <p:ext uri="{BB962C8B-B14F-4D97-AF65-F5344CB8AC3E}">
        <p14:creationId xmlns:p14="http://schemas.microsoft.com/office/powerpoint/2010/main" val="266597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4C53DC5-7B59-40FD-8DE0-FA0F6B5E6C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73EB6F-15A0-4FA4-97C9-61E4965C79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872C683-2B3B-4DAB-95C7-95052B02D8E6}"/>
              </a:ext>
            </a:extLst>
          </p:cNvPr>
          <p:cNvSpPr>
            <a:spLocks noGrp="1" noChangeArrowheads="1"/>
          </p:cNvSpPr>
          <p:nvPr>
            <p:ph type="sldNum" sz="quarter" idx="12"/>
          </p:nvPr>
        </p:nvSpPr>
        <p:spPr>
          <a:ln/>
        </p:spPr>
        <p:txBody>
          <a:bodyPr/>
          <a:lstStyle>
            <a:lvl1pPr>
              <a:defRPr/>
            </a:lvl1pPr>
          </a:lstStyle>
          <a:p>
            <a:fld id="{94C2340B-A282-4AF8-9114-3B92B5E25B36}" type="slidenum">
              <a:rPr lang="en-US" altLang="en-US"/>
              <a:pPr/>
              <a:t>‹#›</a:t>
            </a:fld>
            <a:endParaRPr lang="en-US" altLang="en-US"/>
          </a:p>
        </p:txBody>
      </p:sp>
    </p:spTree>
    <p:extLst>
      <p:ext uri="{BB962C8B-B14F-4D97-AF65-F5344CB8AC3E}">
        <p14:creationId xmlns:p14="http://schemas.microsoft.com/office/powerpoint/2010/main" val="539822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E3BFC4-DBD6-4AA0-98E3-F49BD9BDC9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951F3E-2A35-4A7E-966E-CF9F5F1139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B38A53-F422-4636-864F-FAA2DC49A83B}"/>
              </a:ext>
            </a:extLst>
          </p:cNvPr>
          <p:cNvSpPr>
            <a:spLocks noGrp="1" noChangeArrowheads="1"/>
          </p:cNvSpPr>
          <p:nvPr>
            <p:ph type="sldNum" sz="quarter" idx="12"/>
          </p:nvPr>
        </p:nvSpPr>
        <p:spPr>
          <a:ln/>
        </p:spPr>
        <p:txBody>
          <a:bodyPr/>
          <a:lstStyle>
            <a:lvl1pPr>
              <a:defRPr/>
            </a:lvl1pPr>
          </a:lstStyle>
          <a:p>
            <a:fld id="{3A9254EC-E225-4E9E-AA0B-9AFE4701ADC6}" type="slidenum">
              <a:rPr lang="en-US" altLang="en-US"/>
              <a:pPr/>
              <a:t>‹#›</a:t>
            </a:fld>
            <a:endParaRPr lang="en-US" altLang="en-US"/>
          </a:p>
        </p:txBody>
      </p:sp>
    </p:spTree>
    <p:extLst>
      <p:ext uri="{BB962C8B-B14F-4D97-AF65-F5344CB8AC3E}">
        <p14:creationId xmlns:p14="http://schemas.microsoft.com/office/powerpoint/2010/main" val="2044865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4950EF49-C4B9-4A66-87F0-77E20FE7C2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F47F3B-5560-4B80-9A83-2F28EE06DD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E9BE29-F426-43A8-83C9-BD7C030BD129}"/>
              </a:ext>
            </a:extLst>
          </p:cNvPr>
          <p:cNvSpPr>
            <a:spLocks noGrp="1" noChangeArrowheads="1"/>
          </p:cNvSpPr>
          <p:nvPr>
            <p:ph type="sldNum" sz="quarter" idx="12"/>
          </p:nvPr>
        </p:nvSpPr>
        <p:spPr>
          <a:ln/>
        </p:spPr>
        <p:txBody>
          <a:bodyPr/>
          <a:lstStyle>
            <a:lvl1pPr>
              <a:defRPr/>
            </a:lvl1pPr>
          </a:lstStyle>
          <a:p>
            <a:fld id="{976FC372-018B-4BFF-BCBD-2F0EE3980491}" type="slidenum">
              <a:rPr lang="en-US" altLang="en-US"/>
              <a:pPr/>
              <a:t>‹#›</a:t>
            </a:fld>
            <a:endParaRPr lang="en-US" altLang="en-US"/>
          </a:p>
        </p:txBody>
      </p:sp>
    </p:spTree>
    <p:extLst>
      <p:ext uri="{BB962C8B-B14F-4D97-AF65-F5344CB8AC3E}">
        <p14:creationId xmlns:p14="http://schemas.microsoft.com/office/powerpoint/2010/main" val="1958546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693F749-782A-4B7B-860A-6A2BAAABAD4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8E4F7AE-82AC-4310-B4FB-1076707DB0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A4B9A6B-4346-47FB-8B74-88F146E7F48C}"/>
              </a:ext>
            </a:extLst>
          </p:cNvPr>
          <p:cNvSpPr>
            <a:spLocks noGrp="1" noChangeArrowheads="1"/>
          </p:cNvSpPr>
          <p:nvPr>
            <p:ph type="sldNum" sz="quarter" idx="12"/>
          </p:nvPr>
        </p:nvSpPr>
        <p:spPr>
          <a:ln/>
        </p:spPr>
        <p:txBody>
          <a:bodyPr/>
          <a:lstStyle>
            <a:lvl1pPr>
              <a:defRPr/>
            </a:lvl1pPr>
          </a:lstStyle>
          <a:p>
            <a:fld id="{A936D862-2E39-4CB2-8DE5-7FB65E268835}" type="slidenum">
              <a:rPr lang="en-US" altLang="en-US"/>
              <a:pPr/>
              <a:t>‹#›</a:t>
            </a:fld>
            <a:endParaRPr lang="en-US" altLang="en-US"/>
          </a:p>
        </p:txBody>
      </p:sp>
    </p:spTree>
    <p:extLst>
      <p:ext uri="{BB962C8B-B14F-4D97-AF65-F5344CB8AC3E}">
        <p14:creationId xmlns:p14="http://schemas.microsoft.com/office/powerpoint/2010/main" val="69358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71E1F0-0690-4CD8-9AA9-FF370453C8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A0246C-9967-4850-8F8A-0DC57D8B55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F67799-D25A-4D2C-B3CD-75BF17D131AE}"/>
              </a:ext>
            </a:extLst>
          </p:cNvPr>
          <p:cNvSpPr>
            <a:spLocks noGrp="1" noChangeArrowheads="1"/>
          </p:cNvSpPr>
          <p:nvPr>
            <p:ph type="sldNum" sz="quarter" idx="12"/>
          </p:nvPr>
        </p:nvSpPr>
        <p:spPr>
          <a:ln/>
        </p:spPr>
        <p:txBody>
          <a:bodyPr/>
          <a:lstStyle>
            <a:lvl1pPr>
              <a:defRPr/>
            </a:lvl1pPr>
          </a:lstStyle>
          <a:p>
            <a:fld id="{F418DC46-0977-4C09-8D10-CB3D985517AA}" type="slidenum">
              <a:rPr lang="en-US" altLang="en-US"/>
              <a:pPr/>
              <a:t>‹#›</a:t>
            </a:fld>
            <a:endParaRPr lang="en-US" altLang="en-US"/>
          </a:p>
        </p:txBody>
      </p:sp>
    </p:spTree>
    <p:extLst>
      <p:ext uri="{BB962C8B-B14F-4D97-AF65-F5344CB8AC3E}">
        <p14:creationId xmlns:p14="http://schemas.microsoft.com/office/powerpoint/2010/main" val="336304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4828E2A-4C2C-4BC9-8348-96F89C3D1A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2A94C5-7EE3-4AD7-BCB3-EF016F99A4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B790E2-2243-407F-B81A-F9908D2CD07D}"/>
              </a:ext>
            </a:extLst>
          </p:cNvPr>
          <p:cNvSpPr>
            <a:spLocks noGrp="1" noChangeArrowheads="1"/>
          </p:cNvSpPr>
          <p:nvPr>
            <p:ph type="sldNum" sz="quarter" idx="12"/>
          </p:nvPr>
        </p:nvSpPr>
        <p:spPr>
          <a:ln/>
        </p:spPr>
        <p:txBody>
          <a:bodyPr/>
          <a:lstStyle>
            <a:lvl1pPr>
              <a:defRPr/>
            </a:lvl1pPr>
          </a:lstStyle>
          <a:p>
            <a:fld id="{2E2D2D3B-280F-4C5D-BF03-E79C30DCA52F}" type="slidenum">
              <a:rPr lang="en-US" altLang="en-US"/>
              <a:pPr/>
              <a:t>‹#›</a:t>
            </a:fld>
            <a:endParaRPr lang="en-US" altLang="en-US"/>
          </a:p>
        </p:txBody>
      </p:sp>
    </p:spTree>
    <p:extLst>
      <p:ext uri="{BB962C8B-B14F-4D97-AF65-F5344CB8AC3E}">
        <p14:creationId xmlns:p14="http://schemas.microsoft.com/office/powerpoint/2010/main" val="380252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E560C20-2019-407C-82E2-B7EEB7FF4A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FE8F3EF-8382-4162-A20C-127B4F2F60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F5DD092-DBE0-429A-B6EA-D2CFEAC6597B}"/>
              </a:ext>
            </a:extLst>
          </p:cNvPr>
          <p:cNvSpPr>
            <a:spLocks noGrp="1" noChangeArrowheads="1"/>
          </p:cNvSpPr>
          <p:nvPr>
            <p:ph type="sldNum" sz="quarter" idx="12"/>
          </p:nvPr>
        </p:nvSpPr>
        <p:spPr>
          <a:ln/>
        </p:spPr>
        <p:txBody>
          <a:bodyPr/>
          <a:lstStyle>
            <a:lvl1pPr>
              <a:defRPr/>
            </a:lvl1pPr>
          </a:lstStyle>
          <a:p>
            <a:fld id="{7ABFBFE9-F9EE-4401-A827-5CA96C277F35}" type="slidenum">
              <a:rPr lang="en-US" altLang="en-US"/>
              <a:pPr/>
              <a:t>‹#›</a:t>
            </a:fld>
            <a:endParaRPr lang="en-US" altLang="en-US"/>
          </a:p>
        </p:txBody>
      </p:sp>
    </p:spTree>
    <p:extLst>
      <p:ext uri="{BB962C8B-B14F-4D97-AF65-F5344CB8AC3E}">
        <p14:creationId xmlns:p14="http://schemas.microsoft.com/office/powerpoint/2010/main" val="2907135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0861215-41FB-4140-8128-16C41CFAB57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3B779EA-52DE-41F2-845C-581D1F5720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95A6D27-1097-41B5-BA48-9A1EFCDF289C}"/>
              </a:ext>
            </a:extLst>
          </p:cNvPr>
          <p:cNvSpPr>
            <a:spLocks noGrp="1" noChangeArrowheads="1"/>
          </p:cNvSpPr>
          <p:nvPr>
            <p:ph type="sldNum" sz="quarter" idx="12"/>
          </p:nvPr>
        </p:nvSpPr>
        <p:spPr>
          <a:ln/>
        </p:spPr>
        <p:txBody>
          <a:bodyPr/>
          <a:lstStyle>
            <a:lvl1pPr>
              <a:defRPr/>
            </a:lvl1pPr>
          </a:lstStyle>
          <a:p>
            <a:fld id="{F5789637-A778-4C41-AE52-1701392D3015}" type="slidenum">
              <a:rPr lang="en-US" altLang="en-US"/>
              <a:pPr/>
              <a:t>‹#›</a:t>
            </a:fld>
            <a:endParaRPr lang="en-US" altLang="en-US"/>
          </a:p>
        </p:txBody>
      </p:sp>
    </p:spTree>
    <p:extLst>
      <p:ext uri="{BB962C8B-B14F-4D97-AF65-F5344CB8AC3E}">
        <p14:creationId xmlns:p14="http://schemas.microsoft.com/office/powerpoint/2010/main" val="292714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AA3F720-37F1-416F-B52B-676E78A0FC8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4407B00-651D-4EDF-9C46-05A2DBC384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ECC2C54-F0C4-4EE8-B301-C51A6C519B6C}"/>
              </a:ext>
            </a:extLst>
          </p:cNvPr>
          <p:cNvSpPr>
            <a:spLocks noGrp="1" noChangeArrowheads="1"/>
          </p:cNvSpPr>
          <p:nvPr>
            <p:ph type="sldNum" sz="quarter" idx="12"/>
          </p:nvPr>
        </p:nvSpPr>
        <p:spPr>
          <a:ln/>
        </p:spPr>
        <p:txBody>
          <a:bodyPr/>
          <a:lstStyle>
            <a:lvl1pPr>
              <a:defRPr/>
            </a:lvl1pPr>
          </a:lstStyle>
          <a:p>
            <a:fld id="{C862BA87-E78F-458B-BCD3-2BC912FE3813}" type="slidenum">
              <a:rPr lang="en-US" altLang="en-US"/>
              <a:pPr/>
              <a:t>‹#›</a:t>
            </a:fld>
            <a:endParaRPr lang="en-US" altLang="en-US"/>
          </a:p>
        </p:txBody>
      </p:sp>
    </p:spTree>
    <p:extLst>
      <p:ext uri="{BB962C8B-B14F-4D97-AF65-F5344CB8AC3E}">
        <p14:creationId xmlns:p14="http://schemas.microsoft.com/office/powerpoint/2010/main" val="13426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08A2AAE-175D-499C-BDCB-F363A9D40C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1183B11-EF34-451D-8D9C-9625FEBF00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84CAAFD-FA65-4A1B-841E-932AB2BF4661}"/>
              </a:ext>
            </a:extLst>
          </p:cNvPr>
          <p:cNvSpPr>
            <a:spLocks noGrp="1" noChangeArrowheads="1"/>
          </p:cNvSpPr>
          <p:nvPr>
            <p:ph type="sldNum" sz="quarter" idx="12"/>
          </p:nvPr>
        </p:nvSpPr>
        <p:spPr>
          <a:ln/>
        </p:spPr>
        <p:txBody>
          <a:bodyPr/>
          <a:lstStyle>
            <a:lvl1pPr>
              <a:defRPr/>
            </a:lvl1pPr>
          </a:lstStyle>
          <a:p>
            <a:fld id="{6E20B03F-5C31-4ACD-92C6-6ABE057F590E}" type="slidenum">
              <a:rPr lang="en-US" altLang="en-US"/>
              <a:pPr/>
              <a:t>‹#›</a:t>
            </a:fld>
            <a:endParaRPr lang="en-US" altLang="en-US"/>
          </a:p>
        </p:txBody>
      </p:sp>
    </p:spTree>
    <p:extLst>
      <p:ext uri="{BB962C8B-B14F-4D97-AF65-F5344CB8AC3E}">
        <p14:creationId xmlns:p14="http://schemas.microsoft.com/office/powerpoint/2010/main" val="287329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A5C260E-17B4-42A0-8758-AB4F6251CE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0B6B7C-E667-48CD-AF14-D11813EE8F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93AD69D-905F-4378-9ADA-71A5CAEF700C}"/>
              </a:ext>
            </a:extLst>
          </p:cNvPr>
          <p:cNvSpPr>
            <a:spLocks noGrp="1" noChangeArrowheads="1"/>
          </p:cNvSpPr>
          <p:nvPr>
            <p:ph type="sldNum" sz="quarter" idx="12"/>
          </p:nvPr>
        </p:nvSpPr>
        <p:spPr>
          <a:ln/>
        </p:spPr>
        <p:txBody>
          <a:bodyPr/>
          <a:lstStyle>
            <a:lvl1pPr>
              <a:defRPr/>
            </a:lvl1pPr>
          </a:lstStyle>
          <a:p>
            <a:fld id="{658946A7-B782-4FBB-8923-B2FB98C3651D}" type="slidenum">
              <a:rPr lang="en-US" altLang="en-US"/>
              <a:pPr/>
              <a:t>‹#›</a:t>
            </a:fld>
            <a:endParaRPr lang="en-US" altLang="en-US"/>
          </a:p>
        </p:txBody>
      </p:sp>
    </p:spTree>
    <p:extLst>
      <p:ext uri="{BB962C8B-B14F-4D97-AF65-F5344CB8AC3E}">
        <p14:creationId xmlns:p14="http://schemas.microsoft.com/office/powerpoint/2010/main" val="17721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6BC7F7-3B1C-42D3-A3A3-EB283C46272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E743B90-699F-4B7D-8284-A4882605AF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DACF4D-DB1C-43BD-820A-D2796DDCC220}"/>
              </a:ext>
            </a:extLst>
          </p:cNvPr>
          <p:cNvSpPr>
            <a:spLocks noGrp="1" noChangeArrowheads="1"/>
          </p:cNvSpPr>
          <p:nvPr>
            <p:ph type="sldNum" sz="quarter" idx="12"/>
          </p:nvPr>
        </p:nvSpPr>
        <p:spPr>
          <a:ln/>
        </p:spPr>
        <p:txBody>
          <a:bodyPr/>
          <a:lstStyle>
            <a:lvl1pPr>
              <a:defRPr/>
            </a:lvl1pPr>
          </a:lstStyle>
          <a:p>
            <a:fld id="{FB2ED507-41DB-444D-82B3-758E520F39D1}" type="slidenum">
              <a:rPr lang="en-US" altLang="en-US"/>
              <a:pPr/>
              <a:t>‹#›</a:t>
            </a:fld>
            <a:endParaRPr lang="en-US" altLang="en-US"/>
          </a:p>
        </p:txBody>
      </p:sp>
    </p:spTree>
    <p:extLst>
      <p:ext uri="{BB962C8B-B14F-4D97-AF65-F5344CB8AC3E}">
        <p14:creationId xmlns:p14="http://schemas.microsoft.com/office/powerpoint/2010/main" val="81291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C6AB261-4A22-4E49-9F72-6CF3B8D1D9C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152D809-904A-4CEF-80E5-996D46711D3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978F743-5E50-4002-AC58-C7E8E84921E2}"/>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90F97B92-76ED-4AFC-ABC5-13453B8ABC2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C82ADFA8-DE2E-42FB-A62E-7778E466C945}"/>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771E82-A476-4BD2-A5B7-54291299FF1C}" type="slidenum">
              <a:rPr lang="en-US" altLang="en-US"/>
              <a:pPr/>
              <a:t>‹#›</a:t>
            </a:fld>
            <a:endParaRPr lang="en-US" altLang="en-US"/>
          </a:p>
        </p:txBody>
      </p:sp>
    </p:spTree>
    <p:extLst>
      <p:ext uri="{BB962C8B-B14F-4D97-AF65-F5344CB8AC3E}">
        <p14:creationId xmlns:p14="http://schemas.microsoft.com/office/powerpoint/2010/main" val="1936876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file:///C:\chuyen%20de%20K3\chuyen%20de%20K3\condo1.wmv" TargetMode="Externa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14">
            <a:extLst>
              <a:ext uri="{FF2B5EF4-FFF2-40B4-BE49-F238E27FC236}">
                <a16:creationId xmlns:a16="http://schemas.microsoft.com/office/drawing/2014/main" id="{6198787C-B5FB-4B2A-B8BC-A0370C685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7">
            <a:extLst>
              <a:ext uri="{FF2B5EF4-FFF2-40B4-BE49-F238E27FC236}">
                <a16:creationId xmlns:a16="http://schemas.microsoft.com/office/drawing/2014/main" id="{716CEDE2-CE4C-4AC5-A654-76BE63F5AA0B}"/>
              </a:ext>
            </a:extLst>
          </p:cNvPr>
          <p:cNvSpPr>
            <a:spLocks noChangeArrowheads="1"/>
          </p:cNvSpPr>
          <p:nvPr/>
        </p:nvSpPr>
        <p:spPr bwMode="auto">
          <a:xfrm>
            <a:off x="5257800" y="6172200"/>
            <a:ext cx="510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endParaRPr lang="vi-VN" altLang="en-US" sz="3600" b="1" i="1">
              <a:solidFill>
                <a:srgbClr val="5222D8"/>
              </a:solidFill>
              <a:latin typeface=".VnCommercial Script" panose="020B7200000000000000" pitchFamily="34" charset="0"/>
            </a:endParaRPr>
          </a:p>
        </p:txBody>
      </p:sp>
      <p:sp>
        <p:nvSpPr>
          <p:cNvPr id="2052" name="Text Box 17">
            <a:extLst>
              <a:ext uri="{FF2B5EF4-FFF2-40B4-BE49-F238E27FC236}">
                <a16:creationId xmlns:a16="http://schemas.microsoft.com/office/drawing/2014/main" id="{781A16F2-FC3E-434E-AFE9-852BC2BC5F7D}"/>
              </a:ext>
            </a:extLst>
          </p:cNvPr>
          <p:cNvSpPr txBox="1">
            <a:spLocks noChangeArrowheads="1"/>
          </p:cNvSpPr>
          <p:nvPr/>
        </p:nvSpPr>
        <p:spPr bwMode="auto">
          <a:xfrm>
            <a:off x="2057400" y="2347914"/>
            <a:ext cx="83820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5400" b="1">
                <a:solidFill>
                  <a:srgbClr val="FF0000"/>
                </a:solidFill>
              </a:rPr>
              <a:t>LUYỆN TỪ VÀ CÂU:</a:t>
            </a:r>
          </a:p>
          <a:p>
            <a:pPr algn="ctr" eaLnBrk="1" fontAlgn="base" hangingPunct="1">
              <a:spcBef>
                <a:spcPct val="50000"/>
              </a:spcBef>
              <a:spcAft>
                <a:spcPct val="0"/>
              </a:spcAft>
            </a:pPr>
            <a:r>
              <a:rPr lang="en-US" altLang="en-US" sz="5400" b="1">
                <a:solidFill>
                  <a:srgbClr val="FF0000"/>
                </a:solidFill>
              </a:rPr>
              <a:t>LỚP 3</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4" descr="DD01023_">
            <a:extLst>
              <a:ext uri="{FF2B5EF4-FFF2-40B4-BE49-F238E27FC236}">
                <a16:creationId xmlns:a16="http://schemas.microsoft.com/office/drawing/2014/main" id="{0C44BA39-CB19-4608-B54E-130500E08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9">
            <a:extLst>
              <a:ext uri="{FF2B5EF4-FFF2-40B4-BE49-F238E27FC236}">
                <a16:creationId xmlns:a16="http://schemas.microsoft.com/office/drawing/2014/main" id="{70D7E2E7-550D-49E6-8884-82138C2B6982}"/>
              </a:ext>
            </a:extLst>
          </p:cNvPr>
          <p:cNvSpPr>
            <a:spLocks noChangeArrowheads="1" noChangeShapeType="1" noTextEdit="1"/>
          </p:cNvSpPr>
          <p:nvPr/>
        </p:nvSpPr>
        <p:spPr bwMode="auto">
          <a:xfrm>
            <a:off x="2514600" y="2362200"/>
            <a:ext cx="7543800" cy="2192338"/>
          </a:xfrm>
          <a:prstGeom prst="rect">
            <a:avLst/>
          </a:prstGeom>
        </p:spPr>
        <p:txBody>
          <a:bodyPr wrap="none" fromWordArt="1">
            <a:prstTxWarp prst="textDoubleWave1">
              <a:avLst>
                <a:gd name="adj1" fmla="val 6500"/>
                <a:gd name="adj2" fmla="val 0"/>
              </a:avLst>
            </a:prstTxWarp>
          </a:bodyPr>
          <a:lstStyle/>
          <a:p>
            <a:pPr fontAlgn="base">
              <a:spcBef>
                <a:spcPct val="0"/>
              </a:spcBef>
              <a:spcAft>
                <a:spcPct val="0"/>
              </a:spcAft>
            </a:pPr>
            <a:r>
              <a:rPr lang="en-US"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panose="02020603050405020304" pitchFamily="18" charset="0"/>
                <a:cs typeface="Times New Roman" panose="02020603050405020304" pitchFamily="18" charset="0"/>
              </a:rPr>
              <a:t>Chúc các em chăm ngoan, học giỏi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id="{DABB8C3A-096A-490B-A2F0-4950B9C2A621}"/>
              </a:ext>
            </a:extLst>
          </p:cNvPr>
          <p:cNvSpPr txBox="1">
            <a:spLocks noChangeArrowheads="1"/>
          </p:cNvSpPr>
          <p:nvPr/>
        </p:nvSpPr>
        <p:spPr bwMode="auto">
          <a:xfrm>
            <a:off x="1828800" y="-304800"/>
            <a:ext cx="91440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endParaRPr lang="en-US" altLang="en-US" sz="3200">
              <a:solidFill>
                <a:srgbClr val="000000"/>
              </a:solidFill>
              <a:latin typeface="Times New Roman" panose="02020603050405020304" pitchFamily="18" charset="0"/>
            </a:endParaRPr>
          </a:p>
          <a:p>
            <a:pPr algn="ctr" eaLnBrk="1" fontAlgn="base" hangingPunct="1">
              <a:spcBef>
                <a:spcPct val="50000"/>
              </a:spcBef>
              <a:spcAft>
                <a:spcPct val="0"/>
              </a:spcAft>
            </a:pPr>
            <a:endParaRPr lang="en-US" altLang="en-US" sz="3200" b="1" u="sng">
              <a:solidFill>
                <a:srgbClr val="0000FF"/>
              </a:solidFill>
              <a:latin typeface="Times New Roman" panose="02020603050405020304" pitchFamily="18" charset="0"/>
            </a:endParaRPr>
          </a:p>
          <a:p>
            <a:pPr algn="ctr" eaLnBrk="1" fontAlgn="base" hangingPunct="1">
              <a:spcBef>
                <a:spcPct val="50000"/>
              </a:spcBef>
              <a:spcAft>
                <a:spcPct val="0"/>
              </a:spcAft>
            </a:pPr>
            <a:endParaRPr lang="en-US" altLang="en-US" sz="3200" b="1">
              <a:solidFill>
                <a:srgbClr val="FF0000"/>
              </a:solidFill>
              <a:latin typeface="Times New Roman" panose="02020603050405020304" pitchFamily="18" charset="0"/>
            </a:endParaRPr>
          </a:p>
        </p:txBody>
      </p:sp>
      <p:sp>
        <p:nvSpPr>
          <p:cNvPr id="3075" name="Text Box 4">
            <a:extLst>
              <a:ext uri="{FF2B5EF4-FFF2-40B4-BE49-F238E27FC236}">
                <a16:creationId xmlns:a16="http://schemas.microsoft.com/office/drawing/2014/main" id="{4E57A2A1-B3E0-4EC7-989B-4F8236B15CC8}"/>
              </a:ext>
            </a:extLst>
          </p:cNvPr>
          <p:cNvSpPr txBox="1">
            <a:spLocks noChangeArrowheads="1"/>
          </p:cNvSpPr>
          <p:nvPr/>
        </p:nvSpPr>
        <p:spPr bwMode="auto">
          <a:xfrm>
            <a:off x="3581400" y="381001"/>
            <a:ext cx="464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endParaRPr lang="vi-VN" altLang="en-US" sz="2800" b="1" u="sng">
              <a:solidFill>
                <a:srgbClr val="0000FF"/>
              </a:solidFill>
              <a:latin typeface="Times New Roman" panose="02020603050405020304" pitchFamily="18" charset="0"/>
            </a:endParaRPr>
          </a:p>
        </p:txBody>
      </p:sp>
      <p:pic>
        <p:nvPicPr>
          <p:cNvPr id="3076" name="Picture 21" descr="88">
            <a:extLst>
              <a:ext uri="{FF2B5EF4-FFF2-40B4-BE49-F238E27FC236}">
                <a16:creationId xmlns:a16="http://schemas.microsoft.com/office/drawing/2014/main" id="{5E0B44DB-B08E-4A2C-B63A-731B53589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843"/>
          <a:stretch>
            <a:fillRect/>
          </a:stretch>
        </p:blipFill>
        <p:spPr bwMode="auto">
          <a:xfrm>
            <a:off x="1524000" y="0"/>
            <a:ext cx="913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3" name="Rectangle 23">
            <a:extLst>
              <a:ext uri="{FF2B5EF4-FFF2-40B4-BE49-F238E27FC236}">
                <a16:creationId xmlns:a16="http://schemas.microsoft.com/office/drawing/2014/main" id="{35943A20-3EE5-4666-93DD-5A35E419AC52}"/>
              </a:ext>
            </a:extLst>
          </p:cNvPr>
          <p:cNvSpPr>
            <a:spLocks noChangeArrowheads="1"/>
          </p:cNvSpPr>
          <p:nvPr/>
        </p:nvSpPr>
        <p:spPr bwMode="auto">
          <a:xfrm>
            <a:off x="2133600" y="2057401"/>
            <a:ext cx="8077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4400" u="sng">
                <a:solidFill>
                  <a:srgbClr val="FF0000"/>
                </a:solidFill>
              </a:rPr>
              <a:t>Luyện từ và câu</a:t>
            </a:r>
            <a:endParaRPr lang="en-US" altLang="en-US" sz="4400">
              <a:solidFill>
                <a:srgbClr val="FF0000"/>
              </a:solidFill>
            </a:endParaRPr>
          </a:p>
          <a:p>
            <a:pPr algn="ctr" eaLnBrk="1" fontAlgn="base" hangingPunct="1">
              <a:spcBef>
                <a:spcPct val="0"/>
              </a:spcBef>
              <a:spcAft>
                <a:spcPct val="0"/>
              </a:spcAft>
            </a:pPr>
            <a:r>
              <a:rPr lang="en-US" altLang="en-US" sz="4400">
                <a:solidFill>
                  <a:srgbClr val="FF0000"/>
                </a:solidFill>
              </a:rPr>
              <a:t>Từ ngữ về quê hương.</a:t>
            </a:r>
          </a:p>
          <a:p>
            <a:pPr algn="ctr" eaLnBrk="1" fontAlgn="base" hangingPunct="1">
              <a:spcBef>
                <a:spcPct val="0"/>
              </a:spcBef>
              <a:spcAft>
                <a:spcPct val="0"/>
              </a:spcAft>
            </a:pPr>
            <a:r>
              <a:rPr lang="en-US" altLang="en-US" sz="4400">
                <a:solidFill>
                  <a:srgbClr val="FF0000"/>
                </a:solidFill>
              </a:rPr>
              <a:t>Ôn tập câu: Ai làm gì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43">
                                            <p:txEl>
                                              <p:pRg st="0" end="0"/>
                                            </p:txEl>
                                          </p:spTgt>
                                        </p:tgtEl>
                                        <p:attrNameLst>
                                          <p:attrName>style.visibility</p:attrName>
                                        </p:attrNameLst>
                                      </p:cBhvr>
                                      <p:to>
                                        <p:strVal val="visible"/>
                                      </p:to>
                                    </p:set>
                                    <p:animEffect transition="in" filter="blinds(horizontal)">
                                      <p:cBhvr>
                                        <p:cTn id="7" dur="500"/>
                                        <p:tgtEl>
                                          <p:spTgt spid="51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43">
                                            <p:txEl>
                                              <p:pRg st="1" end="1"/>
                                            </p:txEl>
                                          </p:spTgt>
                                        </p:tgtEl>
                                        <p:attrNameLst>
                                          <p:attrName>style.visibility</p:attrName>
                                        </p:attrNameLst>
                                      </p:cBhvr>
                                      <p:to>
                                        <p:strVal val="visible"/>
                                      </p:to>
                                    </p:set>
                                    <p:animEffect transition="in" filter="blinds(horizontal)">
                                      <p:cBhvr>
                                        <p:cTn id="12" dur="500"/>
                                        <p:tgtEl>
                                          <p:spTgt spid="514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143">
                                            <p:txEl>
                                              <p:pRg st="2" end="2"/>
                                            </p:txEl>
                                          </p:spTgt>
                                        </p:tgtEl>
                                        <p:attrNameLst>
                                          <p:attrName>style.visibility</p:attrName>
                                        </p:attrNameLst>
                                      </p:cBhvr>
                                      <p:to>
                                        <p:strVal val="visible"/>
                                      </p:to>
                                    </p:set>
                                    <p:animEffect transition="in" filter="blinds(horizontal)">
                                      <p:cBhvr>
                                        <p:cTn id="15" dur="500"/>
                                        <p:tgtEl>
                                          <p:spTgt spid="51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cay da">
            <a:extLst>
              <a:ext uri="{FF2B5EF4-FFF2-40B4-BE49-F238E27FC236}">
                <a16:creationId xmlns:a16="http://schemas.microsoft.com/office/drawing/2014/main" id="{C6C290A9-4E60-4E6D-B59C-30929E883192}"/>
              </a:ext>
            </a:extLst>
          </p:cNvPr>
          <p:cNvPicPr>
            <a:picLocks noChangeAspect="1" noChangeArrowheads="1"/>
          </p:cNvPicPr>
          <p:nvPr>
            <p:ph type="body" idx="4294967295"/>
          </p:nvPr>
        </p:nvPicPr>
        <p:blipFill>
          <a:blip r:embed="rId3">
            <a:extLst>
              <a:ext uri="{28A0092B-C50C-407E-A947-70E740481C1C}">
                <a14:useLocalDpi xmlns:a14="http://schemas.microsoft.com/office/drawing/2010/main" val="0"/>
              </a:ext>
            </a:extLst>
          </a:blip>
          <a:srcRect l="17412" t="24615" r="15294" b="15213"/>
          <a:stretch>
            <a:fillRect/>
          </a:stretch>
        </p:blipFill>
        <p:spPr>
          <a:xfrm>
            <a:off x="1524000" y="0"/>
            <a:ext cx="2819400" cy="2895600"/>
          </a:xfrm>
          <a:noFill/>
        </p:spPr>
      </p:pic>
      <p:sp>
        <p:nvSpPr>
          <p:cNvPr id="7171" name="Rectangle 3">
            <a:extLst>
              <a:ext uri="{FF2B5EF4-FFF2-40B4-BE49-F238E27FC236}">
                <a16:creationId xmlns:a16="http://schemas.microsoft.com/office/drawing/2014/main" id="{6A1CC02B-0665-4354-B45C-8B687FAB9D99}"/>
              </a:ext>
            </a:extLst>
          </p:cNvPr>
          <p:cNvSpPr>
            <a:spLocks noChangeArrowheads="1"/>
          </p:cNvSpPr>
          <p:nvPr/>
        </p:nvSpPr>
        <p:spPr bwMode="auto">
          <a:xfrm>
            <a:off x="1676400" y="1524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400" b="1">
                <a:solidFill>
                  <a:srgbClr val="FF0000"/>
                </a:solidFill>
                <a:latin typeface="Times New Roman" panose="02020603050405020304" pitchFamily="18" charset="0"/>
              </a:rPr>
              <a:t>cây đa</a:t>
            </a:r>
          </a:p>
        </p:txBody>
      </p:sp>
      <p:pic>
        <p:nvPicPr>
          <p:cNvPr id="7172" name="Picture 4" descr="scan0004">
            <a:extLst>
              <a:ext uri="{FF2B5EF4-FFF2-40B4-BE49-F238E27FC236}">
                <a16:creationId xmlns:a16="http://schemas.microsoft.com/office/drawing/2014/main" id="{596FE8E0-FFE0-4006-AB1C-A0846D423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138" r="174"/>
          <a:stretch>
            <a:fillRect/>
          </a:stretch>
        </p:blipFill>
        <p:spPr bwMode="auto">
          <a:xfrm>
            <a:off x="4343400" y="0"/>
            <a:ext cx="2971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5">
            <a:extLst>
              <a:ext uri="{FF2B5EF4-FFF2-40B4-BE49-F238E27FC236}">
                <a16:creationId xmlns:a16="http://schemas.microsoft.com/office/drawing/2014/main" id="{945EC4D4-7CD8-47E8-8965-621651C3B1F3}"/>
              </a:ext>
            </a:extLst>
          </p:cNvPr>
          <p:cNvSpPr>
            <a:spLocks noChangeArrowheads="1"/>
          </p:cNvSpPr>
          <p:nvPr/>
        </p:nvSpPr>
        <p:spPr bwMode="auto">
          <a:xfrm>
            <a:off x="4876800" y="1524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400" b="1">
                <a:solidFill>
                  <a:srgbClr val="FF0000"/>
                </a:solidFill>
                <a:latin typeface="Times New Roman" panose="02020603050405020304" pitchFamily="18" charset="0"/>
              </a:rPr>
              <a:t>Mái đình</a:t>
            </a:r>
          </a:p>
        </p:txBody>
      </p:sp>
      <p:pic>
        <p:nvPicPr>
          <p:cNvPr id="7174" name="condo1.wmv">
            <a:hlinkClick r:id="" action="ppaction://media"/>
            <a:extLst>
              <a:ext uri="{FF2B5EF4-FFF2-40B4-BE49-F238E27FC236}">
                <a16:creationId xmlns:a16="http://schemas.microsoft.com/office/drawing/2014/main" id="{0EBF867C-00F3-4573-A2F9-7AEFAE281919}"/>
              </a:ext>
            </a:extLst>
          </p:cNvPr>
          <p:cNvPicPr>
            <a:picLocks noRot="1" noChangeAspect="1" noChangeArrowheads="1"/>
          </p:cNvPicPr>
          <p:nvPr>
            <p:ph idx="1"/>
            <a:videoFile r:link="rId1"/>
          </p:nvPr>
        </p:nvPicPr>
        <p:blipFill>
          <a:blip r:embed="rId5">
            <a:extLst>
              <a:ext uri="{28A0092B-C50C-407E-A947-70E740481C1C}">
                <a14:useLocalDpi xmlns:a14="http://schemas.microsoft.com/office/drawing/2010/main" val="0"/>
              </a:ext>
            </a:extLst>
          </a:blip>
          <a:srcRect/>
          <a:stretch>
            <a:fillRect/>
          </a:stretch>
        </p:blipFill>
        <p:spPr>
          <a:xfrm>
            <a:off x="1524000" y="2895600"/>
            <a:ext cx="4648200" cy="3962400"/>
          </a:xfrm>
        </p:spPr>
      </p:pic>
      <p:sp>
        <p:nvSpPr>
          <p:cNvPr id="7175" name="Rectangle 7">
            <a:extLst>
              <a:ext uri="{FF2B5EF4-FFF2-40B4-BE49-F238E27FC236}">
                <a16:creationId xmlns:a16="http://schemas.microsoft.com/office/drawing/2014/main" id="{E31A9EE3-80E2-445E-A74D-CFE6A72176B1}"/>
              </a:ext>
            </a:extLst>
          </p:cNvPr>
          <p:cNvSpPr>
            <a:spLocks noChangeArrowheads="1"/>
          </p:cNvSpPr>
          <p:nvPr/>
        </p:nvSpPr>
        <p:spPr bwMode="auto">
          <a:xfrm>
            <a:off x="2133600" y="304800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400" b="1">
                <a:solidFill>
                  <a:srgbClr val="FF0000"/>
                </a:solidFill>
                <a:latin typeface="Times New Roman" panose="02020603050405020304" pitchFamily="18" charset="0"/>
              </a:rPr>
              <a:t>con đò, dòng sông</a:t>
            </a:r>
          </a:p>
        </p:txBody>
      </p:sp>
      <p:pic>
        <p:nvPicPr>
          <p:cNvPr id="7176" name="Picture 8" descr="cay1">
            <a:extLst>
              <a:ext uri="{FF2B5EF4-FFF2-40B4-BE49-F238E27FC236}">
                <a16:creationId xmlns:a16="http://schemas.microsoft.com/office/drawing/2014/main" id="{95DF02AD-8993-4E15-B991-E60483DE40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895600"/>
            <a:ext cx="4648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52121320654310">
            <a:extLst>
              <a:ext uri="{FF2B5EF4-FFF2-40B4-BE49-F238E27FC236}">
                <a16:creationId xmlns:a16="http://schemas.microsoft.com/office/drawing/2014/main" id="{12C6F898-D3F1-4AFF-846D-37C6ADB2EB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0"/>
            <a:ext cx="3352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Rectangle 12">
            <a:extLst>
              <a:ext uri="{FF2B5EF4-FFF2-40B4-BE49-F238E27FC236}">
                <a16:creationId xmlns:a16="http://schemas.microsoft.com/office/drawing/2014/main" id="{83070081-857E-4947-8896-D3EE426AF2E8}"/>
              </a:ext>
            </a:extLst>
          </p:cNvPr>
          <p:cNvSpPr>
            <a:spLocks noChangeArrowheads="1"/>
          </p:cNvSpPr>
          <p:nvPr/>
        </p:nvSpPr>
        <p:spPr bwMode="auto">
          <a:xfrm>
            <a:off x="7924801" y="6400800"/>
            <a:ext cx="202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a:solidFill>
                  <a:srgbClr val="FF0000"/>
                </a:solidFill>
              </a:rPr>
              <a:t>Phố phường</a:t>
            </a:r>
          </a:p>
        </p:txBody>
      </p:sp>
      <p:sp>
        <p:nvSpPr>
          <p:cNvPr id="7182" name="Rectangle 14">
            <a:extLst>
              <a:ext uri="{FF2B5EF4-FFF2-40B4-BE49-F238E27FC236}">
                <a16:creationId xmlns:a16="http://schemas.microsoft.com/office/drawing/2014/main" id="{9475138B-A2EE-461A-8739-3E7073F741F0}"/>
              </a:ext>
            </a:extLst>
          </p:cNvPr>
          <p:cNvSpPr>
            <a:spLocks noChangeArrowheads="1"/>
          </p:cNvSpPr>
          <p:nvPr/>
        </p:nvSpPr>
        <p:spPr bwMode="auto">
          <a:xfrm>
            <a:off x="8915400" y="152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a:solidFill>
                  <a:srgbClr val="FF0000"/>
                </a:solidFill>
              </a:rPr>
              <a:t>Ngọn núi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edge">
                                      <p:cBhvr>
                                        <p:cTn id="7" dur="2000"/>
                                        <p:tgtEl>
                                          <p:spTgt spid="7171"/>
                                        </p:tgtEl>
                                      </p:cBhvr>
                                    </p:animEffect>
                                  </p:childTnLst>
                                </p:cTn>
                              </p:par>
                              <p:par>
                                <p:cTn id="8" presetID="2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edge">
                                      <p:cBhvr>
                                        <p:cTn id="10" dur="2000"/>
                                        <p:tgtEl>
                                          <p:spTgt spid="7170"/>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wedge">
                                      <p:cBhvr>
                                        <p:cTn id="13" dur="2000"/>
                                        <p:tgtEl>
                                          <p:spTgt spid="7173"/>
                                        </p:tgtEl>
                                      </p:cBhvr>
                                    </p:animEffect>
                                  </p:childTnLst>
                                </p:cTn>
                              </p:par>
                              <p:par>
                                <p:cTn id="14" presetID="20" presetClass="entr" presetSubtype="0" fill="hold" nodeType="withEffect">
                                  <p:stCondLst>
                                    <p:cond delay="0"/>
                                  </p:stCondLst>
                                  <p:childTnLst>
                                    <p:set>
                                      <p:cBhvr>
                                        <p:cTn id="15" dur="1" fill="hold">
                                          <p:stCondLst>
                                            <p:cond delay="0"/>
                                          </p:stCondLst>
                                        </p:cTn>
                                        <p:tgtEl>
                                          <p:spTgt spid="7172"/>
                                        </p:tgtEl>
                                        <p:attrNameLst>
                                          <p:attrName>style.visibility</p:attrName>
                                        </p:attrNameLst>
                                      </p:cBhvr>
                                      <p:to>
                                        <p:strVal val="visible"/>
                                      </p:to>
                                    </p:set>
                                    <p:animEffect transition="in" filter="wedge">
                                      <p:cBhvr>
                                        <p:cTn id="16" dur="2000"/>
                                        <p:tgtEl>
                                          <p:spTgt spid="7172"/>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7175"/>
                                        </p:tgtEl>
                                        <p:attrNameLst>
                                          <p:attrName>style.visibility</p:attrName>
                                        </p:attrNameLst>
                                      </p:cBhvr>
                                      <p:to>
                                        <p:strVal val="visible"/>
                                      </p:to>
                                    </p:set>
                                    <p:animEffect transition="in" filter="wedge">
                                      <p:cBhvr>
                                        <p:cTn id="19" dur="2000"/>
                                        <p:tgtEl>
                                          <p:spTgt spid="7175"/>
                                        </p:tgtEl>
                                      </p:cBhvr>
                                    </p:animEffect>
                                  </p:childTnLst>
                                </p:cTn>
                              </p:par>
                              <p:par>
                                <p:cTn id="20" presetID="20" presetClass="entr" presetSubtype="0" fill="hold" nodeType="with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wedge">
                                      <p:cBhvr>
                                        <p:cTn id="22" dur="2000"/>
                                        <p:tgtEl>
                                          <p:spTgt spid="7174"/>
                                        </p:tgtEl>
                                      </p:cBhvr>
                                    </p:animEffect>
                                  </p:childTnLst>
                                </p:cTn>
                              </p:par>
                              <p:par>
                                <p:cTn id="23" presetID="20" presetClass="entr" presetSubtype="0" fill="hold" nodeType="withEffect">
                                  <p:stCondLst>
                                    <p:cond delay="0"/>
                                  </p:stCondLst>
                                  <p:childTnLst>
                                    <p:set>
                                      <p:cBhvr>
                                        <p:cTn id="24" dur="1" fill="hold">
                                          <p:stCondLst>
                                            <p:cond delay="0"/>
                                          </p:stCondLst>
                                        </p:cTn>
                                        <p:tgtEl>
                                          <p:spTgt spid="7177"/>
                                        </p:tgtEl>
                                        <p:attrNameLst>
                                          <p:attrName>style.visibility</p:attrName>
                                        </p:attrNameLst>
                                      </p:cBhvr>
                                      <p:to>
                                        <p:strVal val="visible"/>
                                      </p:to>
                                    </p:set>
                                    <p:animEffect transition="in" filter="wedge">
                                      <p:cBhvr>
                                        <p:cTn id="25" dur="2000"/>
                                        <p:tgtEl>
                                          <p:spTgt spid="7177"/>
                                        </p:tgtEl>
                                      </p:cBhvr>
                                    </p:animEffect>
                                  </p:childTnLst>
                                </p:cTn>
                              </p:par>
                              <p:par>
                                <p:cTn id="26" presetID="20" presetClass="entr" presetSubtype="0" fill="hold" nodeType="withEffect">
                                  <p:stCondLst>
                                    <p:cond delay="0"/>
                                  </p:stCondLst>
                                  <p:childTnLst>
                                    <p:set>
                                      <p:cBhvr>
                                        <p:cTn id="27" dur="1" fill="hold">
                                          <p:stCondLst>
                                            <p:cond delay="0"/>
                                          </p:stCondLst>
                                        </p:cTn>
                                        <p:tgtEl>
                                          <p:spTgt spid="7176"/>
                                        </p:tgtEl>
                                        <p:attrNameLst>
                                          <p:attrName>style.visibility</p:attrName>
                                        </p:attrNameLst>
                                      </p:cBhvr>
                                      <p:to>
                                        <p:strVal val="visible"/>
                                      </p:to>
                                    </p:set>
                                    <p:animEffect transition="in" filter="wedge">
                                      <p:cBhvr>
                                        <p:cTn id="28" dur="2000"/>
                                        <p:tgtEl>
                                          <p:spTgt spid="717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182"/>
                                        </p:tgtEl>
                                        <p:attrNameLst>
                                          <p:attrName>style.visibility</p:attrName>
                                        </p:attrNameLst>
                                      </p:cBhvr>
                                      <p:to>
                                        <p:strVal val="visible"/>
                                      </p:to>
                                    </p:set>
                                    <p:animEffect transition="in" filter="blinds(horizontal)">
                                      <p:cBhvr>
                                        <p:cTn id="33" dur="500"/>
                                        <p:tgtEl>
                                          <p:spTgt spid="718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7180"/>
                                        </p:tgtEl>
                                        <p:attrNameLst>
                                          <p:attrName>style.visibility</p:attrName>
                                        </p:attrNameLst>
                                      </p:cBhvr>
                                      <p:to>
                                        <p:strVal val="visible"/>
                                      </p:to>
                                    </p:set>
                                    <p:animEffect transition="in" filter="blinds(horizontal)">
                                      <p:cBhvr>
                                        <p:cTn id="38"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9" fill="hold" display="0">
                  <p:stCondLst>
                    <p:cond delay="indefinite"/>
                  </p:stCondLst>
                  <p:endCondLst>
                    <p:cond evt="onNext" delay="0">
                      <p:tgtEl>
                        <p:sldTgt/>
                      </p:tgtEl>
                    </p:cond>
                    <p:cond evt="onPrev" delay="0">
                      <p:tgtEl>
                        <p:sldTgt/>
                      </p:tgtEl>
                    </p:cond>
                  </p:endCondLst>
                </p:cTn>
                <p:tgtEl>
                  <p:spTgt spid="7174"/>
                </p:tgtEl>
              </p:cMediaNode>
            </p:video>
          </p:childTnLst>
        </p:cTn>
      </p:par>
    </p:tnLst>
    <p:bldLst>
      <p:bldP spid="7171" grpId="0"/>
      <p:bldP spid="7173" grpId="0"/>
      <p:bldP spid="7175" grpId="0"/>
      <p:bldP spid="7180" grpId="0"/>
      <p:bldP spid="718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64D958C6-B766-449C-BED7-0EFE52AE77B7}"/>
              </a:ext>
            </a:extLst>
          </p:cNvPr>
          <p:cNvSpPr txBox="1">
            <a:spLocks noChangeArrowheads="1"/>
          </p:cNvSpPr>
          <p:nvPr/>
        </p:nvSpPr>
        <p:spPr bwMode="auto">
          <a:xfrm>
            <a:off x="2133600" y="2819401"/>
            <a:ext cx="754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sz="2400">
              <a:solidFill>
                <a:srgbClr val="000000"/>
              </a:solidFill>
            </a:endParaRPr>
          </a:p>
        </p:txBody>
      </p:sp>
      <p:graphicFrame>
        <p:nvGraphicFramePr>
          <p:cNvPr id="8217" name="Group 25">
            <a:extLst>
              <a:ext uri="{FF2B5EF4-FFF2-40B4-BE49-F238E27FC236}">
                <a16:creationId xmlns:a16="http://schemas.microsoft.com/office/drawing/2014/main" id="{36450ED2-E7D1-4745-A21E-3ABDFE9D54E9}"/>
              </a:ext>
            </a:extLst>
          </p:cNvPr>
          <p:cNvGraphicFramePr>
            <a:graphicFrameLocks noGrp="1"/>
          </p:cNvGraphicFramePr>
          <p:nvPr>
            <p:ph idx="1"/>
          </p:nvPr>
        </p:nvGraphicFramePr>
        <p:xfrm>
          <a:off x="1600200" y="2667001"/>
          <a:ext cx="9144000" cy="3146425"/>
        </p:xfrm>
        <a:graphic>
          <a:graphicData uri="http://schemas.openxmlformats.org/drawingml/2006/table">
            <a:tbl>
              <a:tblPr/>
              <a:tblGrid>
                <a:gridCol w="3149600">
                  <a:extLst>
                    <a:ext uri="{9D8B030D-6E8A-4147-A177-3AD203B41FA5}">
                      <a16:colId xmlns:a16="http://schemas.microsoft.com/office/drawing/2014/main" val="20000"/>
                    </a:ext>
                  </a:extLst>
                </a:gridCol>
                <a:gridCol w="5994400">
                  <a:extLst>
                    <a:ext uri="{9D8B030D-6E8A-4147-A177-3AD203B41FA5}">
                      <a16:colId xmlns:a16="http://schemas.microsoft.com/office/drawing/2014/main" val="20001"/>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cs typeface="Arial" charset="0"/>
                        </a:rPr>
                        <a:t>NHÓM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cs typeface="Arial" charset="0"/>
                        </a:rPr>
                        <a:t>TỪ NGỮ</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cs typeface="Arial" charset="0"/>
                        </a:rPr>
                        <a:t>1. </a:t>
                      </a:r>
                      <a:r>
                        <a:rPr kumimoji="0" lang="en-US" sz="2800" b="0" i="0" u="none" strike="noStrike" cap="none" normalizeH="0" baseline="0" dirty="0" err="1">
                          <a:ln>
                            <a:noFill/>
                          </a:ln>
                          <a:solidFill>
                            <a:srgbClr val="FF0000"/>
                          </a:solidFill>
                          <a:effectLst/>
                          <a:latin typeface="Times New Roman" pitchFamily="18" charset="0"/>
                          <a:cs typeface="Arial" charset="0"/>
                        </a:rPr>
                        <a:t>Chỉ</a:t>
                      </a:r>
                      <a:r>
                        <a:rPr kumimoji="0" lang="en-US" sz="2800" b="0" i="0" u="none" strike="noStrike" cap="none" normalizeH="0" baseline="0" dirty="0">
                          <a:ln>
                            <a:noFill/>
                          </a:ln>
                          <a:solidFill>
                            <a:srgbClr val="FF0000"/>
                          </a:solidFill>
                          <a:effectLst/>
                          <a:latin typeface="Times New Roman" pitchFamily="18" charset="0"/>
                          <a:cs typeface="Arial" charset="0"/>
                        </a:rPr>
                        <a:t> </a:t>
                      </a:r>
                      <a:r>
                        <a:rPr kumimoji="0" lang="en-US" sz="2800" b="0" i="0" u="none" strike="noStrike" cap="none" normalizeH="0" baseline="0" dirty="0" err="1">
                          <a:ln>
                            <a:noFill/>
                          </a:ln>
                          <a:solidFill>
                            <a:srgbClr val="FF0000"/>
                          </a:solidFill>
                          <a:effectLst/>
                          <a:latin typeface="Times New Roman" pitchFamily="18" charset="0"/>
                          <a:cs typeface="Arial" charset="0"/>
                        </a:rPr>
                        <a:t>sự</a:t>
                      </a:r>
                      <a:r>
                        <a:rPr kumimoji="0" lang="en-US" sz="2800" b="0" i="0" u="none" strike="noStrike" cap="none" normalizeH="0" baseline="0" dirty="0">
                          <a:ln>
                            <a:noFill/>
                          </a:ln>
                          <a:solidFill>
                            <a:srgbClr val="FF0000"/>
                          </a:solidFill>
                          <a:effectLst/>
                          <a:latin typeface="Times New Roman" pitchFamily="18" charset="0"/>
                          <a:cs typeface="Arial" charset="0"/>
                        </a:rPr>
                        <a:t> </a:t>
                      </a:r>
                      <a:r>
                        <a:rPr kumimoji="0" lang="en-US" sz="2800" b="0" i="0" u="none" strike="noStrike" cap="none" normalizeH="0" baseline="0" dirty="0" err="1">
                          <a:ln>
                            <a:noFill/>
                          </a:ln>
                          <a:solidFill>
                            <a:srgbClr val="FF0000"/>
                          </a:solidFill>
                          <a:effectLst/>
                          <a:latin typeface="Times New Roman" pitchFamily="18" charset="0"/>
                          <a:cs typeface="Arial" charset="0"/>
                        </a:rPr>
                        <a:t>vật</a:t>
                      </a:r>
                      <a:r>
                        <a:rPr kumimoji="0" lang="en-US" sz="2800" b="0" i="0" u="none" strike="noStrike" cap="none" normalizeH="0" baseline="0" dirty="0">
                          <a:ln>
                            <a:noFill/>
                          </a:ln>
                          <a:solidFill>
                            <a:srgbClr val="FF0000"/>
                          </a:solidFill>
                          <a:effectLst/>
                          <a:latin typeface="Times New Roman" pitchFamily="18" charset="0"/>
                          <a:cs typeface="Arial" charset="0"/>
                        </a:rPr>
                        <a:t> ở </a:t>
                      </a:r>
                      <a:r>
                        <a:rPr kumimoji="0" lang="en-US" sz="2800" b="0" i="0" u="none" strike="noStrike" cap="none" normalizeH="0" baseline="0" dirty="0" err="1">
                          <a:ln>
                            <a:noFill/>
                          </a:ln>
                          <a:solidFill>
                            <a:srgbClr val="FF0000"/>
                          </a:solidFill>
                          <a:effectLst/>
                          <a:latin typeface="Times New Roman" pitchFamily="18" charset="0"/>
                          <a:cs typeface="Arial" charset="0"/>
                        </a:rPr>
                        <a:t>quê</a:t>
                      </a:r>
                      <a:r>
                        <a:rPr kumimoji="0" lang="en-US" sz="2800" b="0" i="0" u="none" strike="noStrike" cap="none" normalizeH="0" baseline="0" dirty="0">
                          <a:ln>
                            <a:noFill/>
                          </a:ln>
                          <a:solidFill>
                            <a:srgbClr val="FF0000"/>
                          </a:solidFill>
                          <a:effectLst/>
                          <a:latin typeface="Times New Roman" pitchFamily="18" charset="0"/>
                          <a:cs typeface="Arial" charset="0"/>
                        </a:rPr>
                        <a:t> </a:t>
                      </a:r>
                      <a:r>
                        <a:rPr kumimoji="0" lang="en-US" sz="2800" b="0" i="0" u="none" strike="noStrike" cap="none" normalizeH="0" baseline="0" dirty="0" err="1">
                          <a:ln>
                            <a:noFill/>
                          </a:ln>
                          <a:solidFill>
                            <a:srgbClr val="FF0000"/>
                          </a:solidFill>
                          <a:effectLst/>
                          <a:latin typeface="Times New Roman" pitchFamily="18" charset="0"/>
                          <a:cs typeface="Arial" charset="0"/>
                        </a:rPr>
                        <a:t>hương</a:t>
                      </a:r>
                      <a:endParaRPr kumimoji="0" lang="en-US" sz="2800" b="0" i="0" u="none" strike="noStrike" cap="none" normalizeH="0" baseline="0" dirty="0">
                        <a:ln>
                          <a:noFill/>
                        </a:ln>
                        <a:solidFill>
                          <a:srgbClr val="FF0000"/>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0000FF"/>
                          </a:solidFill>
                          <a:effectLst/>
                          <a:latin typeface="Times New Roman" pitchFamily="18" charset="0"/>
                          <a:cs typeface="Arial" charset="0"/>
                        </a:rPr>
                        <a:t>cây</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đa</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dòng</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sông</a:t>
                      </a:r>
                      <a:r>
                        <a:rPr kumimoji="0" lang="en-US" sz="2800" b="0" i="0" u="none" strike="noStrike" cap="none" normalizeH="0" baseline="0" dirty="0">
                          <a:ln>
                            <a:noFill/>
                          </a:ln>
                          <a:solidFill>
                            <a:srgbClr val="0000FF"/>
                          </a:solidFill>
                          <a:effectLst/>
                          <a:latin typeface="Times New Roman" pitchFamily="18" charset="0"/>
                          <a:cs typeface="Arial" charset="0"/>
                        </a:rPr>
                        <a:t>, con </a:t>
                      </a:r>
                      <a:r>
                        <a:rPr kumimoji="0" lang="en-US" sz="2800" b="0" i="0" u="none" strike="noStrike" cap="none" normalizeH="0" baseline="0" dirty="0" err="1">
                          <a:ln>
                            <a:noFill/>
                          </a:ln>
                          <a:solidFill>
                            <a:srgbClr val="0000FF"/>
                          </a:solidFill>
                          <a:effectLst/>
                          <a:latin typeface="Times New Roman" pitchFamily="18" charset="0"/>
                          <a:cs typeface="Arial" charset="0"/>
                        </a:rPr>
                        <a:t>đò</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mái</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đình</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ngọn</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núi</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phố</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phường</a:t>
                      </a:r>
                      <a:endParaRPr kumimoji="0" lang="en-US" sz="2800" b="0" i="0" u="none" strike="noStrike" cap="none" normalizeH="0" baseline="0" dirty="0">
                        <a:ln>
                          <a:noFill/>
                        </a:ln>
                        <a:solidFill>
                          <a:srgbClr val="0000FF"/>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01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cs typeface="Arial" charset="0"/>
                        </a:rPr>
                        <a:t>2. </a:t>
                      </a:r>
                      <a:r>
                        <a:rPr kumimoji="0" lang="en-US" sz="2800" b="0" i="0" u="none" strike="noStrike" cap="none" normalizeH="0" baseline="0" dirty="0" err="1">
                          <a:ln>
                            <a:noFill/>
                          </a:ln>
                          <a:solidFill>
                            <a:srgbClr val="FF0000"/>
                          </a:solidFill>
                          <a:effectLst/>
                          <a:latin typeface="Times New Roman" pitchFamily="18" charset="0"/>
                          <a:cs typeface="Arial" charset="0"/>
                        </a:rPr>
                        <a:t>Chỉ</a:t>
                      </a:r>
                      <a:r>
                        <a:rPr kumimoji="0" lang="en-US" sz="2800" b="0" i="0" u="none" strike="noStrike" cap="none" normalizeH="0" baseline="0" dirty="0">
                          <a:ln>
                            <a:noFill/>
                          </a:ln>
                          <a:solidFill>
                            <a:srgbClr val="FF0000"/>
                          </a:solidFill>
                          <a:effectLst/>
                          <a:latin typeface="Times New Roman" pitchFamily="18" charset="0"/>
                          <a:cs typeface="Arial" charset="0"/>
                        </a:rPr>
                        <a:t> </a:t>
                      </a:r>
                      <a:r>
                        <a:rPr kumimoji="0" lang="en-US" sz="2800" b="0" i="0" u="none" strike="noStrike" cap="none" normalizeH="0" baseline="0" dirty="0" err="1">
                          <a:ln>
                            <a:noFill/>
                          </a:ln>
                          <a:solidFill>
                            <a:srgbClr val="FF0000"/>
                          </a:solidFill>
                          <a:effectLst/>
                          <a:latin typeface="Times New Roman" pitchFamily="18" charset="0"/>
                          <a:cs typeface="Arial" charset="0"/>
                        </a:rPr>
                        <a:t>tình</a:t>
                      </a:r>
                      <a:r>
                        <a:rPr kumimoji="0" lang="en-US" sz="2800" b="0" i="0" u="none" strike="noStrike" cap="none" normalizeH="0" baseline="0" dirty="0">
                          <a:ln>
                            <a:noFill/>
                          </a:ln>
                          <a:solidFill>
                            <a:srgbClr val="FF0000"/>
                          </a:solidFill>
                          <a:effectLst/>
                          <a:latin typeface="Times New Roman" pitchFamily="18" charset="0"/>
                          <a:cs typeface="Arial" charset="0"/>
                        </a:rPr>
                        <a:t> </a:t>
                      </a:r>
                      <a:r>
                        <a:rPr kumimoji="0" lang="en-US" sz="2800" b="0" i="0" u="none" strike="noStrike" cap="none" normalizeH="0" baseline="0" dirty="0" err="1">
                          <a:ln>
                            <a:noFill/>
                          </a:ln>
                          <a:solidFill>
                            <a:srgbClr val="FF0000"/>
                          </a:solidFill>
                          <a:effectLst/>
                          <a:latin typeface="Times New Roman" pitchFamily="18" charset="0"/>
                          <a:cs typeface="Arial" charset="0"/>
                        </a:rPr>
                        <a:t>cảm</a:t>
                      </a:r>
                      <a:r>
                        <a:rPr kumimoji="0" lang="en-US" sz="2800" b="0" i="0" u="none" strike="noStrike" cap="none" normalizeH="0" baseline="0" dirty="0">
                          <a:ln>
                            <a:noFill/>
                          </a:ln>
                          <a:solidFill>
                            <a:srgbClr val="FF0000"/>
                          </a:solidFill>
                          <a:effectLst/>
                          <a:latin typeface="Times New Roman" pitchFamily="18" charset="0"/>
                          <a:cs typeface="Arial" charset="0"/>
                        </a:rPr>
                        <a:t> </a:t>
                      </a:r>
                      <a:r>
                        <a:rPr kumimoji="0" lang="en-US" sz="2800" b="0" i="0" u="none" strike="noStrike" cap="none" normalizeH="0" baseline="0" dirty="0" err="1">
                          <a:ln>
                            <a:noFill/>
                          </a:ln>
                          <a:solidFill>
                            <a:srgbClr val="FF0000"/>
                          </a:solidFill>
                          <a:effectLst/>
                          <a:latin typeface="Times New Roman" pitchFamily="18" charset="0"/>
                          <a:cs typeface="Arial" charset="0"/>
                        </a:rPr>
                        <a:t>đối</a:t>
                      </a:r>
                      <a:r>
                        <a:rPr kumimoji="0" lang="en-US" sz="2800" b="0" i="0" u="none" strike="noStrike" cap="none" normalizeH="0" baseline="0" dirty="0">
                          <a:ln>
                            <a:noFill/>
                          </a:ln>
                          <a:solidFill>
                            <a:srgbClr val="FF0000"/>
                          </a:solidFill>
                          <a:effectLst/>
                          <a:latin typeface="Times New Roman" pitchFamily="18" charset="0"/>
                          <a:cs typeface="Arial" charset="0"/>
                        </a:rPr>
                        <a:t> </a:t>
                      </a:r>
                      <a:r>
                        <a:rPr kumimoji="0" lang="en-US" sz="2800" b="0" i="0" u="none" strike="noStrike" cap="none" normalizeH="0" baseline="0" dirty="0" err="1">
                          <a:ln>
                            <a:noFill/>
                          </a:ln>
                          <a:solidFill>
                            <a:srgbClr val="FF0000"/>
                          </a:solidFill>
                          <a:effectLst/>
                          <a:latin typeface="Times New Roman" pitchFamily="18" charset="0"/>
                          <a:cs typeface="Arial" charset="0"/>
                        </a:rPr>
                        <a:t>với</a:t>
                      </a:r>
                      <a:r>
                        <a:rPr kumimoji="0" lang="en-US" sz="2800" b="0" i="0" u="none" strike="noStrike" cap="none" normalizeH="0" baseline="0" dirty="0">
                          <a:ln>
                            <a:noFill/>
                          </a:ln>
                          <a:solidFill>
                            <a:srgbClr val="FF0000"/>
                          </a:solidFill>
                          <a:effectLst/>
                          <a:latin typeface="Times New Roman" pitchFamily="18" charset="0"/>
                          <a:cs typeface="Arial" charset="0"/>
                        </a:rPr>
                        <a:t> </a:t>
                      </a:r>
                      <a:r>
                        <a:rPr kumimoji="0" lang="en-US" sz="2800" b="0" i="0" u="none" strike="noStrike" cap="none" normalizeH="0" baseline="0" dirty="0" err="1">
                          <a:ln>
                            <a:noFill/>
                          </a:ln>
                          <a:solidFill>
                            <a:srgbClr val="FF0000"/>
                          </a:solidFill>
                          <a:effectLst/>
                          <a:latin typeface="Times New Roman" pitchFamily="18" charset="0"/>
                          <a:cs typeface="Arial" charset="0"/>
                        </a:rPr>
                        <a:t>quê</a:t>
                      </a:r>
                      <a:r>
                        <a:rPr kumimoji="0" lang="en-US" sz="2800" b="0" i="0" u="none" strike="noStrike" cap="none" normalizeH="0" baseline="0" dirty="0">
                          <a:ln>
                            <a:noFill/>
                          </a:ln>
                          <a:solidFill>
                            <a:srgbClr val="FF0000"/>
                          </a:solidFill>
                          <a:effectLst/>
                          <a:latin typeface="Times New Roman" pitchFamily="18" charset="0"/>
                          <a:cs typeface="Arial" charset="0"/>
                        </a:rPr>
                        <a:t> </a:t>
                      </a:r>
                      <a:r>
                        <a:rPr kumimoji="0" lang="en-US" sz="2800" b="0" i="0" u="none" strike="noStrike" cap="none" normalizeH="0" baseline="0" dirty="0" err="1">
                          <a:ln>
                            <a:noFill/>
                          </a:ln>
                          <a:solidFill>
                            <a:srgbClr val="FF0000"/>
                          </a:solidFill>
                          <a:effectLst/>
                          <a:latin typeface="Times New Roman" pitchFamily="18" charset="0"/>
                          <a:cs typeface="Arial" charset="0"/>
                        </a:rPr>
                        <a:t>hương</a:t>
                      </a:r>
                      <a:endParaRPr kumimoji="0" lang="en-US" sz="2800" b="0" i="0" u="none" strike="noStrike" cap="none" normalizeH="0" baseline="0" dirty="0">
                        <a:ln>
                          <a:noFill/>
                        </a:ln>
                        <a:solidFill>
                          <a:srgbClr val="FF0000"/>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0000FF"/>
                          </a:solidFill>
                          <a:effectLst/>
                          <a:latin typeface="Times New Roman" pitchFamily="18" charset="0"/>
                          <a:cs typeface="Arial" charset="0"/>
                        </a:rPr>
                        <a:t>gắn</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bó</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nhớ</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thương</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yêu</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quý</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thương</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yêu</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bùi</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ngùi</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tự</a:t>
                      </a:r>
                      <a:r>
                        <a:rPr kumimoji="0" lang="en-US" sz="2800" b="0" i="0" u="none" strike="noStrike" cap="none" normalizeH="0" baseline="0" dirty="0">
                          <a:ln>
                            <a:noFill/>
                          </a:ln>
                          <a:solidFill>
                            <a:srgbClr val="0000FF"/>
                          </a:solidFill>
                          <a:effectLst/>
                          <a:latin typeface="Times New Roman" pitchFamily="18" charset="0"/>
                          <a:cs typeface="Arial" charset="0"/>
                        </a:rPr>
                        <a:t> </a:t>
                      </a:r>
                      <a:r>
                        <a:rPr kumimoji="0" lang="en-US" sz="2800" b="0" i="0" u="none" strike="noStrike" cap="none" normalizeH="0" baseline="0" dirty="0" err="1">
                          <a:ln>
                            <a:noFill/>
                          </a:ln>
                          <a:solidFill>
                            <a:srgbClr val="0000FF"/>
                          </a:solidFill>
                          <a:effectLst/>
                          <a:latin typeface="Times New Roman" pitchFamily="18" charset="0"/>
                          <a:cs typeface="Arial" charset="0"/>
                        </a:rPr>
                        <a:t>hào</a:t>
                      </a:r>
                      <a:endParaRPr kumimoji="0" lang="en-US" sz="2800" b="0" i="0" u="none" strike="noStrike" cap="none" normalizeH="0" baseline="0" dirty="0">
                        <a:ln>
                          <a:noFill/>
                        </a:ln>
                        <a:solidFill>
                          <a:srgbClr val="0000FF"/>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137" name="Text Box 17">
            <a:extLst>
              <a:ext uri="{FF2B5EF4-FFF2-40B4-BE49-F238E27FC236}">
                <a16:creationId xmlns:a16="http://schemas.microsoft.com/office/drawing/2014/main" id="{B573D313-37F4-4FEB-A14C-8987CF8BF859}"/>
              </a:ext>
            </a:extLst>
          </p:cNvPr>
          <p:cNvSpPr txBox="1">
            <a:spLocks noChangeArrowheads="1"/>
          </p:cNvSpPr>
          <p:nvPr/>
        </p:nvSpPr>
        <p:spPr bwMode="auto">
          <a:xfrm>
            <a:off x="6400800" y="1752601"/>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sz="2400">
              <a:solidFill>
                <a:srgbClr val="000000"/>
              </a:solidFill>
            </a:endParaRPr>
          </a:p>
        </p:txBody>
      </p:sp>
      <p:sp>
        <p:nvSpPr>
          <p:cNvPr id="8211" name="Rectangle 19">
            <a:extLst>
              <a:ext uri="{FF2B5EF4-FFF2-40B4-BE49-F238E27FC236}">
                <a16:creationId xmlns:a16="http://schemas.microsoft.com/office/drawing/2014/main" id="{5620BF34-7CAD-4A43-97B6-EEC7E4417FDE}"/>
              </a:ext>
            </a:extLst>
          </p:cNvPr>
          <p:cNvSpPr>
            <a:spLocks noChangeArrowheads="1"/>
          </p:cNvSpPr>
          <p:nvPr/>
        </p:nvSpPr>
        <p:spPr bwMode="auto">
          <a:xfrm>
            <a:off x="1752600" y="685801"/>
            <a:ext cx="84582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lnSpc>
                <a:spcPct val="80000"/>
              </a:lnSpc>
              <a:spcBef>
                <a:spcPct val="0"/>
              </a:spcBef>
              <a:spcAft>
                <a:spcPct val="0"/>
              </a:spcAft>
            </a:pPr>
            <a:r>
              <a:rPr lang="en-US" altLang="en-US" sz="3200">
                <a:solidFill>
                  <a:srgbClr val="FF0000"/>
                </a:solidFill>
                <a:latin typeface="Times New Roman" panose="02020603050405020304" pitchFamily="18" charset="0"/>
              </a:rPr>
              <a:t>Xếp những từ ngữ sau vào </a:t>
            </a:r>
            <a:r>
              <a:rPr lang="en-US" altLang="en-US" sz="3200" b="1">
                <a:solidFill>
                  <a:srgbClr val="FF0000"/>
                </a:solidFill>
                <a:latin typeface="Times New Roman" panose="02020603050405020304" pitchFamily="18" charset="0"/>
              </a:rPr>
              <a:t>hai nhóm</a:t>
            </a:r>
            <a:r>
              <a:rPr lang="en-US" altLang="en-US" sz="3200">
                <a:solidFill>
                  <a:srgbClr val="FF0000"/>
                </a:solidFill>
                <a:latin typeface="Times New Roman" panose="02020603050405020304" pitchFamily="18" charset="0"/>
              </a:rPr>
              <a:t>: cây đa, gắn bó, dòng sông, con đò, nhớ thương, yêu quý, mái đình, thương yêu, ngọn núi, phố phường, bùi ngùi, tự hào.</a:t>
            </a:r>
          </a:p>
        </p:txBody>
      </p:sp>
      <p:sp>
        <p:nvSpPr>
          <p:cNvPr id="8212" name="Text Box 20">
            <a:extLst>
              <a:ext uri="{FF2B5EF4-FFF2-40B4-BE49-F238E27FC236}">
                <a16:creationId xmlns:a16="http://schemas.microsoft.com/office/drawing/2014/main" id="{1E267701-2C9B-4A60-B109-51058B3F2929}"/>
              </a:ext>
            </a:extLst>
          </p:cNvPr>
          <p:cNvSpPr txBox="1">
            <a:spLocks noChangeArrowheads="1"/>
          </p:cNvSpPr>
          <p:nvPr/>
        </p:nvSpPr>
        <p:spPr bwMode="auto">
          <a:xfrm>
            <a:off x="1524000" y="1447800"/>
            <a:ext cx="1752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lnSpc>
                <a:spcPct val="60000"/>
              </a:lnSpc>
              <a:spcBef>
                <a:spcPct val="0"/>
              </a:spcBef>
              <a:spcAft>
                <a:spcPct val="0"/>
              </a:spcAft>
            </a:pPr>
            <a:endParaRPr lang="vi-VN" altLang="en-US" sz="6000">
              <a:solidFill>
                <a:srgbClr val="E200E2"/>
              </a:solidFill>
              <a:latin typeface=".VnCommercial Script" panose="020B7200000000000000" pitchFamily="34" charset="0"/>
            </a:endParaRPr>
          </a:p>
        </p:txBody>
      </p:sp>
      <p:sp>
        <p:nvSpPr>
          <p:cNvPr id="5140" name="Text Box 21">
            <a:extLst>
              <a:ext uri="{FF2B5EF4-FFF2-40B4-BE49-F238E27FC236}">
                <a16:creationId xmlns:a16="http://schemas.microsoft.com/office/drawing/2014/main" id="{4F8520A9-F672-48EC-A11E-D98A6E7D3DFE}"/>
              </a:ext>
            </a:extLst>
          </p:cNvPr>
          <p:cNvSpPr txBox="1">
            <a:spLocks noChangeArrowheads="1"/>
          </p:cNvSpPr>
          <p:nvPr/>
        </p:nvSpPr>
        <p:spPr bwMode="auto">
          <a:xfrm>
            <a:off x="1905000" y="1"/>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600" b="1" u="sng">
                <a:solidFill>
                  <a:srgbClr val="0000FF"/>
                </a:solidFill>
                <a:latin typeface="Times New Roman" panose="02020603050405020304" pitchFamily="18" charset="0"/>
              </a:rPr>
              <a:t>Bài 1</a:t>
            </a:r>
            <a:r>
              <a:rPr lang="en-US" altLang="en-US" sz="3600">
                <a:solidFill>
                  <a:srgbClr val="000000"/>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821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21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8217"/>
                                        </p:tgtEl>
                                        <p:attrNameLst>
                                          <p:attrName>style.visibility</p:attrName>
                                        </p:attrNameLst>
                                      </p:cBhvr>
                                      <p:to>
                                        <p:strVal val="visible"/>
                                      </p:to>
                                    </p:set>
                                    <p:animEffect transition="in" filter="box(in)">
                                      <p:cBhvr>
                                        <p:cTn id="14" dur="500"/>
                                        <p:tgtEl>
                                          <p:spTgt spid="8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autoUpdateAnimBg="0"/>
      <p:bldP spid="821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Text Box 12">
            <a:extLst>
              <a:ext uri="{FF2B5EF4-FFF2-40B4-BE49-F238E27FC236}">
                <a16:creationId xmlns:a16="http://schemas.microsoft.com/office/drawing/2014/main" id="{D290BFBF-6C0E-44CC-952C-F60E66A4E8F2}"/>
              </a:ext>
            </a:extLst>
          </p:cNvPr>
          <p:cNvSpPr txBox="1">
            <a:spLocks noChangeArrowheads="1"/>
          </p:cNvSpPr>
          <p:nvPr/>
        </p:nvSpPr>
        <p:spPr bwMode="auto">
          <a:xfrm>
            <a:off x="2133600" y="2166938"/>
            <a:ext cx="8229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600">
                <a:solidFill>
                  <a:srgbClr val="0000FF"/>
                </a:solidFill>
                <a:latin typeface="Times New Roman" panose="02020603050405020304" pitchFamily="18" charset="0"/>
              </a:rPr>
              <a:t>     Tây Nguyên là                                    của tôi. Nơi đây tôi đã lớn lên trong địu vải thân thương của má, trong ti</a:t>
            </a:r>
            <a:r>
              <a:rPr lang="en-US" altLang="en-US" sz="3600">
                <a:solidFill>
                  <a:srgbClr val="0000FF"/>
                </a:solidFill>
                <a:latin typeface=".VnTime" panose="020B7200000000000000" pitchFamily="34" charset="0"/>
              </a:rPr>
              <a:t>ế</a:t>
            </a:r>
            <a:r>
              <a:rPr lang="en-US" altLang="en-US" sz="3600">
                <a:solidFill>
                  <a:srgbClr val="0000FF"/>
                </a:solidFill>
                <a:latin typeface="Times New Roman" panose="02020603050405020304" pitchFamily="18" charset="0"/>
              </a:rPr>
              <a:t>ng ngân vang của dòng thác, trong hương thơm ngào ngạt của núi rừng.</a:t>
            </a:r>
          </a:p>
        </p:txBody>
      </p:sp>
      <p:sp>
        <p:nvSpPr>
          <p:cNvPr id="6147" name="Text Box 13">
            <a:extLst>
              <a:ext uri="{FF2B5EF4-FFF2-40B4-BE49-F238E27FC236}">
                <a16:creationId xmlns:a16="http://schemas.microsoft.com/office/drawing/2014/main" id="{2F4FCE84-DBB2-4AAD-8412-D20C6C193344}"/>
              </a:ext>
            </a:extLst>
          </p:cNvPr>
          <p:cNvSpPr txBox="1">
            <a:spLocks noChangeArrowheads="1"/>
          </p:cNvSpPr>
          <p:nvPr/>
        </p:nvSpPr>
        <p:spPr bwMode="auto">
          <a:xfrm>
            <a:off x="2209800" y="304801"/>
            <a:ext cx="8001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endParaRPr lang="en-US" altLang="en-US" sz="3600">
              <a:solidFill>
                <a:srgbClr val="000000"/>
              </a:solidFill>
              <a:latin typeface="Times New Roman" panose="02020603050405020304" pitchFamily="18" charset="0"/>
            </a:endParaRPr>
          </a:p>
          <a:p>
            <a:pPr algn="ctr" eaLnBrk="1" fontAlgn="base" hangingPunct="1">
              <a:spcBef>
                <a:spcPct val="50000"/>
              </a:spcBef>
              <a:spcAft>
                <a:spcPct val="0"/>
              </a:spcAft>
            </a:pPr>
            <a:endParaRPr lang="en-US" altLang="en-US" sz="3600" b="1" u="sng">
              <a:solidFill>
                <a:srgbClr val="0000FF"/>
              </a:solidFill>
              <a:latin typeface="Times New Roman" panose="02020603050405020304" pitchFamily="18" charset="0"/>
            </a:endParaRPr>
          </a:p>
        </p:txBody>
      </p:sp>
      <p:sp>
        <p:nvSpPr>
          <p:cNvPr id="9230" name="Text Box 14">
            <a:extLst>
              <a:ext uri="{FF2B5EF4-FFF2-40B4-BE49-F238E27FC236}">
                <a16:creationId xmlns:a16="http://schemas.microsoft.com/office/drawing/2014/main" id="{BB8586B5-0FD4-4271-8B19-C5A0500EFBC8}"/>
              </a:ext>
            </a:extLst>
          </p:cNvPr>
          <p:cNvSpPr txBox="1">
            <a:spLocks noChangeArrowheads="1"/>
          </p:cNvSpPr>
          <p:nvPr/>
        </p:nvSpPr>
        <p:spPr bwMode="auto">
          <a:xfrm>
            <a:off x="2057401" y="1066801"/>
            <a:ext cx="8277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b="1" u="sng">
                <a:solidFill>
                  <a:srgbClr val="FF0000"/>
                </a:solidFill>
              </a:rPr>
              <a:t>Bài 2</a:t>
            </a:r>
            <a:r>
              <a:rPr lang="en-US" altLang="en-US" sz="3200">
                <a:solidFill>
                  <a:srgbClr val="000000"/>
                </a:solidFill>
              </a:rPr>
              <a:t>: </a:t>
            </a:r>
            <a:r>
              <a:rPr lang="en-US" altLang="en-US" sz="3200">
                <a:solidFill>
                  <a:srgbClr val="0000FF"/>
                </a:solidFill>
              </a:rPr>
              <a:t>Tìm từ trong ngoặc đơn có thể thay thế cho từ </a:t>
            </a:r>
            <a:r>
              <a:rPr lang="en-US" altLang="en-US" sz="3200" b="1">
                <a:solidFill>
                  <a:srgbClr val="0000FF"/>
                </a:solidFill>
              </a:rPr>
              <a:t>quê hương</a:t>
            </a:r>
            <a:r>
              <a:rPr lang="en-US" altLang="en-US" sz="3200">
                <a:solidFill>
                  <a:srgbClr val="0000FF"/>
                </a:solidFill>
              </a:rPr>
              <a:t> ở đoạn văn sau:</a:t>
            </a:r>
          </a:p>
        </p:txBody>
      </p:sp>
      <p:sp>
        <p:nvSpPr>
          <p:cNvPr id="9231" name="Text Box 15">
            <a:extLst>
              <a:ext uri="{FF2B5EF4-FFF2-40B4-BE49-F238E27FC236}">
                <a16:creationId xmlns:a16="http://schemas.microsoft.com/office/drawing/2014/main" id="{FBDB77AA-58FD-4A0A-A2E2-5627CE429D89}"/>
              </a:ext>
            </a:extLst>
          </p:cNvPr>
          <p:cNvSpPr txBox="1">
            <a:spLocks noChangeArrowheads="1"/>
          </p:cNvSpPr>
          <p:nvPr/>
        </p:nvSpPr>
        <p:spPr bwMode="auto">
          <a:xfrm>
            <a:off x="3352800" y="4953000"/>
            <a:ext cx="2317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i="1">
                <a:solidFill>
                  <a:srgbClr val="FF0000"/>
                </a:solidFill>
              </a:rPr>
              <a:t>quê quán</a:t>
            </a:r>
          </a:p>
        </p:txBody>
      </p:sp>
      <p:sp>
        <p:nvSpPr>
          <p:cNvPr id="9232" name="Rectangle 16">
            <a:extLst>
              <a:ext uri="{FF2B5EF4-FFF2-40B4-BE49-F238E27FC236}">
                <a16:creationId xmlns:a16="http://schemas.microsoft.com/office/drawing/2014/main" id="{CA0A53C1-5736-4D10-AA38-69018A8C7C35}"/>
              </a:ext>
            </a:extLst>
          </p:cNvPr>
          <p:cNvSpPr>
            <a:spLocks noChangeArrowheads="1"/>
          </p:cNvSpPr>
          <p:nvPr/>
        </p:nvSpPr>
        <p:spPr bwMode="auto">
          <a:xfrm>
            <a:off x="6119814" y="2173288"/>
            <a:ext cx="2262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600" b="1" i="1">
                <a:solidFill>
                  <a:srgbClr val="000000"/>
                </a:solidFill>
                <a:latin typeface="Times New Roman" panose="02020603050405020304" pitchFamily="18" charset="0"/>
              </a:rPr>
              <a:t>quê hương</a:t>
            </a:r>
          </a:p>
        </p:txBody>
      </p:sp>
      <p:sp>
        <p:nvSpPr>
          <p:cNvPr id="9233" name="Rectangle 17">
            <a:extLst>
              <a:ext uri="{FF2B5EF4-FFF2-40B4-BE49-F238E27FC236}">
                <a16:creationId xmlns:a16="http://schemas.microsoft.com/office/drawing/2014/main" id="{1E70E0D8-0BF5-4218-B8B6-58A805D9D68E}"/>
              </a:ext>
            </a:extLst>
          </p:cNvPr>
          <p:cNvSpPr>
            <a:spLocks noChangeArrowheads="1"/>
          </p:cNvSpPr>
          <p:nvPr/>
        </p:nvSpPr>
        <p:spPr bwMode="auto">
          <a:xfrm>
            <a:off x="3124200" y="4876801"/>
            <a:ext cx="338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600" b="1" i="1">
                <a:solidFill>
                  <a:srgbClr val="FF0000"/>
                </a:solidFill>
                <a:latin typeface="Times New Roman" panose="02020603050405020304" pitchFamily="18" charset="0"/>
              </a:rPr>
              <a:t>(</a:t>
            </a:r>
          </a:p>
        </p:txBody>
      </p:sp>
      <p:sp>
        <p:nvSpPr>
          <p:cNvPr id="9234" name="Rectangle 18">
            <a:extLst>
              <a:ext uri="{FF2B5EF4-FFF2-40B4-BE49-F238E27FC236}">
                <a16:creationId xmlns:a16="http://schemas.microsoft.com/office/drawing/2014/main" id="{D7BD7C76-6769-4CF3-BCFB-A428C554DB30}"/>
              </a:ext>
            </a:extLst>
          </p:cNvPr>
          <p:cNvSpPr>
            <a:spLocks noChangeArrowheads="1"/>
          </p:cNvSpPr>
          <p:nvPr/>
        </p:nvSpPr>
        <p:spPr bwMode="auto">
          <a:xfrm>
            <a:off x="5276850" y="4840288"/>
            <a:ext cx="285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600" b="1" i="1">
                <a:solidFill>
                  <a:srgbClr val="FF0000"/>
                </a:solidFill>
                <a:latin typeface="Times New Roman" panose="02020603050405020304" pitchFamily="18" charset="0"/>
              </a:rPr>
              <a:t>,</a:t>
            </a:r>
          </a:p>
        </p:txBody>
      </p:sp>
      <p:sp>
        <p:nvSpPr>
          <p:cNvPr id="9235" name="Rectangle 19">
            <a:extLst>
              <a:ext uri="{FF2B5EF4-FFF2-40B4-BE49-F238E27FC236}">
                <a16:creationId xmlns:a16="http://schemas.microsoft.com/office/drawing/2014/main" id="{55F8534E-7CF1-4153-A486-1E0942339BF6}"/>
              </a:ext>
            </a:extLst>
          </p:cNvPr>
          <p:cNvSpPr>
            <a:spLocks noChangeArrowheads="1"/>
          </p:cNvSpPr>
          <p:nvPr/>
        </p:nvSpPr>
        <p:spPr bwMode="auto">
          <a:xfrm>
            <a:off x="5638801" y="4876800"/>
            <a:ext cx="2779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i="1">
                <a:solidFill>
                  <a:srgbClr val="FF0000"/>
                </a:solidFill>
              </a:rPr>
              <a:t>quê cha đất tổ</a:t>
            </a:r>
          </a:p>
        </p:txBody>
      </p:sp>
      <p:sp>
        <p:nvSpPr>
          <p:cNvPr id="9236" name="Rectangle 20">
            <a:extLst>
              <a:ext uri="{FF2B5EF4-FFF2-40B4-BE49-F238E27FC236}">
                <a16:creationId xmlns:a16="http://schemas.microsoft.com/office/drawing/2014/main" id="{01016965-549A-4072-900B-7A5DD02483A4}"/>
              </a:ext>
            </a:extLst>
          </p:cNvPr>
          <p:cNvSpPr>
            <a:spLocks noChangeArrowheads="1"/>
          </p:cNvSpPr>
          <p:nvPr/>
        </p:nvSpPr>
        <p:spPr bwMode="auto">
          <a:xfrm>
            <a:off x="8234364" y="4800601"/>
            <a:ext cx="300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600" b="1" i="1">
                <a:solidFill>
                  <a:srgbClr val="FF0000"/>
                </a:solidFill>
                <a:latin typeface="Times New Roman" panose="02020603050405020304" pitchFamily="18" charset="0"/>
              </a:rPr>
              <a:t>,</a:t>
            </a:r>
          </a:p>
        </p:txBody>
      </p:sp>
      <p:sp>
        <p:nvSpPr>
          <p:cNvPr id="9237" name="Rectangle 21">
            <a:extLst>
              <a:ext uri="{FF2B5EF4-FFF2-40B4-BE49-F238E27FC236}">
                <a16:creationId xmlns:a16="http://schemas.microsoft.com/office/drawing/2014/main" id="{C8EABD36-9458-4FFE-AC63-1E9C79BEACC8}"/>
              </a:ext>
            </a:extLst>
          </p:cNvPr>
          <p:cNvSpPr>
            <a:spLocks noChangeArrowheads="1"/>
          </p:cNvSpPr>
          <p:nvPr/>
        </p:nvSpPr>
        <p:spPr bwMode="auto">
          <a:xfrm>
            <a:off x="7015164" y="5449888"/>
            <a:ext cx="300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600" b="1" i="1">
                <a:solidFill>
                  <a:srgbClr val="FF0000"/>
                </a:solidFill>
                <a:latin typeface="Times New Roman" panose="02020603050405020304" pitchFamily="18" charset="0"/>
              </a:rPr>
              <a:t>,</a:t>
            </a:r>
          </a:p>
        </p:txBody>
      </p:sp>
      <p:sp>
        <p:nvSpPr>
          <p:cNvPr id="6156" name="Rectangle 22">
            <a:extLst>
              <a:ext uri="{FF2B5EF4-FFF2-40B4-BE49-F238E27FC236}">
                <a16:creationId xmlns:a16="http://schemas.microsoft.com/office/drawing/2014/main" id="{2AE5CB16-3C5D-40A6-A4F7-B6819E57C5CF}"/>
              </a:ext>
            </a:extLst>
          </p:cNvPr>
          <p:cNvSpPr>
            <a:spLocks noChangeArrowheads="1"/>
          </p:cNvSpPr>
          <p:nvPr/>
        </p:nvSpPr>
        <p:spPr bwMode="auto">
          <a:xfrm>
            <a:off x="10058400" y="4764088"/>
            <a:ext cx="300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600" b="1" i="1">
                <a:solidFill>
                  <a:srgbClr val="FF0000"/>
                </a:solidFill>
                <a:latin typeface="Times New Roman" panose="02020603050405020304" pitchFamily="18" charset="0"/>
              </a:rPr>
              <a:t>,</a:t>
            </a:r>
          </a:p>
        </p:txBody>
      </p:sp>
      <p:sp>
        <p:nvSpPr>
          <p:cNvPr id="6157" name="Rectangle 23">
            <a:extLst>
              <a:ext uri="{FF2B5EF4-FFF2-40B4-BE49-F238E27FC236}">
                <a16:creationId xmlns:a16="http://schemas.microsoft.com/office/drawing/2014/main" id="{DEC808C8-574C-4CD3-A9CA-D28E5628AA01}"/>
              </a:ext>
            </a:extLst>
          </p:cNvPr>
          <p:cNvSpPr>
            <a:spLocks noChangeArrowheads="1"/>
          </p:cNvSpPr>
          <p:nvPr/>
        </p:nvSpPr>
        <p:spPr bwMode="auto">
          <a:xfrm>
            <a:off x="8458201" y="4800600"/>
            <a:ext cx="1808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i="1">
                <a:solidFill>
                  <a:srgbClr val="FF0000"/>
                </a:solidFill>
              </a:rPr>
              <a:t>đất nước</a:t>
            </a:r>
          </a:p>
        </p:txBody>
      </p:sp>
      <p:sp>
        <p:nvSpPr>
          <p:cNvPr id="6158" name="Rectangle 24">
            <a:extLst>
              <a:ext uri="{FF2B5EF4-FFF2-40B4-BE49-F238E27FC236}">
                <a16:creationId xmlns:a16="http://schemas.microsoft.com/office/drawing/2014/main" id="{5F4115DF-FF8A-4C9D-AE82-39E513C9F7AD}"/>
              </a:ext>
            </a:extLst>
          </p:cNvPr>
          <p:cNvSpPr>
            <a:spLocks noChangeArrowheads="1"/>
          </p:cNvSpPr>
          <p:nvPr/>
        </p:nvSpPr>
        <p:spPr bwMode="auto">
          <a:xfrm>
            <a:off x="7315200" y="5486400"/>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i="1">
                <a:solidFill>
                  <a:srgbClr val="FF0000"/>
                </a:solidFill>
              </a:rPr>
              <a:t>giang sơn</a:t>
            </a:r>
          </a:p>
        </p:txBody>
      </p:sp>
      <p:sp>
        <p:nvSpPr>
          <p:cNvPr id="9241" name="Rectangle 25">
            <a:extLst>
              <a:ext uri="{FF2B5EF4-FFF2-40B4-BE49-F238E27FC236}">
                <a16:creationId xmlns:a16="http://schemas.microsoft.com/office/drawing/2014/main" id="{B9468D28-55CD-4BEC-BB64-9ECDD0ABC99B}"/>
              </a:ext>
            </a:extLst>
          </p:cNvPr>
          <p:cNvSpPr>
            <a:spLocks noChangeArrowheads="1"/>
          </p:cNvSpPr>
          <p:nvPr/>
        </p:nvSpPr>
        <p:spPr bwMode="auto">
          <a:xfrm>
            <a:off x="3276600" y="55626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i="1">
                <a:solidFill>
                  <a:srgbClr val="FF0000"/>
                </a:solidFill>
              </a:rPr>
              <a:t>nơi chôn rau cắt rốn</a:t>
            </a:r>
          </a:p>
        </p:txBody>
      </p:sp>
      <p:sp>
        <p:nvSpPr>
          <p:cNvPr id="9242" name="Rectangle 26">
            <a:extLst>
              <a:ext uri="{FF2B5EF4-FFF2-40B4-BE49-F238E27FC236}">
                <a16:creationId xmlns:a16="http://schemas.microsoft.com/office/drawing/2014/main" id="{1EB86B5C-C55F-4F09-A034-5043A14F445C}"/>
              </a:ext>
            </a:extLst>
          </p:cNvPr>
          <p:cNvSpPr>
            <a:spLocks noChangeArrowheads="1"/>
          </p:cNvSpPr>
          <p:nvPr/>
        </p:nvSpPr>
        <p:spPr bwMode="auto">
          <a:xfrm>
            <a:off x="9220200" y="5410201"/>
            <a:ext cx="22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600" b="1" i="1">
                <a:solidFill>
                  <a:srgbClr val="FF0000"/>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230"/>
                                        </p:tgtEl>
                                        <p:attrNameLst>
                                          <p:attrName>style.visibility</p:attrName>
                                        </p:attrNameLst>
                                      </p:cBhvr>
                                      <p:to>
                                        <p:strVal val="visible"/>
                                      </p:to>
                                    </p:set>
                                    <p:anim calcmode="lin" valueType="num">
                                      <p:cBhvr>
                                        <p:cTn id="7" dur="500" fill="hold"/>
                                        <p:tgtEl>
                                          <p:spTgt spid="9230"/>
                                        </p:tgtEl>
                                        <p:attrNameLst>
                                          <p:attrName>ppt_w</p:attrName>
                                        </p:attrNameLst>
                                      </p:cBhvr>
                                      <p:tavLst>
                                        <p:tav tm="0">
                                          <p:val>
                                            <p:fltVal val="0"/>
                                          </p:val>
                                        </p:tav>
                                        <p:tav tm="100000">
                                          <p:val>
                                            <p:strVal val="#ppt_w"/>
                                          </p:val>
                                        </p:tav>
                                      </p:tavLst>
                                    </p:anim>
                                    <p:anim calcmode="lin" valueType="num">
                                      <p:cBhvr>
                                        <p:cTn id="8" dur="500" fill="hold"/>
                                        <p:tgtEl>
                                          <p:spTgt spid="9230"/>
                                        </p:tgtEl>
                                        <p:attrNameLst>
                                          <p:attrName>ppt_h</p:attrName>
                                        </p:attrNameLst>
                                      </p:cBhvr>
                                      <p:tavLst>
                                        <p:tav tm="0">
                                          <p:val>
                                            <p:fltVal val="0"/>
                                          </p:val>
                                        </p:tav>
                                        <p:tav tm="100000">
                                          <p:val>
                                            <p:strVal val="#ppt_h"/>
                                          </p:val>
                                        </p:tav>
                                      </p:tavLst>
                                    </p:anim>
                                    <p:animEffect transition="in" filter="fade">
                                      <p:cBhvr>
                                        <p:cTn id="9" dur="500"/>
                                        <p:tgtEl>
                                          <p:spTgt spid="9230"/>
                                        </p:tgtEl>
                                      </p:cBhvr>
                                    </p:animEffect>
                                  </p:childTnLst>
                                </p:cTn>
                              </p:par>
                            </p:childTnLst>
                          </p:cTn>
                        </p:par>
                        <p:par>
                          <p:cTn id="10" fill="hold" nodeType="afterGroup">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9228"/>
                                        </p:tgtEl>
                                        <p:attrNameLst>
                                          <p:attrName>style.visibility</p:attrName>
                                        </p:attrNameLst>
                                      </p:cBhvr>
                                      <p:to>
                                        <p:strVal val="visible"/>
                                      </p:to>
                                    </p:set>
                                    <p:animEffect transition="in" filter="slide(fromBottom)">
                                      <p:cBhvr>
                                        <p:cTn id="13" dur="500"/>
                                        <p:tgtEl>
                                          <p:spTgt spid="9228"/>
                                        </p:tgtEl>
                                      </p:cBhvr>
                                    </p:animEffect>
                                  </p:childTnLst>
                                </p:cTn>
                              </p:par>
                            </p:childTnLst>
                          </p:cTn>
                        </p:par>
                        <p:par>
                          <p:cTn id="14" fill="hold" nodeType="afterGroup">
                            <p:stCondLst>
                              <p:cond delay="1000"/>
                            </p:stCondLst>
                            <p:childTnLst>
                              <p:par>
                                <p:cTn id="15" presetID="5" presetClass="entr" presetSubtype="10" fill="hold" grpId="1" nodeType="afterEffect">
                                  <p:stCondLst>
                                    <p:cond delay="0"/>
                                  </p:stCondLst>
                                  <p:childTnLst>
                                    <p:set>
                                      <p:cBhvr>
                                        <p:cTn id="16" dur="1" fill="hold">
                                          <p:stCondLst>
                                            <p:cond delay="0"/>
                                          </p:stCondLst>
                                        </p:cTn>
                                        <p:tgtEl>
                                          <p:spTgt spid="9232"/>
                                        </p:tgtEl>
                                        <p:attrNameLst>
                                          <p:attrName>style.visibility</p:attrName>
                                        </p:attrNameLst>
                                      </p:cBhvr>
                                      <p:to>
                                        <p:strVal val="visible"/>
                                      </p:to>
                                    </p:set>
                                    <p:animEffect transition="in" filter="checkerboard(across)">
                                      <p:cBhvr>
                                        <p:cTn id="17" dur="500"/>
                                        <p:tgtEl>
                                          <p:spTgt spid="92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path" presetSubtype="0" accel="50000" decel="50000" fill="hold" grpId="0" nodeType="clickEffect">
                                  <p:stCondLst>
                                    <p:cond delay="0"/>
                                  </p:stCondLst>
                                  <p:childTnLst>
                                    <p:animMotion origin="layout" path="M -3.88889E-6 -4.73988E-6 L 0.26841 -0.27514 " pathEditMode="relative" rAng="0" ptsTypes="AA">
                                      <p:cBhvr>
                                        <p:cTn id="21" dur="2000" fill="hold"/>
                                        <p:tgtEl>
                                          <p:spTgt spid="9231"/>
                                        </p:tgtEl>
                                        <p:attrNameLst>
                                          <p:attrName>ppt_x</p:attrName>
                                          <p:attrName>ppt_y</p:attrName>
                                        </p:attrNameLst>
                                      </p:cBhvr>
                                      <p:rCtr x="13420" y="-13757"/>
                                    </p:animMotion>
                                  </p:childTnLst>
                                </p:cTn>
                              </p:par>
                              <p:par>
                                <p:cTn id="22" presetID="3" presetClass="exit" presetSubtype="10" fill="hold" grpId="0" nodeType="withEffect">
                                  <p:stCondLst>
                                    <p:cond delay="0"/>
                                  </p:stCondLst>
                                  <p:childTnLst>
                                    <p:animEffect transition="out" filter="blinds(horizontal)">
                                      <p:cBhvr>
                                        <p:cTn id="23" dur="500"/>
                                        <p:tgtEl>
                                          <p:spTgt spid="9233"/>
                                        </p:tgtEl>
                                      </p:cBhvr>
                                    </p:animEffect>
                                    <p:set>
                                      <p:cBhvr>
                                        <p:cTn id="24" dur="1" fill="hold">
                                          <p:stCondLst>
                                            <p:cond delay="499"/>
                                          </p:stCondLst>
                                        </p:cTn>
                                        <p:tgtEl>
                                          <p:spTgt spid="9233"/>
                                        </p:tgtEl>
                                        <p:attrNameLst>
                                          <p:attrName>style.visibility</p:attrName>
                                        </p:attrNameLst>
                                      </p:cBhvr>
                                      <p:to>
                                        <p:strVal val="hidden"/>
                                      </p:to>
                                    </p:set>
                                  </p:childTnLst>
                                </p:cTn>
                              </p:par>
                              <p:par>
                                <p:cTn id="25" presetID="8" presetClass="exit" presetSubtype="16" fill="hold" grpId="0" nodeType="withEffect">
                                  <p:stCondLst>
                                    <p:cond delay="0"/>
                                  </p:stCondLst>
                                  <p:childTnLst>
                                    <p:animEffect transition="out" filter="diamond(in)">
                                      <p:cBhvr>
                                        <p:cTn id="26" dur="2000"/>
                                        <p:tgtEl>
                                          <p:spTgt spid="9234"/>
                                        </p:tgtEl>
                                      </p:cBhvr>
                                    </p:animEffect>
                                    <p:set>
                                      <p:cBhvr>
                                        <p:cTn id="27" dur="1" fill="hold">
                                          <p:stCondLst>
                                            <p:cond delay="1999"/>
                                          </p:stCondLst>
                                        </p:cTn>
                                        <p:tgtEl>
                                          <p:spTgt spid="9234"/>
                                        </p:tgtEl>
                                        <p:attrNameLst>
                                          <p:attrName>style.visibility</p:attrName>
                                        </p:attrNameLst>
                                      </p:cBhvr>
                                      <p:to>
                                        <p:strVal val="hidden"/>
                                      </p:to>
                                    </p:set>
                                  </p:childTnLst>
                                </p:cTn>
                              </p:par>
                              <p:par>
                                <p:cTn id="28" presetID="4" presetClass="exit" presetSubtype="16" fill="hold" grpId="0" nodeType="withEffect">
                                  <p:stCondLst>
                                    <p:cond delay="0"/>
                                  </p:stCondLst>
                                  <p:childTnLst>
                                    <p:animEffect transition="out" filter="box(in)">
                                      <p:cBhvr>
                                        <p:cTn id="29" dur="500"/>
                                        <p:tgtEl>
                                          <p:spTgt spid="9232"/>
                                        </p:tgtEl>
                                      </p:cBhvr>
                                    </p:animEffect>
                                    <p:set>
                                      <p:cBhvr>
                                        <p:cTn id="30" dur="1" fill="hold">
                                          <p:stCondLst>
                                            <p:cond delay="499"/>
                                          </p:stCondLst>
                                        </p:cTn>
                                        <p:tgtEl>
                                          <p:spTgt spid="9232"/>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64" presetClass="path" presetSubtype="0" accel="50000" decel="50000" fill="hold" grpId="0" nodeType="clickEffect">
                                  <p:stCondLst>
                                    <p:cond delay="0"/>
                                  </p:stCondLst>
                                  <p:childTnLst>
                                    <p:animMotion origin="layout" path="M -8.33333E-7 4.33526E-6 L 0.0724 -0.27723 " pathEditMode="relative" rAng="0" ptsTypes="AA">
                                      <p:cBhvr>
                                        <p:cTn id="34" dur="2000" fill="hold"/>
                                        <p:tgtEl>
                                          <p:spTgt spid="9235"/>
                                        </p:tgtEl>
                                        <p:attrNameLst>
                                          <p:attrName>ppt_x</p:attrName>
                                          <p:attrName>ppt_y</p:attrName>
                                        </p:attrNameLst>
                                      </p:cBhvr>
                                      <p:rCtr x="3611" y="-13873"/>
                                    </p:animMotion>
                                  </p:childTnLst>
                                </p:cTn>
                              </p:par>
                            </p:childTnLst>
                          </p:cTn>
                        </p:par>
                        <p:par>
                          <p:cTn id="35" fill="hold" nodeType="afterGroup">
                            <p:stCondLst>
                              <p:cond delay="2000"/>
                            </p:stCondLst>
                            <p:childTnLst>
                              <p:par>
                                <p:cTn id="36" presetID="2" presetClass="exit" presetSubtype="4" fill="hold" grpId="0" nodeType="afterEffect">
                                  <p:stCondLst>
                                    <p:cond delay="0"/>
                                  </p:stCondLst>
                                  <p:childTnLst>
                                    <p:anim calcmode="lin" valueType="num">
                                      <p:cBhvr additive="base">
                                        <p:cTn id="37" dur="500"/>
                                        <p:tgtEl>
                                          <p:spTgt spid="9236"/>
                                        </p:tgtEl>
                                        <p:attrNameLst>
                                          <p:attrName>ppt_x</p:attrName>
                                        </p:attrNameLst>
                                      </p:cBhvr>
                                      <p:tavLst>
                                        <p:tav tm="0">
                                          <p:val>
                                            <p:strVal val="ppt_x"/>
                                          </p:val>
                                        </p:tav>
                                        <p:tav tm="100000">
                                          <p:val>
                                            <p:strVal val="ppt_x"/>
                                          </p:val>
                                        </p:tav>
                                      </p:tavLst>
                                    </p:anim>
                                    <p:anim calcmode="lin" valueType="num">
                                      <p:cBhvr additive="base">
                                        <p:cTn id="38" dur="500"/>
                                        <p:tgtEl>
                                          <p:spTgt spid="9236"/>
                                        </p:tgtEl>
                                        <p:attrNameLst>
                                          <p:attrName>ppt_y</p:attrName>
                                        </p:attrNameLst>
                                      </p:cBhvr>
                                      <p:tavLst>
                                        <p:tav tm="0">
                                          <p:val>
                                            <p:strVal val="ppt_y"/>
                                          </p:val>
                                        </p:tav>
                                        <p:tav tm="100000">
                                          <p:val>
                                            <p:strVal val="1+ppt_h/2"/>
                                          </p:val>
                                        </p:tav>
                                      </p:tavLst>
                                    </p:anim>
                                    <p:set>
                                      <p:cBhvr>
                                        <p:cTn id="39" dur="1" fill="hold">
                                          <p:stCondLst>
                                            <p:cond delay="499"/>
                                          </p:stCondLst>
                                        </p:cTn>
                                        <p:tgtEl>
                                          <p:spTgt spid="9236"/>
                                        </p:tgtEl>
                                        <p:attrNameLst>
                                          <p:attrName>style.visibility</p:attrName>
                                        </p:attrNameLst>
                                      </p:cBhvr>
                                      <p:to>
                                        <p:strVal val="hidden"/>
                                      </p:to>
                                    </p:set>
                                  </p:childTnLst>
                                </p:cTn>
                              </p:par>
                            </p:childTnLst>
                          </p:cTn>
                        </p:par>
                        <p:par>
                          <p:cTn id="40" fill="hold" nodeType="afterGroup">
                            <p:stCondLst>
                              <p:cond delay="2500"/>
                            </p:stCondLst>
                            <p:childTnLst>
                              <p:par>
                                <p:cTn id="41" presetID="5" presetClass="exit" presetSubtype="10" fill="hold" grpId="1" nodeType="afterEffect">
                                  <p:stCondLst>
                                    <p:cond delay="0"/>
                                  </p:stCondLst>
                                  <p:childTnLst>
                                    <p:animEffect transition="out" filter="checkerboard(across)">
                                      <p:cBhvr>
                                        <p:cTn id="42" dur="500"/>
                                        <p:tgtEl>
                                          <p:spTgt spid="9231"/>
                                        </p:tgtEl>
                                      </p:cBhvr>
                                    </p:animEffect>
                                    <p:set>
                                      <p:cBhvr>
                                        <p:cTn id="43" dur="1" fill="hold">
                                          <p:stCondLst>
                                            <p:cond delay="499"/>
                                          </p:stCondLst>
                                        </p:cTn>
                                        <p:tgtEl>
                                          <p:spTgt spid="9231"/>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xit" presetSubtype="10" fill="hold" grpId="1" nodeType="clickEffect">
                                  <p:stCondLst>
                                    <p:cond delay="0"/>
                                  </p:stCondLst>
                                  <p:childTnLst>
                                    <p:animEffect transition="out" filter="blinds(horizontal)">
                                      <p:cBhvr>
                                        <p:cTn id="47" dur="500"/>
                                        <p:tgtEl>
                                          <p:spTgt spid="9235"/>
                                        </p:tgtEl>
                                      </p:cBhvr>
                                    </p:animEffect>
                                    <p:set>
                                      <p:cBhvr>
                                        <p:cTn id="48" dur="1" fill="hold">
                                          <p:stCondLst>
                                            <p:cond delay="499"/>
                                          </p:stCondLst>
                                        </p:cTn>
                                        <p:tgtEl>
                                          <p:spTgt spid="9235"/>
                                        </p:tgtEl>
                                        <p:attrNameLst>
                                          <p:attrName>style.visibility</p:attrName>
                                        </p:attrNameLst>
                                      </p:cBhvr>
                                      <p:to>
                                        <p:strVal val="hidden"/>
                                      </p:to>
                                    </p:set>
                                  </p:childTnLst>
                                </p:cTn>
                              </p:par>
                            </p:childTnLst>
                          </p:cTn>
                        </p:par>
                        <p:par>
                          <p:cTn id="49" fill="hold" nodeType="afterGroup">
                            <p:stCondLst>
                              <p:cond delay="500"/>
                            </p:stCondLst>
                            <p:childTnLst>
                              <p:par>
                                <p:cTn id="50" presetID="5" presetClass="exit" presetSubtype="10" fill="hold" grpId="0" nodeType="afterEffect">
                                  <p:stCondLst>
                                    <p:cond delay="0"/>
                                  </p:stCondLst>
                                  <p:childTnLst>
                                    <p:animEffect transition="out" filter="checkerboard(across)">
                                      <p:cBhvr>
                                        <p:cTn id="51" dur="500"/>
                                        <p:tgtEl>
                                          <p:spTgt spid="9237"/>
                                        </p:tgtEl>
                                      </p:cBhvr>
                                    </p:animEffect>
                                    <p:set>
                                      <p:cBhvr>
                                        <p:cTn id="52" dur="1" fill="hold">
                                          <p:stCondLst>
                                            <p:cond delay="499"/>
                                          </p:stCondLst>
                                        </p:cTn>
                                        <p:tgtEl>
                                          <p:spTgt spid="9237"/>
                                        </p:tgtEl>
                                        <p:attrNameLst>
                                          <p:attrName>style.visibility</p:attrName>
                                        </p:attrNameLst>
                                      </p:cBhvr>
                                      <p:to>
                                        <p:strVal val="hidden"/>
                                      </p:to>
                                    </p:set>
                                  </p:childTnLst>
                                </p:cTn>
                              </p:par>
                            </p:childTnLst>
                          </p:cTn>
                        </p:par>
                        <p:par>
                          <p:cTn id="53" fill="hold" nodeType="afterGroup">
                            <p:stCondLst>
                              <p:cond delay="1000"/>
                            </p:stCondLst>
                            <p:childTnLst>
                              <p:par>
                                <p:cTn id="54" presetID="64" presetClass="path" presetSubtype="0" accel="50000" decel="50000" fill="hold" grpId="0" nodeType="afterEffect">
                                  <p:stCondLst>
                                    <p:cond delay="0"/>
                                  </p:stCondLst>
                                  <p:childTnLst>
                                    <p:animMotion origin="layout" path="M -3.33333E-6 -2.60116E-6 L 0.30834 -0.35283 " pathEditMode="relative" rAng="0" ptsTypes="AA">
                                      <p:cBhvr>
                                        <p:cTn id="55" dur="2000" fill="hold"/>
                                        <p:tgtEl>
                                          <p:spTgt spid="9241"/>
                                        </p:tgtEl>
                                        <p:attrNameLst>
                                          <p:attrName>ppt_x</p:attrName>
                                          <p:attrName>ppt_y</p:attrName>
                                        </p:attrNameLst>
                                      </p:cBhvr>
                                      <p:rCtr x="15417" y="-17642"/>
                                    </p:animMotion>
                                  </p:childTnLst>
                                </p:cTn>
                              </p:par>
                            </p:childTnLst>
                          </p:cTn>
                        </p:par>
                        <p:par>
                          <p:cTn id="56" fill="hold" nodeType="afterGroup">
                            <p:stCondLst>
                              <p:cond delay="3000"/>
                            </p:stCondLst>
                            <p:childTnLst>
                              <p:par>
                                <p:cTn id="57" presetID="2" presetClass="exit" presetSubtype="4" fill="hold" grpId="0" nodeType="afterEffect">
                                  <p:stCondLst>
                                    <p:cond delay="0"/>
                                  </p:stCondLst>
                                  <p:childTnLst>
                                    <p:anim calcmode="lin" valueType="num">
                                      <p:cBhvr additive="base">
                                        <p:cTn id="58" dur="500"/>
                                        <p:tgtEl>
                                          <p:spTgt spid="9242"/>
                                        </p:tgtEl>
                                        <p:attrNameLst>
                                          <p:attrName>ppt_x</p:attrName>
                                        </p:attrNameLst>
                                      </p:cBhvr>
                                      <p:tavLst>
                                        <p:tav tm="0">
                                          <p:val>
                                            <p:strVal val="ppt_x"/>
                                          </p:val>
                                        </p:tav>
                                        <p:tav tm="100000">
                                          <p:val>
                                            <p:strVal val="ppt_x"/>
                                          </p:val>
                                        </p:tav>
                                      </p:tavLst>
                                    </p:anim>
                                    <p:anim calcmode="lin" valueType="num">
                                      <p:cBhvr additive="base">
                                        <p:cTn id="59" dur="500"/>
                                        <p:tgtEl>
                                          <p:spTgt spid="9242"/>
                                        </p:tgtEl>
                                        <p:attrNameLst>
                                          <p:attrName>ppt_y</p:attrName>
                                        </p:attrNameLst>
                                      </p:cBhvr>
                                      <p:tavLst>
                                        <p:tav tm="0">
                                          <p:val>
                                            <p:strVal val="ppt_y"/>
                                          </p:val>
                                        </p:tav>
                                        <p:tav tm="100000">
                                          <p:val>
                                            <p:strVal val="1+ppt_h/2"/>
                                          </p:val>
                                        </p:tav>
                                      </p:tavLst>
                                    </p:anim>
                                    <p:set>
                                      <p:cBhvr>
                                        <p:cTn id="60" dur="1" fill="hold">
                                          <p:stCondLst>
                                            <p:cond delay="499"/>
                                          </p:stCondLst>
                                        </p:cTn>
                                        <p:tgtEl>
                                          <p:spTgt spid="9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30" grpId="0"/>
      <p:bldP spid="9231" grpId="0"/>
      <p:bldP spid="9231" grpId="1"/>
      <p:bldP spid="9232" grpId="0"/>
      <p:bldP spid="9232" grpId="1"/>
      <p:bldP spid="9233" grpId="0"/>
      <p:bldP spid="9234" grpId="0"/>
      <p:bldP spid="9235" grpId="0"/>
      <p:bldP spid="9235" grpId="1"/>
      <p:bldP spid="9236" grpId="0"/>
      <p:bldP spid="9237" grpId="0"/>
      <p:bldP spid="9241" grpId="0"/>
      <p:bldP spid="92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Box 7">
            <a:extLst>
              <a:ext uri="{FF2B5EF4-FFF2-40B4-BE49-F238E27FC236}">
                <a16:creationId xmlns:a16="http://schemas.microsoft.com/office/drawing/2014/main" id="{7564237D-8456-4990-BCF3-A34E91879DEF}"/>
              </a:ext>
            </a:extLst>
          </p:cNvPr>
          <p:cNvSpPr txBox="1">
            <a:spLocks noChangeArrowheads="1"/>
          </p:cNvSpPr>
          <p:nvPr/>
        </p:nvSpPr>
        <p:spPr bwMode="auto">
          <a:xfrm>
            <a:off x="1676400" y="304800"/>
            <a:ext cx="8686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i="1" u="sng">
                <a:solidFill>
                  <a:srgbClr val="0000FF"/>
                </a:solidFill>
              </a:rPr>
              <a:t>Bài 3</a:t>
            </a:r>
            <a:r>
              <a:rPr lang="en-US" altLang="en-US" sz="2800">
                <a:solidFill>
                  <a:srgbClr val="0000FF"/>
                </a:solidFill>
              </a:rPr>
              <a:t>: Những câu nào trong đoạn dưới đây được viết theo mẫu</a:t>
            </a:r>
            <a:r>
              <a:rPr lang="en-US" altLang="en-US" sz="2800">
                <a:solidFill>
                  <a:srgbClr val="000000"/>
                </a:solidFill>
              </a:rPr>
              <a:t> </a:t>
            </a:r>
            <a:r>
              <a:rPr lang="en-US" altLang="en-US" sz="2800">
                <a:solidFill>
                  <a:srgbClr val="FF0000"/>
                </a:solidFill>
              </a:rPr>
              <a:t>Ai làm gì</a:t>
            </a:r>
            <a:r>
              <a:rPr lang="en-US" altLang="en-US" sz="2800">
                <a:solidFill>
                  <a:srgbClr val="000000"/>
                </a:solidFill>
              </a:rPr>
              <a:t> </a:t>
            </a:r>
            <a:r>
              <a:rPr lang="en-US" altLang="en-US" sz="2800">
                <a:solidFill>
                  <a:srgbClr val="0000FF"/>
                </a:solidFill>
              </a:rPr>
              <a:t>? Hãy chỉ rõ mỗi bộ phận câu trả</a:t>
            </a:r>
            <a:r>
              <a:rPr lang="en-US" altLang="en-US" sz="2800">
                <a:solidFill>
                  <a:srgbClr val="000000"/>
                </a:solidFill>
              </a:rPr>
              <a:t> </a:t>
            </a:r>
            <a:r>
              <a:rPr lang="en-US" altLang="en-US" sz="2800">
                <a:solidFill>
                  <a:srgbClr val="0000FF"/>
                </a:solidFill>
              </a:rPr>
              <a:t>lời câu hỏi</a:t>
            </a:r>
            <a:r>
              <a:rPr lang="en-US" altLang="en-US" sz="2800">
                <a:solidFill>
                  <a:srgbClr val="000000"/>
                </a:solidFill>
              </a:rPr>
              <a:t> </a:t>
            </a:r>
            <a:r>
              <a:rPr lang="en-US" altLang="en-US" sz="2800">
                <a:solidFill>
                  <a:srgbClr val="FF0000"/>
                </a:solidFill>
              </a:rPr>
              <a:t>“</a:t>
            </a:r>
            <a:r>
              <a:rPr lang="en-US" altLang="en-US" sz="2800">
                <a:solidFill>
                  <a:srgbClr val="000000"/>
                </a:solidFill>
              </a:rPr>
              <a:t> </a:t>
            </a:r>
            <a:r>
              <a:rPr lang="en-US" altLang="en-US" sz="2800">
                <a:solidFill>
                  <a:srgbClr val="FF0000"/>
                </a:solidFill>
              </a:rPr>
              <a:t>Ai ?</a:t>
            </a:r>
            <a:r>
              <a:rPr lang="en-US" altLang="en-US" sz="2800">
                <a:solidFill>
                  <a:srgbClr val="000000"/>
                </a:solidFill>
              </a:rPr>
              <a:t> </a:t>
            </a:r>
            <a:r>
              <a:rPr lang="en-US" altLang="en-US" sz="2800">
                <a:solidFill>
                  <a:srgbClr val="FF0000"/>
                </a:solidFill>
              </a:rPr>
              <a:t>“</a:t>
            </a:r>
            <a:r>
              <a:rPr lang="en-US" altLang="en-US" sz="2800">
                <a:solidFill>
                  <a:srgbClr val="000000"/>
                </a:solidFill>
              </a:rPr>
              <a:t> </a:t>
            </a:r>
            <a:r>
              <a:rPr lang="en-US" altLang="en-US" sz="2800">
                <a:solidFill>
                  <a:srgbClr val="0000FF"/>
                </a:solidFill>
              </a:rPr>
              <a:t>hoặc</a:t>
            </a:r>
            <a:r>
              <a:rPr lang="en-US" altLang="en-US" sz="2800">
                <a:solidFill>
                  <a:srgbClr val="000000"/>
                </a:solidFill>
              </a:rPr>
              <a:t> </a:t>
            </a:r>
            <a:r>
              <a:rPr lang="en-US" altLang="en-US" sz="2800">
                <a:solidFill>
                  <a:srgbClr val="FF0000"/>
                </a:solidFill>
              </a:rPr>
              <a:t>Làm gì ?”.</a:t>
            </a:r>
          </a:p>
        </p:txBody>
      </p:sp>
      <p:sp>
        <p:nvSpPr>
          <p:cNvPr id="8196" name="Rectangle 9">
            <a:extLst>
              <a:ext uri="{FF2B5EF4-FFF2-40B4-BE49-F238E27FC236}">
                <a16:creationId xmlns:a16="http://schemas.microsoft.com/office/drawing/2014/main" id="{3D610FEF-9B86-4A4F-A82A-87B89FCAE959}"/>
              </a:ext>
            </a:extLst>
          </p:cNvPr>
          <p:cNvSpPr>
            <a:spLocks noChangeArrowheads="1"/>
          </p:cNvSpPr>
          <p:nvPr/>
        </p:nvSpPr>
        <p:spPr bwMode="auto">
          <a:xfrm>
            <a:off x="1828800" y="1676401"/>
            <a:ext cx="86106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a:solidFill>
                  <a:srgbClr val="0000FF"/>
                </a:solidFill>
              </a:rPr>
              <a:t>    Cuộc sống quê tôi gắn bó với cây cọ. Cha làm cho tôi chiếc chổi cọ để quét nhà, quét sân. Mẹ đựng hạt giống đầy</a:t>
            </a:r>
            <a:r>
              <a:rPr lang="en-US" altLang="en-US" sz="2800">
                <a:solidFill>
                  <a:srgbClr val="000000"/>
                </a:solidFill>
              </a:rPr>
              <a:t> </a:t>
            </a:r>
            <a:r>
              <a:rPr lang="en-US" altLang="en-US" sz="2800" i="1">
                <a:solidFill>
                  <a:srgbClr val="FF0000"/>
                </a:solidFill>
              </a:rPr>
              <a:t>móm lá cọ</a:t>
            </a:r>
            <a:r>
              <a:rPr lang="en-US" altLang="en-US" sz="2800">
                <a:solidFill>
                  <a:srgbClr val="000000"/>
                </a:solidFill>
              </a:rPr>
              <a:t>, </a:t>
            </a:r>
            <a:r>
              <a:rPr lang="en-US" altLang="en-US" sz="2800">
                <a:solidFill>
                  <a:srgbClr val="0000FF"/>
                </a:solidFill>
              </a:rPr>
              <a:t>treo lên gác bếp để gieo cấy mùa sau. Chị tôi đan nón lá cọ, lại biết đan cả mành cọ và làn cọ xuất khẩu. Chúng tôi rủ nhau đi nhặt những trái cọ rơi đầy quanh gốc về</a:t>
            </a:r>
            <a:r>
              <a:rPr lang="en-US" altLang="en-US" sz="2800">
                <a:solidFill>
                  <a:srgbClr val="000000"/>
                </a:solidFill>
              </a:rPr>
              <a:t> </a:t>
            </a:r>
            <a:r>
              <a:rPr lang="en-US" altLang="en-US" sz="2800" i="1">
                <a:solidFill>
                  <a:srgbClr val="FF0000"/>
                </a:solidFill>
              </a:rPr>
              <a:t>om</a:t>
            </a:r>
            <a:r>
              <a:rPr lang="en-US" altLang="en-US" sz="2800">
                <a:solidFill>
                  <a:srgbClr val="000000"/>
                </a:solidFill>
              </a:rPr>
              <a:t>, </a:t>
            </a:r>
            <a:r>
              <a:rPr lang="en-US" altLang="en-US" sz="2800">
                <a:solidFill>
                  <a:srgbClr val="0000FF"/>
                </a:solidFill>
              </a:rPr>
              <a:t>ăn vừa béo vừa bùi.</a:t>
            </a:r>
          </a:p>
          <a:p>
            <a:pPr eaLnBrk="1" fontAlgn="base" hangingPunct="1">
              <a:spcBef>
                <a:spcPct val="0"/>
              </a:spcBef>
              <a:spcAft>
                <a:spcPct val="0"/>
              </a:spcAft>
            </a:pPr>
            <a:r>
              <a:rPr lang="en-US" altLang="en-US" sz="2800">
                <a:solidFill>
                  <a:srgbClr val="FF0000"/>
                </a:solidFill>
              </a:rPr>
              <a:t>                                          </a:t>
            </a:r>
          </a:p>
          <a:p>
            <a:pPr eaLnBrk="1" fontAlgn="base" hangingPunct="1">
              <a:spcBef>
                <a:spcPct val="0"/>
              </a:spcBef>
              <a:spcAft>
                <a:spcPct val="0"/>
              </a:spcAft>
            </a:pPr>
            <a:r>
              <a:rPr lang="en-US" altLang="en-US" sz="2800">
                <a:solidFill>
                  <a:srgbClr val="FF0000"/>
                </a:solidFill>
              </a:rPr>
              <a:t>                                        Theo Nguyễn Thái Vận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strips(downLeft)">
                                      <p:cBhvr>
                                        <p:cTn id="7" dur="500"/>
                                        <p:tgtEl>
                                          <p:spTgt spid="6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checkerboard(across)">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81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56" name="Group 40">
            <a:extLst>
              <a:ext uri="{FF2B5EF4-FFF2-40B4-BE49-F238E27FC236}">
                <a16:creationId xmlns:a16="http://schemas.microsoft.com/office/drawing/2014/main" id="{E6726C18-5241-4789-9D8B-308C3257FB9A}"/>
              </a:ext>
            </a:extLst>
          </p:cNvPr>
          <p:cNvGraphicFramePr>
            <a:graphicFrameLocks noGrp="1"/>
          </p:cNvGraphicFramePr>
          <p:nvPr/>
        </p:nvGraphicFramePr>
        <p:xfrm>
          <a:off x="1981200" y="838200"/>
          <a:ext cx="8077200" cy="5486400"/>
        </p:xfrm>
        <a:graphic>
          <a:graphicData uri="http://schemas.openxmlformats.org/drawingml/2006/table">
            <a:tbl>
              <a:tblPr/>
              <a:tblGrid>
                <a:gridCol w="1616075">
                  <a:extLst>
                    <a:ext uri="{9D8B030D-6E8A-4147-A177-3AD203B41FA5}">
                      <a16:colId xmlns:a16="http://schemas.microsoft.com/office/drawing/2014/main" val="20000"/>
                    </a:ext>
                  </a:extLst>
                </a:gridCol>
                <a:gridCol w="6461125">
                  <a:extLst>
                    <a:ext uri="{9D8B030D-6E8A-4147-A177-3AD203B41FA5}">
                      <a16:colId xmlns:a16="http://schemas.microsoft.com/office/drawing/2014/main" val="20001"/>
                    </a:ext>
                  </a:extLst>
                </a:gridCol>
              </a:tblGrid>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00"/>
                          </a:solidFill>
                          <a:effectLst/>
                          <a:latin typeface="Arial" charset="0"/>
                          <a:cs typeface="Arial" charset="0"/>
                        </a:rPr>
                        <a:t>      </a:t>
                      </a:r>
                      <a:r>
                        <a:rPr kumimoji="0" lang="en-US" sz="2800" b="1" i="1" u="none" strike="noStrike" cap="none" normalizeH="0" baseline="0">
                          <a:ln>
                            <a:noFill/>
                          </a:ln>
                          <a:solidFill>
                            <a:srgbClr val="FF0000"/>
                          </a:solidFill>
                          <a:effectLst/>
                          <a:latin typeface="Arial" charset="0"/>
                          <a:cs typeface="Arial" charset="0"/>
                        </a:rPr>
                        <a:t>Ai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a:ln>
                            <a:noFill/>
                          </a:ln>
                          <a:solidFill>
                            <a:srgbClr val="FF0000"/>
                          </a:solidFill>
                          <a:effectLst/>
                          <a:latin typeface="Arial" charset="0"/>
                          <a:cs typeface="Arial" charset="0"/>
                        </a:rPr>
                        <a:t>làm gì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7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00"/>
                          </a:solidFill>
                          <a:effectLst/>
                          <a:latin typeface="Arial" charset="0"/>
                          <a:cs typeface="Arial" charset="0"/>
                        </a:rPr>
                        <a:t> 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00"/>
                          </a:solidFill>
                          <a:effectLst/>
                          <a:latin typeface="Times New Roman" pitchFamily="18" charset="0"/>
                          <a:cs typeface="Arial" charset="0"/>
                        </a:rPr>
                        <a:t>Chúng tôi</a:t>
                      </a:r>
                      <a:endParaRPr kumimoji="0" lang="en-US" sz="2800" b="0" i="0" u="none" strike="noStrike" cap="none" normalizeH="0" baseline="0">
                        <a:ln>
                          <a:noFill/>
                        </a:ln>
                        <a:solidFill>
                          <a:srgbClr val="FF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a:ln>
                            <a:noFill/>
                          </a:ln>
                          <a:solidFill>
                            <a:srgbClr val="FF0000"/>
                          </a:solidFill>
                          <a:effectLst/>
                          <a:latin typeface="Times New Roman" pitchFamily="18"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a:ln>
                            <a:noFill/>
                          </a:ln>
                          <a:solidFill>
                            <a:srgbClr val="FF0000"/>
                          </a:solidFill>
                          <a:effectLst/>
                          <a:latin typeface="Arial" charset="0"/>
                          <a:cs typeface="Arial" charset="0"/>
                        </a:rPr>
                        <a:t>rủ nhau đi nhặt những trái cọ rơi đầy       quanh gốc về om, ăn vừa béo vừa bùi.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9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8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74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344" name="Text Box 32">
            <a:extLst>
              <a:ext uri="{FF2B5EF4-FFF2-40B4-BE49-F238E27FC236}">
                <a16:creationId xmlns:a16="http://schemas.microsoft.com/office/drawing/2014/main" id="{B064D7FC-8038-469F-91C2-DC648BC44264}"/>
              </a:ext>
            </a:extLst>
          </p:cNvPr>
          <p:cNvSpPr txBox="1">
            <a:spLocks noChangeArrowheads="1"/>
          </p:cNvSpPr>
          <p:nvPr/>
        </p:nvSpPr>
        <p:spPr bwMode="auto">
          <a:xfrm>
            <a:off x="2362200" y="3429001"/>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800">
                <a:solidFill>
                  <a:srgbClr val="FF0000"/>
                </a:solidFill>
              </a:rPr>
              <a:t>Cha</a:t>
            </a:r>
          </a:p>
        </p:txBody>
      </p:sp>
      <p:sp>
        <p:nvSpPr>
          <p:cNvPr id="13345" name="Text Box 33">
            <a:extLst>
              <a:ext uri="{FF2B5EF4-FFF2-40B4-BE49-F238E27FC236}">
                <a16:creationId xmlns:a16="http://schemas.microsoft.com/office/drawing/2014/main" id="{026E7984-3963-4C70-ACEB-0E14AC949FD4}"/>
              </a:ext>
            </a:extLst>
          </p:cNvPr>
          <p:cNvSpPr txBox="1">
            <a:spLocks noChangeArrowheads="1"/>
          </p:cNvSpPr>
          <p:nvPr/>
        </p:nvSpPr>
        <p:spPr bwMode="auto">
          <a:xfrm>
            <a:off x="3657600" y="3321050"/>
            <a:ext cx="62420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a:solidFill>
                  <a:srgbClr val="0000FF"/>
                </a:solidFill>
              </a:rPr>
              <a:t>làm cho tôi chiếc chổi cọ để quét nhà, quét sân.</a:t>
            </a:r>
          </a:p>
        </p:txBody>
      </p:sp>
      <p:sp>
        <p:nvSpPr>
          <p:cNvPr id="13346" name="Text Box 34">
            <a:extLst>
              <a:ext uri="{FF2B5EF4-FFF2-40B4-BE49-F238E27FC236}">
                <a16:creationId xmlns:a16="http://schemas.microsoft.com/office/drawing/2014/main" id="{315E664D-F808-4097-8D7F-15C3F969333A}"/>
              </a:ext>
            </a:extLst>
          </p:cNvPr>
          <p:cNvSpPr txBox="1">
            <a:spLocks noChangeArrowheads="1"/>
          </p:cNvSpPr>
          <p:nvPr/>
        </p:nvSpPr>
        <p:spPr bwMode="auto">
          <a:xfrm>
            <a:off x="2209800" y="4343401"/>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a:solidFill>
                  <a:srgbClr val="FF0000"/>
                </a:solidFill>
              </a:rPr>
              <a:t>  Mẹ</a:t>
            </a:r>
          </a:p>
        </p:txBody>
      </p:sp>
      <p:sp>
        <p:nvSpPr>
          <p:cNvPr id="13347" name="Text Box 35">
            <a:extLst>
              <a:ext uri="{FF2B5EF4-FFF2-40B4-BE49-F238E27FC236}">
                <a16:creationId xmlns:a16="http://schemas.microsoft.com/office/drawing/2014/main" id="{7CB5430F-E960-45B2-B857-E7AFA170F87B}"/>
              </a:ext>
            </a:extLst>
          </p:cNvPr>
          <p:cNvSpPr txBox="1">
            <a:spLocks noChangeArrowheads="1"/>
          </p:cNvSpPr>
          <p:nvPr/>
        </p:nvSpPr>
        <p:spPr bwMode="auto">
          <a:xfrm>
            <a:off x="3657601" y="4311650"/>
            <a:ext cx="60991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a:solidFill>
                  <a:srgbClr val="0000FF"/>
                </a:solidFill>
              </a:rPr>
              <a:t>đựng hạt giống đầy móm lá cọ, treo lên gác bếp để gieo cấy mùa sau.</a:t>
            </a:r>
          </a:p>
        </p:txBody>
      </p:sp>
      <p:sp>
        <p:nvSpPr>
          <p:cNvPr id="13348" name="Text Box 36">
            <a:extLst>
              <a:ext uri="{FF2B5EF4-FFF2-40B4-BE49-F238E27FC236}">
                <a16:creationId xmlns:a16="http://schemas.microsoft.com/office/drawing/2014/main" id="{3BC2F881-52BD-4104-AA38-1D80D9473B4C}"/>
              </a:ext>
            </a:extLst>
          </p:cNvPr>
          <p:cNvSpPr txBox="1">
            <a:spLocks noChangeArrowheads="1"/>
          </p:cNvSpPr>
          <p:nvPr/>
        </p:nvSpPr>
        <p:spPr bwMode="auto">
          <a:xfrm>
            <a:off x="1676400" y="5562601"/>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800">
                <a:solidFill>
                  <a:srgbClr val="FF0000"/>
                </a:solidFill>
              </a:rPr>
              <a:t>   Chị tôi</a:t>
            </a:r>
          </a:p>
        </p:txBody>
      </p:sp>
      <p:sp>
        <p:nvSpPr>
          <p:cNvPr id="13349" name="Text Box 37">
            <a:extLst>
              <a:ext uri="{FF2B5EF4-FFF2-40B4-BE49-F238E27FC236}">
                <a16:creationId xmlns:a16="http://schemas.microsoft.com/office/drawing/2014/main" id="{34287F21-3483-49A2-B242-57A02A61A964}"/>
              </a:ext>
            </a:extLst>
          </p:cNvPr>
          <p:cNvSpPr txBox="1">
            <a:spLocks noChangeArrowheads="1"/>
          </p:cNvSpPr>
          <p:nvPr/>
        </p:nvSpPr>
        <p:spPr bwMode="auto">
          <a:xfrm>
            <a:off x="3657600" y="5257800"/>
            <a:ext cx="632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a:solidFill>
                  <a:srgbClr val="0000FF"/>
                </a:solidFill>
              </a:rPr>
              <a:t>đan nón lá cọ, lại biết đan cả mành cọ và làn cọ xuất khẩu.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56"/>
                                        </p:tgtEl>
                                        <p:attrNameLst>
                                          <p:attrName>style.visibility</p:attrName>
                                        </p:attrNameLst>
                                      </p:cBhvr>
                                      <p:to>
                                        <p:strVal val="visible"/>
                                      </p:to>
                                    </p:set>
                                    <p:animEffect transition="in" filter="blinds(horizontal)">
                                      <p:cBhvr>
                                        <p:cTn id="7" dur="500"/>
                                        <p:tgtEl>
                                          <p:spTgt spid="92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3344"/>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grpId="0" nodeType="afterEffect">
                                  <p:stCondLst>
                                    <p:cond delay="0"/>
                                  </p:stCondLst>
                                  <p:iterate type="lt">
                                    <p:tmAbs val="75"/>
                                  </p:iterate>
                                  <p:childTnLst>
                                    <p:set>
                                      <p:cBhvr>
                                        <p:cTn id="14" dur="1" fill="hold">
                                          <p:stCondLst>
                                            <p:cond delay="74"/>
                                          </p:stCondLst>
                                        </p:cTn>
                                        <p:tgtEl>
                                          <p:spTgt spid="133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46"/>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1334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3348"/>
                                        </p:tgtEl>
                                        <p:attrNameLst>
                                          <p:attrName>style.visibility</p:attrName>
                                        </p:attrNameLst>
                                      </p:cBhvr>
                                      <p:to>
                                        <p:strVal val="visible"/>
                                      </p:to>
                                    </p:set>
                                    <p:animEffect transition="in" filter="slide(fromBottom)">
                                      <p:cBhvr>
                                        <p:cTn id="26" dur="500"/>
                                        <p:tgtEl>
                                          <p:spTgt spid="13348"/>
                                        </p:tgtEl>
                                      </p:cBhvr>
                                    </p:animEffect>
                                  </p:childTnLst>
                                </p:cTn>
                              </p:par>
                            </p:childTnLst>
                          </p:cTn>
                        </p:par>
                        <p:par>
                          <p:cTn id="27" fill="hold" nodeType="afterGroup">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13349"/>
                                        </p:tgtEl>
                                        <p:attrNameLst>
                                          <p:attrName>style.visibility</p:attrName>
                                        </p:attrNameLst>
                                      </p:cBhvr>
                                      <p:to>
                                        <p:strVal val="visible"/>
                                      </p:to>
                                    </p:set>
                                    <p:animEffect transition="in" filter="slide(fromBottom)">
                                      <p:cBhvr>
                                        <p:cTn id="30" dur="500"/>
                                        <p:tgtEl>
                                          <p:spTgt spid="13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4" grpId="0" autoUpdateAnimBg="0"/>
      <p:bldP spid="13345" grpId="0" autoUpdateAnimBg="0"/>
      <p:bldP spid="13346" grpId="0" autoUpdateAnimBg="0"/>
      <p:bldP spid="13347" grpId="0" autoUpdateAnimBg="0"/>
      <p:bldP spid="13348" grpId="0" autoUpdateAnimBg="0"/>
      <p:bldP spid="1334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8" name="Text Box 12">
            <a:extLst>
              <a:ext uri="{FF2B5EF4-FFF2-40B4-BE49-F238E27FC236}">
                <a16:creationId xmlns:a16="http://schemas.microsoft.com/office/drawing/2014/main" id="{31E4B587-8920-4788-8334-33B0130AA45B}"/>
              </a:ext>
            </a:extLst>
          </p:cNvPr>
          <p:cNvSpPr txBox="1">
            <a:spLocks noChangeArrowheads="1"/>
          </p:cNvSpPr>
          <p:nvPr/>
        </p:nvSpPr>
        <p:spPr bwMode="auto">
          <a:xfrm>
            <a:off x="2057400" y="1524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b="1" u="sng">
                <a:solidFill>
                  <a:srgbClr val="0000FF"/>
                </a:solidFill>
                <a:latin typeface="Times New Roman" panose="02020603050405020304" pitchFamily="18" charset="0"/>
              </a:rPr>
              <a:t>Bài 4:</a:t>
            </a:r>
          </a:p>
        </p:txBody>
      </p:sp>
      <p:sp>
        <p:nvSpPr>
          <p:cNvPr id="14349" name="Text Box 13">
            <a:extLst>
              <a:ext uri="{FF2B5EF4-FFF2-40B4-BE49-F238E27FC236}">
                <a16:creationId xmlns:a16="http://schemas.microsoft.com/office/drawing/2014/main" id="{4E05386D-0FA0-48AA-B5F6-C6CEC0B37CC7}"/>
              </a:ext>
            </a:extLst>
          </p:cNvPr>
          <p:cNvSpPr txBox="1">
            <a:spLocks noChangeArrowheads="1"/>
          </p:cNvSpPr>
          <p:nvPr/>
        </p:nvSpPr>
        <p:spPr bwMode="auto">
          <a:xfrm>
            <a:off x="1981200" y="20574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a:solidFill>
                  <a:srgbClr val="0000FF"/>
                </a:solidFill>
              </a:rPr>
              <a:t>Dùng mỗi từ ngữ sau để đặt một câu theo mẫu Ai làm gì ? </a:t>
            </a:r>
            <a:r>
              <a:rPr lang="en-US" altLang="en-US" sz="2800">
                <a:solidFill>
                  <a:srgbClr val="FF0000"/>
                </a:solidFill>
              </a:rPr>
              <a:t>(</a:t>
            </a:r>
            <a:r>
              <a:rPr lang="en-US" altLang="en-US" sz="2800" i="1">
                <a:solidFill>
                  <a:srgbClr val="FF0000"/>
                </a:solidFill>
              </a:rPr>
              <a:t>bác nông dân, đàn cá)</a:t>
            </a:r>
          </a:p>
        </p:txBody>
      </p:sp>
      <p:sp>
        <p:nvSpPr>
          <p:cNvPr id="14350" name="Text Box 14">
            <a:extLst>
              <a:ext uri="{FF2B5EF4-FFF2-40B4-BE49-F238E27FC236}">
                <a16:creationId xmlns:a16="http://schemas.microsoft.com/office/drawing/2014/main" id="{B2F2D615-C688-4A4D-8BD9-F98F92DA00FF}"/>
              </a:ext>
            </a:extLst>
          </p:cNvPr>
          <p:cNvSpPr txBox="1">
            <a:spLocks noChangeArrowheads="1"/>
          </p:cNvSpPr>
          <p:nvPr/>
        </p:nvSpPr>
        <p:spPr bwMode="auto">
          <a:xfrm>
            <a:off x="2133600" y="2971801"/>
            <a:ext cx="693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a:solidFill>
                  <a:srgbClr val="0000FF"/>
                </a:solidFill>
              </a:rPr>
              <a:t>- </a:t>
            </a:r>
            <a:r>
              <a:rPr lang="en-US" altLang="en-US" sz="2800" i="1">
                <a:solidFill>
                  <a:srgbClr val="0000FF"/>
                </a:solidFill>
              </a:rPr>
              <a:t>Bác nông dân đang cày ruộng.</a:t>
            </a:r>
          </a:p>
        </p:txBody>
      </p:sp>
      <p:sp>
        <p:nvSpPr>
          <p:cNvPr id="14351" name="Text Box 15">
            <a:extLst>
              <a:ext uri="{FF2B5EF4-FFF2-40B4-BE49-F238E27FC236}">
                <a16:creationId xmlns:a16="http://schemas.microsoft.com/office/drawing/2014/main" id="{023409EB-53A3-48C9-B404-5CBB99F2F295}"/>
              </a:ext>
            </a:extLst>
          </p:cNvPr>
          <p:cNvSpPr txBox="1">
            <a:spLocks noChangeArrowheads="1"/>
          </p:cNvSpPr>
          <p:nvPr/>
        </p:nvSpPr>
        <p:spPr bwMode="auto">
          <a:xfrm>
            <a:off x="2133600" y="3505201"/>
            <a:ext cx="769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b="1" i="1">
                <a:solidFill>
                  <a:srgbClr val="0000FF"/>
                </a:solidFill>
              </a:rPr>
              <a:t>-</a:t>
            </a:r>
            <a:r>
              <a:rPr lang="en-US" altLang="en-US" sz="2800" i="1">
                <a:solidFill>
                  <a:srgbClr val="0000FF"/>
                </a:solidFill>
              </a:rPr>
              <a:t> Bác nông dân đang dắt trâu ra đồng.</a:t>
            </a:r>
          </a:p>
        </p:txBody>
      </p:sp>
      <p:sp>
        <p:nvSpPr>
          <p:cNvPr id="14352" name="Text Box 16">
            <a:extLst>
              <a:ext uri="{FF2B5EF4-FFF2-40B4-BE49-F238E27FC236}">
                <a16:creationId xmlns:a16="http://schemas.microsoft.com/office/drawing/2014/main" id="{19A9CBB0-5ADB-491E-84F2-FEFF410C831B}"/>
              </a:ext>
            </a:extLst>
          </p:cNvPr>
          <p:cNvSpPr txBox="1">
            <a:spLocks noChangeArrowheads="1"/>
          </p:cNvSpPr>
          <p:nvPr/>
        </p:nvSpPr>
        <p:spPr bwMode="auto">
          <a:xfrm>
            <a:off x="2133600" y="3962401"/>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b="1" i="1">
                <a:solidFill>
                  <a:srgbClr val="0000FF"/>
                </a:solidFill>
              </a:rPr>
              <a:t>-</a:t>
            </a:r>
            <a:r>
              <a:rPr lang="en-US" altLang="en-US" sz="2800" i="1">
                <a:solidFill>
                  <a:srgbClr val="0000FF"/>
                </a:solidFill>
              </a:rPr>
              <a:t> Đàn cá bơi lội tung tăng dưới ao.</a:t>
            </a:r>
          </a:p>
        </p:txBody>
      </p:sp>
      <p:sp>
        <p:nvSpPr>
          <p:cNvPr id="14353" name="Text Box 17">
            <a:extLst>
              <a:ext uri="{FF2B5EF4-FFF2-40B4-BE49-F238E27FC236}">
                <a16:creationId xmlns:a16="http://schemas.microsoft.com/office/drawing/2014/main" id="{4968E010-97C6-41EC-A958-C43C1CF348AF}"/>
              </a:ext>
            </a:extLst>
          </p:cNvPr>
          <p:cNvSpPr txBox="1">
            <a:spLocks noChangeArrowheads="1"/>
          </p:cNvSpPr>
          <p:nvPr/>
        </p:nvSpPr>
        <p:spPr bwMode="auto">
          <a:xfrm>
            <a:off x="2133600" y="4495801"/>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b="1" i="1">
                <a:solidFill>
                  <a:srgbClr val="0000FF"/>
                </a:solidFill>
              </a:rPr>
              <a:t>-</a:t>
            </a:r>
            <a:r>
              <a:rPr lang="en-US" altLang="en-US" sz="2800" i="1">
                <a:solidFill>
                  <a:srgbClr val="0000FF"/>
                </a:solidFill>
              </a:rPr>
              <a:t> Đàn cá đang quẫy thật mạnh dưới nước.</a:t>
            </a:r>
          </a:p>
        </p:txBody>
      </p:sp>
      <p:sp>
        <p:nvSpPr>
          <p:cNvPr id="9224" name="Rectangle 22">
            <a:extLst>
              <a:ext uri="{FF2B5EF4-FFF2-40B4-BE49-F238E27FC236}">
                <a16:creationId xmlns:a16="http://schemas.microsoft.com/office/drawing/2014/main" id="{E65FFE77-0BF6-4252-81F6-A8BE56835265}"/>
              </a:ext>
            </a:extLst>
          </p:cNvPr>
          <p:cNvSpPr>
            <a:spLocks noChangeArrowheads="1"/>
          </p:cNvSpPr>
          <p:nvPr/>
        </p:nvSpPr>
        <p:spPr bwMode="auto">
          <a:xfrm>
            <a:off x="3048000" y="76200"/>
            <a:ext cx="6324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800" b="1" u="sng">
                <a:solidFill>
                  <a:srgbClr val="FF0000"/>
                </a:solidFill>
              </a:rPr>
              <a:t>Luyện từ và câu</a:t>
            </a:r>
          </a:p>
          <a:p>
            <a:pPr algn="ctr" eaLnBrk="1" fontAlgn="base" hangingPunct="1">
              <a:spcBef>
                <a:spcPct val="0"/>
              </a:spcBef>
              <a:spcAft>
                <a:spcPct val="0"/>
              </a:spcAft>
            </a:pPr>
            <a:r>
              <a:rPr lang="en-US" altLang="en-US" sz="2800" b="1">
                <a:solidFill>
                  <a:srgbClr val="FF0000"/>
                </a:solidFill>
              </a:rPr>
              <a:t>Từ ngữ về quê hương.</a:t>
            </a:r>
          </a:p>
          <a:p>
            <a:pPr algn="ctr" eaLnBrk="1" fontAlgn="base" hangingPunct="1">
              <a:spcBef>
                <a:spcPct val="0"/>
              </a:spcBef>
              <a:spcAft>
                <a:spcPct val="0"/>
              </a:spcAft>
            </a:pPr>
            <a:r>
              <a:rPr lang="en-US" altLang="en-US" sz="2800" b="1">
                <a:solidFill>
                  <a:srgbClr val="FF0000"/>
                </a:solidFill>
              </a:rPr>
              <a:t>  Ôn tập câu: Ai làm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strips(downLeft)">
                                      <p:cBhvr>
                                        <p:cTn id="7" dur="500"/>
                                        <p:tgtEl>
                                          <p:spTgt spid="143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4349"/>
                                        </p:tgtEl>
                                        <p:attrNameLst>
                                          <p:attrName>style.visibility</p:attrName>
                                        </p:attrNameLst>
                                      </p:cBhvr>
                                      <p:to>
                                        <p:strVal val="visible"/>
                                      </p:to>
                                    </p:set>
                                    <p:anim calcmode="lin" valueType="num">
                                      <p:cBhvr>
                                        <p:cTn id="12" dur="500" fill="hold"/>
                                        <p:tgtEl>
                                          <p:spTgt spid="14349"/>
                                        </p:tgtEl>
                                        <p:attrNameLst>
                                          <p:attrName>ppt_w</p:attrName>
                                        </p:attrNameLst>
                                      </p:cBhvr>
                                      <p:tavLst>
                                        <p:tav tm="0">
                                          <p:val>
                                            <p:fltVal val="0"/>
                                          </p:val>
                                        </p:tav>
                                        <p:tav tm="100000">
                                          <p:val>
                                            <p:strVal val="#ppt_w"/>
                                          </p:val>
                                        </p:tav>
                                      </p:tavLst>
                                    </p:anim>
                                    <p:anim calcmode="lin" valueType="num">
                                      <p:cBhvr>
                                        <p:cTn id="13" dur="500" fill="hold"/>
                                        <p:tgtEl>
                                          <p:spTgt spid="14349"/>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350"/>
                                        </p:tgtEl>
                                        <p:attrNameLst>
                                          <p:attrName>style.visibility</p:attrName>
                                        </p:attrNameLst>
                                      </p:cBhvr>
                                      <p:to>
                                        <p:strVal val="visible"/>
                                      </p:to>
                                    </p:set>
                                    <p:animEffect transition="in" filter="wipe(down)">
                                      <p:cBhvr>
                                        <p:cTn id="18" dur="500"/>
                                        <p:tgtEl>
                                          <p:spTgt spid="1435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4351"/>
                                        </p:tgtEl>
                                        <p:attrNameLst>
                                          <p:attrName>style.visibility</p:attrName>
                                        </p:attrNameLst>
                                      </p:cBhvr>
                                      <p:to>
                                        <p:strVal val="visible"/>
                                      </p:to>
                                    </p:set>
                                    <p:anim calcmode="lin" valueType="num">
                                      <p:cBhvr>
                                        <p:cTn id="23" dur="500" fill="hold"/>
                                        <p:tgtEl>
                                          <p:spTgt spid="14351"/>
                                        </p:tgtEl>
                                        <p:attrNameLst>
                                          <p:attrName>ppt_w</p:attrName>
                                        </p:attrNameLst>
                                      </p:cBhvr>
                                      <p:tavLst>
                                        <p:tav tm="0">
                                          <p:val>
                                            <p:fltVal val="0"/>
                                          </p:val>
                                        </p:tav>
                                        <p:tav tm="100000">
                                          <p:val>
                                            <p:strVal val="#ppt_w"/>
                                          </p:val>
                                        </p:tav>
                                      </p:tavLst>
                                    </p:anim>
                                    <p:anim calcmode="lin" valueType="num">
                                      <p:cBhvr>
                                        <p:cTn id="24" dur="500" fill="hold"/>
                                        <p:tgtEl>
                                          <p:spTgt spid="14351"/>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grpId="0" nodeType="clickEffect">
                                  <p:stCondLst>
                                    <p:cond delay="0"/>
                                  </p:stCondLst>
                                  <p:childTnLst>
                                    <p:set>
                                      <p:cBhvr>
                                        <p:cTn id="28" dur="1" fill="hold">
                                          <p:stCondLst>
                                            <p:cond delay="0"/>
                                          </p:stCondLst>
                                        </p:cTn>
                                        <p:tgtEl>
                                          <p:spTgt spid="14352"/>
                                        </p:tgtEl>
                                        <p:attrNameLst>
                                          <p:attrName>style.visibility</p:attrName>
                                        </p:attrNameLst>
                                      </p:cBhvr>
                                      <p:to>
                                        <p:strVal val="visible"/>
                                      </p:to>
                                    </p:set>
                                    <p:anim calcmode="lin" valueType="num">
                                      <p:cBhvr>
                                        <p:cTn id="29" dur="500" fill="hold"/>
                                        <p:tgtEl>
                                          <p:spTgt spid="14352"/>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4352"/>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4352"/>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435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nodeType="clickEffect">
                                  <p:stCondLst>
                                    <p:cond delay="0"/>
                                  </p:stCondLst>
                                  <p:childTnLst>
                                    <p:set>
                                      <p:cBhvr>
                                        <p:cTn id="36" dur="1" fill="hold">
                                          <p:stCondLst>
                                            <p:cond delay="0"/>
                                          </p:stCondLst>
                                        </p:cTn>
                                        <p:tgtEl>
                                          <p:spTgt spid="14353">
                                            <p:txEl>
                                              <p:pRg st="0" end="0"/>
                                            </p:txEl>
                                          </p:spTgt>
                                        </p:tgtEl>
                                        <p:attrNameLst>
                                          <p:attrName>style.visibility</p:attrName>
                                        </p:attrNameLst>
                                      </p:cBhvr>
                                      <p:to>
                                        <p:strVal val="visible"/>
                                      </p:to>
                                    </p:set>
                                    <p:anim calcmode="lin" valueType="num">
                                      <p:cBhvr>
                                        <p:cTn id="37" dur="1000" fill="hold"/>
                                        <p:tgtEl>
                                          <p:spTgt spid="14353">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14353">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1435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435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mph" presetSubtype="0" grpId="1" nodeType="clickEffect">
                                  <p:stCondLst>
                                    <p:cond delay="0"/>
                                  </p:stCondLst>
                                  <p:childTnLst>
                                    <p:set>
                                      <p:cBhvr override="childStyle">
                                        <p:cTn id="44" dur="indefinite"/>
                                        <p:tgtEl>
                                          <p:spTgt spid="14349"/>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P spid="14349" grpId="0"/>
      <p:bldP spid="14349" grpId="1"/>
      <p:bldP spid="14350" grpId="0"/>
      <p:bldP spid="14351" grpId="0"/>
      <p:bldP spid="143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6" name="Text Box 12">
            <a:extLst>
              <a:ext uri="{FF2B5EF4-FFF2-40B4-BE49-F238E27FC236}">
                <a16:creationId xmlns:a16="http://schemas.microsoft.com/office/drawing/2014/main" id="{99DA14CE-5D36-4FD0-85A4-3EAB8892434B}"/>
              </a:ext>
            </a:extLst>
          </p:cNvPr>
          <p:cNvSpPr txBox="1">
            <a:spLocks noChangeArrowheads="1"/>
          </p:cNvSpPr>
          <p:nvPr/>
        </p:nvSpPr>
        <p:spPr bwMode="auto">
          <a:xfrm>
            <a:off x="2133600" y="1447800"/>
            <a:ext cx="800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200" b="1">
                <a:solidFill>
                  <a:srgbClr val="0000FF"/>
                </a:solidFill>
                <a:latin typeface="Times New Roman" panose="02020603050405020304" pitchFamily="18" charset="0"/>
              </a:rPr>
              <a:t>Trò chơi: Ai nhanh, Ai đúng?</a:t>
            </a:r>
          </a:p>
        </p:txBody>
      </p:sp>
      <p:sp>
        <p:nvSpPr>
          <p:cNvPr id="11277" name="Text Box 13">
            <a:extLst>
              <a:ext uri="{FF2B5EF4-FFF2-40B4-BE49-F238E27FC236}">
                <a16:creationId xmlns:a16="http://schemas.microsoft.com/office/drawing/2014/main" id="{5BA8AE2A-5406-46C9-AA09-7039757FDB6F}"/>
              </a:ext>
            </a:extLst>
          </p:cNvPr>
          <p:cNvSpPr txBox="1">
            <a:spLocks noChangeArrowheads="1"/>
          </p:cNvSpPr>
          <p:nvPr/>
        </p:nvSpPr>
        <p:spPr bwMode="auto">
          <a:xfrm>
            <a:off x="1981200" y="2362200"/>
            <a:ext cx="3962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600">
                <a:solidFill>
                  <a:srgbClr val="0000FF"/>
                </a:solidFill>
              </a:rPr>
              <a:t>a.  Đồng lúa, bờ ao</a:t>
            </a:r>
          </a:p>
        </p:txBody>
      </p:sp>
      <p:sp>
        <p:nvSpPr>
          <p:cNvPr id="11278" name="Rectangle 14">
            <a:extLst>
              <a:ext uri="{FF2B5EF4-FFF2-40B4-BE49-F238E27FC236}">
                <a16:creationId xmlns:a16="http://schemas.microsoft.com/office/drawing/2014/main" id="{58164371-A291-40BA-82B7-5227825BD597}"/>
              </a:ext>
            </a:extLst>
          </p:cNvPr>
          <p:cNvSpPr>
            <a:spLocks noChangeArrowheads="1"/>
          </p:cNvSpPr>
          <p:nvPr/>
        </p:nvSpPr>
        <p:spPr bwMode="auto">
          <a:xfrm>
            <a:off x="6400800" y="2362200"/>
            <a:ext cx="762000" cy="609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10245" name="Text Box 15">
            <a:extLst>
              <a:ext uri="{FF2B5EF4-FFF2-40B4-BE49-F238E27FC236}">
                <a16:creationId xmlns:a16="http://schemas.microsoft.com/office/drawing/2014/main" id="{299097A6-2F09-464E-B361-401C11DE890B}"/>
              </a:ext>
            </a:extLst>
          </p:cNvPr>
          <p:cNvSpPr txBox="1">
            <a:spLocks noChangeArrowheads="1"/>
          </p:cNvSpPr>
          <p:nvPr/>
        </p:nvSpPr>
        <p:spPr bwMode="auto">
          <a:xfrm>
            <a:off x="4495800" y="24384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vi-VN" altLang="en-US" sz="1600">
              <a:solidFill>
                <a:srgbClr val="000000"/>
              </a:solidFill>
              <a:latin typeface=".Vn3DH" panose="020B7200000000000000" pitchFamily="34" charset="0"/>
            </a:endParaRPr>
          </a:p>
        </p:txBody>
      </p:sp>
      <p:sp>
        <p:nvSpPr>
          <p:cNvPr id="11280" name="Text Box 16">
            <a:extLst>
              <a:ext uri="{FF2B5EF4-FFF2-40B4-BE49-F238E27FC236}">
                <a16:creationId xmlns:a16="http://schemas.microsoft.com/office/drawing/2014/main" id="{E5D2B334-545F-488D-8812-81CCDBBC8A59}"/>
              </a:ext>
            </a:extLst>
          </p:cNvPr>
          <p:cNvSpPr txBox="1">
            <a:spLocks noChangeArrowheads="1"/>
          </p:cNvSpPr>
          <p:nvPr/>
        </p:nvSpPr>
        <p:spPr bwMode="auto">
          <a:xfrm>
            <a:off x="6477000" y="2362201"/>
            <a:ext cx="76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b="1">
                <a:solidFill>
                  <a:srgbClr val="FF0000"/>
                </a:solidFill>
                <a:latin typeface="Times New Roman" panose="02020603050405020304" pitchFamily="18" charset="0"/>
              </a:rPr>
              <a:t>Đ</a:t>
            </a:r>
          </a:p>
        </p:txBody>
      </p:sp>
      <p:sp>
        <p:nvSpPr>
          <p:cNvPr id="11281" name="Text Box 17">
            <a:extLst>
              <a:ext uri="{FF2B5EF4-FFF2-40B4-BE49-F238E27FC236}">
                <a16:creationId xmlns:a16="http://schemas.microsoft.com/office/drawing/2014/main" id="{FE9B8390-B6EE-494F-98C4-CB642249B2AC}"/>
              </a:ext>
            </a:extLst>
          </p:cNvPr>
          <p:cNvSpPr txBox="1">
            <a:spLocks noChangeArrowheads="1"/>
          </p:cNvSpPr>
          <p:nvPr/>
        </p:nvSpPr>
        <p:spPr bwMode="auto">
          <a:xfrm>
            <a:off x="2057400" y="3168650"/>
            <a:ext cx="3657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600">
                <a:solidFill>
                  <a:srgbClr val="0000FF"/>
                </a:solidFill>
              </a:rPr>
              <a:t>b. Lũy tre, cây dừa</a:t>
            </a:r>
          </a:p>
        </p:txBody>
      </p:sp>
      <p:sp>
        <p:nvSpPr>
          <p:cNvPr id="11282" name="Rectangle 18">
            <a:extLst>
              <a:ext uri="{FF2B5EF4-FFF2-40B4-BE49-F238E27FC236}">
                <a16:creationId xmlns:a16="http://schemas.microsoft.com/office/drawing/2014/main" id="{BB3EA036-A750-4131-B856-CA650DF20398}"/>
              </a:ext>
            </a:extLst>
          </p:cNvPr>
          <p:cNvSpPr>
            <a:spLocks noChangeArrowheads="1"/>
          </p:cNvSpPr>
          <p:nvPr/>
        </p:nvSpPr>
        <p:spPr bwMode="auto">
          <a:xfrm>
            <a:off x="6400800" y="3124200"/>
            <a:ext cx="762000" cy="609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11283" name="Text Box 19">
            <a:extLst>
              <a:ext uri="{FF2B5EF4-FFF2-40B4-BE49-F238E27FC236}">
                <a16:creationId xmlns:a16="http://schemas.microsoft.com/office/drawing/2014/main" id="{105E12F4-9898-45D3-9C46-CD02A4AA33C1}"/>
              </a:ext>
            </a:extLst>
          </p:cNvPr>
          <p:cNvSpPr txBox="1">
            <a:spLocks noChangeArrowheads="1"/>
          </p:cNvSpPr>
          <p:nvPr/>
        </p:nvSpPr>
        <p:spPr bwMode="auto">
          <a:xfrm>
            <a:off x="6477000" y="3124201"/>
            <a:ext cx="76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b="1">
                <a:solidFill>
                  <a:srgbClr val="FF0000"/>
                </a:solidFill>
                <a:latin typeface="Times New Roman" panose="02020603050405020304" pitchFamily="18" charset="0"/>
              </a:rPr>
              <a:t>Đ</a:t>
            </a:r>
          </a:p>
        </p:txBody>
      </p:sp>
      <p:sp>
        <p:nvSpPr>
          <p:cNvPr id="11284" name="Text Box 20">
            <a:extLst>
              <a:ext uri="{FF2B5EF4-FFF2-40B4-BE49-F238E27FC236}">
                <a16:creationId xmlns:a16="http://schemas.microsoft.com/office/drawing/2014/main" id="{B1EB4DB0-4E35-4190-843B-2B7C784663B9}"/>
              </a:ext>
            </a:extLst>
          </p:cNvPr>
          <p:cNvSpPr txBox="1">
            <a:spLocks noChangeArrowheads="1"/>
          </p:cNvSpPr>
          <p:nvPr/>
        </p:nvSpPr>
        <p:spPr bwMode="auto">
          <a:xfrm>
            <a:off x="2057400" y="3962400"/>
            <a:ext cx="4267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600">
                <a:solidFill>
                  <a:srgbClr val="0000FF"/>
                </a:solidFill>
              </a:rPr>
              <a:t>c. Tha thiết, nghẹn ngào</a:t>
            </a:r>
          </a:p>
        </p:txBody>
      </p:sp>
      <p:sp>
        <p:nvSpPr>
          <p:cNvPr id="11285" name="Rectangle 21">
            <a:extLst>
              <a:ext uri="{FF2B5EF4-FFF2-40B4-BE49-F238E27FC236}">
                <a16:creationId xmlns:a16="http://schemas.microsoft.com/office/drawing/2014/main" id="{05856D28-7014-4111-8037-76816873152C}"/>
              </a:ext>
            </a:extLst>
          </p:cNvPr>
          <p:cNvSpPr>
            <a:spLocks noChangeArrowheads="1"/>
          </p:cNvSpPr>
          <p:nvPr/>
        </p:nvSpPr>
        <p:spPr bwMode="auto">
          <a:xfrm>
            <a:off x="6400800" y="3886200"/>
            <a:ext cx="762000" cy="609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11286" name="Text Box 22">
            <a:extLst>
              <a:ext uri="{FF2B5EF4-FFF2-40B4-BE49-F238E27FC236}">
                <a16:creationId xmlns:a16="http://schemas.microsoft.com/office/drawing/2014/main" id="{79396BE0-A9A1-47E0-B1B9-D1A13145F1E2}"/>
              </a:ext>
            </a:extLst>
          </p:cNvPr>
          <p:cNvSpPr txBox="1">
            <a:spLocks noChangeArrowheads="1"/>
          </p:cNvSpPr>
          <p:nvPr/>
        </p:nvSpPr>
        <p:spPr bwMode="auto">
          <a:xfrm>
            <a:off x="6400800" y="3810001"/>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S</a:t>
            </a:r>
          </a:p>
        </p:txBody>
      </p:sp>
      <p:sp>
        <p:nvSpPr>
          <p:cNvPr id="11287" name="Text Box 23">
            <a:extLst>
              <a:ext uri="{FF2B5EF4-FFF2-40B4-BE49-F238E27FC236}">
                <a16:creationId xmlns:a16="http://schemas.microsoft.com/office/drawing/2014/main" id="{759967A3-F18D-4300-BAB2-3A580077CDEA}"/>
              </a:ext>
            </a:extLst>
          </p:cNvPr>
          <p:cNvSpPr txBox="1">
            <a:spLocks noChangeArrowheads="1"/>
          </p:cNvSpPr>
          <p:nvPr/>
        </p:nvSpPr>
        <p:spPr bwMode="auto">
          <a:xfrm>
            <a:off x="2057400" y="4724400"/>
            <a:ext cx="4191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600">
                <a:solidFill>
                  <a:srgbClr val="0000FF"/>
                </a:solidFill>
              </a:rPr>
              <a:t>d. Làng xóm, giếng nước</a:t>
            </a:r>
          </a:p>
        </p:txBody>
      </p:sp>
      <p:sp>
        <p:nvSpPr>
          <p:cNvPr id="11288" name="Rectangle 24">
            <a:extLst>
              <a:ext uri="{FF2B5EF4-FFF2-40B4-BE49-F238E27FC236}">
                <a16:creationId xmlns:a16="http://schemas.microsoft.com/office/drawing/2014/main" id="{DBE6D5B8-0FEE-4505-9C25-395B2CD13B51}"/>
              </a:ext>
            </a:extLst>
          </p:cNvPr>
          <p:cNvSpPr>
            <a:spLocks noChangeArrowheads="1"/>
          </p:cNvSpPr>
          <p:nvPr/>
        </p:nvSpPr>
        <p:spPr bwMode="auto">
          <a:xfrm>
            <a:off x="6400800" y="4648200"/>
            <a:ext cx="762000" cy="609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11289" name="Text Box 25">
            <a:extLst>
              <a:ext uri="{FF2B5EF4-FFF2-40B4-BE49-F238E27FC236}">
                <a16:creationId xmlns:a16="http://schemas.microsoft.com/office/drawing/2014/main" id="{C1C535B4-2346-4F8E-A107-C7742B977342}"/>
              </a:ext>
            </a:extLst>
          </p:cNvPr>
          <p:cNvSpPr txBox="1">
            <a:spLocks noChangeArrowheads="1"/>
          </p:cNvSpPr>
          <p:nvPr/>
        </p:nvSpPr>
        <p:spPr bwMode="auto">
          <a:xfrm>
            <a:off x="6400800" y="4648201"/>
            <a:ext cx="76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Đ</a:t>
            </a:r>
          </a:p>
        </p:txBody>
      </p:sp>
      <p:sp>
        <p:nvSpPr>
          <p:cNvPr id="11290" name="Text Box 26">
            <a:extLst>
              <a:ext uri="{FF2B5EF4-FFF2-40B4-BE49-F238E27FC236}">
                <a16:creationId xmlns:a16="http://schemas.microsoft.com/office/drawing/2014/main" id="{3C09B172-E4B5-419C-B8E6-0D82669AF212}"/>
              </a:ext>
            </a:extLst>
          </p:cNvPr>
          <p:cNvSpPr txBox="1">
            <a:spLocks noChangeArrowheads="1"/>
          </p:cNvSpPr>
          <p:nvPr/>
        </p:nvSpPr>
        <p:spPr bwMode="auto">
          <a:xfrm>
            <a:off x="2057400" y="5486400"/>
            <a:ext cx="4343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600">
                <a:solidFill>
                  <a:srgbClr val="0000FF"/>
                </a:solidFill>
              </a:rPr>
              <a:t>e. Lưu luyến, nhớ nhung</a:t>
            </a:r>
          </a:p>
        </p:txBody>
      </p:sp>
      <p:sp>
        <p:nvSpPr>
          <p:cNvPr id="11291" name="Rectangle 27">
            <a:extLst>
              <a:ext uri="{FF2B5EF4-FFF2-40B4-BE49-F238E27FC236}">
                <a16:creationId xmlns:a16="http://schemas.microsoft.com/office/drawing/2014/main" id="{FDCB56F3-EFF0-470E-A9AE-A69CDF5C5BA7}"/>
              </a:ext>
            </a:extLst>
          </p:cNvPr>
          <p:cNvSpPr>
            <a:spLocks noChangeArrowheads="1"/>
          </p:cNvSpPr>
          <p:nvPr/>
        </p:nvSpPr>
        <p:spPr bwMode="auto">
          <a:xfrm>
            <a:off x="6400800" y="5410200"/>
            <a:ext cx="762000" cy="609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vi-VN" altLang="en-US">
              <a:solidFill>
                <a:srgbClr val="000000"/>
              </a:solidFill>
            </a:endParaRPr>
          </a:p>
        </p:txBody>
      </p:sp>
      <p:sp>
        <p:nvSpPr>
          <p:cNvPr id="11292" name="Text Box 28">
            <a:extLst>
              <a:ext uri="{FF2B5EF4-FFF2-40B4-BE49-F238E27FC236}">
                <a16:creationId xmlns:a16="http://schemas.microsoft.com/office/drawing/2014/main" id="{A9274C2F-EEF4-4DCC-8E3B-F6C8F1E5C7ED}"/>
              </a:ext>
            </a:extLst>
          </p:cNvPr>
          <p:cNvSpPr txBox="1">
            <a:spLocks noChangeArrowheads="1"/>
          </p:cNvSpPr>
          <p:nvPr/>
        </p:nvSpPr>
        <p:spPr bwMode="auto">
          <a:xfrm>
            <a:off x="6553200" y="5410201"/>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b="1">
                <a:solidFill>
                  <a:srgbClr val="FF0000"/>
                </a:solidFill>
                <a:latin typeface="Times New Roman" panose="02020603050405020304" pitchFamily="18" charset="0"/>
              </a:rPr>
              <a:t>S</a:t>
            </a:r>
          </a:p>
        </p:txBody>
      </p:sp>
      <p:sp>
        <p:nvSpPr>
          <p:cNvPr id="10259" name="Rectangle 22">
            <a:extLst>
              <a:ext uri="{FF2B5EF4-FFF2-40B4-BE49-F238E27FC236}">
                <a16:creationId xmlns:a16="http://schemas.microsoft.com/office/drawing/2014/main" id="{063C974D-EA32-44F8-9347-8DDA0E871FA8}"/>
              </a:ext>
            </a:extLst>
          </p:cNvPr>
          <p:cNvSpPr>
            <a:spLocks noChangeArrowheads="1"/>
          </p:cNvSpPr>
          <p:nvPr/>
        </p:nvSpPr>
        <p:spPr bwMode="auto">
          <a:xfrm>
            <a:off x="3048000" y="76200"/>
            <a:ext cx="6324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800" b="1" u="sng">
                <a:solidFill>
                  <a:srgbClr val="FF0000"/>
                </a:solidFill>
              </a:rPr>
              <a:t>Luyện từ và câu</a:t>
            </a:r>
          </a:p>
          <a:p>
            <a:pPr algn="ctr" eaLnBrk="1" fontAlgn="base" hangingPunct="1">
              <a:spcBef>
                <a:spcPct val="0"/>
              </a:spcBef>
              <a:spcAft>
                <a:spcPct val="0"/>
              </a:spcAft>
            </a:pPr>
            <a:r>
              <a:rPr lang="en-US" altLang="en-US" sz="2800" b="1">
                <a:solidFill>
                  <a:srgbClr val="FF0000"/>
                </a:solidFill>
              </a:rPr>
              <a:t>Từ ngữ về quê hương.</a:t>
            </a:r>
          </a:p>
          <a:p>
            <a:pPr algn="ctr" eaLnBrk="1" fontAlgn="base" hangingPunct="1">
              <a:spcBef>
                <a:spcPct val="0"/>
              </a:spcBef>
              <a:spcAft>
                <a:spcPct val="0"/>
              </a:spcAft>
            </a:pPr>
            <a:r>
              <a:rPr lang="en-US" altLang="en-US" sz="2800" b="1">
                <a:solidFill>
                  <a:srgbClr val="FF0000"/>
                </a:solidFill>
              </a:rPr>
              <a:t>  Ôn tập câu: Ai làm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anim calcmode="lin" valueType="num">
                                      <p:cBhvr>
                                        <p:cTn id="7" dur="1000" fill="hold"/>
                                        <p:tgtEl>
                                          <p:spTgt spid="11276"/>
                                        </p:tgtEl>
                                        <p:attrNameLst>
                                          <p:attrName>ppt_w</p:attrName>
                                        </p:attrNameLst>
                                      </p:cBhvr>
                                      <p:tavLst>
                                        <p:tav tm="0">
                                          <p:val>
                                            <p:fltVal val="0"/>
                                          </p:val>
                                        </p:tav>
                                        <p:tav tm="100000">
                                          <p:val>
                                            <p:strVal val="#ppt_w"/>
                                          </p:val>
                                        </p:tav>
                                      </p:tavLst>
                                    </p:anim>
                                    <p:anim calcmode="lin" valueType="num">
                                      <p:cBhvr>
                                        <p:cTn id="8" dur="1000" fill="hold"/>
                                        <p:tgtEl>
                                          <p:spTgt spid="11276"/>
                                        </p:tgtEl>
                                        <p:attrNameLst>
                                          <p:attrName>ppt_h</p:attrName>
                                        </p:attrNameLst>
                                      </p:cBhvr>
                                      <p:tavLst>
                                        <p:tav tm="0">
                                          <p:val>
                                            <p:fltVal val="0"/>
                                          </p:val>
                                        </p:tav>
                                        <p:tav tm="100000">
                                          <p:val>
                                            <p:strVal val="#ppt_h"/>
                                          </p:val>
                                        </p:tav>
                                      </p:tavLst>
                                    </p:anim>
                                    <p:anim calcmode="lin" valueType="num">
                                      <p:cBhvr>
                                        <p:cTn id="9" dur="1000" fill="hold"/>
                                        <p:tgtEl>
                                          <p:spTgt spid="1127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1278"/>
                                        </p:tgtEl>
                                        <p:attrNameLst>
                                          <p:attrName>style.visibility</p:attrName>
                                        </p:attrNameLst>
                                      </p:cBhvr>
                                      <p:to>
                                        <p:strVal val="visible"/>
                                      </p:to>
                                    </p:set>
                                    <p:anim calcmode="lin" valueType="num">
                                      <p:cBhvr>
                                        <p:cTn id="15" dur="500" decel="50000" fill="hold">
                                          <p:stCondLst>
                                            <p:cond delay="0"/>
                                          </p:stCondLst>
                                        </p:cTn>
                                        <p:tgtEl>
                                          <p:spTgt spid="11278"/>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1278"/>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1278"/>
                                        </p:tgtEl>
                                        <p:attrNameLst>
                                          <p:attrName>ppt_w</p:attrName>
                                        </p:attrNameLst>
                                      </p:cBhvr>
                                      <p:tavLst>
                                        <p:tav tm="0">
                                          <p:val>
                                            <p:strVal val="#ppt_w*.05"/>
                                          </p:val>
                                        </p:tav>
                                        <p:tav tm="100000">
                                          <p:val>
                                            <p:strVal val="#ppt_w"/>
                                          </p:val>
                                        </p:tav>
                                      </p:tavLst>
                                    </p:anim>
                                    <p:anim calcmode="lin" valueType="num">
                                      <p:cBhvr>
                                        <p:cTn id="18" dur="1000" fill="hold"/>
                                        <p:tgtEl>
                                          <p:spTgt spid="11278"/>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1278"/>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1278"/>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1278"/>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1278"/>
                                        </p:tgtEl>
                                      </p:cBhvr>
                                    </p:animEffect>
                                  </p:childTnLst>
                                </p:cTn>
                              </p:par>
                              <p:par>
                                <p:cTn id="23" presetID="25" presetClass="entr" presetSubtype="0" fill="hold" grpId="0" nodeType="withEffect">
                                  <p:stCondLst>
                                    <p:cond delay="0"/>
                                  </p:stCondLst>
                                  <p:childTnLst>
                                    <p:set>
                                      <p:cBhvr>
                                        <p:cTn id="24" dur="1" fill="hold">
                                          <p:stCondLst>
                                            <p:cond delay="0"/>
                                          </p:stCondLst>
                                        </p:cTn>
                                        <p:tgtEl>
                                          <p:spTgt spid="11277"/>
                                        </p:tgtEl>
                                        <p:attrNameLst>
                                          <p:attrName>style.visibility</p:attrName>
                                        </p:attrNameLst>
                                      </p:cBhvr>
                                      <p:to>
                                        <p:strVal val="visible"/>
                                      </p:to>
                                    </p:set>
                                    <p:anim calcmode="lin" valueType="num">
                                      <p:cBhvr>
                                        <p:cTn id="25" dur="500" decel="50000" fill="hold">
                                          <p:stCondLst>
                                            <p:cond delay="0"/>
                                          </p:stCondLst>
                                        </p:cTn>
                                        <p:tgtEl>
                                          <p:spTgt spid="11277"/>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1277"/>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1277"/>
                                        </p:tgtEl>
                                        <p:attrNameLst>
                                          <p:attrName>ppt_w</p:attrName>
                                        </p:attrNameLst>
                                      </p:cBhvr>
                                      <p:tavLst>
                                        <p:tav tm="0">
                                          <p:val>
                                            <p:strVal val="#ppt_w*.05"/>
                                          </p:val>
                                        </p:tav>
                                        <p:tav tm="100000">
                                          <p:val>
                                            <p:strVal val="#ppt_w"/>
                                          </p:val>
                                        </p:tav>
                                      </p:tavLst>
                                    </p:anim>
                                    <p:anim calcmode="lin" valueType="num">
                                      <p:cBhvr>
                                        <p:cTn id="28" dur="1000" fill="hold"/>
                                        <p:tgtEl>
                                          <p:spTgt spid="11277"/>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1277"/>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1277"/>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1277"/>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12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80"/>
                                        </p:tgtEl>
                                        <p:attrNameLst>
                                          <p:attrName>style.visibility</p:attrName>
                                        </p:attrNameLst>
                                      </p:cBhvr>
                                      <p:to>
                                        <p:strVal val="visible"/>
                                      </p:to>
                                    </p:set>
                                    <p:animEffect transition="in" filter="fade">
                                      <p:cBhvr>
                                        <p:cTn id="37" dur="2000"/>
                                        <p:tgtEl>
                                          <p:spTgt spid="11280"/>
                                        </p:tgtEl>
                                      </p:cBhvr>
                                    </p:animEffec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11282"/>
                                        </p:tgtEl>
                                        <p:attrNameLst>
                                          <p:attrName>style.visibility</p:attrName>
                                        </p:attrNameLst>
                                      </p:cBhvr>
                                      <p:to>
                                        <p:strVal val="visible"/>
                                      </p:to>
                                    </p:set>
                                    <p:animEffect transition="in" filter="fade">
                                      <p:cBhvr>
                                        <p:cTn id="42" dur="800" decel="100000"/>
                                        <p:tgtEl>
                                          <p:spTgt spid="11282"/>
                                        </p:tgtEl>
                                      </p:cBhvr>
                                    </p:animEffect>
                                    <p:anim calcmode="lin" valueType="num">
                                      <p:cBhvr>
                                        <p:cTn id="43" dur="800" decel="100000" fill="hold"/>
                                        <p:tgtEl>
                                          <p:spTgt spid="11282"/>
                                        </p:tgtEl>
                                        <p:attrNameLst>
                                          <p:attrName>style.rotation</p:attrName>
                                        </p:attrNameLst>
                                      </p:cBhvr>
                                      <p:tavLst>
                                        <p:tav tm="0">
                                          <p:val>
                                            <p:fltVal val="-90"/>
                                          </p:val>
                                        </p:tav>
                                        <p:tav tm="100000">
                                          <p:val>
                                            <p:fltVal val="0"/>
                                          </p:val>
                                        </p:tav>
                                      </p:tavLst>
                                    </p:anim>
                                    <p:anim calcmode="lin" valueType="num">
                                      <p:cBhvr>
                                        <p:cTn id="44" dur="800" decel="100000" fill="hold"/>
                                        <p:tgtEl>
                                          <p:spTgt spid="11282"/>
                                        </p:tgtEl>
                                        <p:attrNameLst>
                                          <p:attrName>ppt_x</p:attrName>
                                        </p:attrNameLst>
                                      </p:cBhvr>
                                      <p:tavLst>
                                        <p:tav tm="0">
                                          <p:val>
                                            <p:strVal val="#ppt_x+0.4"/>
                                          </p:val>
                                        </p:tav>
                                        <p:tav tm="100000">
                                          <p:val>
                                            <p:strVal val="#ppt_x-0.05"/>
                                          </p:val>
                                        </p:tav>
                                      </p:tavLst>
                                    </p:anim>
                                    <p:anim calcmode="lin" valueType="num">
                                      <p:cBhvr>
                                        <p:cTn id="45" dur="800" decel="100000" fill="hold"/>
                                        <p:tgtEl>
                                          <p:spTgt spid="11282"/>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1282"/>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1282"/>
                                        </p:tgtEl>
                                        <p:attrNameLst>
                                          <p:attrName>ppt_y</p:attrName>
                                        </p:attrNameLst>
                                      </p:cBhvr>
                                      <p:tavLst>
                                        <p:tav tm="0">
                                          <p:val>
                                            <p:strVal val="#ppt_y+0.1"/>
                                          </p:val>
                                        </p:tav>
                                        <p:tav tm="100000">
                                          <p:val>
                                            <p:strVal val="#ppt_y"/>
                                          </p:val>
                                        </p:tav>
                                      </p:tavLst>
                                    </p:anim>
                                  </p:childTnLst>
                                </p:cTn>
                              </p:par>
                              <p:par>
                                <p:cTn id="48" presetID="30" presetClass="entr" presetSubtype="0" fill="hold" grpId="0" nodeType="withEffect">
                                  <p:stCondLst>
                                    <p:cond delay="0"/>
                                  </p:stCondLst>
                                  <p:childTnLst>
                                    <p:set>
                                      <p:cBhvr>
                                        <p:cTn id="49" dur="1" fill="hold">
                                          <p:stCondLst>
                                            <p:cond delay="0"/>
                                          </p:stCondLst>
                                        </p:cTn>
                                        <p:tgtEl>
                                          <p:spTgt spid="11281"/>
                                        </p:tgtEl>
                                        <p:attrNameLst>
                                          <p:attrName>style.visibility</p:attrName>
                                        </p:attrNameLst>
                                      </p:cBhvr>
                                      <p:to>
                                        <p:strVal val="visible"/>
                                      </p:to>
                                    </p:set>
                                    <p:animEffect transition="in" filter="fade">
                                      <p:cBhvr>
                                        <p:cTn id="50" dur="800" decel="100000"/>
                                        <p:tgtEl>
                                          <p:spTgt spid="11281"/>
                                        </p:tgtEl>
                                      </p:cBhvr>
                                    </p:animEffect>
                                    <p:anim calcmode="lin" valueType="num">
                                      <p:cBhvr>
                                        <p:cTn id="51" dur="800" decel="100000" fill="hold"/>
                                        <p:tgtEl>
                                          <p:spTgt spid="11281"/>
                                        </p:tgtEl>
                                        <p:attrNameLst>
                                          <p:attrName>style.rotation</p:attrName>
                                        </p:attrNameLst>
                                      </p:cBhvr>
                                      <p:tavLst>
                                        <p:tav tm="0">
                                          <p:val>
                                            <p:fltVal val="-90"/>
                                          </p:val>
                                        </p:tav>
                                        <p:tav tm="100000">
                                          <p:val>
                                            <p:fltVal val="0"/>
                                          </p:val>
                                        </p:tav>
                                      </p:tavLst>
                                    </p:anim>
                                    <p:anim calcmode="lin" valueType="num">
                                      <p:cBhvr>
                                        <p:cTn id="52" dur="800" decel="100000" fill="hold"/>
                                        <p:tgtEl>
                                          <p:spTgt spid="11281"/>
                                        </p:tgtEl>
                                        <p:attrNameLst>
                                          <p:attrName>ppt_x</p:attrName>
                                        </p:attrNameLst>
                                      </p:cBhvr>
                                      <p:tavLst>
                                        <p:tav tm="0">
                                          <p:val>
                                            <p:strVal val="#ppt_x+0.4"/>
                                          </p:val>
                                        </p:tav>
                                        <p:tav tm="100000">
                                          <p:val>
                                            <p:strVal val="#ppt_x-0.05"/>
                                          </p:val>
                                        </p:tav>
                                      </p:tavLst>
                                    </p:anim>
                                    <p:anim calcmode="lin" valueType="num">
                                      <p:cBhvr>
                                        <p:cTn id="53" dur="800" decel="100000" fill="hold"/>
                                        <p:tgtEl>
                                          <p:spTgt spid="11281"/>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11281"/>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11281"/>
                                        </p:tgtEl>
                                        <p:attrNameLst>
                                          <p:attrName>ppt_y</p:attrName>
                                        </p:attrNameLst>
                                      </p:cBhvr>
                                      <p:tavLst>
                                        <p:tav tm="0">
                                          <p:val>
                                            <p:strVal val="#ppt_y+0.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283"/>
                                        </p:tgtEl>
                                        <p:attrNameLst>
                                          <p:attrName>style.visibility</p:attrName>
                                        </p:attrNameLst>
                                      </p:cBhvr>
                                      <p:to>
                                        <p:strVal val="visible"/>
                                      </p:to>
                                    </p:set>
                                    <p:animEffect transition="in" filter="fade">
                                      <p:cBhvr>
                                        <p:cTn id="60" dur="2000"/>
                                        <p:tgtEl>
                                          <p:spTgt spid="11283"/>
                                        </p:tgtEl>
                                      </p:cBhvr>
                                    </p:animEffect>
                                  </p:childTnLst>
                                  <p:subTnLst>
                                    <p:audio>
                                      <p:cMediaNode>
                                        <p:cTn display="0" masterRel="sameClick">
                                          <p:stCondLst>
                                            <p:cond evt="begin" delay="0">
                                              <p:tn val="58"/>
                                            </p:cond>
                                          </p:stCondLst>
                                          <p:endCondLst>
                                            <p:cond evt="onStopAudio" delay="0">
                                              <p:tgtEl>
                                                <p:sldTgt/>
                                              </p:tgtEl>
                                            </p:cond>
                                          </p:endCondLst>
                                        </p:cTn>
                                        <p:tgtEl>
                                          <p:sndTgt r:embed="rId2" name="applause.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1285"/>
                                        </p:tgtEl>
                                        <p:attrNameLst>
                                          <p:attrName>style.visibility</p:attrName>
                                        </p:attrNameLst>
                                      </p:cBhvr>
                                      <p:to>
                                        <p:strVal val="visible"/>
                                      </p:to>
                                    </p:set>
                                    <p:anim calcmode="lin" valueType="num">
                                      <p:cBhvr additive="base">
                                        <p:cTn id="65" dur="500" fill="hold"/>
                                        <p:tgtEl>
                                          <p:spTgt spid="11285"/>
                                        </p:tgtEl>
                                        <p:attrNameLst>
                                          <p:attrName>ppt_x</p:attrName>
                                        </p:attrNameLst>
                                      </p:cBhvr>
                                      <p:tavLst>
                                        <p:tav tm="0">
                                          <p:val>
                                            <p:strVal val="#ppt_x"/>
                                          </p:val>
                                        </p:tav>
                                        <p:tav tm="100000">
                                          <p:val>
                                            <p:strVal val="#ppt_x"/>
                                          </p:val>
                                        </p:tav>
                                      </p:tavLst>
                                    </p:anim>
                                    <p:anim calcmode="lin" valueType="num">
                                      <p:cBhvr additive="base">
                                        <p:cTn id="66" dur="500" fill="hold"/>
                                        <p:tgtEl>
                                          <p:spTgt spid="1128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1284"/>
                                        </p:tgtEl>
                                        <p:attrNameLst>
                                          <p:attrName>style.visibility</p:attrName>
                                        </p:attrNameLst>
                                      </p:cBhvr>
                                      <p:to>
                                        <p:strVal val="visible"/>
                                      </p:to>
                                    </p:set>
                                    <p:anim calcmode="lin" valueType="num">
                                      <p:cBhvr additive="base">
                                        <p:cTn id="69" dur="500" fill="hold"/>
                                        <p:tgtEl>
                                          <p:spTgt spid="11284"/>
                                        </p:tgtEl>
                                        <p:attrNameLst>
                                          <p:attrName>ppt_x</p:attrName>
                                        </p:attrNameLst>
                                      </p:cBhvr>
                                      <p:tavLst>
                                        <p:tav tm="0">
                                          <p:val>
                                            <p:strVal val="#ppt_x"/>
                                          </p:val>
                                        </p:tav>
                                        <p:tav tm="100000">
                                          <p:val>
                                            <p:strVal val="#ppt_x"/>
                                          </p:val>
                                        </p:tav>
                                      </p:tavLst>
                                    </p:anim>
                                    <p:anim calcmode="lin" valueType="num">
                                      <p:cBhvr additive="base">
                                        <p:cTn id="70" dur="500" fill="hold"/>
                                        <p:tgtEl>
                                          <p:spTgt spid="11284"/>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1286"/>
                                        </p:tgtEl>
                                        <p:attrNameLst>
                                          <p:attrName>style.visibility</p:attrName>
                                        </p:attrNameLst>
                                      </p:cBhvr>
                                      <p:to>
                                        <p:strVal val="visible"/>
                                      </p:to>
                                    </p:set>
                                    <p:animEffect transition="in" filter="fade">
                                      <p:cBhvr>
                                        <p:cTn id="75" dur="2000"/>
                                        <p:tgtEl>
                                          <p:spTgt spid="11286"/>
                                        </p:tgtEl>
                                      </p:cBhvr>
                                    </p:animEffect>
                                  </p:childTnLst>
                                  <p:subTnLst>
                                    <p:audio>
                                      <p:cMediaNode>
                                        <p:cTn display="0" masterRel="sameClick">
                                          <p:stCondLst>
                                            <p:cond evt="begin" delay="0">
                                              <p:tn val="73"/>
                                            </p:cond>
                                          </p:stCondLst>
                                          <p:endCondLst>
                                            <p:cond evt="onStopAudio" delay="0">
                                              <p:tgtEl>
                                                <p:sldTgt/>
                                              </p:tgtEl>
                                            </p:cond>
                                          </p:endCondLst>
                                        </p:cTn>
                                        <p:tgtEl>
                                          <p:sndTgt r:embed="rId2" name="applause.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11288"/>
                                        </p:tgtEl>
                                        <p:attrNameLst>
                                          <p:attrName>style.visibility</p:attrName>
                                        </p:attrNameLst>
                                      </p:cBhvr>
                                      <p:to>
                                        <p:strVal val="visible"/>
                                      </p:to>
                                    </p:set>
                                    <p:anim calcmode="lin" valueType="num">
                                      <p:cBhvr>
                                        <p:cTn id="80" dur="1000" fill="hold"/>
                                        <p:tgtEl>
                                          <p:spTgt spid="11288"/>
                                        </p:tgtEl>
                                        <p:attrNameLst>
                                          <p:attrName>ppt_w</p:attrName>
                                        </p:attrNameLst>
                                      </p:cBhvr>
                                      <p:tavLst>
                                        <p:tav tm="0">
                                          <p:val>
                                            <p:strVal val="#ppt_w*0.70"/>
                                          </p:val>
                                        </p:tav>
                                        <p:tav tm="100000">
                                          <p:val>
                                            <p:strVal val="#ppt_w"/>
                                          </p:val>
                                        </p:tav>
                                      </p:tavLst>
                                    </p:anim>
                                    <p:anim calcmode="lin" valueType="num">
                                      <p:cBhvr>
                                        <p:cTn id="81" dur="1000" fill="hold"/>
                                        <p:tgtEl>
                                          <p:spTgt spid="11288"/>
                                        </p:tgtEl>
                                        <p:attrNameLst>
                                          <p:attrName>ppt_h</p:attrName>
                                        </p:attrNameLst>
                                      </p:cBhvr>
                                      <p:tavLst>
                                        <p:tav tm="0">
                                          <p:val>
                                            <p:strVal val="#ppt_h"/>
                                          </p:val>
                                        </p:tav>
                                        <p:tav tm="100000">
                                          <p:val>
                                            <p:strVal val="#ppt_h"/>
                                          </p:val>
                                        </p:tav>
                                      </p:tavLst>
                                    </p:anim>
                                    <p:animEffect transition="in" filter="fade">
                                      <p:cBhvr>
                                        <p:cTn id="82" dur="1000"/>
                                        <p:tgtEl>
                                          <p:spTgt spid="11288"/>
                                        </p:tgtEl>
                                      </p:cBhvr>
                                    </p:animEffect>
                                  </p:childTnLst>
                                </p:cTn>
                              </p:par>
                              <p:par>
                                <p:cTn id="83" presetID="55" presetClass="entr" presetSubtype="0" fill="hold" grpId="0" nodeType="withEffect">
                                  <p:stCondLst>
                                    <p:cond delay="0"/>
                                  </p:stCondLst>
                                  <p:childTnLst>
                                    <p:set>
                                      <p:cBhvr>
                                        <p:cTn id="84" dur="1" fill="hold">
                                          <p:stCondLst>
                                            <p:cond delay="0"/>
                                          </p:stCondLst>
                                        </p:cTn>
                                        <p:tgtEl>
                                          <p:spTgt spid="11287"/>
                                        </p:tgtEl>
                                        <p:attrNameLst>
                                          <p:attrName>style.visibility</p:attrName>
                                        </p:attrNameLst>
                                      </p:cBhvr>
                                      <p:to>
                                        <p:strVal val="visible"/>
                                      </p:to>
                                    </p:set>
                                    <p:anim calcmode="lin" valueType="num">
                                      <p:cBhvr>
                                        <p:cTn id="85" dur="1000" fill="hold"/>
                                        <p:tgtEl>
                                          <p:spTgt spid="11287"/>
                                        </p:tgtEl>
                                        <p:attrNameLst>
                                          <p:attrName>ppt_w</p:attrName>
                                        </p:attrNameLst>
                                      </p:cBhvr>
                                      <p:tavLst>
                                        <p:tav tm="0">
                                          <p:val>
                                            <p:strVal val="#ppt_w*0.70"/>
                                          </p:val>
                                        </p:tav>
                                        <p:tav tm="100000">
                                          <p:val>
                                            <p:strVal val="#ppt_w"/>
                                          </p:val>
                                        </p:tav>
                                      </p:tavLst>
                                    </p:anim>
                                    <p:anim calcmode="lin" valueType="num">
                                      <p:cBhvr>
                                        <p:cTn id="86" dur="1000" fill="hold"/>
                                        <p:tgtEl>
                                          <p:spTgt spid="11287"/>
                                        </p:tgtEl>
                                        <p:attrNameLst>
                                          <p:attrName>ppt_h</p:attrName>
                                        </p:attrNameLst>
                                      </p:cBhvr>
                                      <p:tavLst>
                                        <p:tav tm="0">
                                          <p:val>
                                            <p:strVal val="#ppt_h"/>
                                          </p:val>
                                        </p:tav>
                                        <p:tav tm="100000">
                                          <p:val>
                                            <p:strVal val="#ppt_h"/>
                                          </p:val>
                                        </p:tav>
                                      </p:tavLst>
                                    </p:anim>
                                    <p:animEffect transition="in" filter="fade">
                                      <p:cBhvr>
                                        <p:cTn id="87" dur="1000"/>
                                        <p:tgtEl>
                                          <p:spTgt spid="1128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1289"/>
                                        </p:tgtEl>
                                        <p:attrNameLst>
                                          <p:attrName>style.visibility</p:attrName>
                                        </p:attrNameLst>
                                      </p:cBhvr>
                                      <p:to>
                                        <p:strVal val="visible"/>
                                      </p:to>
                                    </p:set>
                                    <p:animEffect transition="in" filter="fade">
                                      <p:cBhvr>
                                        <p:cTn id="92" dur="2000"/>
                                        <p:tgtEl>
                                          <p:spTgt spid="11289"/>
                                        </p:tgtEl>
                                      </p:cBhvr>
                                    </p:animEffect>
                                  </p:childTnLst>
                                  <p:subTnLst>
                                    <p:audio>
                                      <p:cMediaNode>
                                        <p:cTn display="0" masterRel="sameClick">
                                          <p:stCondLst>
                                            <p:cond evt="begin" delay="0">
                                              <p:tn val="90"/>
                                            </p:cond>
                                          </p:stCondLst>
                                          <p:endCondLst>
                                            <p:cond evt="onStopAudio" delay="0">
                                              <p:tgtEl>
                                                <p:sldTgt/>
                                              </p:tgtEl>
                                            </p:cond>
                                          </p:endCondLst>
                                        </p:cTn>
                                        <p:tgtEl>
                                          <p:sndTgt r:embed="rId2" name="applause.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12" presetClass="entr" presetSubtype="4" fill="hold" grpId="0" nodeType="clickEffect">
                                  <p:stCondLst>
                                    <p:cond delay="0"/>
                                  </p:stCondLst>
                                  <p:childTnLst>
                                    <p:set>
                                      <p:cBhvr>
                                        <p:cTn id="96" dur="1" fill="hold">
                                          <p:stCondLst>
                                            <p:cond delay="0"/>
                                          </p:stCondLst>
                                        </p:cTn>
                                        <p:tgtEl>
                                          <p:spTgt spid="11291"/>
                                        </p:tgtEl>
                                        <p:attrNameLst>
                                          <p:attrName>style.visibility</p:attrName>
                                        </p:attrNameLst>
                                      </p:cBhvr>
                                      <p:to>
                                        <p:strVal val="visible"/>
                                      </p:to>
                                    </p:set>
                                    <p:animEffect transition="in" filter="slide(fromBottom)">
                                      <p:cBhvr>
                                        <p:cTn id="97" dur="500"/>
                                        <p:tgtEl>
                                          <p:spTgt spid="11291"/>
                                        </p:tgtEl>
                                      </p:cBhvr>
                                    </p:animEffect>
                                  </p:childTnLst>
                                </p:cTn>
                              </p:par>
                              <p:par>
                                <p:cTn id="98" presetID="12" presetClass="entr" presetSubtype="4" fill="hold" grpId="0" nodeType="withEffect">
                                  <p:stCondLst>
                                    <p:cond delay="0"/>
                                  </p:stCondLst>
                                  <p:childTnLst>
                                    <p:set>
                                      <p:cBhvr>
                                        <p:cTn id="99" dur="1" fill="hold">
                                          <p:stCondLst>
                                            <p:cond delay="0"/>
                                          </p:stCondLst>
                                        </p:cTn>
                                        <p:tgtEl>
                                          <p:spTgt spid="11290"/>
                                        </p:tgtEl>
                                        <p:attrNameLst>
                                          <p:attrName>style.visibility</p:attrName>
                                        </p:attrNameLst>
                                      </p:cBhvr>
                                      <p:to>
                                        <p:strVal val="visible"/>
                                      </p:to>
                                    </p:set>
                                    <p:animEffect transition="in" filter="slide(fromBottom)">
                                      <p:cBhvr>
                                        <p:cTn id="100" dur="500"/>
                                        <p:tgtEl>
                                          <p:spTgt spid="11290"/>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1292"/>
                                        </p:tgtEl>
                                        <p:attrNameLst>
                                          <p:attrName>style.visibility</p:attrName>
                                        </p:attrNameLst>
                                      </p:cBhvr>
                                      <p:to>
                                        <p:strVal val="visible"/>
                                      </p:to>
                                    </p:set>
                                    <p:animEffect transition="in" filter="fade">
                                      <p:cBhvr>
                                        <p:cTn id="105" dur="2000"/>
                                        <p:tgtEl>
                                          <p:spTgt spid="11292"/>
                                        </p:tgtEl>
                                      </p:cBhvr>
                                    </p:animEffect>
                                  </p:childTnLst>
                                  <p:subTnLst>
                                    <p:audio>
                                      <p:cMediaNode>
                                        <p:cTn display="0" masterRel="sameClick">
                                          <p:stCondLst>
                                            <p:cond evt="begin" delay="0">
                                              <p:tn val="10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P spid="11277" grpId="0"/>
      <p:bldP spid="11278" grpId="0" animBg="1"/>
      <p:bldP spid="11280" grpId="0"/>
      <p:bldP spid="11281" grpId="0"/>
      <p:bldP spid="11282" grpId="0" animBg="1"/>
      <p:bldP spid="11283" grpId="0"/>
      <p:bldP spid="11284" grpId="0"/>
      <p:bldP spid="11285" grpId="0" animBg="1"/>
      <p:bldP spid="11286" grpId="0"/>
      <p:bldP spid="11287" grpId="0"/>
      <p:bldP spid="11288" grpId="0" animBg="1"/>
      <p:bldP spid="11289" grpId="0"/>
      <p:bldP spid="11290" grpId="0"/>
      <p:bldP spid="11291" grpId="0" animBg="1"/>
      <p:bldP spid="1129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596</Words>
  <Application>Microsoft Office PowerPoint</Application>
  <PresentationFormat>Widescreen</PresentationFormat>
  <Paragraphs>73</Paragraphs>
  <Slides>10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.Vn3DH</vt:lpstr>
      <vt:lpstr>.VnCommercial Script</vt:lpstr>
      <vt:lpstr>.VnTime</vt: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2020-11-25T01:54:33Z</dcterms:created>
  <dcterms:modified xsi:type="dcterms:W3CDTF">2020-11-25T01:54:56Z</dcterms:modified>
</cp:coreProperties>
</file>