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67" r:id="rId2"/>
    <p:sldId id="286" r:id="rId3"/>
    <p:sldId id="309" r:id="rId4"/>
    <p:sldId id="318" r:id="rId5"/>
    <p:sldId id="343" r:id="rId6"/>
    <p:sldId id="317" r:id="rId7"/>
    <p:sldId id="315" r:id="rId8"/>
    <p:sldId id="320" r:id="rId9"/>
    <p:sldId id="321" r:id="rId10"/>
    <p:sldId id="322" r:id="rId11"/>
    <p:sldId id="323" r:id="rId12"/>
    <p:sldId id="324" r:id="rId13"/>
    <p:sldId id="327" r:id="rId14"/>
    <p:sldId id="330" r:id="rId15"/>
    <p:sldId id="356" r:id="rId16"/>
    <p:sldId id="358" r:id="rId17"/>
    <p:sldId id="363" r:id="rId18"/>
    <p:sldId id="340" r:id="rId19"/>
    <p:sldId id="354" r:id="rId20"/>
    <p:sldId id="341" r:id="rId21"/>
    <p:sldId id="36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id="{38697982-4B59-41DB-9F4F-D5EB054B82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648C819-5B07-4626-B0A0-F57ABDF2CC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1A5CDED-67F5-402F-988C-D331AB4F03F7}"/>
              </a:ext>
            </a:extLst>
          </p:cNvPr>
          <p:cNvSpPr>
            <a:spLocks noGrp="1" noChangeArrowheads="1"/>
          </p:cNvSpPr>
          <p:nvPr>
            <p:ph type="sldNum" sz="quarter" idx="12"/>
          </p:nvPr>
        </p:nvSpPr>
        <p:spPr>
          <a:ln/>
        </p:spPr>
        <p:txBody>
          <a:bodyPr/>
          <a:lstStyle>
            <a:lvl1pPr>
              <a:defRPr/>
            </a:lvl1pPr>
          </a:lstStyle>
          <a:p>
            <a:fld id="{CE35E7FD-A4ED-47E2-A6EE-DCA8B941D974}" type="slidenum">
              <a:rPr lang="en-US" altLang="en-US"/>
              <a:pPr/>
              <a:t>‹#›</a:t>
            </a:fld>
            <a:endParaRPr lang="en-US" altLang="en-US"/>
          </a:p>
        </p:txBody>
      </p:sp>
    </p:spTree>
    <p:extLst>
      <p:ext uri="{BB962C8B-B14F-4D97-AF65-F5344CB8AC3E}">
        <p14:creationId xmlns:p14="http://schemas.microsoft.com/office/powerpoint/2010/main" val="2437391777"/>
      </p:ext>
    </p:extLst>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66DC94B4-6513-4B29-BD4B-4D5A0AA3B3B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2D69E73-42E8-4A67-9BC5-64D56AE726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32EBDB3-BD51-4EEF-9A56-048BF6896FEE}"/>
              </a:ext>
            </a:extLst>
          </p:cNvPr>
          <p:cNvSpPr>
            <a:spLocks noGrp="1" noChangeArrowheads="1"/>
          </p:cNvSpPr>
          <p:nvPr>
            <p:ph type="sldNum" sz="quarter" idx="12"/>
          </p:nvPr>
        </p:nvSpPr>
        <p:spPr>
          <a:ln/>
        </p:spPr>
        <p:txBody>
          <a:bodyPr/>
          <a:lstStyle>
            <a:lvl1pPr>
              <a:defRPr/>
            </a:lvl1pPr>
          </a:lstStyle>
          <a:p>
            <a:fld id="{715AC28C-FDF0-4407-8915-12A09A580265}" type="slidenum">
              <a:rPr lang="en-US" altLang="en-US"/>
              <a:pPr/>
              <a:t>‹#›</a:t>
            </a:fld>
            <a:endParaRPr lang="en-US" altLang="en-US"/>
          </a:p>
        </p:txBody>
      </p:sp>
    </p:spTree>
    <p:extLst>
      <p:ext uri="{BB962C8B-B14F-4D97-AF65-F5344CB8AC3E}">
        <p14:creationId xmlns:p14="http://schemas.microsoft.com/office/powerpoint/2010/main" val="3974661796"/>
      </p:ext>
    </p:extLst>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C83C6D38-8381-4E19-BE08-BBD2D627658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3105C1A-9FDA-4FD3-AC55-E1BBC07110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91A234D-DDE2-4BA4-A17A-59DDB80BE943}"/>
              </a:ext>
            </a:extLst>
          </p:cNvPr>
          <p:cNvSpPr>
            <a:spLocks noGrp="1" noChangeArrowheads="1"/>
          </p:cNvSpPr>
          <p:nvPr>
            <p:ph type="sldNum" sz="quarter" idx="12"/>
          </p:nvPr>
        </p:nvSpPr>
        <p:spPr>
          <a:ln/>
        </p:spPr>
        <p:txBody>
          <a:bodyPr/>
          <a:lstStyle>
            <a:lvl1pPr>
              <a:defRPr/>
            </a:lvl1pPr>
          </a:lstStyle>
          <a:p>
            <a:fld id="{EAF32FB9-F186-497C-8EEB-34C5A62F27BB}" type="slidenum">
              <a:rPr lang="en-US" altLang="en-US"/>
              <a:pPr/>
              <a:t>‹#›</a:t>
            </a:fld>
            <a:endParaRPr lang="en-US" altLang="en-US"/>
          </a:p>
        </p:txBody>
      </p:sp>
    </p:spTree>
    <p:extLst>
      <p:ext uri="{BB962C8B-B14F-4D97-AF65-F5344CB8AC3E}">
        <p14:creationId xmlns:p14="http://schemas.microsoft.com/office/powerpoint/2010/main" val="311902291"/>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6D3BA670-8445-4A2B-A57B-3E5A9B055F5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27E31B4-BC48-409C-AB90-6F263A8574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5091CFE-2E8C-4F17-A7C2-2BF98985CA38}"/>
              </a:ext>
            </a:extLst>
          </p:cNvPr>
          <p:cNvSpPr>
            <a:spLocks noGrp="1" noChangeArrowheads="1"/>
          </p:cNvSpPr>
          <p:nvPr>
            <p:ph type="sldNum" sz="quarter" idx="12"/>
          </p:nvPr>
        </p:nvSpPr>
        <p:spPr>
          <a:ln/>
        </p:spPr>
        <p:txBody>
          <a:bodyPr/>
          <a:lstStyle>
            <a:lvl1pPr>
              <a:defRPr/>
            </a:lvl1pPr>
          </a:lstStyle>
          <a:p>
            <a:fld id="{8F7B2DEE-A69E-4D12-821F-B3C09E8099B2}" type="slidenum">
              <a:rPr lang="en-US" altLang="en-US"/>
              <a:pPr/>
              <a:t>‹#›</a:t>
            </a:fld>
            <a:endParaRPr lang="en-US" altLang="en-US"/>
          </a:p>
        </p:txBody>
      </p:sp>
    </p:spTree>
    <p:extLst>
      <p:ext uri="{BB962C8B-B14F-4D97-AF65-F5344CB8AC3E}">
        <p14:creationId xmlns:p14="http://schemas.microsoft.com/office/powerpoint/2010/main" val="3880059140"/>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2E4F22F-9545-4AF9-8A6C-A69B42099B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FBD2C57-596E-474D-8EFF-C47E2E2845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24CA320-4E68-4845-870D-46F3A16809C6}"/>
              </a:ext>
            </a:extLst>
          </p:cNvPr>
          <p:cNvSpPr>
            <a:spLocks noGrp="1" noChangeArrowheads="1"/>
          </p:cNvSpPr>
          <p:nvPr>
            <p:ph type="sldNum" sz="quarter" idx="12"/>
          </p:nvPr>
        </p:nvSpPr>
        <p:spPr>
          <a:ln/>
        </p:spPr>
        <p:txBody>
          <a:bodyPr/>
          <a:lstStyle>
            <a:lvl1pPr>
              <a:defRPr/>
            </a:lvl1pPr>
          </a:lstStyle>
          <a:p>
            <a:fld id="{C96CA817-23B3-4BFB-BD09-2A223DA13E05}" type="slidenum">
              <a:rPr lang="en-US" altLang="en-US"/>
              <a:pPr/>
              <a:t>‹#›</a:t>
            </a:fld>
            <a:endParaRPr lang="en-US" altLang="en-US"/>
          </a:p>
        </p:txBody>
      </p:sp>
    </p:spTree>
    <p:extLst>
      <p:ext uri="{BB962C8B-B14F-4D97-AF65-F5344CB8AC3E}">
        <p14:creationId xmlns:p14="http://schemas.microsoft.com/office/powerpoint/2010/main" val="1797481101"/>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id="{F85B3EA3-6334-4EED-821C-8BBB107348A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2EAF834-C279-4EB7-BB89-93E855B245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DA29A7B-E425-4A05-8F0D-CF2328DB58F3}"/>
              </a:ext>
            </a:extLst>
          </p:cNvPr>
          <p:cNvSpPr>
            <a:spLocks noGrp="1" noChangeArrowheads="1"/>
          </p:cNvSpPr>
          <p:nvPr>
            <p:ph type="sldNum" sz="quarter" idx="12"/>
          </p:nvPr>
        </p:nvSpPr>
        <p:spPr>
          <a:ln/>
        </p:spPr>
        <p:txBody>
          <a:bodyPr/>
          <a:lstStyle>
            <a:lvl1pPr>
              <a:defRPr/>
            </a:lvl1pPr>
          </a:lstStyle>
          <a:p>
            <a:fld id="{E173833D-166A-46B2-BAC9-1E5AD55F2B46}" type="slidenum">
              <a:rPr lang="en-US" altLang="en-US"/>
              <a:pPr/>
              <a:t>‹#›</a:t>
            </a:fld>
            <a:endParaRPr lang="en-US" altLang="en-US"/>
          </a:p>
        </p:txBody>
      </p:sp>
    </p:spTree>
    <p:extLst>
      <p:ext uri="{BB962C8B-B14F-4D97-AF65-F5344CB8AC3E}">
        <p14:creationId xmlns:p14="http://schemas.microsoft.com/office/powerpoint/2010/main" val="3848235712"/>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DFF84082-A9E9-4852-9BCC-FBAB1632997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7CBA1FD-9C7E-4AE8-BE9C-E0CDB258EB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9DDA261-6686-4773-B2E5-B926F5715F8B}"/>
              </a:ext>
            </a:extLst>
          </p:cNvPr>
          <p:cNvSpPr>
            <a:spLocks noGrp="1" noChangeArrowheads="1"/>
          </p:cNvSpPr>
          <p:nvPr>
            <p:ph type="sldNum" sz="quarter" idx="12"/>
          </p:nvPr>
        </p:nvSpPr>
        <p:spPr>
          <a:ln/>
        </p:spPr>
        <p:txBody>
          <a:bodyPr/>
          <a:lstStyle>
            <a:lvl1pPr>
              <a:defRPr/>
            </a:lvl1pPr>
          </a:lstStyle>
          <a:p>
            <a:fld id="{25BFCCAB-8803-4071-B381-CB89EB34905F}" type="slidenum">
              <a:rPr lang="en-US" altLang="en-US"/>
              <a:pPr/>
              <a:t>‹#›</a:t>
            </a:fld>
            <a:endParaRPr lang="en-US" altLang="en-US"/>
          </a:p>
        </p:txBody>
      </p:sp>
    </p:spTree>
    <p:extLst>
      <p:ext uri="{BB962C8B-B14F-4D97-AF65-F5344CB8AC3E}">
        <p14:creationId xmlns:p14="http://schemas.microsoft.com/office/powerpoint/2010/main" val="3656306645"/>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591BA611-3B8E-4B7A-A4D5-40D8A24AF36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9FD283C-F71A-4EAE-A42D-9733BA37B2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90DC5EF-6797-4091-AC12-7729CE3771A8}"/>
              </a:ext>
            </a:extLst>
          </p:cNvPr>
          <p:cNvSpPr>
            <a:spLocks noGrp="1" noChangeArrowheads="1"/>
          </p:cNvSpPr>
          <p:nvPr>
            <p:ph type="sldNum" sz="quarter" idx="12"/>
          </p:nvPr>
        </p:nvSpPr>
        <p:spPr>
          <a:ln/>
        </p:spPr>
        <p:txBody>
          <a:bodyPr/>
          <a:lstStyle>
            <a:lvl1pPr>
              <a:defRPr/>
            </a:lvl1pPr>
          </a:lstStyle>
          <a:p>
            <a:fld id="{9FD974FC-2276-4BFB-9608-FC732E6D987B}" type="slidenum">
              <a:rPr lang="en-US" altLang="en-US"/>
              <a:pPr/>
              <a:t>‹#›</a:t>
            </a:fld>
            <a:endParaRPr lang="en-US" altLang="en-US"/>
          </a:p>
        </p:txBody>
      </p:sp>
    </p:spTree>
    <p:extLst>
      <p:ext uri="{BB962C8B-B14F-4D97-AF65-F5344CB8AC3E}">
        <p14:creationId xmlns:p14="http://schemas.microsoft.com/office/powerpoint/2010/main" val="745262941"/>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AB829B7-EF3F-4F58-A749-DC8DDC4DD77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B988B70-4C59-44C1-8240-4643A59437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F3EE2D6-5836-485B-A512-B76CC9D96423}"/>
              </a:ext>
            </a:extLst>
          </p:cNvPr>
          <p:cNvSpPr>
            <a:spLocks noGrp="1" noChangeArrowheads="1"/>
          </p:cNvSpPr>
          <p:nvPr>
            <p:ph type="sldNum" sz="quarter" idx="12"/>
          </p:nvPr>
        </p:nvSpPr>
        <p:spPr>
          <a:ln/>
        </p:spPr>
        <p:txBody>
          <a:bodyPr/>
          <a:lstStyle>
            <a:lvl1pPr>
              <a:defRPr/>
            </a:lvl1pPr>
          </a:lstStyle>
          <a:p>
            <a:fld id="{6CBBFED5-C13C-4718-81E1-92ED43D12808}" type="slidenum">
              <a:rPr lang="en-US" altLang="en-US"/>
              <a:pPr/>
              <a:t>‹#›</a:t>
            </a:fld>
            <a:endParaRPr lang="en-US" altLang="en-US"/>
          </a:p>
        </p:txBody>
      </p:sp>
    </p:spTree>
    <p:extLst>
      <p:ext uri="{BB962C8B-B14F-4D97-AF65-F5344CB8AC3E}">
        <p14:creationId xmlns:p14="http://schemas.microsoft.com/office/powerpoint/2010/main" val="1789385673"/>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7B636F6-4E45-4DA0-893E-4A7B252998E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7EAA71C-5041-4E62-B3A1-B10B0CF191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5B57FC9-366F-442A-A168-1784C94FF909}"/>
              </a:ext>
            </a:extLst>
          </p:cNvPr>
          <p:cNvSpPr>
            <a:spLocks noGrp="1" noChangeArrowheads="1"/>
          </p:cNvSpPr>
          <p:nvPr>
            <p:ph type="sldNum" sz="quarter" idx="12"/>
          </p:nvPr>
        </p:nvSpPr>
        <p:spPr>
          <a:ln/>
        </p:spPr>
        <p:txBody>
          <a:bodyPr/>
          <a:lstStyle>
            <a:lvl1pPr>
              <a:defRPr/>
            </a:lvl1pPr>
          </a:lstStyle>
          <a:p>
            <a:fld id="{C8129CEB-AEA1-46AE-A250-7F363474B070}" type="slidenum">
              <a:rPr lang="en-US" altLang="en-US"/>
              <a:pPr/>
              <a:t>‹#›</a:t>
            </a:fld>
            <a:endParaRPr lang="en-US" altLang="en-US"/>
          </a:p>
        </p:txBody>
      </p:sp>
    </p:spTree>
    <p:extLst>
      <p:ext uri="{BB962C8B-B14F-4D97-AF65-F5344CB8AC3E}">
        <p14:creationId xmlns:p14="http://schemas.microsoft.com/office/powerpoint/2010/main" val="1843400488"/>
      </p:ext>
    </p:extLst>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5D8A0A8-A208-4910-B1C9-562BDC1F7B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87287D5-1CD7-4F9D-8FE4-C0CCDE3C9A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DAA8F3F-9570-4BD4-9FD2-AC5713C15435}"/>
              </a:ext>
            </a:extLst>
          </p:cNvPr>
          <p:cNvSpPr>
            <a:spLocks noGrp="1" noChangeArrowheads="1"/>
          </p:cNvSpPr>
          <p:nvPr>
            <p:ph type="sldNum" sz="quarter" idx="12"/>
          </p:nvPr>
        </p:nvSpPr>
        <p:spPr>
          <a:ln/>
        </p:spPr>
        <p:txBody>
          <a:bodyPr/>
          <a:lstStyle>
            <a:lvl1pPr>
              <a:defRPr/>
            </a:lvl1pPr>
          </a:lstStyle>
          <a:p>
            <a:fld id="{C05E58F3-87CF-4BC8-9B6B-CB383A3EF5BE}" type="slidenum">
              <a:rPr lang="en-US" altLang="en-US"/>
              <a:pPr/>
              <a:t>‹#›</a:t>
            </a:fld>
            <a:endParaRPr lang="en-US" altLang="en-US"/>
          </a:p>
        </p:txBody>
      </p:sp>
    </p:spTree>
    <p:extLst>
      <p:ext uri="{BB962C8B-B14F-4D97-AF65-F5344CB8AC3E}">
        <p14:creationId xmlns:p14="http://schemas.microsoft.com/office/powerpoint/2010/main" val="2356809288"/>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7D2B95C-C088-4154-BA6C-D5D0DC46865E}"/>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F9AE3A41-11C5-4A58-8BA6-D5F2BA96E40E}"/>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796" name="Rectangle 4">
            <a:extLst>
              <a:ext uri="{FF2B5EF4-FFF2-40B4-BE49-F238E27FC236}">
                <a16:creationId xmlns:a16="http://schemas.microsoft.com/office/drawing/2014/main" id="{8EC312FE-35B2-442C-920A-1B90453C5C73}"/>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a:defRPr/>
            </a:pPr>
            <a:endParaRPr lang="en-US"/>
          </a:p>
        </p:txBody>
      </p:sp>
      <p:sp>
        <p:nvSpPr>
          <p:cNvPr id="33797" name="Rectangle 5">
            <a:extLst>
              <a:ext uri="{FF2B5EF4-FFF2-40B4-BE49-F238E27FC236}">
                <a16:creationId xmlns:a16="http://schemas.microsoft.com/office/drawing/2014/main" id="{02B814FE-DF69-4A5B-A5D9-AC8C4A9EADFA}"/>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a:defRPr/>
            </a:pPr>
            <a:endParaRPr lang="en-US"/>
          </a:p>
        </p:txBody>
      </p:sp>
      <p:sp>
        <p:nvSpPr>
          <p:cNvPr id="33798" name="Rectangle 6">
            <a:extLst>
              <a:ext uri="{FF2B5EF4-FFF2-40B4-BE49-F238E27FC236}">
                <a16:creationId xmlns:a16="http://schemas.microsoft.com/office/drawing/2014/main" id="{653E4515-DED5-48C3-B4A5-1B0F64CF3E7D}"/>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F1A0F09-9BB0-4E15-9385-0221C12D2A44}" type="slidenum">
              <a:rPr lang="en-US" altLang="en-US"/>
              <a:pPr/>
              <a:t>‹#›</a:t>
            </a:fld>
            <a:endParaRPr lang="en-US" altLang="en-US"/>
          </a:p>
        </p:txBody>
      </p:sp>
    </p:spTree>
    <p:extLst>
      <p:ext uri="{BB962C8B-B14F-4D97-AF65-F5344CB8AC3E}">
        <p14:creationId xmlns:p14="http://schemas.microsoft.com/office/powerpoint/2010/main" val="2260583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4.jpeg"/><Relationship Id="rId3" Type="http://schemas.openxmlformats.org/officeDocument/2006/relationships/audio" Target="../media/audio3.wav"/><Relationship Id="rId7" Type="http://schemas.openxmlformats.org/officeDocument/2006/relationships/oleObject" Target="../embeddings/oleObject3.bin"/><Relationship Id="rId12"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jpeg"/><Relationship Id="rId9" Type="http://schemas.openxmlformats.org/officeDocument/2006/relationships/oleObject" Target="../embeddings/oleObject4.bin"/><Relationship Id="rId1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1.jpeg"/><Relationship Id="rId7"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audio" Target="quatang.20.mp3" TargetMode="Externa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audio" Target="vetchantron.20.mp3" TargetMode="External"/><Relationship Id="rId5" Type="http://schemas.openxmlformats.org/officeDocument/2006/relationships/image" Target="../media/image6.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audio" Target="vetchantron.20.mp3"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WordArt 2">
            <a:extLst>
              <a:ext uri="{FF2B5EF4-FFF2-40B4-BE49-F238E27FC236}">
                <a16:creationId xmlns:a16="http://schemas.microsoft.com/office/drawing/2014/main" id="{9DCC8E1D-F2FA-41E8-9D61-57171082942D}"/>
              </a:ext>
            </a:extLst>
          </p:cNvPr>
          <p:cNvSpPr>
            <a:spLocks noChangeArrowheads="1" noChangeShapeType="1" noTextEdit="1"/>
          </p:cNvSpPr>
          <p:nvPr/>
        </p:nvSpPr>
        <p:spPr bwMode="auto">
          <a:xfrm>
            <a:off x="3124200" y="3048000"/>
            <a:ext cx="5486400" cy="838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4000" b="1" kern="10">
                <a:ln w="9525">
                  <a:solidFill>
                    <a:srgbClr val="000000"/>
                  </a:solidFill>
                  <a:round/>
                  <a:headEnd/>
                  <a:tailEnd/>
                </a:ln>
                <a:gradFill rotWithShape="1">
                  <a:gsLst>
                    <a:gs pos="0">
                      <a:srgbClr val="00FF00"/>
                    </a:gs>
                    <a:gs pos="100000">
                      <a:srgbClr val="FF0000"/>
                    </a:gs>
                  </a:gsLst>
                  <a:lin ang="5400000" scaled="1"/>
                </a:gradFill>
                <a:latin typeface="Times New Roman" panose="02020603050405020304" pitchFamily="18" charset="0"/>
                <a:cs typeface="Times New Roman" panose="02020603050405020304" pitchFamily="18" charset="0"/>
              </a:rPr>
              <a:t>Kiểm tra bài cũ</a:t>
            </a:r>
          </a:p>
        </p:txBody>
      </p:sp>
      <p:sp>
        <p:nvSpPr>
          <p:cNvPr id="4099" name="Rectangle 3">
            <a:extLst>
              <a:ext uri="{FF2B5EF4-FFF2-40B4-BE49-F238E27FC236}">
                <a16:creationId xmlns:a16="http://schemas.microsoft.com/office/drawing/2014/main" id="{7CA15367-54DE-4EE1-A52F-CA7E7B0FB2FB}"/>
              </a:ext>
            </a:extLst>
          </p:cNvPr>
          <p:cNvSpPr>
            <a:spLocks noChangeArrowheads="1"/>
          </p:cNvSpPr>
          <p:nvPr/>
        </p:nvSpPr>
        <p:spPr bwMode="auto">
          <a:xfrm>
            <a:off x="1524000" y="0"/>
            <a:ext cx="9144000" cy="6858000"/>
          </a:xfrm>
          <a:prstGeom prst="rect">
            <a:avLst/>
          </a:prstGeom>
          <a:noFill/>
          <a:ln w="7620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vi-VN" altLang="en-US">
              <a:solidFill>
                <a:srgbClr val="000000"/>
              </a:solidFill>
            </a:endParaRPr>
          </a:p>
        </p:txBody>
      </p:sp>
    </p:spTree>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2" descr="Parchment">
            <a:extLst>
              <a:ext uri="{FF2B5EF4-FFF2-40B4-BE49-F238E27FC236}">
                <a16:creationId xmlns:a16="http://schemas.microsoft.com/office/drawing/2014/main" id="{58A2B475-E3CD-4CC9-AFE3-1C5911B69119}"/>
              </a:ext>
            </a:extLst>
          </p:cNvPr>
          <p:cNvSpPr>
            <a:spLocks noChangeArrowheads="1"/>
          </p:cNvSpPr>
          <p:nvPr/>
        </p:nvSpPr>
        <p:spPr bwMode="auto">
          <a:xfrm>
            <a:off x="9436100" y="5537200"/>
            <a:ext cx="838200" cy="838200"/>
          </a:xfrm>
          <a:prstGeom prst="ellipse">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vi-VN" altLang="en-US">
              <a:solidFill>
                <a:srgbClr val="000000"/>
              </a:solidFill>
            </a:endParaRPr>
          </a:p>
        </p:txBody>
      </p:sp>
      <p:sp>
        <p:nvSpPr>
          <p:cNvPr id="15363" name="Rectangle 3">
            <a:extLst>
              <a:ext uri="{FF2B5EF4-FFF2-40B4-BE49-F238E27FC236}">
                <a16:creationId xmlns:a16="http://schemas.microsoft.com/office/drawing/2014/main" id="{91277830-FFC6-4D15-B4CA-DD85E057EAF5}"/>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5364" name="Rectangle 4">
            <a:extLst>
              <a:ext uri="{FF2B5EF4-FFF2-40B4-BE49-F238E27FC236}">
                <a16:creationId xmlns:a16="http://schemas.microsoft.com/office/drawing/2014/main" id="{E2C4BF47-0360-46F5-B200-3BEC8CE9D2A3}"/>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5365" name="Rectangle 5">
            <a:extLst>
              <a:ext uri="{FF2B5EF4-FFF2-40B4-BE49-F238E27FC236}">
                <a16:creationId xmlns:a16="http://schemas.microsoft.com/office/drawing/2014/main" id="{8D00ABBB-3982-4BA6-94F2-9E77C7B8BC91}"/>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5366" name="Rectangle 6">
            <a:extLst>
              <a:ext uri="{FF2B5EF4-FFF2-40B4-BE49-F238E27FC236}">
                <a16:creationId xmlns:a16="http://schemas.microsoft.com/office/drawing/2014/main" id="{B1E5B9DB-4544-4658-93C3-A99ED5F2C8E2}"/>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2295" name="Text Box 7">
            <a:extLst>
              <a:ext uri="{FF2B5EF4-FFF2-40B4-BE49-F238E27FC236}">
                <a16:creationId xmlns:a16="http://schemas.microsoft.com/office/drawing/2014/main" id="{E116A058-7453-46F6-AF43-14B6515AA283}"/>
              </a:ext>
            </a:extLst>
          </p:cNvPr>
          <p:cNvSpPr txBox="1">
            <a:spLocks noChangeArrowheads="1"/>
          </p:cNvSpPr>
          <p:nvPr/>
        </p:nvSpPr>
        <p:spPr bwMode="auto">
          <a:xfrm>
            <a:off x="2636839" y="2579688"/>
            <a:ext cx="7583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a:solidFill>
                  <a:srgbClr val="000000"/>
                </a:solidFill>
              </a:rPr>
              <a:t>                                                                                                                                                                                                                                                                                                                                                                                                                                                                                                                                                                                                                                                                                                                                                                                                                                                                                                                                                                                                                                                                                                                                                                                                                                                                                                                                                                                                                                                                                                                                                                                                                                                                                                                                                                                                                                                                                                                                                                                                                                                                                                                                                                                                                                                                                                                                                                                                                                                                                                                                                                                                                                                                                                                                                                                                                                                                                                                                                                                                                                                                                                                                                                                                                                                                                                                                                                                                                                                                                                                                                                                                                                                                                                                                                                                                                                                                                                                                                                                                                                                                                                                                         </a:t>
            </a:r>
          </a:p>
        </p:txBody>
      </p:sp>
      <p:sp>
        <p:nvSpPr>
          <p:cNvPr id="12296" name="Text Box 8">
            <a:extLst>
              <a:ext uri="{FF2B5EF4-FFF2-40B4-BE49-F238E27FC236}">
                <a16:creationId xmlns:a16="http://schemas.microsoft.com/office/drawing/2014/main" id="{47750EF4-4686-48F5-87B7-48CD0164BE0C}"/>
              </a:ext>
            </a:extLst>
          </p:cNvPr>
          <p:cNvSpPr txBox="1">
            <a:spLocks noChangeArrowheads="1"/>
          </p:cNvSpPr>
          <p:nvPr/>
        </p:nvSpPr>
        <p:spPr bwMode="auto">
          <a:xfrm>
            <a:off x="1917701" y="1785938"/>
            <a:ext cx="479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sz="2400" b="1">
              <a:solidFill>
                <a:srgbClr val="000000"/>
              </a:solidFill>
            </a:endParaRPr>
          </a:p>
        </p:txBody>
      </p:sp>
      <p:sp>
        <p:nvSpPr>
          <p:cNvPr id="15369" name="Rectangle 9">
            <a:extLst>
              <a:ext uri="{FF2B5EF4-FFF2-40B4-BE49-F238E27FC236}">
                <a16:creationId xmlns:a16="http://schemas.microsoft.com/office/drawing/2014/main" id="{3D95200F-0A66-47FC-A80C-3EE8A608B61E}"/>
              </a:ext>
            </a:extLst>
          </p:cNvPr>
          <p:cNvSpPr>
            <a:spLocks noChangeArrowheads="1"/>
          </p:cNvSpPr>
          <p:nvPr/>
        </p:nvSpPr>
        <p:spPr bwMode="auto">
          <a:xfrm>
            <a:off x="1905000" y="5324475"/>
            <a:ext cx="830580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lnSpc>
                <a:spcPct val="90000"/>
              </a:lnSpc>
              <a:spcBef>
                <a:spcPct val="0"/>
              </a:spcBef>
              <a:spcAft>
                <a:spcPct val="0"/>
              </a:spcAft>
            </a:pPr>
            <a:r>
              <a:rPr lang="en-US" altLang="en-US" sz="2400" b="1">
                <a:solidFill>
                  <a:srgbClr val="003300"/>
                </a:solidFill>
                <a:latin typeface="Times New Roman" panose="02020603050405020304" pitchFamily="18" charset="0"/>
                <a:sym typeface="Wingdings" panose="05000000000000000000" pitchFamily="2" charset="2"/>
              </a:rPr>
              <a:t></a:t>
            </a:r>
            <a:r>
              <a:rPr lang="en-US" altLang="en-US" sz="2400" b="1">
                <a:solidFill>
                  <a:srgbClr val="003300"/>
                </a:solidFill>
                <a:latin typeface="Times New Roman" panose="02020603050405020304" pitchFamily="18" charset="0"/>
              </a:rPr>
              <a:t> Các bạn đang đi trên đường thì gặp chú thương binh nên đã đứng lại lễ phép chào hỏi chú. </a:t>
            </a:r>
          </a:p>
        </p:txBody>
      </p:sp>
      <p:sp>
        <p:nvSpPr>
          <p:cNvPr id="15370" name="Rectangle 10">
            <a:extLst>
              <a:ext uri="{FF2B5EF4-FFF2-40B4-BE49-F238E27FC236}">
                <a16:creationId xmlns:a16="http://schemas.microsoft.com/office/drawing/2014/main" id="{74AF415E-280C-4646-B6BC-DF077AC9B385}"/>
              </a:ext>
            </a:extLst>
          </p:cNvPr>
          <p:cNvSpPr>
            <a:spLocks noChangeArrowheads="1"/>
          </p:cNvSpPr>
          <p:nvPr/>
        </p:nvSpPr>
        <p:spPr bwMode="auto">
          <a:xfrm>
            <a:off x="1905000" y="6080125"/>
            <a:ext cx="830580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lnSpc>
                <a:spcPct val="90000"/>
              </a:lnSpc>
              <a:spcBef>
                <a:spcPct val="0"/>
              </a:spcBef>
              <a:spcAft>
                <a:spcPct val="0"/>
              </a:spcAft>
            </a:pPr>
            <a:r>
              <a:rPr lang="en-US" altLang="en-US" sz="2400" b="1">
                <a:solidFill>
                  <a:srgbClr val="003300"/>
                </a:solidFill>
                <a:latin typeface="Times New Roman" panose="02020603050405020304" pitchFamily="18" charset="0"/>
                <a:sym typeface="Wingdings" panose="05000000000000000000" pitchFamily="2" charset="2"/>
              </a:rPr>
              <a:t></a:t>
            </a:r>
            <a:r>
              <a:rPr lang="en-US" altLang="en-US" sz="2400" b="1">
                <a:solidFill>
                  <a:srgbClr val="003300"/>
                </a:solidFill>
                <a:latin typeface="Times New Roman" panose="02020603050405020304" pitchFamily="18" charset="0"/>
              </a:rPr>
              <a:t> Việc làm của các bạn thể hiện sự lễ phép, kính trọng chú thương binh.</a:t>
            </a:r>
          </a:p>
        </p:txBody>
      </p:sp>
      <p:sp>
        <p:nvSpPr>
          <p:cNvPr id="12299" name="Text Box 11">
            <a:extLst>
              <a:ext uri="{FF2B5EF4-FFF2-40B4-BE49-F238E27FC236}">
                <a16:creationId xmlns:a16="http://schemas.microsoft.com/office/drawing/2014/main" id="{F8680421-7A5F-40BB-B7B8-6C07462CA0C2}"/>
              </a:ext>
            </a:extLst>
          </p:cNvPr>
          <p:cNvSpPr txBox="1">
            <a:spLocks noChangeArrowheads="1"/>
          </p:cNvSpPr>
          <p:nvPr/>
        </p:nvSpPr>
        <p:spPr bwMode="auto">
          <a:xfrm>
            <a:off x="2636839" y="2579688"/>
            <a:ext cx="7583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a:solidFill>
                  <a:srgbClr val="000000"/>
                </a:solidFill>
              </a:rPr>
              <a:t>                                                                                                                                                                                                                                                                                                                                                                                                                                                                                                                                                                                                                                                                                                                                                                                                                                                                                                                                                                                                                                                                                                                                                                                                                                                                                                                                                                                                                                                                                                                                                                                                                                                                                                                                                                                                                                                                                                                                                                                                                                                                                                                                                                                                                                                                                                                                                                                                                                                                                                                                                                                                                                                                                                                                                                                                                                                                                                                                                                                                                                                                                                                                                                                                                                                                                                                                                                                                                                                                                                                                                                                                                                                                                                                                                                                                                                                                                                                                                                                                                                                                                                                                         </a:t>
            </a:r>
          </a:p>
        </p:txBody>
      </p:sp>
      <p:sp>
        <p:nvSpPr>
          <p:cNvPr id="12300" name="Text Box 12">
            <a:extLst>
              <a:ext uri="{FF2B5EF4-FFF2-40B4-BE49-F238E27FC236}">
                <a16:creationId xmlns:a16="http://schemas.microsoft.com/office/drawing/2014/main" id="{B0E0693A-CB2F-4371-84D8-553AE8E5D02C}"/>
              </a:ext>
            </a:extLst>
          </p:cNvPr>
          <p:cNvSpPr txBox="1">
            <a:spLocks noChangeArrowheads="1"/>
          </p:cNvSpPr>
          <p:nvPr/>
        </p:nvSpPr>
        <p:spPr bwMode="auto">
          <a:xfrm>
            <a:off x="1917701" y="1785938"/>
            <a:ext cx="479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sz="2400" b="1">
              <a:solidFill>
                <a:srgbClr val="000000"/>
              </a:solidFill>
            </a:endParaRPr>
          </a:p>
        </p:txBody>
      </p:sp>
      <p:pic>
        <p:nvPicPr>
          <p:cNvPr id="12301" name="Picture 13" descr="7">
            <a:extLst>
              <a:ext uri="{FF2B5EF4-FFF2-40B4-BE49-F238E27FC236}">
                <a16:creationId xmlns:a16="http://schemas.microsoft.com/office/drawing/2014/main" id="{64B4661B-6686-417F-9F00-75CBAE1EDA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838200"/>
            <a:ext cx="8305800" cy="4419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302" name="Oval 14">
            <a:extLst>
              <a:ext uri="{FF2B5EF4-FFF2-40B4-BE49-F238E27FC236}">
                <a16:creationId xmlns:a16="http://schemas.microsoft.com/office/drawing/2014/main" id="{106139FE-313E-47D5-8F55-25D51919E96D}"/>
              </a:ext>
            </a:extLst>
          </p:cNvPr>
          <p:cNvSpPr>
            <a:spLocks noChangeArrowheads="1"/>
          </p:cNvSpPr>
          <p:nvPr/>
        </p:nvSpPr>
        <p:spPr bwMode="auto">
          <a:xfrm>
            <a:off x="9496425" y="4767263"/>
            <a:ext cx="533400" cy="431800"/>
          </a:xfrm>
          <a:prstGeom prst="ellipse">
            <a:avLst/>
          </a:prstGeom>
          <a:solidFill>
            <a:srgbClr val="FFFF00"/>
          </a:solidFill>
          <a:ln w="2857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2400" b="1">
                <a:solidFill>
                  <a:srgbClr val="000000"/>
                </a:solidFill>
                <a:latin typeface="Times New Roman" panose="02020603050405020304" pitchFamily="18" charset="0"/>
              </a:rPr>
              <a:t>2</a:t>
            </a:r>
          </a:p>
        </p:txBody>
      </p:sp>
      <p:sp>
        <p:nvSpPr>
          <p:cNvPr id="12303" name="Hộp_Văn_Bản 11">
            <a:extLst>
              <a:ext uri="{FF2B5EF4-FFF2-40B4-BE49-F238E27FC236}">
                <a16:creationId xmlns:a16="http://schemas.microsoft.com/office/drawing/2014/main" id="{3E85A854-5206-49C9-B8FA-08417CD144C7}"/>
              </a:ext>
            </a:extLst>
          </p:cNvPr>
          <p:cNvSpPr txBox="1">
            <a:spLocks noChangeArrowheads="1"/>
          </p:cNvSpPr>
          <p:nvPr/>
        </p:nvSpPr>
        <p:spPr bwMode="auto">
          <a:xfrm>
            <a:off x="1676400" y="152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400" b="1">
                <a:solidFill>
                  <a:srgbClr val="003366"/>
                </a:solidFill>
                <a:latin typeface="Times New Roman" panose="02020603050405020304" pitchFamily="18" charset="0"/>
              </a:rPr>
              <a:t>Hãy nhận xét về hành vi, việc làm của các bạn trong  mỗi  tranh:</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369"/>
                                        </p:tgtEl>
                                        <p:attrNameLst>
                                          <p:attrName>style.visibility</p:attrName>
                                        </p:attrNameLst>
                                      </p:cBhvr>
                                      <p:to>
                                        <p:strVal val="visible"/>
                                      </p:to>
                                    </p:set>
                                    <p:animEffect transition="in" filter="slide(fromBottom)">
                                      <p:cBhvr>
                                        <p:cTn id="7" dur="500"/>
                                        <p:tgtEl>
                                          <p:spTgt spid="15369"/>
                                        </p:tgtEl>
                                      </p:cBhvr>
                                    </p:animEffec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par>
                                <p:cTn id="8" presetID="12" presetClass="entr" presetSubtype="4" fill="hold" grpId="0" nodeType="withEffect">
                                  <p:stCondLst>
                                    <p:cond delay="0"/>
                                  </p:stCondLst>
                                  <p:childTnLst>
                                    <p:set>
                                      <p:cBhvr>
                                        <p:cTn id="9" dur="1" fill="hold">
                                          <p:stCondLst>
                                            <p:cond delay="0"/>
                                          </p:stCondLst>
                                        </p:cTn>
                                        <p:tgtEl>
                                          <p:spTgt spid="15370"/>
                                        </p:tgtEl>
                                        <p:attrNameLst>
                                          <p:attrName>style.visibility</p:attrName>
                                        </p:attrNameLst>
                                      </p:cBhvr>
                                      <p:to>
                                        <p:strVal val="visible"/>
                                      </p:to>
                                    </p:set>
                                    <p:animEffect transition="in" filter="slide(fromBottom)">
                                      <p:cBhvr>
                                        <p:cTn id="10"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p:bldP spid="153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2" descr="Parchment">
            <a:extLst>
              <a:ext uri="{FF2B5EF4-FFF2-40B4-BE49-F238E27FC236}">
                <a16:creationId xmlns:a16="http://schemas.microsoft.com/office/drawing/2014/main" id="{7A59E5D5-149B-4965-9ACE-421F87344F94}"/>
              </a:ext>
            </a:extLst>
          </p:cNvPr>
          <p:cNvSpPr>
            <a:spLocks noChangeArrowheads="1"/>
          </p:cNvSpPr>
          <p:nvPr/>
        </p:nvSpPr>
        <p:spPr bwMode="auto">
          <a:xfrm>
            <a:off x="9436100" y="5537200"/>
            <a:ext cx="838200" cy="838200"/>
          </a:xfrm>
          <a:prstGeom prst="ellipse">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vi-VN" altLang="en-US">
              <a:solidFill>
                <a:srgbClr val="000000"/>
              </a:solidFill>
            </a:endParaRPr>
          </a:p>
        </p:txBody>
      </p:sp>
      <p:sp>
        <p:nvSpPr>
          <p:cNvPr id="16387" name="Rectangle 3">
            <a:extLst>
              <a:ext uri="{FF2B5EF4-FFF2-40B4-BE49-F238E27FC236}">
                <a16:creationId xmlns:a16="http://schemas.microsoft.com/office/drawing/2014/main" id="{D8CD40B3-5380-4397-8187-21E1CF2928EC}"/>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6388" name="Rectangle 4">
            <a:extLst>
              <a:ext uri="{FF2B5EF4-FFF2-40B4-BE49-F238E27FC236}">
                <a16:creationId xmlns:a16="http://schemas.microsoft.com/office/drawing/2014/main" id="{F1B98172-51BE-4B00-AB94-316EE6113D55}"/>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6389" name="Rectangle 5">
            <a:extLst>
              <a:ext uri="{FF2B5EF4-FFF2-40B4-BE49-F238E27FC236}">
                <a16:creationId xmlns:a16="http://schemas.microsoft.com/office/drawing/2014/main" id="{2055822B-4A96-4D23-802D-50038A4A9ED0}"/>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6390" name="Rectangle 6">
            <a:extLst>
              <a:ext uri="{FF2B5EF4-FFF2-40B4-BE49-F238E27FC236}">
                <a16:creationId xmlns:a16="http://schemas.microsoft.com/office/drawing/2014/main" id="{D46E46E7-08A2-45A3-B525-B9FE5AC48543}"/>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3319" name="Text Box 7">
            <a:extLst>
              <a:ext uri="{FF2B5EF4-FFF2-40B4-BE49-F238E27FC236}">
                <a16:creationId xmlns:a16="http://schemas.microsoft.com/office/drawing/2014/main" id="{380935A1-CDAD-4A72-AAAB-CD53A5B315F3}"/>
              </a:ext>
            </a:extLst>
          </p:cNvPr>
          <p:cNvSpPr txBox="1">
            <a:spLocks noChangeArrowheads="1"/>
          </p:cNvSpPr>
          <p:nvPr/>
        </p:nvSpPr>
        <p:spPr bwMode="auto">
          <a:xfrm>
            <a:off x="2636839" y="2579688"/>
            <a:ext cx="7583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a:solidFill>
                  <a:srgbClr val="000000"/>
                </a:solidFill>
              </a:rPr>
              <a:t>                                                                                                                                                                                                                                                                                                                                                                                                                                                                                                                                                                                                                                                                                                                                                                                                                                                                                                                                                                                                                                                                                                                                                                                                                                                                                                                                                                                                                                                                                                                                                                                                                                                                                                                                                                                                                                                                                                                                                                                                                                                                                                                                                                                                                                                                                                                                                                                                                                                                                                                                                                                                                                                                                                                                                                                                                                                                                                                                                                                                                                                                                                                                                                                                                                                                                                                                                                                                                                                                                                                                                                                                                                                                                                                                                                                                                                                                                                                                                                                                                                                                                                                                         </a:t>
            </a:r>
          </a:p>
        </p:txBody>
      </p:sp>
      <p:sp>
        <p:nvSpPr>
          <p:cNvPr id="13320" name="Text Box 8">
            <a:extLst>
              <a:ext uri="{FF2B5EF4-FFF2-40B4-BE49-F238E27FC236}">
                <a16:creationId xmlns:a16="http://schemas.microsoft.com/office/drawing/2014/main" id="{D0D122EC-FA80-4551-859F-30C45C0F1556}"/>
              </a:ext>
            </a:extLst>
          </p:cNvPr>
          <p:cNvSpPr txBox="1">
            <a:spLocks noChangeArrowheads="1"/>
          </p:cNvSpPr>
          <p:nvPr/>
        </p:nvSpPr>
        <p:spPr bwMode="auto">
          <a:xfrm>
            <a:off x="1917701" y="1785938"/>
            <a:ext cx="479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sz="2400" b="1">
              <a:solidFill>
                <a:srgbClr val="000000"/>
              </a:solidFill>
            </a:endParaRPr>
          </a:p>
        </p:txBody>
      </p:sp>
      <p:sp>
        <p:nvSpPr>
          <p:cNvPr id="16393" name="Rectangle 9">
            <a:extLst>
              <a:ext uri="{FF2B5EF4-FFF2-40B4-BE49-F238E27FC236}">
                <a16:creationId xmlns:a16="http://schemas.microsoft.com/office/drawing/2014/main" id="{41C858FF-C967-4D8D-8B39-EF41968FF851}"/>
              </a:ext>
            </a:extLst>
          </p:cNvPr>
          <p:cNvSpPr>
            <a:spLocks noChangeArrowheads="1"/>
          </p:cNvSpPr>
          <p:nvPr/>
        </p:nvSpPr>
        <p:spPr bwMode="auto">
          <a:xfrm>
            <a:off x="1905000" y="5324476"/>
            <a:ext cx="83058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lnSpc>
                <a:spcPct val="90000"/>
              </a:lnSpc>
              <a:spcBef>
                <a:spcPct val="0"/>
              </a:spcBef>
              <a:spcAft>
                <a:spcPct val="0"/>
              </a:spcAft>
            </a:pPr>
            <a:r>
              <a:rPr lang="en-US" altLang="en-US" sz="2400" b="1">
                <a:solidFill>
                  <a:srgbClr val="003300"/>
                </a:solidFill>
                <a:latin typeface="Times New Roman" panose="02020603050405020304" pitchFamily="18" charset="0"/>
                <a:sym typeface="Wingdings" panose="05000000000000000000" pitchFamily="2" charset="2"/>
              </a:rPr>
              <a:t></a:t>
            </a:r>
            <a:r>
              <a:rPr lang="en-US" altLang="en-US" sz="2400" b="1">
                <a:solidFill>
                  <a:srgbClr val="003300"/>
                </a:solidFill>
                <a:latin typeface="Times New Roman" panose="02020603050405020304" pitchFamily="18" charset="0"/>
              </a:rPr>
              <a:t> Các bạn giúp đỡ gia đình chú thương binh những việc làm vừa sức.</a:t>
            </a:r>
          </a:p>
          <a:p>
            <a:pPr eaLnBrk="1" fontAlgn="base" hangingPunct="1">
              <a:lnSpc>
                <a:spcPct val="90000"/>
              </a:lnSpc>
              <a:spcBef>
                <a:spcPct val="0"/>
              </a:spcBef>
              <a:spcAft>
                <a:spcPct val="0"/>
              </a:spcAft>
            </a:pPr>
            <a:endParaRPr lang="en-US" altLang="en-US" sz="2400" b="1">
              <a:solidFill>
                <a:srgbClr val="003300"/>
              </a:solidFill>
              <a:latin typeface="Times New Roman" panose="02020603050405020304" pitchFamily="18" charset="0"/>
            </a:endParaRPr>
          </a:p>
        </p:txBody>
      </p:sp>
      <p:sp>
        <p:nvSpPr>
          <p:cNvPr id="16394" name="Rectangle 10">
            <a:extLst>
              <a:ext uri="{FF2B5EF4-FFF2-40B4-BE49-F238E27FC236}">
                <a16:creationId xmlns:a16="http://schemas.microsoft.com/office/drawing/2014/main" id="{FEAD5355-C2F7-45B4-AA21-98AF12D5E520}"/>
              </a:ext>
            </a:extLst>
          </p:cNvPr>
          <p:cNvSpPr>
            <a:spLocks noChangeArrowheads="1"/>
          </p:cNvSpPr>
          <p:nvPr/>
        </p:nvSpPr>
        <p:spPr bwMode="auto">
          <a:xfrm>
            <a:off x="1905000" y="6080125"/>
            <a:ext cx="83058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lnSpc>
                <a:spcPct val="90000"/>
              </a:lnSpc>
              <a:spcBef>
                <a:spcPct val="0"/>
              </a:spcBef>
              <a:spcAft>
                <a:spcPct val="0"/>
              </a:spcAft>
            </a:pPr>
            <a:r>
              <a:rPr lang="en-US" altLang="en-US" sz="2400" b="1">
                <a:solidFill>
                  <a:srgbClr val="003300"/>
                </a:solidFill>
                <a:latin typeface="Times New Roman" panose="02020603050405020304" pitchFamily="18" charset="0"/>
                <a:sym typeface="Wingdings" panose="05000000000000000000" pitchFamily="2" charset="2"/>
              </a:rPr>
              <a:t></a:t>
            </a:r>
            <a:r>
              <a:rPr lang="en-US" altLang="en-US" sz="2400" b="1">
                <a:solidFill>
                  <a:srgbClr val="003300"/>
                </a:solidFill>
                <a:latin typeface="Times New Roman" panose="02020603050405020304" pitchFamily="18" charset="0"/>
              </a:rPr>
              <a:t> Việc làm của các bạn thể hiện sự quan tâm, giúp đỡ chú thương binh.</a:t>
            </a:r>
          </a:p>
        </p:txBody>
      </p:sp>
      <p:sp>
        <p:nvSpPr>
          <p:cNvPr id="13323" name="Text Box 11">
            <a:extLst>
              <a:ext uri="{FF2B5EF4-FFF2-40B4-BE49-F238E27FC236}">
                <a16:creationId xmlns:a16="http://schemas.microsoft.com/office/drawing/2014/main" id="{B9B0C822-0F85-41D2-A544-6BB800F65396}"/>
              </a:ext>
            </a:extLst>
          </p:cNvPr>
          <p:cNvSpPr txBox="1">
            <a:spLocks noChangeArrowheads="1"/>
          </p:cNvSpPr>
          <p:nvPr/>
        </p:nvSpPr>
        <p:spPr bwMode="auto">
          <a:xfrm>
            <a:off x="2636839" y="2579688"/>
            <a:ext cx="7583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a:solidFill>
                  <a:srgbClr val="000000"/>
                </a:solidFill>
              </a:rPr>
              <a:t>                                                                                                                                                                                                                                                                                                                                                                                                                                                                                                                                                                                                                                                                                                                                                                                                                                                                                                                                                                                                                                                                                                                                                                                                                                                                                                                                                                                                                                                                                                                                                                                                                                                                                                                                                                                                                                                                                                                                                                                                                                                                                                                                                                                                                                                                                                                                                                                                                                                                                                                                                                                                                                                                                                                                                                                                                                                                                                                                                                                                                                                                                                                                                                                                                                                                                                                                                                                                                                                                                                                                                                                                                                                                                                                                                                                                                                                                                                                                                                                                                                                                                                                                         </a:t>
            </a:r>
          </a:p>
        </p:txBody>
      </p:sp>
      <p:sp>
        <p:nvSpPr>
          <p:cNvPr id="13324" name="Text Box 12">
            <a:extLst>
              <a:ext uri="{FF2B5EF4-FFF2-40B4-BE49-F238E27FC236}">
                <a16:creationId xmlns:a16="http://schemas.microsoft.com/office/drawing/2014/main" id="{DAB85A08-BD36-4735-AF0C-8CBA8C6872CF}"/>
              </a:ext>
            </a:extLst>
          </p:cNvPr>
          <p:cNvSpPr txBox="1">
            <a:spLocks noChangeArrowheads="1"/>
          </p:cNvSpPr>
          <p:nvPr/>
        </p:nvSpPr>
        <p:spPr bwMode="auto">
          <a:xfrm>
            <a:off x="1917701" y="1785938"/>
            <a:ext cx="479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sz="2400" b="1">
              <a:solidFill>
                <a:srgbClr val="000000"/>
              </a:solidFill>
            </a:endParaRPr>
          </a:p>
        </p:txBody>
      </p:sp>
      <p:sp>
        <p:nvSpPr>
          <p:cNvPr id="13325" name="Text Box 13">
            <a:extLst>
              <a:ext uri="{FF2B5EF4-FFF2-40B4-BE49-F238E27FC236}">
                <a16:creationId xmlns:a16="http://schemas.microsoft.com/office/drawing/2014/main" id="{A4057480-0501-4FE5-B296-39D850038812}"/>
              </a:ext>
            </a:extLst>
          </p:cNvPr>
          <p:cNvSpPr txBox="1">
            <a:spLocks noChangeArrowheads="1"/>
          </p:cNvSpPr>
          <p:nvPr/>
        </p:nvSpPr>
        <p:spPr bwMode="auto">
          <a:xfrm>
            <a:off x="2636839" y="2579688"/>
            <a:ext cx="7583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a:solidFill>
                  <a:srgbClr val="000000"/>
                </a:solidFill>
              </a:rPr>
              <a:t>                                                                                                                                                                                                                                                                                                                                                                                                                                                                                                                                                                                                                                                                                                                                                                                                                                                                                                                                                                                                                                                                                                                                                                                                                                                                                                                                                                                                                                                                                                                                                                                                                                                                                                                                                                                                                                                                                                                                                                                                                                                                                                                                                                                                                                                                                                                                                                                                                                                                                                                                                                                                                                                                                                                                                                                                                                                                                                                                                                                                                                                                                                                                                                                                                                                                                                                                                                                                                                                                                                                                                                                                                                                                                                                                                                                                                                                                                                                                                                                                                                                                                                                                         </a:t>
            </a:r>
          </a:p>
        </p:txBody>
      </p:sp>
      <p:sp>
        <p:nvSpPr>
          <p:cNvPr id="13326" name="Text Box 14">
            <a:extLst>
              <a:ext uri="{FF2B5EF4-FFF2-40B4-BE49-F238E27FC236}">
                <a16:creationId xmlns:a16="http://schemas.microsoft.com/office/drawing/2014/main" id="{84EB0502-9710-4F51-AD43-7B281BFB66AD}"/>
              </a:ext>
            </a:extLst>
          </p:cNvPr>
          <p:cNvSpPr txBox="1">
            <a:spLocks noChangeArrowheads="1"/>
          </p:cNvSpPr>
          <p:nvPr/>
        </p:nvSpPr>
        <p:spPr bwMode="auto">
          <a:xfrm>
            <a:off x="1917701" y="1785938"/>
            <a:ext cx="479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sz="2400" b="1">
              <a:solidFill>
                <a:srgbClr val="000000"/>
              </a:solidFill>
            </a:endParaRPr>
          </a:p>
        </p:txBody>
      </p:sp>
      <p:pic>
        <p:nvPicPr>
          <p:cNvPr id="13327" name="Picture 15" descr="3">
            <a:extLst>
              <a:ext uri="{FF2B5EF4-FFF2-40B4-BE49-F238E27FC236}">
                <a16:creationId xmlns:a16="http://schemas.microsoft.com/office/drawing/2014/main" id="{60ACB3EA-708F-46F9-B803-10DC6BCEBB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38200"/>
            <a:ext cx="8229600" cy="4267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28" name="Oval 16">
            <a:extLst>
              <a:ext uri="{FF2B5EF4-FFF2-40B4-BE49-F238E27FC236}">
                <a16:creationId xmlns:a16="http://schemas.microsoft.com/office/drawing/2014/main" id="{09ACCA37-8CF9-448B-B594-FB7B6AF85598}"/>
              </a:ext>
            </a:extLst>
          </p:cNvPr>
          <p:cNvSpPr>
            <a:spLocks noChangeArrowheads="1"/>
          </p:cNvSpPr>
          <p:nvPr/>
        </p:nvSpPr>
        <p:spPr bwMode="auto">
          <a:xfrm>
            <a:off x="9448801" y="4648200"/>
            <a:ext cx="544513" cy="381000"/>
          </a:xfrm>
          <a:prstGeom prst="ellipse">
            <a:avLst/>
          </a:prstGeom>
          <a:solidFill>
            <a:srgbClr val="FFFF00"/>
          </a:solidFill>
          <a:ln w="38100">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2400" b="1">
                <a:solidFill>
                  <a:srgbClr val="0000FF"/>
                </a:solidFill>
                <a:latin typeface="Times New Roman" panose="02020603050405020304" pitchFamily="18" charset="0"/>
              </a:rPr>
              <a:t>3</a:t>
            </a:r>
          </a:p>
        </p:txBody>
      </p:sp>
      <p:sp>
        <p:nvSpPr>
          <p:cNvPr id="13329" name="Hộp_Văn_Bản 11">
            <a:extLst>
              <a:ext uri="{FF2B5EF4-FFF2-40B4-BE49-F238E27FC236}">
                <a16:creationId xmlns:a16="http://schemas.microsoft.com/office/drawing/2014/main" id="{4E4C5244-5E94-4772-826E-4CCFBFC562EF}"/>
              </a:ext>
            </a:extLst>
          </p:cNvPr>
          <p:cNvSpPr txBox="1">
            <a:spLocks noChangeArrowheads="1"/>
          </p:cNvSpPr>
          <p:nvPr/>
        </p:nvSpPr>
        <p:spPr bwMode="auto">
          <a:xfrm>
            <a:off x="1676400" y="152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400" b="1">
                <a:solidFill>
                  <a:srgbClr val="003366"/>
                </a:solidFill>
                <a:latin typeface="Times New Roman" panose="02020603050405020304" pitchFamily="18" charset="0"/>
              </a:rPr>
              <a:t>Hãy nhận xét về hành vi, việc làm của các bạn trong  mỗi  tranh:</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393"/>
                                        </p:tgtEl>
                                        <p:attrNameLst>
                                          <p:attrName>style.visibility</p:attrName>
                                        </p:attrNameLst>
                                      </p:cBhvr>
                                      <p:to>
                                        <p:strVal val="visible"/>
                                      </p:to>
                                    </p:set>
                                    <p:animEffect transition="in" filter="slide(fromBottom)">
                                      <p:cBhvr>
                                        <p:cTn id="7" dur="500"/>
                                        <p:tgtEl>
                                          <p:spTgt spid="16393"/>
                                        </p:tgtEl>
                                      </p:cBhvr>
                                    </p:animEffec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par>
                                <p:cTn id="8" presetID="12" presetClass="entr" presetSubtype="4" fill="hold" grpId="0" nodeType="withEffect">
                                  <p:stCondLst>
                                    <p:cond delay="0"/>
                                  </p:stCondLst>
                                  <p:childTnLst>
                                    <p:set>
                                      <p:cBhvr>
                                        <p:cTn id="9" dur="1" fill="hold">
                                          <p:stCondLst>
                                            <p:cond delay="0"/>
                                          </p:stCondLst>
                                        </p:cTn>
                                        <p:tgtEl>
                                          <p:spTgt spid="16394"/>
                                        </p:tgtEl>
                                        <p:attrNameLst>
                                          <p:attrName>style.visibility</p:attrName>
                                        </p:attrNameLst>
                                      </p:cBhvr>
                                      <p:to>
                                        <p:strVal val="visible"/>
                                      </p:to>
                                    </p:set>
                                    <p:animEffect transition="in" filter="slide(fromBottom)">
                                      <p:cBhvr>
                                        <p:cTn id="10"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p:bldP spid="163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descr="Parchment">
            <a:extLst>
              <a:ext uri="{FF2B5EF4-FFF2-40B4-BE49-F238E27FC236}">
                <a16:creationId xmlns:a16="http://schemas.microsoft.com/office/drawing/2014/main" id="{02D67E28-DE26-48E8-8D2F-D52E086E4889}"/>
              </a:ext>
            </a:extLst>
          </p:cNvPr>
          <p:cNvSpPr>
            <a:spLocks noChangeArrowheads="1"/>
          </p:cNvSpPr>
          <p:nvPr/>
        </p:nvSpPr>
        <p:spPr bwMode="auto">
          <a:xfrm>
            <a:off x="9436100" y="5537200"/>
            <a:ext cx="838200" cy="838200"/>
          </a:xfrm>
          <a:prstGeom prst="ellipse">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vi-VN" altLang="en-US">
              <a:solidFill>
                <a:srgbClr val="000000"/>
              </a:solidFill>
            </a:endParaRPr>
          </a:p>
        </p:txBody>
      </p:sp>
      <p:sp>
        <p:nvSpPr>
          <p:cNvPr id="17411" name="Rectangle 3">
            <a:extLst>
              <a:ext uri="{FF2B5EF4-FFF2-40B4-BE49-F238E27FC236}">
                <a16:creationId xmlns:a16="http://schemas.microsoft.com/office/drawing/2014/main" id="{8B30E2B9-E317-464D-B3B9-FD554C4AC57F}"/>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7412" name="Rectangle 4">
            <a:extLst>
              <a:ext uri="{FF2B5EF4-FFF2-40B4-BE49-F238E27FC236}">
                <a16:creationId xmlns:a16="http://schemas.microsoft.com/office/drawing/2014/main" id="{1ECB91E9-9833-4116-BBBC-7A6A0F3146CC}"/>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7413" name="Rectangle 5">
            <a:extLst>
              <a:ext uri="{FF2B5EF4-FFF2-40B4-BE49-F238E27FC236}">
                <a16:creationId xmlns:a16="http://schemas.microsoft.com/office/drawing/2014/main" id="{A7F13418-5BE1-4F00-82C8-3588B35FB8B7}"/>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7414" name="Rectangle 6">
            <a:extLst>
              <a:ext uri="{FF2B5EF4-FFF2-40B4-BE49-F238E27FC236}">
                <a16:creationId xmlns:a16="http://schemas.microsoft.com/office/drawing/2014/main" id="{384C5553-435A-4BC0-B29A-7289EB18FAFB}"/>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4343" name="Text Box 7">
            <a:extLst>
              <a:ext uri="{FF2B5EF4-FFF2-40B4-BE49-F238E27FC236}">
                <a16:creationId xmlns:a16="http://schemas.microsoft.com/office/drawing/2014/main" id="{9149F03D-25DC-48D7-A7A8-05FD4A4B0807}"/>
              </a:ext>
            </a:extLst>
          </p:cNvPr>
          <p:cNvSpPr txBox="1">
            <a:spLocks noChangeArrowheads="1"/>
          </p:cNvSpPr>
          <p:nvPr/>
        </p:nvSpPr>
        <p:spPr bwMode="auto">
          <a:xfrm>
            <a:off x="2636839" y="2579688"/>
            <a:ext cx="7583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a:solidFill>
                  <a:srgbClr val="000000"/>
                </a:solidFill>
              </a:rPr>
              <a:t>                                                                                                                                                                                                                                                                                                                                                                                                                                                                                                                                                                                                                                                                                                                                                                                                                                                                                                                                                                                                                                                                                                                                                                                                                                                                                                                                                                                                                                                                                                                                                                                                                                                                                                                                                                                                                                                                                                                                                                                                                                                                                                                                                                                                                                                                                                                                                                                                                                                                                                                                                                                                                                                                                                                                                                                                                                                                                                                                                                                                                                                                                                                                                                                                                                                                                                                                                                                                                                                                                                                                                                                                                                                                                                                                                                                                                                                                                                                                                                                                                                                                                                                                         </a:t>
            </a:r>
          </a:p>
        </p:txBody>
      </p:sp>
      <p:sp>
        <p:nvSpPr>
          <p:cNvPr id="14344" name="Text Box 8">
            <a:extLst>
              <a:ext uri="{FF2B5EF4-FFF2-40B4-BE49-F238E27FC236}">
                <a16:creationId xmlns:a16="http://schemas.microsoft.com/office/drawing/2014/main" id="{41550930-BFCC-48E6-8DA5-3010DAEAA75A}"/>
              </a:ext>
            </a:extLst>
          </p:cNvPr>
          <p:cNvSpPr txBox="1">
            <a:spLocks noChangeArrowheads="1"/>
          </p:cNvSpPr>
          <p:nvPr/>
        </p:nvSpPr>
        <p:spPr bwMode="auto">
          <a:xfrm>
            <a:off x="1917701" y="1785938"/>
            <a:ext cx="479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sz="2400" b="1">
              <a:solidFill>
                <a:srgbClr val="000000"/>
              </a:solidFill>
            </a:endParaRPr>
          </a:p>
        </p:txBody>
      </p:sp>
      <p:sp>
        <p:nvSpPr>
          <p:cNvPr id="17417" name="Rectangle 9">
            <a:extLst>
              <a:ext uri="{FF2B5EF4-FFF2-40B4-BE49-F238E27FC236}">
                <a16:creationId xmlns:a16="http://schemas.microsoft.com/office/drawing/2014/main" id="{3B6C2FDE-7649-4E61-A5CC-5CE1FD24ACF4}"/>
              </a:ext>
            </a:extLst>
          </p:cNvPr>
          <p:cNvSpPr>
            <a:spLocks noChangeArrowheads="1"/>
          </p:cNvSpPr>
          <p:nvPr/>
        </p:nvSpPr>
        <p:spPr bwMode="auto">
          <a:xfrm>
            <a:off x="1638300" y="5324475"/>
            <a:ext cx="891540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lnSpc>
                <a:spcPct val="90000"/>
              </a:lnSpc>
              <a:spcBef>
                <a:spcPct val="0"/>
              </a:spcBef>
              <a:spcAft>
                <a:spcPct val="0"/>
              </a:spcAft>
            </a:pPr>
            <a:r>
              <a:rPr lang="en-US" altLang="en-US" sz="2400" b="1">
                <a:solidFill>
                  <a:srgbClr val="003300"/>
                </a:solidFill>
                <a:latin typeface="Times New Roman" panose="02020603050405020304" pitchFamily="18" charset="0"/>
                <a:sym typeface="Wingdings" panose="05000000000000000000" pitchFamily="2" charset="2"/>
              </a:rPr>
              <a:t></a:t>
            </a:r>
            <a:r>
              <a:rPr lang="en-US" altLang="en-US" sz="2400" b="1">
                <a:solidFill>
                  <a:srgbClr val="003300"/>
                </a:solidFill>
                <a:latin typeface="Times New Roman" panose="02020603050405020304" pitchFamily="18" charset="0"/>
              </a:rPr>
              <a:t> Khi chú thương binh nói chuyện, các bạn học sinh toàn trường đang lắng nghe, còn hai bạn thì lại nói chuyện riêng với nhau.</a:t>
            </a:r>
          </a:p>
        </p:txBody>
      </p:sp>
      <p:sp>
        <p:nvSpPr>
          <p:cNvPr id="17418" name="Rectangle 10">
            <a:extLst>
              <a:ext uri="{FF2B5EF4-FFF2-40B4-BE49-F238E27FC236}">
                <a16:creationId xmlns:a16="http://schemas.microsoft.com/office/drawing/2014/main" id="{6A5C95C3-45EF-4A91-8FD0-7132FDBFC711}"/>
              </a:ext>
            </a:extLst>
          </p:cNvPr>
          <p:cNvSpPr>
            <a:spLocks noChangeArrowheads="1"/>
          </p:cNvSpPr>
          <p:nvPr/>
        </p:nvSpPr>
        <p:spPr bwMode="auto">
          <a:xfrm>
            <a:off x="1652588" y="6080125"/>
            <a:ext cx="89154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lnSpc>
                <a:spcPct val="90000"/>
              </a:lnSpc>
              <a:spcBef>
                <a:spcPct val="0"/>
              </a:spcBef>
              <a:spcAft>
                <a:spcPct val="0"/>
              </a:spcAft>
            </a:pPr>
            <a:r>
              <a:rPr lang="en-US" altLang="en-US" sz="2400" b="1">
                <a:solidFill>
                  <a:srgbClr val="003300"/>
                </a:solidFill>
                <a:latin typeface="Times New Roman" panose="02020603050405020304" pitchFamily="18" charset="0"/>
                <a:sym typeface="Wingdings" panose="05000000000000000000" pitchFamily="2" charset="2"/>
              </a:rPr>
              <a:t></a:t>
            </a:r>
            <a:r>
              <a:rPr lang="en-US" altLang="en-US" sz="2400" b="1">
                <a:solidFill>
                  <a:srgbClr val="003300"/>
                </a:solidFill>
                <a:latin typeface="Times New Roman" panose="02020603050405020304" pitchFamily="18" charset="0"/>
              </a:rPr>
              <a:t> Việc làm của hai bạn chưa ngoan.</a:t>
            </a:r>
          </a:p>
        </p:txBody>
      </p:sp>
      <p:sp>
        <p:nvSpPr>
          <p:cNvPr id="14347" name="Text Box 11">
            <a:extLst>
              <a:ext uri="{FF2B5EF4-FFF2-40B4-BE49-F238E27FC236}">
                <a16:creationId xmlns:a16="http://schemas.microsoft.com/office/drawing/2014/main" id="{B3A8DC87-123A-4BE6-8EB6-5E5C56475295}"/>
              </a:ext>
            </a:extLst>
          </p:cNvPr>
          <p:cNvSpPr txBox="1">
            <a:spLocks noChangeArrowheads="1"/>
          </p:cNvSpPr>
          <p:nvPr/>
        </p:nvSpPr>
        <p:spPr bwMode="auto">
          <a:xfrm>
            <a:off x="2636839" y="2579688"/>
            <a:ext cx="7583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a:solidFill>
                  <a:srgbClr val="000000"/>
                </a:solidFill>
              </a:rPr>
              <a:t>                                                                                                                                                                                                                                                                                                                                                                                                                                                                                                                                                                                                                                                                                                                                                                                                                                                                                                                                                                                                                                                                                                                                                                                                                                                                                                                                                                                                                                                                                                                                                                                                                                                                                                                                                                                                                                                                                                                                                                                                                                                                                                                                                                                                                                                                                                                                                                                                                                                                                                                                                                                                                                                                                                                                                                                                                                                                                                                                                                                                                                                                                                                                                                                                                                                                                                                                                                                                                                                                                                                                                                                                                                                                                                                                                                                                                                                                                                                                                                                                                                                                                                                                         </a:t>
            </a:r>
          </a:p>
        </p:txBody>
      </p:sp>
      <p:sp>
        <p:nvSpPr>
          <p:cNvPr id="14348" name="Text Box 12">
            <a:extLst>
              <a:ext uri="{FF2B5EF4-FFF2-40B4-BE49-F238E27FC236}">
                <a16:creationId xmlns:a16="http://schemas.microsoft.com/office/drawing/2014/main" id="{7AA8F750-0782-4A10-8369-C9F457E273D4}"/>
              </a:ext>
            </a:extLst>
          </p:cNvPr>
          <p:cNvSpPr txBox="1">
            <a:spLocks noChangeArrowheads="1"/>
          </p:cNvSpPr>
          <p:nvPr/>
        </p:nvSpPr>
        <p:spPr bwMode="auto">
          <a:xfrm>
            <a:off x="1917701" y="1785938"/>
            <a:ext cx="479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sz="2400" b="1">
              <a:solidFill>
                <a:srgbClr val="000000"/>
              </a:solidFill>
            </a:endParaRPr>
          </a:p>
        </p:txBody>
      </p:sp>
      <p:sp>
        <p:nvSpPr>
          <p:cNvPr id="14349" name="Text Box 13">
            <a:extLst>
              <a:ext uri="{FF2B5EF4-FFF2-40B4-BE49-F238E27FC236}">
                <a16:creationId xmlns:a16="http://schemas.microsoft.com/office/drawing/2014/main" id="{3C2D8267-5705-45B3-AB73-0D29F42B6EB1}"/>
              </a:ext>
            </a:extLst>
          </p:cNvPr>
          <p:cNvSpPr txBox="1">
            <a:spLocks noChangeArrowheads="1"/>
          </p:cNvSpPr>
          <p:nvPr/>
        </p:nvSpPr>
        <p:spPr bwMode="auto">
          <a:xfrm>
            <a:off x="2636839" y="2579688"/>
            <a:ext cx="7583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a:solidFill>
                  <a:srgbClr val="000000"/>
                </a:solidFill>
              </a:rPr>
              <a:t>                                                                                                                                                                                                                                                                                                                                                                                                                                                                                                                                                                                                                                                                                                                                                                                                                                                                                                                                                                                                                                                                                                                                                                                                                                                                                                                                                                                                                                                                                                                                                                                                                                                                                                                                                                                                                                                                                                                                                                                                                                                                                                                                                                                                                                                                                                                                                                                                                                                                                                                                                                                                                                                                                                                                                                                                                                                                                                                                                                                                                                                                                                                                                                                                                                                                                                                                                                                                                                                                                                                                                                                                                                                                                                                                                                                                                                                                                                                                                                                                                                                                                                                                         </a:t>
            </a:r>
          </a:p>
        </p:txBody>
      </p:sp>
      <p:sp>
        <p:nvSpPr>
          <p:cNvPr id="14350" name="Text Box 14">
            <a:extLst>
              <a:ext uri="{FF2B5EF4-FFF2-40B4-BE49-F238E27FC236}">
                <a16:creationId xmlns:a16="http://schemas.microsoft.com/office/drawing/2014/main" id="{A37D4415-DAFC-4BB5-B29C-ABC0F892E2D4}"/>
              </a:ext>
            </a:extLst>
          </p:cNvPr>
          <p:cNvSpPr txBox="1">
            <a:spLocks noChangeArrowheads="1"/>
          </p:cNvSpPr>
          <p:nvPr/>
        </p:nvSpPr>
        <p:spPr bwMode="auto">
          <a:xfrm>
            <a:off x="1917701" y="1785938"/>
            <a:ext cx="479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sz="2400" b="1">
              <a:solidFill>
                <a:srgbClr val="000000"/>
              </a:solidFill>
            </a:endParaRPr>
          </a:p>
        </p:txBody>
      </p:sp>
      <p:pic>
        <p:nvPicPr>
          <p:cNvPr id="14351" name="Picture 15" descr="1">
            <a:extLst>
              <a:ext uri="{FF2B5EF4-FFF2-40B4-BE49-F238E27FC236}">
                <a16:creationId xmlns:a16="http://schemas.microsoft.com/office/drawing/2014/main" id="{45B61F30-DD07-42FD-90BE-409489A3AA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762000"/>
            <a:ext cx="8229600" cy="44958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52" name="Oval 16">
            <a:extLst>
              <a:ext uri="{FF2B5EF4-FFF2-40B4-BE49-F238E27FC236}">
                <a16:creationId xmlns:a16="http://schemas.microsoft.com/office/drawing/2014/main" id="{A2A516EF-92D7-43F3-A736-0B49D2A725A1}"/>
              </a:ext>
            </a:extLst>
          </p:cNvPr>
          <p:cNvSpPr>
            <a:spLocks noChangeArrowheads="1"/>
          </p:cNvSpPr>
          <p:nvPr/>
        </p:nvSpPr>
        <p:spPr bwMode="auto">
          <a:xfrm>
            <a:off x="9601200" y="4648200"/>
            <a:ext cx="609600" cy="533400"/>
          </a:xfrm>
          <a:prstGeom prst="ellipse">
            <a:avLst/>
          </a:prstGeom>
          <a:solidFill>
            <a:srgbClr val="FFFF00"/>
          </a:solidFill>
          <a:ln w="2857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2400" b="1">
                <a:solidFill>
                  <a:srgbClr val="0000FF"/>
                </a:solidFill>
                <a:latin typeface="Times New Roman" panose="02020603050405020304" pitchFamily="18" charset="0"/>
              </a:rPr>
              <a:t>4</a:t>
            </a:r>
          </a:p>
        </p:txBody>
      </p:sp>
      <p:sp>
        <p:nvSpPr>
          <p:cNvPr id="14353" name="Hộp_Văn_Bản 11">
            <a:extLst>
              <a:ext uri="{FF2B5EF4-FFF2-40B4-BE49-F238E27FC236}">
                <a16:creationId xmlns:a16="http://schemas.microsoft.com/office/drawing/2014/main" id="{DEEBDBD6-ED7A-43D2-B868-9FDA6EC2124B}"/>
              </a:ext>
            </a:extLst>
          </p:cNvPr>
          <p:cNvSpPr txBox="1">
            <a:spLocks noChangeArrowheads="1"/>
          </p:cNvSpPr>
          <p:nvPr/>
        </p:nvSpPr>
        <p:spPr bwMode="auto">
          <a:xfrm>
            <a:off x="1676400" y="152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400" b="1">
                <a:solidFill>
                  <a:srgbClr val="003366"/>
                </a:solidFill>
                <a:latin typeface="Times New Roman" panose="02020603050405020304" pitchFamily="18" charset="0"/>
              </a:rPr>
              <a:t>Hãy nhận xét về hành vi, việc làm của các bạn trong  mỗi  tranh:</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417"/>
                                        </p:tgtEl>
                                        <p:attrNameLst>
                                          <p:attrName>style.visibility</p:attrName>
                                        </p:attrNameLst>
                                      </p:cBhvr>
                                      <p:to>
                                        <p:strVal val="visible"/>
                                      </p:to>
                                    </p:set>
                                    <p:animEffect transition="in" filter="slide(fromBottom)">
                                      <p:cBhvr>
                                        <p:cTn id="7" dur="500"/>
                                        <p:tgtEl>
                                          <p:spTgt spid="17417"/>
                                        </p:tgtEl>
                                      </p:cBhvr>
                                    </p:animEffec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par>
                                <p:cTn id="8" presetID="12" presetClass="entr" presetSubtype="4" fill="hold" grpId="0" nodeType="withEffect">
                                  <p:stCondLst>
                                    <p:cond delay="0"/>
                                  </p:stCondLst>
                                  <p:childTnLst>
                                    <p:set>
                                      <p:cBhvr>
                                        <p:cTn id="9" dur="1" fill="hold">
                                          <p:stCondLst>
                                            <p:cond delay="0"/>
                                          </p:stCondLst>
                                        </p:cTn>
                                        <p:tgtEl>
                                          <p:spTgt spid="17418"/>
                                        </p:tgtEl>
                                        <p:attrNameLst>
                                          <p:attrName>style.visibility</p:attrName>
                                        </p:attrNameLst>
                                      </p:cBhvr>
                                      <p:to>
                                        <p:strVal val="visible"/>
                                      </p:to>
                                    </p:set>
                                    <p:animEffect transition="in" filter="slide(fromBottom)">
                                      <p:cBhvr>
                                        <p:cTn id="10"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p:bldP spid="174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Oval 2" descr="Parchment">
            <a:extLst>
              <a:ext uri="{FF2B5EF4-FFF2-40B4-BE49-F238E27FC236}">
                <a16:creationId xmlns:a16="http://schemas.microsoft.com/office/drawing/2014/main" id="{CF7ABC5F-23A4-426E-8F3A-B1F97A6F55A1}"/>
              </a:ext>
            </a:extLst>
          </p:cNvPr>
          <p:cNvSpPr>
            <a:spLocks noChangeArrowheads="1"/>
          </p:cNvSpPr>
          <p:nvPr/>
        </p:nvSpPr>
        <p:spPr bwMode="auto">
          <a:xfrm>
            <a:off x="9436100" y="5537200"/>
            <a:ext cx="838200" cy="838200"/>
          </a:xfrm>
          <a:prstGeom prst="ellipse">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vi-VN" altLang="en-US">
              <a:solidFill>
                <a:srgbClr val="000000"/>
              </a:solidFill>
            </a:endParaRPr>
          </a:p>
        </p:txBody>
      </p:sp>
      <p:sp>
        <p:nvSpPr>
          <p:cNvPr id="18435" name="Rectangle 3">
            <a:extLst>
              <a:ext uri="{FF2B5EF4-FFF2-40B4-BE49-F238E27FC236}">
                <a16:creationId xmlns:a16="http://schemas.microsoft.com/office/drawing/2014/main" id="{AC9F3969-119B-4C43-8926-C121A03771EF}"/>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8436" name="Rectangle 4">
            <a:extLst>
              <a:ext uri="{FF2B5EF4-FFF2-40B4-BE49-F238E27FC236}">
                <a16:creationId xmlns:a16="http://schemas.microsoft.com/office/drawing/2014/main" id="{B4CB03A4-BBA5-4604-A48B-F2CCA0996795}"/>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8437" name="Rectangle 5">
            <a:extLst>
              <a:ext uri="{FF2B5EF4-FFF2-40B4-BE49-F238E27FC236}">
                <a16:creationId xmlns:a16="http://schemas.microsoft.com/office/drawing/2014/main" id="{BCBC5B80-26AF-40E6-87C8-8A798CC85176}"/>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8438" name="Rectangle 6">
            <a:extLst>
              <a:ext uri="{FF2B5EF4-FFF2-40B4-BE49-F238E27FC236}">
                <a16:creationId xmlns:a16="http://schemas.microsoft.com/office/drawing/2014/main" id="{78DBED96-DB3F-48DC-84DB-C08061FE2615}"/>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2059" name="Text Box 7">
            <a:extLst>
              <a:ext uri="{FF2B5EF4-FFF2-40B4-BE49-F238E27FC236}">
                <a16:creationId xmlns:a16="http://schemas.microsoft.com/office/drawing/2014/main" id="{A6CE7190-4A14-4B69-8E41-A526E34835A4}"/>
              </a:ext>
            </a:extLst>
          </p:cNvPr>
          <p:cNvSpPr txBox="1">
            <a:spLocks noChangeArrowheads="1"/>
          </p:cNvSpPr>
          <p:nvPr/>
        </p:nvSpPr>
        <p:spPr bwMode="auto">
          <a:xfrm>
            <a:off x="2636839" y="2579688"/>
            <a:ext cx="7583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a:solidFill>
                  <a:srgbClr val="000000"/>
                </a:solidFill>
              </a:rPr>
              <a:t>                                                                                                                                                                                                                                                                                                                                                                                                                                                                                                                                                                                                                                                                                                                                                                                                                                                                                                                                                                                                                                                                                                                                                                                                                                                                                                                                                                                                                                                                                                                                                                                                                                                                                                                                                                                                                                                                                                                                                                                                                                                                                                                                                                                                                                                                                                                                                                                                                                                                                                                                                                                                                                                                                                                                                                                                                                                                                                                                                                                                                                                                                                                                                                                                                                                                                                                                                                                                                                                                                                                                                                                                                                                                                                                                                                                                                                                                                                                                                                                                                                                                                                                                         </a:t>
            </a:r>
          </a:p>
        </p:txBody>
      </p:sp>
      <p:sp>
        <p:nvSpPr>
          <p:cNvPr id="2060" name="Text Box 8">
            <a:extLst>
              <a:ext uri="{FF2B5EF4-FFF2-40B4-BE49-F238E27FC236}">
                <a16:creationId xmlns:a16="http://schemas.microsoft.com/office/drawing/2014/main" id="{DC26697B-EBF2-4B39-85A7-1970A02DC662}"/>
              </a:ext>
            </a:extLst>
          </p:cNvPr>
          <p:cNvSpPr txBox="1">
            <a:spLocks noChangeArrowheads="1"/>
          </p:cNvSpPr>
          <p:nvPr/>
        </p:nvSpPr>
        <p:spPr bwMode="auto">
          <a:xfrm>
            <a:off x="2636839" y="2579688"/>
            <a:ext cx="7583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a:solidFill>
                  <a:srgbClr val="000000"/>
                </a:solidFill>
              </a:rPr>
              <a:t>                                                                                                                                                                                                                                                                                                                                                                                                                                                                                                                                                                                                                                                                                                                                                                                                                                                                                                                                                                                                                                                                                                                                                                                                                                                                                                                                                                                                                                                                                                                                                                                                                                                                                                                                                                                                                                                                                                                                                                                                                                                                                                                                                                                                                                                                                                                                                                                                                                                                                                                                                                                                                                                                                                                                                                                                                                                                                                                                                                                                                                                                                                                                                                                                                                                                                                                                                                                                                                                                                                                                                                                                                                                                                                                                                                                                                                                                                                                                                                                                                                                                                                                                         </a:t>
            </a:r>
          </a:p>
        </p:txBody>
      </p:sp>
      <p:sp>
        <p:nvSpPr>
          <p:cNvPr id="2061" name="Text Box 9">
            <a:extLst>
              <a:ext uri="{FF2B5EF4-FFF2-40B4-BE49-F238E27FC236}">
                <a16:creationId xmlns:a16="http://schemas.microsoft.com/office/drawing/2014/main" id="{5DCC16E9-2ECA-4D36-89AF-2758C8E22C14}"/>
              </a:ext>
            </a:extLst>
          </p:cNvPr>
          <p:cNvSpPr txBox="1">
            <a:spLocks noChangeArrowheads="1"/>
          </p:cNvSpPr>
          <p:nvPr/>
        </p:nvSpPr>
        <p:spPr bwMode="auto">
          <a:xfrm>
            <a:off x="2209800" y="2743200"/>
            <a:ext cx="160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vi-VN" altLang="en-US" sz="3200">
              <a:solidFill>
                <a:srgbClr val="000000"/>
              </a:solidFill>
              <a:latin typeface=".VnTime" panose="020B7200000000000000" pitchFamily="34" charset="0"/>
            </a:endParaRPr>
          </a:p>
        </p:txBody>
      </p:sp>
      <p:sp>
        <p:nvSpPr>
          <p:cNvPr id="2062" name="Text Box 10">
            <a:extLst>
              <a:ext uri="{FF2B5EF4-FFF2-40B4-BE49-F238E27FC236}">
                <a16:creationId xmlns:a16="http://schemas.microsoft.com/office/drawing/2014/main" id="{D6A65A1B-9875-4DA0-89C8-3161F30D05D7}"/>
              </a:ext>
            </a:extLst>
          </p:cNvPr>
          <p:cNvSpPr txBox="1">
            <a:spLocks noChangeArrowheads="1"/>
          </p:cNvSpPr>
          <p:nvPr/>
        </p:nvSpPr>
        <p:spPr bwMode="auto">
          <a:xfrm>
            <a:off x="2703514" y="1498601"/>
            <a:ext cx="75834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a:solidFill>
                  <a:srgbClr val="000000"/>
                </a:solidFill>
              </a:rPr>
              <a:t>                                                                                                                                                                                                                                                                                                                                                                                                                                                                                                                                                                                                                                                                                                                                                                                                                                                                                                                                                                                                                                                                                                                                                                                                                                                                                                                                                                                                                                                                                                                                                                                                                                                                                                                                                                                                                                                                                                                                                                                                                                                                                                                                                                                                                                                                                                                                                                                                                                                                                                                                                                                                                                                                                                                                                                                                                                                                                                                                                                                                                                                                                                                                                                                                                                                                                                                                                                                                                                                                                                                                                                                                                                                                                                                                                                                                                                                                                                                                                                                                                                                                                                                                         </a:t>
            </a:r>
          </a:p>
        </p:txBody>
      </p:sp>
      <p:sp>
        <p:nvSpPr>
          <p:cNvPr id="2063" name="Text Box 11">
            <a:extLst>
              <a:ext uri="{FF2B5EF4-FFF2-40B4-BE49-F238E27FC236}">
                <a16:creationId xmlns:a16="http://schemas.microsoft.com/office/drawing/2014/main" id="{CCA05554-18DB-4600-BF04-379C556115AE}"/>
              </a:ext>
            </a:extLst>
          </p:cNvPr>
          <p:cNvSpPr txBox="1">
            <a:spLocks noChangeArrowheads="1"/>
          </p:cNvSpPr>
          <p:nvPr/>
        </p:nvSpPr>
        <p:spPr bwMode="auto">
          <a:xfrm>
            <a:off x="1984376" y="704850"/>
            <a:ext cx="479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sz="2400" b="1">
              <a:solidFill>
                <a:srgbClr val="000000"/>
              </a:solidFill>
            </a:endParaRPr>
          </a:p>
        </p:txBody>
      </p:sp>
      <p:graphicFrame>
        <p:nvGraphicFramePr>
          <p:cNvPr id="2050" name="Object 2">
            <a:extLst>
              <a:ext uri="{FF2B5EF4-FFF2-40B4-BE49-F238E27FC236}">
                <a16:creationId xmlns:a16="http://schemas.microsoft.com/office/drawing/2014/main" id="{592D64B3-3821-46A1-94EB-8004E65B04BF}"/>
              </a:ext>
            </a:extLst>
          </p:cNvPr>
          <p:cNvGraphicFramePr>
            <a:graphicFrameLocks noChangeAspect="1"/>
          </p:cNvGraphicFramePr>
          <p:nvPr/>
        </p:nvGraphicFramePr>
        <p:xfrm>
          <a:off x="1905000" y="228600"/>
          <a:ext cx="4114800" cy="2590800"/>
        </p:xfrm>
        <a:graphic>
          <a:graphicData uri="http://schemas.openxmlformats.org/presentationml/2006/ole">
            <mc:AlternateContent xmlns:mc="http://schemas.openxmlformats.org/markup-compatibility/2006">
              <mc:Choice xmlns:v="urn:schemas-microsoft-com:vml" Requires="v">
                <p:oleObj name="Bitmap Image" r:id="rId5" imgW="4638095" imgH="3828571" progId="Paint.Picture">
                  <p:embed/>
                </p:oleObj>
              </mc:Choice>
              <mc:Fallback>
                <p:oleObj name="Bitmap Image" r:id="rId5" imgW="4638095" imgH="3828571" progId="Paint.Picture">
                  <p:embed/>
                  <p:pic>
                    <p:nvPicPr>
                      <p:cNvPr id="2050" name="Object 2">
                        <a:extLst>
                          <a:ext uri="{FF2B5EF4-FFF2-40B4-BE49-F238E27FC236}">
                            <a16:creationId xmlns:a16="http://schemas.microsoft.com/office/drawing/2014/main" id="{592D64B3-3821-46A1-94EB-8004E65B04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228600"/>
                        <a:ext cx="4114800" cy="2590800"/>
                      </a:xfrm>
                      <a:prstGeom prst="rect">
                        <a:avLst/>
                      </a:prstGeom>
                      <a:noFill/>
                      <a:ln w="38100" cmpd="dbl">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a:extLst>
              <a:ext uri="{FF2B5EF4-FFF2-40B4-BE49-F238E27FC236}">
                <a16:creationId xmlns:a16="http://schemas.microsoft.com/office/drawing/2014/main" id="{68982306-8AB1-499A-87A5-23662C0F34E7}"/>
              </a:ext>
            </a:extLst>
          </p:cNvPr>
          <p:cNvGraphicFramePr>
            <a:graphicFrameLocks noChangeAspect="1"/>
          </p:cNvGraphicFramePr>
          <p:nvPr/>
        </p:nvGraphicFramePr>
        <p:xfrm>
          <a:off x="6324600" y="228600"/>
          <a:ext cx="3962400" cy="2590800"/>
        </p:xfrm>
        <a:graphic>
          <a:graphicData uri="http://schemas.openxmlformats.org/presentationml/2006/ole">
            <mc:AlternateContent xmlns:mc="http://schemas.openxmlformats.org/markup-compatibility/2006">
              <mc:Choice xmlns:v="urn:schemas-microsoft-com:vml" Requires="v">
                <p:oleObj name="Bitmap Image" r:id="rId7" imgW="4619048" imgH="3809524" progId="Paint.Picture">
                  <p:embed/>
                </p:oleObj>
              </mc:Choice>
              <mc:Fallback>
                <p:oleObj name="Bitmap Image" r:id="rId7" imgW="4619048" imgH="3809524" progId="Paint.Picture">
                  <p:embed/>
                  <p:pic>
                    <p:nvPicPr>
                      <p:cNvPr id="2051" name="Object 3">
                        <a:extLst>
                          <a:ext uri="{FF2B5EF4-FFF2-40B4-BE49-F238E27FC236}">
                            <a16:creationId xmlns:a16="http://schemas.microsoft.com/office/drawing/2014/main" id="{68982306-8AB1-499A-87A5-23662C0F34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228600"/>
                        <a:ext cx="3962400" cy="2590800"/>
                      </a:xfrm>
                      <a:prstGeom prst="rect">
                        <a:avLst/>
                      </a:prstGeom>
                      <a:noFill/>
                      <a:ln w="38100" cmpd="dbl">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a:extLst>
              <a:ext uri="{FF2B5EF4-FFF2-40B4-BE49-F238E27FC236}">
                <a16:creationId xmlns:a16="http://schemas.microsoft.com/office/drawing/2014/main" id="{581BB661-355C-4C93-80EB-17BD9B179D48}"/>
              </a:ext>
            </a:extLst>
          </p:cNvPr>
          <p:cNvGraphicFramePr>
            <a:graphicFrameLocks noChangeAspect="1"/>
          </p:cNvGraphicFramePr>
          <p:nvPr/>
        </p:nvGraphicFramePr>
        <p:xfrm>
          <a:off x="1905000" y="3505200"/>
          <a:ext cx="4114800" cy="2667000"/>
        </p:xfrm>
        <a:graphic>
          <a:graphicData uri="http://schemas.openxmlformats.org/presentationml/2006/ole">
            <mc:AlternateContent xmlns:mc="http://schemas.openxmlformats.org/markup-compatibility/2006">
              <mc:Choice xmlns:v="urn:schemas-microsoft-com:vml" Requires="v">
                <p:oleObj name="Bitmap Image" r:id="rId9" imgW="5533333" imgH="4057143" progId="Paint.Picture">
                  <p:embed/>
                </p:oleObj>
              </mc:Choice>
              <mc:Fallback>
                <p:oleObj name="Bitmap Image" r:id="rId9" imgW="5533333" imgH="4057143" progId="Paint.Picture">
                  <p:embed/>
                  <p:pic>
                    <p:nvPicPr>
                      <p:cNvPr id="2052" name="Object 4">
                        <a:extLst>
                          <a:ext uri="{FF2B5EF4-FFF2-40B4-BE49-F238E27FC236}">
                            <a16:creationId xmlns:a16="http://schemas.microsoft.com/office/drawing/2014/main" id="{581BB661-355C-4C93-80EB-17BD9B179D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3505200"/>
                        <a:ext cx="4114800" cy="2667000"/>
                      </a:xfrm>
                      <a:prstGeom prst="rect">
                        <a:avLst/>
                      </a:prstGeom>
                      <a:noFill/>
                      <a:ln w="38100" cmpd="dbl">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5">
            <a:extLst>
              <a:ext uri="{FF2B5EF4-FFF2-40B4-BE49-F238E27FC236}">
                <a16:creationId xmlns:a16="http://schemas.microsoft.com/office/drawing/2014/main" id="{39E63124-9B3A-4BA5-95AA-1BC976C8F187}"/>
              </a:ext>
            </a:extLst>
          </p:cNvPr>
          <p:cNvGraphicFramePr>
            <a:graphicFrameLocks noChangeAspect="1"/>
          </p:cNvGraphicFramePr>
          <p:nvPr/>
        </p:nvGraphicFramePr>
        <p:xfrm>
          <a:off x="6324600" y="3505200"/>
          <a:ext cx="4038600" cy="2667000"/>
        </p:xfrm>
        <a:graphic>
          <a:graphicData uri="http://schemas.openxmlformats.org/presentationml/2006/ole">
            <mc:AlternateContent xmlns:mc="http://schemas.openxmlformats.org/markup-compatibility/2006">
              <mc:Choice xmlns:v="urn:schemas-microsoft-com:vml" Requires="v">
                <p:oleObj name="Bitmap Image" r:id="rId11" imgW="5885714" imgH="4001058" progId="Paint.Picture">
                  <p:embed/>
                </p:oleObj>
              </mc:Choice>
              <mc:Fallback>
                <p:oleObj name="Bitmap Image" r:id="rId11" imgW="5885714" imgH="4001058" progId="Paint.Picture">
                  <p:embed/>
                  <p:pic>
                    <p:nvPicPr>
                      <p:cNvPr id="2" name="Object 5">
                        <a:extLst>
                          <a:ext uri="{FF2B5EF4-FFF2-40B4-BE49-F238E27FC236}">
                            <a16:creationId xmlns:a16="http://schemas.microsoft.com/office/drawing/2014/main" id="{39E63124-9B3A-4BA5-95AA-1BC976C8F18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25139" r="49715"/>
                      <a:stretch>
                        <a:fillRect/>
                      </a:stretch>
                    </p:blipFill>
                    <p:spPr bwMode="auto">
                      <a:xfrm>
                        <a:off x="6324600" y="3505200"/>
                        <a:ext cx="4038600" cy="2667000"/>
                      </a:xfrm>
                      <a:prstGeom prst="rect">
                        <a:avLst/>
                      </a:prstGeom>
                      <a:noFill/>
                      <a:ln w="38100" cmpd="dbl">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4" name="Hộp_Văn_Bản 7">
            <a:extLst>
              <a:ext uri="{FF2B5EF4-FFF2-40B4-BE49-F238E27FC236}">
                <a16:creationId xmlns:a16="http://schemas.microsoft.com/office/drawing/2014/main" id="{69275B19-F808-41D2-8552-86CA8BE28C60}"/>
              </a:ext>
            </a:extLst>
          </p:cNvPr>
          <p:cNvSpPr txBox="1">
            <a:spLocks noChangeArrowheads="1"/>
          </p:cNvSpPr>
          <p:nvPr/>
        </p:nvSpPr>
        <p:spPr bwMode="auto">
          <a:xfrm>
            <a:off x="1981200" y="2743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400" b="1">
                <a:solidFill>
                  <a:srgbClr val="000000"/>
                </a:solidFill>
                <a:latin typeface="Times New Roman" panose="02020603050405020304" pitchFamily="18" charset="0"/>
              </a:rPr>
              <a:t> </a:t>
            </a:r>
            <a:r>
              <a:rPr lang="en-US" altLang="en-US" sz="2000" b="1">
                <a:solidFill>
                  <a:srgbClr val="003300"/>
                </a:solidFill>
                <a:latin typeface="Times New Roman" panose="02020603050405020304" pitchFamily="18" charset="0"/>
              </a:rPr>
              <a:t>Viếng nghĩa trang liệt sĩ.</a:t>
            </a:r>
          </a:p>
        </p:txBody>
      </p:sp>
      <p:sp>
        <p:nvSpPr>
          <p:cNvPr id="2065" name="Hộp_Văn_Bản 8">
            <a:extLst>
              <a:ext uri="{FF2B5EF4-FFF2-40B4-BE49-F238E27FC236}">
                <a16:creationId xmlns:a16="http://schemas.microsoft.com/office/drawing/2014/main" id="{999AA01A-EEF6-46B4-B2B0-809BF4F5CAE8}"/>
              </a:ext>
            </a:extLst>
          </p:cNvPr>
          <p:cNvSpPr txBox="1">
            <a:spLocks noChangeArrowheads="1"/>
          </p:cNvSpPr>
          <p:nvPr/>
        </p:nvSpPr>
        <p:spPr bwMode="auto">
          <a:xfrm>
            <a:off x="6400800" y="2819401"/>
            <a:ext cx="388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000" b="1">
                <a:solidFill>
                  <a:srgbClr val="003300"/>
                </a:solidFill>
                <a:latin typeface="Times New Roman" panose="02020603050405020304" pitchFamily="18" charset="0"/>
              </a:rPr>
              <a:t>Chào hỏi chú thương binh.</a:t>
            </a:r>
          </a:p>
        </p:txBody>
      </p:sp>
      <p:sp>
        <p:nvSpPr>
          <p:cNvPr id="2066" name="Hộp_Văn_Bản 9">
            <a:extLst>
              <a:ext uri="{FF2B5EF4-FFF2-40B4-BE49-F238E27FC236}">
                <a16:creationId xmlns:a16="http://schemas.microsoft.com/office/drawing/2014/main" id="{C0AE58C6-3462-4108-B2F2-120A776FB1EA}"/>
              </a:ext>
            </a:extLst>
          </p:cNvPr>
          <p:cNvSpPr txBox="1">
            <a:spLocks noChangeArrowheads="1"/>
          </p:cNvSpPr>
          <p:nvPr/>
        </p:nvSpPr>
        <p:spPr bwMode="auto">
          <a:xfrm>
            <a:off x="1828800" y="61722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400" b="1">
                <a:solidFill>
                  <a:srgbClr val="000000"/>
                </a:solidFill>
                <a:latin typeface="Times New Roman" panose="02020603050405020304" pitchFamily="18" charset="0"/>
              </a:rPr>
              <a:t> </a:t>
            </a:r>
            <a:r>
              <a:rPr lang="en-US" altLang="en-US" sz="2000" b="1">
                <a:solidFill>
                  <a:srgbClr val="003300"/>
                </a:solidFill>
                <a:latin typeface="Times New Roman" panose="02020603050405020304" pitchFamily="18" charset="0"/>
              </a:rPr>
              <a:t>Giúp đỡ gia đình thương binh.</a:t>
            </a:r>
          </a:p>
        </p:txBody>
      </p:sp>
      <p:sp>
        <p:nvSpPr>
          <p:cNvPr id="35846" name="Hộp_Văn_Bản 10">
            <a:extLst>
              <a:ext uri="{FF2B5EF4-FFF2-40B4-BE49-F238E27FC236}">
                <a16:creationId xmlns:a16="http://schemas.microsoft.com/office/drawing/2014/main" id="{B8C86A3E-17BA-4C70-BEBF-61F2E84D5C1B}"/>
              </a:ext>
            </a:extLst>
          </p:cNvPr>
          <p:cNvSpPr txBox="1">
            <a:spLocks noChangeArrowheads="1"/>
          </p:cNvSpPr>
          <p:nvPr/>
        </p:nvSpPr>
        <p:spPr bwMode="auto">
          <a:xfrm>
            <a:off x="6019800" y="6248401"/>
            <a:ext cx="464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000" b="1">
                <a:solidFill>
                  <a:srgbClr val="003300"/>
                </a:solidFill>
                <a:latin typeface="Times New Roman" panose="02020603050405020304" pitchFamily="18" charset="0"/>
              </a:rPr>
              <a:t>Lắng nghe chú thương binh nói chuyện.</a:t>
            </a:r>
          </a:p>
        </p:txBody>
      </p:sp>
      <p:pic>
        <p:nvPicPr>
          <p:cNvPr id="18452" name="Picture 20" descr="1">
            <a:extLst>
              <a:ext uri="{FF2B5EF4-FFF2-40B4-BE49-F238E27FC236}">
                <a16:creationId xmlns:a16="http://schemas.microsoft.com/office/drawing/2014/main" id="{BD359469-780F-4A95-8976-F0865A26059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4600" y="3505201"/>
            <a:ext cx="4114800" cy="2689225"/>
          </a:xfrm>
          <a:prstGeom prst="rect">
            <a:avLst/>
          </a:prstGeom>
          <a:noFill/>
          <a:ln w="38100" cmpd="dbl">
            <a:solidFill>
              <a:srgbClr val="FF5050"/>
            </a:solidFill>
            <a:miter lim="800000"/>
            <a:headEnd/>
            <a:tailEnd/>
          </a:ln>
          <a:extLst>
            <a:ext uri="{909E8E84-426E-40DD-AFC4-6F175D3DCCD1}">
              <a14:hiddenFill xmlns:a14="http://schemas.microsoft.com/office/drawing/2010/main">
                <a:solidFill>
                  <a:srgbClr val="FFFFFF"/>
                </a:solidFill>
              </a14:hiddenFill>
            </a:ext>
          </a:extLst>
        </p:spPr>
      </p:pic>
      <p:pic>
        <p:nvPicPr>
          <p:cNvPr id="18453" name="Picture 21" descr="Picturea">
            <a:extLst>
              <a:ext uri="{FF2B5EF4-FFF2-40B4-BE49-F238E27FC236}">
                <a16:creationId xmlns:a16="http://schemas.microsoft.com/office/drawing/2014/main" id="{03BB6CB8-8B2B-4585-B7F9-1BBB8389E26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57801" y="2057400"/>
            <a:ext cx="8556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Picture 22" descr="Picturea">
            <a:extLst>
              <a:ext uri="{FF2B5EF4-FFF2-40B4-BE49-F238E27FC236}">
                <a16:creationId xmlns:a16="http://schemas.microsoft.com/office/drawing/2014/main" id="{751C25C8-A9A6-4ACF-8C07-8FAECB97D1F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25001" y="2057400"/>
            <a:ext cx="8556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5" name="Picture 23" descr="Picturea">
            <a:extLst>
              <a:ext uri="{FF2B5EF4-FFF2-40B4-BE49-F238E27FC236}">
                <a16:creationId xmlns:a16="http://schemas.microsoft.com/office/drawing/2014/main" id="{2E912A06-8E78-4E3B-8BB0-C31684E95A2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57801" y="5410200"/>
            <a:ext cx="8556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6" name="Picture 24" descr="Pictureb">
            <a:extLst>
              <a:ext uri="{FF2B5EF4-FFF2-40B4-BE49-F238E27FC236}">
                <a16:creationId xmlns:a16="http://schemas.microsoft.com/office/drawing/2014/main" id="{27806BBA-9C87-4ACE-9CEB-EA691B52763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77401" y="5486401"/>
            <a:ext cx="77946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7" name="Picture 25" descr="Picturea">
            <a:extLst>
              <a:ext uri="{FF2B5EF4-FFF2-40B4-BE49-F238E27FC236}">
                <a16:creationId xmlns:a16="http://schemas.microsoft.com/office/drawing/2014/main" id="{F37F6CA6-4D3B-4CCE-8229-D9C83B0A5D7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58351" y="5438775"/>
            <a:ext cx="8556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8" name="Rectangle 26">
            <a:extLst>
              <a:ext uri="{FF2B5EF4-FFF2-40B4-BE49-F238E27FC236}">
                <a16:creationId xmlns:a16="http://schemas.microsoft.com/office/drawing/2014/main" id="{38BC78E5-74E0-4179-958F-55C9EDACA81D}"/>
              </a:ext>
            </a:extLst>
          </p:cNvPr>
          <p:cNvSpPr>
            <a:spLocks noChangeArrowheads="1"/>
          </p:cNvSpPr>
          <p:nvPr/>
        </p:nvSpPr>
        <p:spPr bwMode="auto">
          <a:xfrm>
            <a:off x="6324601" y="6248401"/>
            <a:ext cx="3998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b="1">
                <a:solidFill>
                  <a:srgbClr val="003300"/>
                </a:solidFill>
                <a:latin typeface="Times New Roman" panose="02020603050405020304" pitchFamily="18" charset="0"/>
              </a:rPr>
              <a:t>Hai bạn nói chuyện riêng với nhau.</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8453"/>
                                        </p:tgtEl>
                                        <p:attrNameLst>
                                          <p:attrName>style.visibility</p:attrName>
                                        </p:attrNameLst>
                                      </p:cBhvr>
                                      <p:to>
                                        <p:strVal val="visible"/>
                                      </p:to>
                                    </p:set>
                                    <p:animEffect transition="in" filter="slide(fromBottom)">
                                      <p:cBhvr>
                                        <p:cTn id="7" dur="500"/>
                                        <p:tgtEl>
                                          <p:spTgt spid="18453"/>
                                        </p:tgtEl>
                                      </p:cBhvr>
                                    </p:animEffec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8454"/>
                                        </p:tgtEl>
                                        <p:attrNameLst>
                                          <p:attrName>style.visibility</p:attrName>
                                        </p:attrNameLst>
                                      </p:cBhvr>
                                      <p:to>
                                        <p:strVal val="visible"/>
                                      </p:to>
                                    </p:set>
                                    <p:animEffect transition="in" filter="slide(fromBottom)">
                                      <p:cBhvr>
                                        <p:cTn id="12" dur="500"/>
                                        <p:tgtEl>
                                          <p:spTgt spid="18454"/>
                                        </p:tgtEl>
                                      </p:cBhvr>
                                    </p:animEffect>
                                  </p:childTnLst>
                                  <p:subTnLst>
                                    <p:audio>
                                      <p:cMediaNode>
                                        <p:cTn display="0" masterRel="sameClick">
                                          <p:stCondLst>
                                            <p:cond evt="begin" delay="0">
                                              <p:tn val="10"/>
                                            </p:cond>
                                          </p:stCondLst>
                                          <p:endCondLst>
                                            <p:cond evt="onStopAudio" delay="0">
                                              <p:tgtEl>
                                                <p:sldTgt/>
                                              </p:tgtEl>
                                            </p:cond>
                                          </p:endCondLst>
                                        </p:cTn>
                                        <p:tgtEl>
                                          <p:sndTgt r:embed="rId2" name="RINGIN.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8455"/>
                                        </p:tgtEl>
                                        <p:attrNameLst>
                                          <p:attrName>style.visibility</p:attrName>
                                        </p:attrNameLst>
                                      </p:cBhvr>
                                      <p:to>
                                        <p:strVal val="visible"/>
                                      </p:to>
                                    </p:set>
                                    <p:animEffect transition="in" filter="slide(fromBottom)">
                                      <p:cBhvr>
                                        <p:cTn id="17" dur="500"/>
                                        <p:tgtEl>
                                          <p:spTgt spid="18455"/>
                                        </p:tgtEl>
                                      </p:cBhvr>
                                    </p:animEffect>
                                  </p:childTnLst>
                                  <p:subTnLst>
                                    <p:audio>
                                      <p:cMediaNode>
                                        <p:cTn display="0" masterRel="sameClick">
                                          <p:stCondLst>
                                            <p:cond evt="begin" delay="0">
                                              <p:tn val="15"/>
                                            </p:cond>
                                          </p:stCondLst>
                                          <p:endCondLst>
                                            <p:cond evt="onStopAudio" delay="0">
                                              <p:tgtEl>
                                                <p:sldTgt/>
                                              </p:tgtEl>
                                            </p:cond>
                                          </p:endCondLst>
                                        </p:cTn>
                                        <p:tgtEl>
                                          <p:sndTgt r:embed="rId2" name="RINGIN.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18456"/>
                                        </p:tgtEl>
                                        <p:attrNameLst>
                                          <p:attrName>style.visibility</p:attrName>
                                        </p:attrNameLst>
                                      </p:cBhvr>
                                      <p:to>
                                        <p:strVal val="visible"/>
                                      </p:to>
                                    </p:set>
                                    <p:animEffect transition="in" filter="slide(fromBottom)">
                                      <p:cBhvr>
                                        <p:cTn id="22" dur="500"/>
                                        <p:tgtEl>
                                          <p:spTgt spid="18456"/>
                                        </p:tgtEl>
                                      </p:cBhvr>
                                    </p:animEffect>
                                  </p:childTnLst>
                                  <p:subTnLst>
                                    <p:audio>
                                      <p:cMediaNode>
                                        <p:cTn display="0" masterRel="sameClick">
                                          <p:stCondLst>
                                            <p:cond evt="begin" delay="0">
                                              <p:tn val="20"/>
                                            </p:cond>
                                          </p:stCondLst>
                                          <p:endCondLst>
                                            <p:cond evt="onStopAudio" delay="0">
                                              <p:tgtEl>
                                                <p:sldTgt/>
                                              </p:tgtEl>
                                            </p:cond>
                                          </p:endCondLst>
                                        </p:cTn>
                                        <p:tgtEl>
                                          <p:sndTgt r:embed="rId3" name="laser.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xit" presetSubtype="4" fill="hold" nodeType="clickEffect">
                                  <p:stCondLst>
                                    <p:cond delay="0"/>
                                  </p:stCondLst>
                                  <p:childTnLst>
                                    <p:animEffect transition="out" filter="slide(fromBottom)">
                                      <p:cBhvr>
                                        <p:cTn id="26" dur="500"/>
                                        <p:tgtEl>
                                          <p:spTgt spid="18452"/>
                                        </p:tgtEl>
                                      </p:cBhvr>
                                    </p:animEffect>
                                    <p:set>
                                      <p:cBhvr>
                                        <p:cTn id="27" dur="1" fill="hold">
                                          <p:stCondLst>
                                            <p:cond delay="499"/>
                                          </p:stCondLst>
                                        </p:cTn>
                                        <p:tgtEl>
                                          <p:spTgt spid="18452"/>
                                        </p:tgtEl>
                                        <p:attrNameLst>
                                          <p:attrName>style.visibility</p:attrName>
                                        </p:attrNameLst>
                                      </p:cBhvr>
                                      <p:to>
                                        <p:strVal val="hidden"/>
                                      </p:to>
                                    </p:set>
                                  </p:childTnLst>
                                </p:cTn>
                              </p:par>
                              <p:par>
                                <p:cTn id="28" presetID="12" presetClass="exit" presetSubtype="4" fill="hold" grpId="0" nodeType="withEffect">
                                  <p:stCondLst>
                                    <p:cond delay="0"/>
                                  </p:stCondLst>
                                  <p:childTnLst>
                                    <p:animEffect transition="out" filter="slide(fromBottom)">
                                      <p:cBhvr>
                                        <p:cTn id="29" dur="500"/>
                                        <p:tgtEl>
                                          <p:spTgt spid="18458"/>
                                        </p:tgtEl>
                                      </p:cBhvr>
                                    </p:animEffect>
                                    <p:set>
                                      <p:cBhvr>
                                        <p:cTn id="30" dur="1" fill="hold">
                                          <p:stCondLst>
                                            <p:cond delay="499"/>
                                          </p:stCondLst>
                                        </p:cTn>
                                        <p:tgtEl>
                                          <p:spTgt spid="18458"/>
                                        </p:tgtEl>
                                        <p:attrNameLst>
                                          <p:attrName>style.visibility</p:attrName>
                                        </p:attrNameLst>
                                      </p:cBhvr>
                                      <p:to>
                                        <p:strVal val="hidden"/>
                                      </p:to>
                                    </p:set>
                                  </p:childTnLst>
                                </p:cTn>
                              </p:par>
                              <p:par>
                                <p:cTn id="31" presetID="12" presetClass="exit" presetSubtype="4" fill="hold" nodeType="withEffect">
                                  <p:stCondLst>
                                    <p:cond delay="0"/>
                                  </p:stCondLst>
                                  <p:childTnLst>
                                    <p:animEffect transition="out" filter="slide(fromBottom)">
                                      <p:cBhvr>
                                        <p:cTn id="32" dur="500"/>
                                        <p:tgtEl>
                                          <p:spTgt spid="18456"/>
                                        </p:tgtEl>
                                      </p:cBhvr>
                                    </p:animEffect>
                                    <p:set>
                                      <p:cBhvr>
                                        <p:cTn id="33" dur="1" fill="hold">
                                          <p:stCondLst>
                                            <p:cond delay="499"/>
                                          </p:stCondLst>
                                        </p:cTn>
                                        <p:tgtEl>
                                          <p:spTgt spid="18456"/>
                                        </p:tgtEl>
                                        <p:attrNameLst>
                                          <p:attrName>style.visibility</p:attrName>
                                        </p:attrNameLst>
                                      </p:cBhvr>
                                      <p:to>
                                        <p:strVal val="hidden"/>
                                      </p:to>
                                    </p:set>
                                  </p:childTnLst>
                                </p:cTn>
                              </p:par>
                              <p:par>
                                <p:cTn id="34" presetID="12" presetClass="entr" presetSubtype="4" fill="hold" grpId="0" nodeType="withEffect">
                                  <p:stCondLst>
                                    <p:cond delay="0"/>
                                  </p:stCondLst>
                                  <p:childTnLst>
                                    <p:set>
                                      <p:cBhvr>
                                        <p:cTn id="35" dur="1" fill="hold">
                                          <p:stCondLst>
                                            <p:cond delay="0"/>
                                          </p:stCondLst>
                                        </p:cTn>
                                        <p:tgtEl>
                                          <p:spTgt spid="35846"/>
                                        </p:tgtEl>
                                        <p:attrNameLst>
                                          <p:attrName>style.visibility</p:attrName>
                                        </p:attrNameLst>
                                      </p:cBhvr>
                                      <p:to>
                                        <p:strVal val="visible"/>
                                      </p:to>
                                    </p:set>
                                    <p:animEffect transition="in" filter="slide(fromBottom)">
                                      <p:cBhvr>
                                        <p:cTn id="36" dur="500"/>
                                        <p:tgtEl>
                                          <p:spTgt spid="35846"/>
                                        </p:tgtEl>
                                      </p:cBhvr>
                                    </p:animEffect>
                                  </p:childTnLst>
                                </p:cTn>
                              </p:par>
                              <p:par>
                                <p:cTn id="37" presetID="12" presetClass="entr" presetSubtype="4" fill="hold" nodeType="withEffect">
                                  <p:stCondLst>
                                    <p:cond delay="0"/>
                                  </p:stCondLst>
                                  <p:childTnLst>
                                    <p:set>
                                      <p:cBhvr>
                                        <p:cTn id="38" dur="1" fill="hold">
                                          <p:stCondLst>
                                            <p:cond delay="0"/>
                                          </p:stCondLst>
                                        </p:cTn>
                                        <p:tgtEl>
                                          <p:spTgt spid="18457"/>
                                        </p:tgtEl>
                                        <p:attrNameLst>
                                          <p:attrName>style.visibility</p:attrName>
                                        </p:attrNameLst>
                                      </p:cBhvr>
                                      <p:to>
                                        <p:strVal val="visible"/>
                                      </p:to>
                                    </p:set>
                                    <p:animEffect transition="in" filter="slide(fromBottom)">
                                      <p:cBhvr>
                                        <p:cTn id="39" dur="500"/>
                                        <p:tgtEl>
                                          <p:spTgt spid="18457"/>
                                        </p:tgtEl>
                                      </p:cBhvr>
                                    </p:animEffect>
                                  </p:childTnLst>
                                  <p:subTnLst>
                                    <p:audio>
                                      <p:cMediaNode>
                                        <p:cTn display="0" masterRel="sameClick">
                                          <p:stCondLst>
                                            <p:cond evt="begin" delay="0">
                                              <p:tn val="37"/>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P spid="184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 descr="Parchment">
            <a:extLst>
              <a:ext uri="{FF2B5EF4-FFF2-40B4-BE49-F238E27FC236}">
                <a16:creationId xmlns:a16="http://schemas.microsoft.com/office/drawing/2014/main" id="{425D1F09-FF22-4158-871A-0AD9E093497D}"/>
              </a:ext>
            </a:extLst>
          </p:cNvPr>
          <p:cNvSpPr>
            <a:spLocks noChangeArrowheads="1"/>
          </p:cNvSpPr>
          <p:nvPr/>
        </p:nvSpPr>
        <p:spPr bwMode="auto">
          <a:xfrm>
            <a:off x="9436100" y="5537200"/>
            <a:ext cx="838200" cy="838200"/>
          </a:xfrm>
          <a:prstGeom prst="ellipse">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vi-VN" altLang="en-US">
              <a:solidFill>
                <a:srgbClr val="000000"/>
              </a:solidFill>
            </a:endParaRPr>
          </a:p>
        </p:txBody>
      </p:sp>
      <p:sp>
        <p:nvSpPr>
          <p:cNvPr id="19459" name="Rectangle 3">
            <a:extLst>
              <a:ext uri="{FF2B5EF4-FFF2-40B4-BE49-F238E27FC236}">
                <a16:creationId xmlns:a16="http://schemas.microsoft.com/office/drawing/2014/main" id="{05B9FDE2-9F25-4219-86AB-AC62F4F7C8A7}"/>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9460" name="Rectangle 4">
            <a:extLst>
              <a:ext uri="{FF2B5EF4-FFF2-40B4-BE49-F238E27FC236}">
                <a16:creationId xmlns:a16="http://schemas.microsoft.com/office/drawing/2014/main" id="{28A98220-C5EB-448C-A615-31FFB826E94D}"/>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9461" name="Rectangle 5">
            <a:extLst>
              <a:ext uri="{FF2B5EF4-FFF2-40B4-BE49-F238E27FC236}">
                <a16:creationId xmlns:a16="http://schemas.microsoft.com/office/drawing/2014/main" id="{D314A0F0-7D27-42B4-881D-9AAE2706EDE0}"/>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9462" name="Rectangle 6">
            <a:extLst>
              <a:ext uri="{FF2B5EF4-FFF2-40B4-BE49-F238E27FC236}">
                <a16:creationId xmlns:a16="http://schemas.microsoft.com/office/drawing/2014/main" id="{C3C9E10D-221C-4E56-937F-3AFA4635E6A7}"/>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5367" name="Text Box 9">
            <a:extLst>
              <a:ext uri="{FF2B5EF4-FFF2-40B4-BE49-F238E27FC236}">
                <a16:creationId xmlns:a16="http://schemas.microsoft.com/office/drawing/2014/main" id="{C07BAA04-167A-4D06-A20B-9202EF9F01DE}"/>
              </a:ext>
            </a:extLst>
          </p:cNvPr>
          <p:cNvSpPr txBox="1">
            <a:spLocks noChangeArrowheads="1"/>
          </p:cNvSpPr>
          <p:nvPr/>
        </p:nvSpPr>
        <p:spPr bwMode="auto">
          <a:xfrm>
            <a:off x="3200400" y="2286001"/>
            <a:ext cx="601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15368" name="Text Box 10">
            <a:extLst>
              <a:ext uri="{FF2B5EF4-FFF2-40B4-BE49-F238E27FC236}">
                <a16:creationId xmlns:a16="http://schemas.microsoft.com/office/drawing/2014/main" id="{EEDB43E4-B741-4BB5-8425-2E3863A9F42B}"/>
              </a:ext>
            </a:extLst>
          </p:cNvPr>
          <p:cNvSpPr txBox="1">
            <a:spLocks noChangeArrowheads="1"/>
          </p:cNvSpPr>
          <p:nvPr/>
        </p:nvSpPr>
        <p:spPr bwMode="auto">
          <a:xfrm>
            <a:off x="2133600" y="190500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800" b="1" i="1">
                <a:solidFill>
                  <a:srgbClr val="003300"/>
                </a:solidFill>
                <a:sym typeface="Wingdings" panose="05000000000000000000" pitchFamily="2" charset="2"/>
              </a:rPr>
              <a:t> </a:t>
            </a:r>
            <a:r>
              <a:rPr lang="en-US" altLang="en-US" sz="2800" b="1" i="1">
                <a:solidFill>
                  <a:srgbClr val="003300"/>
                </a:solidFill>
              </a:rPr>
              <a:t>Con đã làm được gì để thể hiện lòng biết ơn đối với các thương binh, liệt sĩ?</a:t>
            </a:r>
          </a:p>
        </p:txBody>
      </p:sp>
    </p:spTree>
  </p:cSld>
  <p:clrMapOvr>
    <a:masterClrMapping/>
  </p:clrMapOvr>
  <p:transition spd="med">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descr="Parchment">
            <a:extLst>
              <a:ext uri="{FF2B5EF4-FFF2-40B4-BE49-F238E27FC236}">
                <a16:creationId xmlns:a16="http://schemas.microsoft.com/office/drawing/2014/main" id="{7F1DBA8F-E2B3-4ACB-B053-D235FB04C84A}"/>
              </a:ext>
            </a:extLst>
          </p:cNvPr>
          <p:cNvSpPr>
            <a:spLocks noChangeArrowheads="1"/>
          </p:cNvSpPr>
          <p:nvPr/>
        </p:nvSpPr>
        <p:spPr bwMode="auto">
          <a:xfrm>
            <a:off x="9436100" y="5537200"/>
            <a:ext cx="838200" cy="838200"/>
          </a:xfrm>
          <a:prstGeom prst="ellipse">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vi-VN" altLang="en-US">
              <a:solidFill>
                <a:srgbClr val="000000"/>
              </a:solidFill>
            </a:endParaRPr>
          </a:p>
        </p:txBody>
      </p:sp>
      <p:sp>
        <p:nvSpPr>
          <p:cNvPr id="21507" name="Rectangle 3">
            <a:extLst>
              <a:ext uri="{FF2B5EF4-FFF2-40B4-BE49-F238E27FC236}">
                <a16:creationId xmlns:a16="http://schemas.microsoft.com/office/drawing/2014/main" id="{80B53E07-F0AE-4DC6-8151-32E2643E19BD}"/>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21508" name="Rectangle 4">
            <a:extLst>
              <a:ext uri="{FF2B5EF4-FFF2-40B4-BE49-F238E27FC236}">
                <a16:creationId xmlns:a16="http://schemas.microsoft.com/office/drawing/2014/main" id="{FE276E89-13B6-4180-BB6A-77B1691F24AA}"/>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21509" name="Rectangle 5">
            <a:extLst>
              <a:ext uri="{FF2B5EF4-FFF2-40B4-BE49-F238E27FC236}">
                <a16:creationId xmlns:a16="http://schemas.microsoft.com/office/drawing/2014/main" id="{CD0C601D-E54F-4BA6-9742-F24655BB3247}"/>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21510" name="Rectangle 6">
            <a:extLst>
              <a:ext uri="{FF2B5EF4-FFF2-40B4-BE49-F238E27FC236}">
                <a16:creationId xmlns:a16="http://schemas.microsoft.com/office/drawing/2014/main" id="{D4FF0B2B-1F9A-4BAA-B6F7-DC6B6929C45D}"/>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6391" name="Oval 9" descr="Parchment">
            <a:extLst>
              <a:ext uri="{FF2B5EF4-FFF2-40B4-BE49-F238E27FC236}">
                <a16:creationId xmlns:a16="http://schemas.microsoft.com/office/drawing/2014/main" id="{AD6F2C7A-1693-4762-9A66-DCDE3F7CAD92}"/>
              </a:ext>
            </a:extLst>
          </p:cNvPr>
          <p:cNvSpPr>
            <a:spLocks noChangeArrowheads="1"/>
          </p:cNvSpPr>
          <p:nvPr/>
        </p:nvSpPr>
        <p:spPr bwMode="auto">
          <a:xfrm>
            <a:off x="9436100" y="5537200"/>
            <a:ext cx="838200" cy="838200"/>
          </a:xfrm>
          <a:prstGeom prst="ellipse">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vi-VN" altLang="en-US">
              <a:solidFill>
                <a:srgbClr val="000000"/>
              </a:solidFill>
            </a:endParaRPr>
          </a:p>
        </p:txBody>
      </p:sp>
      <p:sp>
        <p:nvSpPr>
          <p:cNvPr id="21514" name="Rectangle 10">
            <a:extLst>
              <a:ext uri="{FF2B5EF4-FFF2-40B4-BE49-F238E27FC236}">
                <a16:creationId xmlns:a16="http://schemas.microsoft.com/office/drawing/2014/main" id="{21F652B2-50E5-463F-81FA-702416FA4F0C}"/>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21515" name="Rectangle 11">
            <a:extLst>
              <a:ext uri="{FF2B5EF4-FFF2-40B4-BE49-F238E27FC236}">
                <a16:creationId xmlns:a16="http://schemas.microsoft.com/office/drawing/2014/main" id="{FA5C72D1-4181-4B17-B8CE-FF2C6E61047E}"/>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21516" name="Rectangle 12">
            <a:extLst>
              <a:ext uri="{FF2B5EF4-FFF2-40B4-BE49-F238E27FC236}">
                <a16:creationId xmlns:a16="http://schemas.microsoft.com/office/drawing/2014/main" id="{6251C9DA-4FF1-4FD7-B305-E555454004CA}"/>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21517" name="Rectangle 13">
            <a:extLst>
              <a:ext uri="{FF2B5EF4-FFF2-40B4-BE49-F238E27FC236}">
                <a16:creationId xmlns:a16="http://schemas.microsoft.com/office/drawing/2014/main" id="{D9EE65F7-7046-4D72-BC2F-CBEFBE0C0ABC}"/>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21518" name="Text Box 14">
            <a:extLst>
              <a:ext uri="{FF2B5EF4-FFF2-40B4-BE49-F238E27FC236}">
                <a16:creationId xmlns:a16="http://schemas.microsoft.com/office/drawing/2014/main" id="{653829DF-16C8-45EB-90DD-894F1C3F9058}"/>
              </a:ext>
            </a:extLst>
          </p:cNvPr>
          <p:cNvSpPr txBox="1">
            <a:spLocks noChangeArrowheads="1"/>
          </p:cNvSpPr>
          <p:nvPr/>
        </p:nvSpPr>
        <p:spPr bwMode="auto">
          <a:xfrm>
            <a:off x="2786063" y="3200401"/>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b="1">
                <a:solidFill>
                  <a:srgbClr val="800000"/>
                </a:solidFill>
              </a:rPr>
              <a:t> 1. Con và các bạn đi học về gặp một chú thương binh đang tìm nhà người quen.</a:t>
            </a:r>
          </a:p>
        </p:txBody>
      </p:sp>
      <p:sp>
        <p:nvSpPr>
          <p:cNvPr id="16397" name="AutoShape 15">
            <a:extLst>
              <a:ext uri="{FF2B5EF4-FFF2-40B4-BE49-F238E27FC236}">
                <a16:creationId xmlns:a16="http://schemas.microsoft.com/office/drawing/2014/main" id="{6ECD4ADD-5BBF-4B7B-BB88-3117E9CF9066}"/>
              </a:ext>
            </a:extLst>
          </p:cNvPr>
          <p:cNvSpPr>
            <a:spLocks noChangeArrowheads="1"/>
          </p:cNvSpPr>
          <p:nvPr/>
        </p:nvSpPr>
        <p:spPr bwMode="auto">
          <a:xfrm>
            <a:off x="2743200" y="2362200"/>
            <a:ext cx="7391400" cy="698500"/>
          </a:xfrm>
          <a:prstGeom prst="flowChartAlternateProcess">
            <a:avLst/>
          </a:prstGeom>
          <a:solidFill>
            <a:schemeClr val="bg2"/>
          </a:solidFill>
          <a:ln w="9525">
            <a:solidFill>
              <a:srgbClr val="0033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2400" b="1">
                <a:solidFill>
                  <a:srgbClr val="000000"/>
                </a:solidFill>
              </a:rPr>
              <a:t>Con sẽ làm gì trong các tình huống sau, vì sao?</a:t>
            </a:r>
            <a:endParaRPr lang="en-US" altLang="en-US">
              <a:solidFill>
                <a:srgbClr val="000000"/>
              </a:solidFill>
            </a:endParaRPr>
          </a:p>
        </p:txBody>
      </p:sp>
      <p:sp>
        <p:nvSpPr>
          <p:cNvPr id="21520" name="Text Box 16">
            <a:extLst>
              <a:ext uri="{FF2B5EF4-FFF2-40B4-BE49-F238E27FC236}">
                <a16:creationId xmlns:a16="http://schemas.microsoft.com/office/drawing/2014/main" id="{839BADC6-312A-46A6-A964-5A69AA8B8FFF}"/>
              </a:ext>
            </a:extLst>
          </p:cNvPr>
          <p:cNvSpPr txBox="1">
            <a:spLocks noChangeArrowheads="1"/>
          </p:cNvSpPr>
          <p:nvPr/>
        </p:nvSpPr>
        <p:spPr bwMode="auto">
          <a:xfrm>
            <a:off x="2819400" y="4106864"/>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b="1">
                <a:solidFill>
                  <a:srgbClr val="800000"/>
                </a:solidFill>
              </a:rPr>
              <a:t>2. Bà Năm ở cạnh nhà con là mẹ liệt sĩ. Mấy hôm nay bà bị ốm.</a:t>
            </a:r>
          </a:p>
        </p:txBody>
      </p:sp>
      <p:sp>
        <p:nvSpPr>
          <p:cNvPr id="21521" name="Text Box 17">
            <a:extLst>
              <a:ext uri="{FF2B5EF4-FFF2-40B4-BE49-F238E27FC236}">
                <a16:creationId xmlns:a16="http://schemas.microsoft.com/office/drawing/2014/main" id="{6CDADCED-4FEC-4780-89A2-7EC2DCC7C8DD}"/>
              </a:ext>
            </a:extLst>
          </p:cNvPr>
          <p:cNvSpPr txBox="1">
            <a:spLocks noChangeArrowheads="1"/>
          </p:cNvSpPr>
          <p:nvPr/>
        </p:nvSpPr>
        <p:spPr bwMode="auto">
          <a:xfrm>
            <a:off x="2819400" y="5006976"/>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b="1">
                <a:solidFill>
                  <a:srgbClr val="800000"/>
                </a:solidFill>
              </a:rPr>
              <a:t>3. Nhân ngày 27 tháng 7, trường con tổ chức đi thăm các gia đình thương binh liệt sĩ.</a:t>
            </a:r>
          </a:p>
        </p:txBody>
      </p:sp>
      <p:sp>
        <p:nvSpPr>
          <p:cNvPr id="21522" name="Text Box 18">
            <a:extLst>
              <a:ext uri="{FF2B5EF4-FFF2-40B4-BE49-F238E27FC236}">
                <a16:creationId xmlns:a16="http://schemas.microsoft.com/office/drawing/2014/main" id="{9C5227CB-E8F2-49C3-BF36-657586327695}"/>
              </a:ext>
            </a:extLst>
          </p:cNvPr>
          <p:cNvSpPr txBox="1">
            <a:spLocks noChangeArrowheads="1"/>
          </p:cNvSpPr>
          <p:nvPr/>
        </p:nvSpPr>
        <p:spPr bwMode="auto">
          <a:xfrm>
            <a:off x="2819400" y="5867401"/>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b="1">
                <a:solidFill>
                  <a:srgbClr val="800000"/>
                </a:solidFill>
              </a:rPr>
              <a:t>4. Trong buổi lao động dọn vệ sinh khu vực nghĩa trang liệt sĩ, một số bạn bỏ ra ngoài chơi nhảy dây.</a:t>
            </a:r>
          </a:p>
        </p:txBody>
      </p:sp>
      <p:sp>
        <p:nvSpPr>
          <p:cNvPr id="21523" name="AutoShape 19">
            <a:extLst>
              <a:ext uri="{FF2B5EF4-FFF2-40B4-BE49-F238E27FC236}">
                <a16:creationId xmlns:a16="http://schemas.microsoft.com/office/drawing/2014/main" id="{8061B9F8-2D7B-4920-A172-38B48F2BB310}"/>
              </a:ext>
            </a:extLst>
          </p:cNvPr>
          <p:cNvSpPr>
            <a:spLocks noChangeArrowheads="1"/>
          </p:cNvSpPr>
          <p:nvPr/>
        </p:nvSpPr>
        <p:spPr bwMode="auto">
          <a:xfrm>
            <a:off x="5105400" y="1371600"/>
            <a:ext cx="3886200" cy="838200"/>
          </a:xfrm>
          <a:prstGeom prst="wedgeEllipseCallout">
            <a:avLst>
              <a:gd name="adj1" fmla="val -38356"/>
              <a:gd name="adj2" fmla="val 70074"/>
            </a:avLst>
          </a:prstGeom>
          <a:solidFill>
            <a:schemeClr val="accent1"/>
          </a:solidFill>
          <a:ln w="9525">
            <a:solidFill>
              <a:srgbClr val="0099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b="1">
                <a:solidFill>
                  <a:srgbClr val="000099"/>
                </a:solidFill>
              </a:rPr>
              <a:t>Thảo luận theo nhóm 6</a:t>
            </a:r>
          </a:p>
          <a:p>
            <a:pPr algn="ctr" eaLnBrk="1" fontAlgn="base" hangingPunct="1">
              <a:spcBef>
                <a:spcPct val="0"/>
              </a:spcBef>
              <a:spcAft>
                <a:spcPct val="0"/>
              </a:spcAft>
            </a:pPr>
            <a:endParaRPr lang="en-US" altLang="en-US">
              <a:solidFill>
                <a:srgbClr val="000099"/>
              </a:solidFill>
            </a:endParaRPr>
          </a:p>
        </p:txBody>
      </p:sp>
      <p:sp>
        <p:nvSpPr>
          <p:cNvPr id="21524" name="AutoShape 20">
            <a:extLst>
              <a:ext uri="{FF2B5EF4-FFF2-40B4-BE49-F238E27FC236}">
                <a16:creationId xmlns:a16="http://schemas.microsoft.com/office/drawing/2014/main" id="{43F7354E-0FA6-496B-9E8E-9A1402445B50}"/>
              </a:ext>
            </a:extLst>
          </p:cNvPr>
          <p:cNvSpPr>
            <a:spLocks noChangeArrowheads="1"/>
          </p:cNvSpPr>
          <p:nvPr/>
        </p:nvSpPr>
        <p:spPr bwMode="auto">
          <a:xfrm>
            <a:off x="1524000" y="3228975"/>
            <a:ext cx="1219200" cy="609600"/>
          </a:xfrm>
          <a:prstGeom prst="flowChartMagneticTape">
            <a:avLst/>
          </a:prstGeom>
          <a:solidFill>
            <a:srgbClr val="99CC00"/>
          </a:solidFill>
          <a:ln w="9525">
            <a:solidFill>
              <a:srgbClr val="0033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b="1">
                <a:solidFill>
                  <a:srgbClr val="000000"/>
                </a:solidFill>
              </a:rPr>
              <a:t>Nhóm 1</a:t>
            </a:r>
          </a:p>
        </p:txBody>
      </p:sp>
      <p:sp>
        <p:nvSpPr>
          <p:cNvPr id="21525" name="AutoShape 21">
            <a:extLst>
              <a:ext uri="{FF2B5EF4-FFF2-40B4-BE49-F238E27FC236}">
                <a16:creationId xmlns:a16="http://schemas.microsoft.com/office/drawing/2014/main" id="{FA2491FC-A957-44A4-B1E4-A3415FC987E4}"/>
              </a:ext>
            </a:extLst>
          </p:cNvPr>
          <p:cNvSpPr>
            <a:spLocks noChangeArrowheads="1"/>
          </p:cNvSpPr>
          <p:nvPr/>
        </p:nvSpPr>
        <p:spPr bwMode="auto">
          <a:xfrm>
            <a:off x="1524000" y="4024313"/>
            <a:ext cx="1219200" cy="609600"/>
          </a:xfrm>
          <a:prstGeom prst="flowChartMagneticTape">
            <a:avLst/>
          </a:prstGeom>
          <a:solidFill>
            <a:srgbClr val="99CC00"/>
          </a:solidFill>
          <a:ln w="9525">
            <a:solidFill>
              <a:srgbClr val="0033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b="1">
                <a:solidFill>
                  <a:srgbClr val="000000"/>
                </a:solidFill>
              </a:rPr>
              <a:t>Nhóm 2</a:t>
            </a:r>
          </a:p>
        </p:txBody>
      </p:sp>
      <p:sp>
        <p:nvSpPr>
          <p:cNvPr id="21526" name="AutoShape 22">
            <a:extLst>
              <a:ext uri="{FF2B5EF4-FFF2-40B4-BE49-F238E27FC236}">
                <a16:creationId xmlns:a16="http://schemas.microsoft.com/office/drawing/2014/main" id="{A88397E1-E500-4204-B9AD-4267D83DFBCA}"/>
              </a:ext>
            </a:extLst>
          </p:cNvPr>
          <p:cNvSpPr>
            <a:spLocks noChangeArrowheads="1"/>
          </p:cNvSpPr>
          <p:nvPr/>
        </p:nvSpPr>
        <p:spPr bwMode="auto">
          <a:xfrm>
            <a:off x="1524000" y="4972050"/>
            <a:ext cx="1219200" cy="609600"/>
          </a:xfrm>
          <a:prstGeom prst="flowChartMagneticTape">
            <a:avLst/>
          </a:prstGeom>
          <a:solidFill>
            <a:srgbClr val="99CC00"/>
          </a:solidFill>
          <a:ln w="9525">
            <a:solidFill>
              <a:srgbClr val="0033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b="1">
                <a:solidFill>
                  <a:srgbClr val="000000"/>
                </a:solidFill>
              </a:rPr>
              <a:t>Nhóm 3</a:t>
            </a:r>
          </a:p>
        </p:txBody>
      </p:sp>
      <p:sp>
        <p:nvSpPr>
          <p:cNvPr id="21527" name="AutoShape 23">
            <a:extLst>
              <a:ext uri="{FF2B5EF4-FFF2-40B4-BE49-F238E27FC236}">
                <a16:creationId xmlns:a16="http://schemas.microsoft.com/office/drawing/2014/main" id="{23A78ED3-9B88-4733-A190-F4B45F71B562}"/>
              </a:ext>
            </a:extLst>
          </p:cNvPr>
          <p:cNvSpPr>
            <a:spLocks noChangeArrowheads="1"/>
          </p:cNvSpPr>
          <p:nvPr/>
        </p:nvSpPr>
        <p:spPr bwMode="auto">
          <a:xfrm>
            <a:off x="1524000" y="5834063"/>
            <a:ext cx="1219200" cy="609600"/>
          </a:xfrm>
          <a:prstGeom prst="flowChartMagneticTape">
            <a:avLst/>
          </a:prstGeom>
          <a:solidFill>
            <a:srgbClr val="99CC00"/>
          </a:solidFill>
          <a:ln w="9525">
            <a:solidFill>
              <a:srgbClr val="0033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b="1">
                <a:solidFill>
                  <a:srgbClr val="000000"/>
                </a:solidFill>
              </a:rPr>
              <a:t>3 nhóm</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523"/>
                                        </p:tgtEl>
                                        <p:attrNameLst>
                                          <p:attrName>style.visibility</p:attrName>
                                        </p:attrNameLst>
                                      </p:cBhvr>
                                      <p:to>
                                        <p:strVal val="visible"/>
                                      </p:to>
                                    </p:set>
                                    <p:animEffect transition="in" filter="slide(fromBottom)">
                                      <p:cBhvr>
                                        <p:cTn id="7" dur="500"/>
                                        <p:tgtEl>
                                          <p:spTgt spid="21523"/>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1526"/>
                                        </p:tgtEl>
                                        <p:attrNameLst>
                                          <p:attrName>style.visibility</p:attrName>
                                        </p:attrNameLst>
                                      </p:cBhvr>
                                      <p:to>
                                        <p:strVal val="visible"/>
                                      </p:to>
                                    </p:set>
                                    <p:animEffect transition="in" filter="wedge">
                                      <p:cBhvr>
                                        <p:cTn id="10" dur="1000"/>
                                        <p:tgtEl>
                                          <p:spTgt spid="21526"/>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1525"/>
                                        </p:tgtEl>
                                        <p:attrNameLst>
                                          <p:attrName>style.visibility</p:attrName>
                                        </p:attrNameLst>
                                      </p:cBhvr>
                                      <p:to>
                                        <p:strVal val="visible"/>
                                      </p:to>
                                    </p:set>
                                    <p:animEffect transition="in" filter="wedge">
                                      <p:cBhvr>
                                        <p:cTn id="13" dur="1000"/>
                                        <p:tgtEl>
                                          <p:spTgt spid="21525"/>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1524"/>
                                        </p:tgtEl>
                                        <p:attrNameLst>
                                          <p:attrName>style.visibility</p:attrName>
                                        </p:attrNameLst>
                                      </p:cBhvr>
                                      <p:to>
                                        <p:strVal val="visible"/>
                                      </p:to>
                                    </p:set>
                                    <p:animEffect transition="in" filter="wedge">
                                      <p:cBhvr>
                                        <p:cTn id="16" dur="1000"/>
                                        <p:tgtEl>
                                          <p:spTgt spid="21524"/>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21527"/>
                                        </p:tgtEl>
                                        <p:attrNameLst>
                                          <p:attrName>style.visibility</p:attrName>
                                        </p:attrNameLst>
                                      </p:cBhvr>
                                      <p:to>
                                        <p:strVal val="visible"/>
                                      </p:to>
                                    </p:set>
                                    <p:animEffect transition="in" filter="wedge">
                                      <p:cBhvr>
                                        <p:cTn id="19" dur="1000"/>
                                        <p:tgtEl>
                                          <p:spTgt spid="2152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mph" presetSubtype="2" fill="hold" nodeType="clickEffect">
                                  <p:stCondLst>
                                    <p:cond delay="0"/>
                                  </p:stCondLst>
                                  <p:childTnLst>
                                    <p:animClr clrSpc="rgb" dir="cw">
                                      <p:cBhvr>
                                        <p:cTn id="23" dur="1000" fill="hold"/>
                                        <p:tgtEl>
                                          <p:spTgt spid="21518"/>
                                        </p:tgtEl>
                                        <p:attrNameLst>
                                          <p:attrName>fillcolor</p:attrName>
                                        </p:attrNameLst>
                                      </p:cBhvr>
                                      <p:to>
                                        <a:srgbClr val="CCFF99"/>
                                      </p:to>
                                    </p:animClr>
                                    <p:set>
                                      <p:cBhvr>
                                        <p:cTn id="24" dur="1000" fill="hold"/>
                                        <p:tgtEl>
                                          <p:spTgt spid="21518"/>
                                        </p:tgtEl>
                                        <p:attrNameLst>
                                          <p:attrName>fill.type</p:attrName>
                                        </p:attrNameLst>
                                      </p:cBhvr>
                                      <p:to>
                                        <p:strVal val="solid"/>
                                      </p:to>
                                    </p:set>
                                    <p:set>
                                      <p:cBhvr>
                                        <p:cTn id="25" dur="1000" fill="hold"/>
                                        <p:tgtEl>
                                          <p:spTgt spid="21518"/>
                                        </p:tgtEl>
                                        <p:attrNameLst>
                                          <p:attrName>fill.on</p:attrName>
                                        </p:attrNameLst>
                                      </p:cBhvr>
                                      <p:to>
                                        <p:strVal val="true"/>
                                      </p:to>
                                    </p:set>
                                  </p:childTnLst>
                                </p:cTn>
                              </p:par>
                              <p:par>
                                <p:cTn id="26" presetID="12" presetClass="exit" presetSubtype="4" fill="hold" grpId="1" nodeType="withEffect">
                                  <p:stCondLst>
                                    <p:cond delay="0"/>
                                  </p:stCondLst>
                                  <p:childTnLst>
                                    <p:animEffect transition="out" filter="slide(fromBottom)">
                                      <p:cBhvr>
                                        <p:cTn id="27" dur="500"/>
                                        <p:tgtEl>
                                          <p:spTgt spid="21523"/>
                                        </p:tgtEl>
                                      </p:cBhvr>
                                    </p:animEffect>
                                    <p:set>
                                      <p:cBhvr>
                                        <p:cTn id="28" dur="1" fill="hold">
                                          <p:stCondLst>
                                            <p:cond delay="499"/>
                                          </p:stCondLst>
                                        </p:cTn>
                                        <p:tgtEl>
                                          <p:spTgt spid="21523"/>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mph" presetSubtype="2" fill="hold" nodeType="clickEffect">
                                  <p:stCondLst>
                                    <p:cond delay="0"/>
                                  </p:stCondLst>
                                  <p:childTnLst>
                                    <p:animClr clrSpc="rgb" dir="cw">
                                      <p:cBhvr>
                                        <p:cTn id="32" dur="1000" fill="hold"/>
                                        <p:tgtEl>
                                          <p:spTgt spid="21520"/>
                                        </p:tgtEl>
                                        <p:attrNameLst>
                                          <p:attrName>fillcolor</p:attrName>
                                        </p:attrNameLst>
                                      </p:cBhvr>
                                      <p:to>
                                        <a:srgbClr val="CCFF99"/>
                                      </p:to>
                                    </p:animClr>
                                    <p:set>
                                      <p:cBhvr>
                                        <p:cTn id="33" dur="1000" fill="hold"/>
                                        <p:tgtEl>
                                          <p:spTgt spid="21520"/>
                                        </p:tgtEl>
                                        <p:attrNameLst>
                                          <p:attrName>fill.type</p:attrName>
                                        </p:attrNameLst>
                                      </p:cBhvr>
                                      <p:to>
                                        <p:strVal val="solid"/>
                                      </p:to>
                                    </p:set>
                                    <p:set>
                                      <p:cBhvr>
                                        <p:cTn id="34" dur="1000" fill="hold"/>
                                        <p:tgtEl>
                                          <p:spTgt spid="21520"/>
                                        </p:tgtEl>
                                        <p:attrNameLst>
                                          <p:attrName>fill.on</p:attrName>
                                        </p:attrNameLst>
                                      </p:cBhvr>
                                      <p:to>
                                        <p:strVal val="true"/>
                                      </p:to>
                                    </p:set>
                                  </p:childTnLst>
                                </p:cTn>
                              </p:par>
                              <p:par>
                                <p:cTn id="35" presetID="12" presetClass="exit" presetSubtype="4" fill="hold" grpId="1" nodeType="withEffect">
                                  <p:stCondLst>
                                    <p:cond delay="0"/>
                                  </p:stCondLst>
                                  <p:childTnLst>
                                    <p:animEffect transition="out" filter="slide(fromBottom)">
                                      <p:cBhvr>
                                        <p:cTn id="36" dur="500"/>
                                        <p:tgtEl>
                                          <p:spTgt spid="21524"/>
                                        </p:tgtEl>
                                      </p:cBhvr>
                                    </p:animEffect>
                                    <p:set>
                                      <p:cBhvr>
                                        <p:cTn id="37" dur="1" fill="hold">
                                          <p:stCondLst>
                                            <p:cond delay="499"/>
                                          </p:stCondLst>
                                        </p:cTn>
                                        <p:tgtEl>
                                          <p:spTgt spid="21524"/>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mph" presetSubtype="2" fill="hold" nodeType="clickEffect">
                                  <p:stCondLst>
                                    <p:cond delay="0"/>
                                  </p:stCondLst>
                                  <p:childTnLst>
                                    <p:animClr clrSpc="rgb" dir="cw">
                                      <p:cBhvr>
                                        <p:cTn id="41" dur="1000" fill="hold"/>
                                        <p:tgtEl>
                                          <p:spTgt spid="21521"/>
                                        </p:tgtEl>
                                        <p:attrNameLst>
                                          <p:attrName>fillcolor</p:attrName>
                                        </p:attrNameLst>
                                      </p:cBhvr>
                                      <p:to>
                                        <a:srgbClr val="CCFF99"/>
                                      </p:to>
                                    </p:animClr>
                                    <p:set>
                                      <p:cBhvr>
                                        <p:cTn id="42" dur="1000" fill="hold"/>
                                        <p:tgtEl>
                                          <p:spTgt spid="21521"/>
                                        </p:tgtEl>
                                        <p:attrNameLst>
                                          <p:attrName>fill.type</p:attrName>
                                        </p:attrNameLst>
                                      </p:cBhvr>
                                      <p:to>
                                        <p:strVal val="solid"/>
                                      </p:to>
                                    </p:set>
                                    <p:set>
                                      <p:cBhvr>
                                        <p:cTn id="43" dur="1000" fill="hold"/>
                                        <p:tgtEl>
                                          <p:spTgt spid="21521"/>
                                        </p:tgtEl>
                                        <p:attrNameLst>
                                          <p:attrName>fill.on</p:attrName>
                                        </p:attrNameLst>
                                      </p:cBhvr>
                                      <p:to>
                                        <p:strVal val="true"/>
                                      </p:to>
                                    </p:set>
                                  </p:childTnLst>
                                </p:cTn>
                              </p:par>
                              <p:par>
                                <p:cTn id="44" presetID="12" presetClass="exit" presetSubtype="4" fill="hold" grpId="1" nodeType="withEffect">
                                  <p:stCondLst>
                                    <p:cond delay="0"/>
                                  </p:stCondLst>
                                  <p:childTnLst>
                                    <p:animEffect transition="out" filter="slide(fromBottom)">
                                      <p:cBhvr>
                                        <p:cTn id="45" dur="500"/>
                                        <p:tgtEl>
                                          <p:spTgt spid="21525"/>
                                        </p:tgtEl>
                                      </p:cBhvr>
                                    </p:animEffect>
                                    <p:set>
                                      <p:cBhvr>
                                        <p:cTn id="46" dur="1" fill="hold">
                                          <p:stCondLst>
                                            <p:cond delay="499"/>
                                          </p:stCondLst>
                                        </p:cTn>
                                        <p:tgtEl>
                                          <p:spTgt spid="21525"/>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mph" presetSubtype="2" fill="hold" nodeType="clickEffect">
                                  <p:stCondLst>
                                    <p:cond delay="0"/>
                                  </p:stCondLst>
                                  <p:childTnLst>
                                    <p:animClr clrSpc="rgb" dir="cw">
                                      <p:cBhvr>
                                        <p:cTn id="50" dur="1000" fill="hold"/>
                                        <p:tgtEl>
                                          <p:spTgt spid="21522"/>
                                        </p:tgtEl>
                                        <p:attrNameLst>
                                          <p:attrName>fillcolor</p:attrName>
                                        </p:attrNameLst>
                                      </p:cBhvr>
                                      <p:to>
                                        <a:srgbClr val="CCFF99"/>
                                      </p:to>
                                    </p:animClr>
                                    <p:set>
                                      <p:cBhvr>
                                        <p:cTn id="51" dur="1000" fill="hold"/>
                                        <p:tgtEl>
                                          <p:spTgt spid="21522"/>
                                        </p:tgtEl>
                                        <p:attrNameLst>
                                          <p:attrName>fill.type</p:attrName>
                                        </p:attrNameLst>
                                      </p:cBhvr>
                                      <p:to>
                                        <p:strVal val="solid"/>
                                      </p:to>
                                    </p:set>
                                    <p:set>
                                      <p:cBhvr>
                                        <p:cTn id="52" dur="1000" fill="hold"/>
                                        <p:tgtEl>
                                          <p:spTgt spid="21522"/>
                                        </p:tgtEl>
                                        <p:attrNameLst>
                                          <p:attrName>fill.on</p:attrName>
                                        </p:attrNameLst>
                                      </p:cBhvr>
                                      <p:to>
                                        <p:strVal val="true"/>
                                      </p:to>
                                    </p:set>
                                  </p:childTnLst>
                                </p:cTn>
                              </p:par>
                              <p:par>
                                <p:cTn id="53" presetID="12" presetClass="exit" presetSubtype="4" fill="hold" grpId="1" nodeType="withEffect">
                                  <p:stCondLst>
                                    <p:cond delay="0"/>
                                  </p:stCondLst>
                                  <p:childTnLst>
                                    <p:animEffect transition="out" filter="slide(fromBottom)">
                                      <p:cBhvr>
                                        <p:cTn id="54" dur="500"/>
                                        <p:tgtEl>
                                          <p:spTgt spid="21526"/>
                                        </p:tgtEl>
                                      </p:cBhvr>
                                    </p:animEffect>
                                    <p:set>
                                      <p:cBhvr>
                                        <p:cTn id="55" dur="1" fill="hold">
                                          <p:stCondLst>
                                            <p:cond delay="499"/>
                                          </p:stCondLst>
                                        </p:cTn>
                                        <p:tgtEl>
                                          <p:spTgt spid="215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3" grpId="0" animBg="1"/>
      <p:bldP spid="21523" grpId="1" animBg="1"/>
      <p:bldP spid="21524" grpId="0" animBg="1"/>
      <p:bldP spid="21524" grpId="1" animBg="1"/>
      <p:bldP spid="21525" grpId="0" animBg="1"/>
      <p:bldP spid="21525" grpId="1" animBg="1"/>
      <p:bldP spid="21526" grpId="0" animBg="1"/>
      <p:bldP spid="21526" grpId="1" animBg="1"/>
      <p:bldP spid="215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val 2" descr="Parchment">
            <a:extLst>
              <a:ext uri="{FF2B5EF4-FFF2-40B4-BE49-F238E27FC236}">
                <a16:creationId xmlns:a16="http://schemas.microsoft.com/office/drawing/2014/main" id="{403BDAB4-007F-4A8B-ABBF-DA84A95029CC}"/>
              </a:ext>
            </a:extLst>
          </p:cNvPr>
          <p:cNvSpPr>
            <a:spLocks noChangeArrowheads="1"/>
          </p:cNvSpPr>
          <p:nvPr/>
        </p:nvSpPr>
        <p:spPr bwMode="auto">
          <a:xfrm>
            <a:off x="9436100" y="5537200"/>
            <a:ext cx="838200" cy="838200"/>
          </a:xfrm>
          <a:prstGeom prst="ellipse">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vi-VN" altLang="en-US">
              <a:solidFill>
                <a:srgbClr val="000000"/>
              </a:solidFill>
            </a:endParaRPr>
          </a:p>
        </p:txBody>
      </p:sp>
      <p:sp>
        <p:nvSpPr>
          <p:cNvPr id="22531" name="Rectangle 3">
            <a:extLst>
              <a:ext uri="{FF2B5EF4-FFF2-40B4-BE49-F238E27FC236}">
                <a16:creationId xmlns:a16="http://schemas.microsoft.com/office/drawing/2014/main" id="{32ACD2BE-9401-4307-A361-FF014BD05783}"/>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22532" name="Rectangle 4">
            <a:extLst>
              <a:ext uri="{FF2B5EF4-FFF2-40B4-BE49-F238E27FC236}">
                <a16:creationId xmlns:a16="http://schemas.microsoft.com/office/drawing/2014/main" id="{BAAC1230-0D2C-4990-A088-A1F7FA78656E}"/>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22533" name="Rectangle 5">
            <a:extLst>
              <a:ext uri="{FF2B5EF4-FFF2-40B4-BE49-F238E27FC236}">
                <a16:creationId xmlns:a16="http://schemas.microsoft.com/office/drawing/2014/main" id="{68531641-0249-44F5-99CE-A7D7B95C203C}"/>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22534" name="Rectangle 6">
            <a:extLst>
              <a:ext uri="{FF2B5EF4-FFF2-40B4-BE49-F238E27FC236}">
                <a16:creationId xmlns:a16="http://schemas.microsoft.com/office/drawing/2014/main" id="{7AB05F67-0075-43FF-A967-53D9AC030B00}"/>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7415" name="Oval 9" descr="Parchment">
            <a:extLst>
              <a:ext uri="{FF2B5EF4-FFF2-40B4-BE49-F238E27FC236}">
                <a16:creationId xmlns:a16="http://schemas.microsoft.com/office/drawing/2014/main" id="{622A307B-869E-42A6-9F70-75AD67AAF24B}"/>
              </a:ext>
            </a:extLst>
          </p:cNvPr>
          <p:cNvSpPr>
            <a:spLocks noChangeArrowheads="1"/>
          </p:cNvSpPr>
          <p:nvPr/>
        </p:nvSpPr>
        <p:spPr bwMode="auto">
          <a:xfrm>
            <a:off x="9436100" y="5537200"/>
            <a:ext cx="838200" cy="838200"/>
          </a:xfrm>
          <a:prstGeom prst="ellipse">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vi-VN" altLang="en-US">
              <a:solidFill>
                <a:srgbClr val="000000"/>
              </a:solidFill>
            </a:endParaRPr>
          </a:p>
        </p:txBody>
      </p:sp>
      <p:sp>
        <p:nvSpPr>
          <p:cNvPr id="22538" name="Rectangle 10">
            <a:extLst>
              <a:ext uri="{FF2B5EF4-FFF2-40B4-BE49-F238E27FC236}">
                <a16:creationId xmlns:a16="http://schemas.microsoft.com/office/drawing/2014/main" id="{F01DA0B1-E860-4C72-A1A1-01343B4EB7DB}"/>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22539" name="Rectangle 11">
            <a:extLst>
              <a:ext uri="{FF2B5EF4-FFF2-40B4-BE49-F238E27FC236}">
                <a16:creationId xmlns:a16="http://schemas.microsoft.com/office/drawing/2014/main" id="{8FDF819D-E03A-4B62-8908-64F92FF34E4B}"/>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22540" name="Rectangle 12">
            <a:extLst>
              <a:ext uri="{FF2B5EF4-FFF2-40B4-BE49-F238E27FC236}">
                <a16:creationId xmlns:a16="http://schemas.microsoft.com/office/drawing/2014/main" id="{02DF882A-3E1E-46A6-B836-56801C93F0E2}"/>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22541" name="Rectangle 13">
            <a:extLst>
              <a:ext uri="{FF2B5EF4-FFF2-40B4-BE49-F238E27FC236}">
                <a16:creationId xmlns:a16="http://schemas.microsoft.com/office/drawing/2014/main" id="{4935F58D-5DEE-4560-BB91-9C1F931FA97D}"/>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22542" name="Text Box 14">
            <a:extLst>
              <a:ext uri="{FF2B5EF4-FFF2-40B4-BE49-F238E27FC236}">
                <a16:creationId xmlns:a16="http://schemas.microsoft.com/office/drawing/2014/main" id="{892E6C75-C961-4C27-9047-984A1F2785A4}"/>
              </a:ext>
            </a:extLst>
          </p:cNvPr>
          <p:cNvSpPr txBox="1">
            <a:spLocks noChangeArrowheads="1"/>
          </p:cNvSpPr>
          <p:nvPr/>
        </p:nvSpPr>
        <p:spPr bwMode="auto">
          <a:xfrm>
            <a:off x="2057400" y="1905000"/>
            <a:ext cx="8001000" cy="831850"/>
          </a:xfrm>
          <a:prstGeom prst="rect">
            <a:avLst/>
          </a:prstGeom>
          <a:solidFill>
            <a:srgbClr val="99CC00">
              <a:alpha val="70195"/>
            </a:srgbClr>
          </a:solidFill>
          <a:ln w="9525">
            <a:solidFill>
              <a:srgbClr val="00330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b="1">
                <a:solidFill>
                  <a:srgbClr val="000000"/>
                </a:solidFill>
                <a:sym typeface="Wingdings" panose="05000000000000000000" pitchFamily="2" charset="2"/>
              </a:rPr>
              <a:t> Chúng ta cần làm gì để thể hiện lòng biết ơn của mình đối với các thương binh, liệt sĩ?</a:t>
            </a:r>
          </a:p>
        </p:txBody>
      </p:sp>
      <p:sp>
        <p:nvSpPr>
          <p:cNvPr id="22543" name="AutoShape 15">
            <a:extLst>
              <a:ext uri="{FF2B5EF4-FFF2-40B4-BE49-F238E27FC236}">
                <a16:creationId xmlns:a16="http://schemas.microsoft.com/office/drawing/2014/main" id="{7B7904B2-9603-4EEF-B110-F761F925E45B}"/>
              </a:ext>
            </a:extLst>
          </p:cNvPr>
          <p:cNvSpPr>
            <a:spLocks noChangeArrowheads="1"/>
          </p:cNvSpPr>
          <p:nvPr/>
        </p:nvSpPr>
        <p:spPr bwMode="auto">
          <a:xfrm>
            <a:off x="2057400" y="2971800"/>
            <a:ext cx="8001000" cy="2590800"/>
          </a:xfrm>
          <a:prstGeom prst="horizontalScroll">
            <a:avLst>
              <a:gd name="adj" fmla="val 12500"/>
            </a:avLst>
          </a:prstGeom>
          <a:gradFill rotWithShape="1">
            <a:gsLst>
              <a:gs pos="0">
                <a:srgbClr val="99CC00">
                  <a:alpha val="70000"/>
                </a:srgbClr>
              </a:gs>
              <a:gs pos="100000">
                <a:schemeClr val="bg1"/>
              </a:gs>
            </a:gsLst>
            <a:lin ang="5400000" scaled="1"/>
          </a:gra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400" b="1">
                <a:solidFill>
                  <a:srgbClr val="003300"/>
                </a:solidFill>
                <a:latin typeface="Times New Roman" panose="02020603050405020304" pitchFamily="18" charset="0"/>
              </a:rPr>
              <a:t>Thương binh, liệt sĩ là những người có công lao to lớn đối </a:t>
            </a:r>
          </a:p>
          <a:p>
            <a:pPr eaLnBrk="1" fontAlgn="base" hangingPunct="1">
              <a:spcBef>
                <a:spcPct val="0"/>
              </a:spcBef>
              <a:spcAft>
                <a:spcPct val="0"/>
              </a:spcAft>
            </a:pPr>
            <a:r>
              <a:rPr lang="en-US" altLang="en-US" sz="2400" b="1">
                <a:solidFill>
                  <a:srgbClr val="003300"/>
                </a:solidFill>
                <a:latin typeface="Times New Roman" panose="02020603050405020304" pitchFamily="18" charset="0"/>
              </a:rPr>
              <a:t>với Tổ quốc.</a:t>
            </a:r>
            <a:r>
              <a:rPr lang="en-US" altLang="en-US">
                <a:solidFill>
                  <a:srgbClr val="000000"/>
                </a:solidFill>
              </a:rPr>
              <a:t> </a:t>
            </a:r>
            <a:r>
              <a:rPr lang="en-US" altLang="en-US" sz="2400" b="1">
                <a:solidFill>
                  <a:srgbClr val="003300"/>
                </a:solidFill>
                <a:latin typeface="Times New Roman" panose="02020603050405020304" pitchFamily="18" charset="0"/>
              </a:rPr>
              <a:t>Chúng ta cần phải tham gia những việc làm </a:t>
            </a:r>
          </a:p>
          <a:p>
            <a:pPr eaLnBrk="1" fontAlgn="base" hangingPunct="1">
              <a:spcBef>
                <a:spcPct val="0"/>
              </a:spcBef>
              <a:spcAft>
                <a:spcPct val="0"/>
              </a:spcAft>
            </a:pPr>
            <a:r>
              <a:rPr lang="en-US" altLang="en-US" sz="2400" b="1">
                <a:solidFill>
                  <a:srgbClr val="003300"/>
                </a:solidFill>
                <a:latin typeface="Times New Roman" panose="02020603050405020304" pitchFamily="18" charset="0"/>
              </a:rPr>
              <a:t>phù hợp để tỏ lòng kính trọng, biết ơn các thương binh, </a:t>
            </a:r>
          </a:p>
          <a:p>
            <a:pPr eaLnBrk="1" fontAlgn="base" hangingPunct="1">
              <a:spcBef>
                <a:spcPct val="0"/>
              </a:spcBef>
              <a:spcAft>
                <a:spcPct val="0"/>
              </a:spcAft>
            </a:pPr>
            <a:r>
              <a:rPr lang="en-US" altLang="en-US" sz="2400" b="1">
                <a:solidFill>
                  <a:srgbClr val="003300"/>
                </a:solidFill>
                <a:latin typeface="Times New Roman" panose="02020603050405020304" pitchFamily="18" charset="0"/>
              </a:rPr>
              <a:t>liệt sĩ.</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543"/>
                                        </p:tgtEl>
                                        <p:attrNameLst>
                                          <p:attrName>style.visibility</p:attrName>
                                        </p:attrNameLst>
                                      </p:cBhvr>
                                      <p:to>
                                        <p:strVal val="visible"/>
                                      </p:to>
                                    </p:set>
                                    <p:animEffect transition="in" filter="slide(fromBottom)">
                                      <p:cBhvr>
                                        <p:cTn id="7" dur="500"/>
                                        <p:tgtEl>
                                          <p:spTgt spid="2254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2" presetClass="exit" presetSubtype="4" fill="hold" grpId="0" nodeType="withEffect">
                                  <p:stCondLst>
                                    <p:cond delay="0"/>
                                  </p:stCondLst>
                                  <p:childTnLst>
                                    <p:animEffect transition="out" filter="slide(fromBottom)">
                                      <p:cBhvr>
                                        <p:cTn id="9" dur="500"/>
                                        <p:tgtEl>
                                          <p:spTgt spid="22542"/>
                                        </p:tgtEl>
                                      </p:cBhvr>
                                    </p:animEffect>
                                    <p:set>
                                      <p:cBhvr>
                                        <p:cTn id="10" dur="1" fill="hold">
                                          <p:stCondLst>
                                            <p:cond delay="499"/>
                                          </p:stCondLst>
                                        </p:cTn>
                                        <p:tgtEl>
                                          <p:spTgt spid="225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animBg="1"/>
      <p:bldP spid="225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descr="Parchment">
            <a:extLst>
              <a:ext uri="{FF2B5EF4-FFF2-40B4-BE49-F238E27FC236}">
                <a16:creationId xmlns:a16="http://schemas.microsoft.com/office/drawing/2014/main" id="{3DD370EE-3C1D-462F-8AC9-19ACA785C774}"/>
              </a:ext>
            </a:extLst>
          </p:cNvPr>
          <p:cNvSpPr>
            <a:spLocks noChangeArrowheads="1"/>
          </p:cNvSpPr>
          <p:nvPr/>
        </p:nvSpPr>
        <p:spPr bwMode="auto">
          <a:xfrm>
            <a:off x="9436100" y="5537200"/>
            <a:ext cx="838200" cy="838200"/>
          </a:xfrm>
          <a:prstGeom prst="ellipse">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vi-VN" altLang="en-US">
              <a:solidFill>
                <a:srgbClr val="000000"/>
              </a:solidFill>
            </a:endParaRPr>
          </a:p>
        </p:txBody>
      </p:sp>
      <p:sp>
        <p:nvSpPr>
          <p:cNvPr id="31747" name="Rectangle 3">
            <a:extLst>
              <a:ext uri="{FF2B5EF4-FFF2-40B4-BE49-F238E27FC236}">
                <a16:creationId xmlns:a16="http://schemas.microsoft.com/office/drawing/2014/main" id="{553DD890-08A4-409B-BA30-4059CB6EB9C9}"/>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31748" name="Rectangle 4">
            <a:extLst>
              <a:ext uri="{FF2B5EF4-FFF2-40B4-BE49-F238E27FC236}">
                <a16:creationId xmlns:a16="http://schemas.microsoft.com/office/drawing/2014/main" id="{6D9BE54A-8683-4085-B69F-A741DF38BB45}"/>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31749" name="Rectangle 5">
            <a:extLst>
              <a:ext uri="{FF2B5EF4-FFF2-40B4-BE49-F238E27FC236}">
                <a16:creationId xmlns:a16="http://schemas.microsoft.com/office/drawing/2014/main" id="{80591381-8737-403B-829D-BF3E6908072B}"/>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31750" name="Rectangle 6">
            <a:extLst>
              <a:ext uri="{FF2B5EF4-FFF2-40B4-BE49-F238E27FC236}">
                <a16:creationId xmlns:a16="http://schemas.microsoft.com/office/drawing/2014/main" id="{D0088532-711E-412E-BAF7-62C9CA9E6A7E}"/>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8439" name="Oval 9" descr="Parchment">
            <a:extLst>
              <a:ext uri="{FF2B5EF4-FFF2-40B4-BE49-F238E27FC236}">
                <a16:creationId xmlns:a16="http://schemas.microsoft.com/office/drawing/2014/main" id="{A7B7DDDA-6F08-40C0-96B7-69F7469925C9}"/>
              </a:ext>
            </a:extLst>
          </p:cNvPr>
          <p:cNvSpPr>
            <a:spLocks noChangeArrowheads="1"/>
          </p:cNvSpPr>
          <p:nvPr/>
        </p:nvSpPr>
        <p:spPr bwMode="auto">
          <a:xfrm>
            <a:off x="9436100" y="5537200"/>
            <a:ext cx="838200" cy="838200"/>
          </a:xfrm>
          <a:prstGeom prst="ellipse">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vi-VN" altLang="en-US">
              <a:solidFill>
                <a:srgbClr val="000000"/>
              </a:solidFill>
            </a:endParaRPr>
          </a:p>
        </p:txBody>
      </p:sp>
      <p:sp>
        <p:nvSpPr>
          <p:cNvPr id="31754" name="Rectangle 10">
            <a:extLst>
              <a:ext uri="{FF2B5EF4-FFF2-40B4-BE49-F238E27FC236}">
                <a16:creationId xmlns:a16="http://schemas.microsoft.com/office/drawing/2014/main" id="{BA5FF1DD-69B7-434E-8C22-38978293E819}"/>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31755" name="Rectangle 11">
            <a:extLst>
              <a:ext uri="{FF2B5EF4-FFF2-40B4-BE49-F238E27FC236}">
                <a16:creationId xmlns:a16="http://schemas.microsoft.com/office/drawing/2014/main" id="{137F1FB2-EB84-4F8C-B2CD-B097175EB25F}"/>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31756" name="Rectangle 12">
            <a:extLst>
              <a:ext uri="{FF2B5EF4-FFF2-40B4-BE49-F238E27FC236}">
                <a16:creationId xmlns:a16="http://schemas.microsoft.com/office/drawing/2014/main" id="{76A9633D-92DF-499D-B479-6C6788BA3F08}"/>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31757" name="Rectangle 13">
            <a:extLst>
              <a:ext uri="{FF2B5EF4-FFF2-40B4-BE49-F238E27FC236}">
                <a16:creationId xmlns:a16="http://schemas.microsoft.com/office/drawing/2014/main" id="{3910372E-C23B-42E1-9556-9932CB649B08}"/>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8444" name="Oval 16" descr="Parchment">
            <a:extLst>
              <a:ext uri="{FF2B5EF4-FFF2-40B4-BE49-F238E27FC236}">
                <a16:creationId xmlns:a16="http://schemas.microsoft.com/office/drawing/2014/main" id="{4A62D1E5-F35A-4655-AA09-AA2C552B6BB3}"/>
              </a:ext>
            </a:extLst>
          </p:cNvPr>
          <p:cNvSpPr>
            <a:spLocks noChangeArrowheads="1"/>
          </p:cNvSpPr>
          <p:nvPr/>
        </p:nvSpPr>
        <p:spPr bwMode="auto">
          <a:xfrm>
            <a:off x="9436100" y="5537200"/>
            <a:ext cx="838200" cy="838200"/>
          </a:xfrm>
          <a:prstGeom prst="ellipse">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vi-VN" altLang="en-US">
              <a:solidFill>
                <a:srgbClr val="000000"/>
              </a:solidFill>
            </a:endParaRPr>
          </a:p>
        </p:txBody>
      </p:sp>
      <p:sp>
        <p:nvSpPr>
          <p:cNvPr id="31761" name="WordArt 177">
            <a:extLst>
              <a:ext uri="{FF2B5EF4-FFF2-40B4-BE49-F238E27FC236}">
                <a16:creationId xmlns:a16="http://schemas.microsoft.com/office/drawing/2014/main" id="{058384F5-5F9C-44F6-B4E7-67893463A67A}"/>
              </a:ext>
            </a:extLst>
          </p:cNvPr>
          <p:cNvSpPr>
            <a:spLocks noChangeArrowheads="1" noChangeShapeType="1" noTextEdit="1"/>
          </p:cNvSpPr>
          <p:nvPr/>
        </p:nvSpPr>
        <p:spPr bwMode="auto">
          <a:xfrm>
            <a:off x="4419600" y="0"/>
            <a:ext cx="3429000" cy="508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583"/>
              </a:avLst>
            </a:prstTxWarp>
          </a:bodyPr>
          <a:lstStyle/>
          <a:p>
            <a:pPr algn="ctr" fontAlgn="base">
              <a:spcBef>
                <a:spcPct val="0"/>
              </a:spcBef>
              <a:spcAft>
                <a:spcPct val="0"/>
              </a:spcAft>
            </a:pPr>
            <a:r>
              <a:rPr lang="en-US" sz="3600" b="1" kern="10">
                <a:solidFill>
                  <a:srgbClr val="660066"/>
                </a:solidFill>
                <a:effectLst>
                  <a:outerShdw dist="35921" dir="2700000" algn="ctr" rotWithShape="0">
                    <a:srgbClr val="C0C0C0">
                      <a:alpha val="79999"/>
                    </a:srgbClr>
                  </a:outerShdw>
                </a:effectLst>
                <a:latin typeface="Tahoma" panose="020B0604030504040204" pitchFamily="34" charset="0"/>
                <a:ea typeface="Tahoma" panose="020B0604030504040204" pitchFamily="34" charset="0"/>
                <a:cs typeface="Tahoma" panose="020B0604030504040204" pitchFamily="34" charset="0"/>
              </a:rPr>
              <a:t>Giải ô chữ</a:t>
            </a:r>
          </a:p>
        </p:txBody>
      </p:sp>
      <p:sp>
        <p:nvSpPr>
          <p:cNvPr id="3268" name="AutoShape 196">
            <a:extLst>
              <a:ext uri="{FF2B5EF4-FFF2-40B4-BE49-F238E27FC236}">
                <a16:creationId xmlns:a16="http://schemas.microsoft.com/office/drawing/2014/main" id="{75EDCCFA-4F62-4F13-BE97-01B2EE7381CA}"/>
              </a:ext>
            </a:extLst>
          </p:cNvPr>
          <p:cNvSpPr>
            <a:spLocks noChangeArrowheads="1"/>
          </p:cNvSpPr>
          <p:nvPr/>
        </p:nvSpPr>
        <p:spPr bwMode="auto">
          <a:xfrm>
            <a:off x="2819400" y="0"/>
            <a:ext cx="1295400" cy="685800"/>
          </a:xfrm>
          <a:prstGeom prst="star16">
            <a:avLst>
              <a:gd name="adj" fmla="val 37500"/>
            </a:avLst>
          </a:prstGeom>
          <a:solidFill>
            <a:schemeClr val="accent1"/>
          </a:solidFill>
          <a:ln w="12700">
            <a:solidFill>
              <a:schemeClr val="tx1"/>
            </a:solidFill>
            <a:miter lim="800000"/>
            <a:headEnd/>
            <a:tailEnd/>
          </a:ln>
          <a:effectLst>
            <a:outerShdw dist="53882" dir="2700000" algn="ctr" rotWithShape="0">
              <a:schemeClr val="bg1"/>
            </a:outerShdw>
          </a:effectLst>
        </p:spPr>
        <p:txBody>
          <a:bodyPr wrap="none" anchor="ctr"/>
          <a:lstStyle/>
          <a:p>
            <a:pPr algn="ctr" eaLnBrk="0" fontAlgn="base" hangingPunct="0">
              <a:spcBef>
                <a:spcPct val="0"/>
              </a:spcBef>
              <a:spcAft>
                <a:spcPct val="0"/>
              </a:spcAft>
              <a:defRPr/>
            </a:pPr>
            <a:r>
              <a:rPr lang="en-US" b="1">
                <a:solidFill>
                  <a:srgbClr val="000000"/>
                </a:solidFill>
                <a:latin typeface="Times New Roman" pitchFamily="18" charset="0"/>
                <a:cs typeface="Arial"/>
              </a:rPr>
              <a:t>KQ</a:t>
            </a:r>
          </a:p>
        </p:txBody>
      </p:sp>
      <p:sp>
        <p:nvSpPr>
          <p:cNvPr id="3291" name="Rectangle 219">
            <a:extLst>
              <a:ext uri="{FF2B5EF4-FFF2-40B4-BE49-F238E27FC236}">
                <a16:creationId xmlns:a16="http://schemas.microsoft.com/office/drawing/2014/main" id="{894516A7-416C-4D4F-861C-C51EEA4E65E3}"/>
              </a:ext>
            </a:extLst>
          </p:cNvPr>
          <p:cNvSpPr>
            <a:spLocks noChangeArrowheads="1"/>
          </p:cNvSpPr>
          <p:nvPr/>
        </p:nvSpPr>
        <p:spPr bwMode="auto">
          <a:xfrm>
            <a:off x="6240464" y="996950"/>
            <a:ext cx="515937" cy="484188"/>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B</a:t>
            </a:r>
          </a:p>
        </p:txBody>
      </p:sp>
      <p:sp>
        <p:nvSpPr>
          <p:cNvPr id="3292" name="Rectangle 220">
            <a:extLst>
              <a:ext uri="{FF2B5EF4-FFF2-40B4-BE49-F238E27FC236}">
                <a16:creationId xmlns:a16="http://schemas.microsoft.com/office/drawing/2014/main" id="{0EB83579-E730-4760-BBD2-3D544E28D623}"/>
              </a:ext>
            </a:extLst>
          </p:cNvPr>
          <p:cNvSpPr>
            <a:spLocks noChangeArrowheads="1"/>
          </p:cNvSpPr>
          <p:nvPr/>
        </p:nvSpPr>
        <p:spPr bwMode="auto">
          <a:xfrm>
            <a:off x="6773864" y="996950"/>
            <a:ext cx="515937" cy="484188"/>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I</a:t>
            </a:r>
          </a:p>
        </p:txBody>
      </p:sp>
      <p:sp>
        <p:nvSpPr>
          <p:cNvPr id="3293" name="Rectangle 221">
            <a:extLst>
              <a:ext uri="{FF2B5EF4-FFF2-40B4-BE49-F238E27FC236}">
                <a16:creationId xmlns:a16="http://schemas.microsoft.com/office/drawing/2014/main" id="{316B8CD9-1803-4230-834D-46D0896FA844}"/>
              </a:ext>
            </a:extLst>
          </p:cNvPr>
          <p:cNvSpPr>
            <a:spLocks noChangeArrowheads="1"/>
          </p:cNvSpPr>
          <p:nvPr/>
        </p:nvSpPr>
        <p:spPr bwMode="auto">
          <a:xfrm>
            <a:off x="7294564" y="996950"/>
            <a:ext cx="515937" cy="484188"/>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VnTimeH" panose="020B7200000000000000" pitchFamily="34" charset="0"/>
              </a:rPr>
              <a:t>ª</a:t>
            </a:r>
          </a:p>
        </p:txBody>
      </p:sp>
      <p:sp>
        <p:nvSpPr>
          <p:cNvPr id="3294" name="Rectangle 222">
            <a:extLst>
              <a:ext uri="{FF2B5EF4-FFF2-40B4-BE49-F238E27FC236}">
                <a16:creationId xmlns:a16="http://schemas.microsoft.com/office/drawing/2014/main" id="{0CE2C590-12AC-463A-9F2C-0DAC1036BE5A}"/>
              </a:ext>
            </a:extLst>
          </p:cNvPr>
          <p:cNvSpPr>
            <a:spLocks noChangeArrowheads="1"/>
          </p:cNvSpPr>
          <p:nvPr/>
        </p:nvSpPr>
        <p:spPr bwMode="auto">
          <a:xfrm>
            <a:off x="7827964" y="996950"/>
            <a:ext cx="515937" cy="484188"/>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T</a:t>
            </a:r>
          </a:p>
        </p:txBody>
      </p:sp>
      <p:sp>
        <p:nvSpPr>
          <p:cNvPr id="3295" name="Rectangle 223">
            <a:extLst>
              <a:ext uri="{FF2B5EF4-FFF2-40B4-BE49-F238E27FC236}">
                <a16:creationId xmlns:a16="http://schemas.microsoft.com/office/drawing/2014/main" id="{80E79EAF-F8EA-4C7B-92E1-D5F46F89164F}"/>
              </a:ext>
            </a:extLst>
          </p:cNvPr>
          <p:cNvSpPr>
            <a:spLocks noChangeArrowheads="1"/>
          </p:cNvSpPr>
          <p:nvPr/>
        </p:nvSpPr>
        <p:spPr bwMode="auto">
          <a:xfrm>
            <a:off x="8361364" y="996950"/>
            <a:ext cx="515937" cy="484188"/>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Ơ</a:t>
            </a:r>
          </a:p>
        </p:txBody>
      </p:sp>
      <p:sp>
        <p:nvSpPr>
          <p:cNvPr id="3296" name="Rectangle 224">
            <a:extLst>
              <a:ext uri="{FF2B5EF4-FFF2-40B4-BE49-F238E27FC236}">
                <a16:creationId xmlns:a16="http://schemas.microsoft.com/office/drawing/2014/main" id="{24924E0C-7CC8-4C0C-A57D-A6D3C9984153}"/>
              </a:ext>
            </a:extLst>
          </p:cNvPr>
          <p:cNvSpPr>
            <a:spLocks noChangeArrowheads="1"/>
          </p:cNvSpPr>
          <p:nvPr/>
        </p:nvSpPr>
        <p:spPr bwMode="auto">
          <a:xfrm>
            <a:off x="8882064" y="996950"/>
            <a:ext cx="515937" cy="484188"/>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N</a:t>
            </a:r>
          </a:p>
        </p:txBody>
      </p:sp>
      <p:sp>
        <p:nvSpPr>
          <p:cNvPr id="3302" name="Rectangle 230">
            <a:extLst>
              <a:ext uri="{FF2B5EF4-FFF2-40B4-BE49-F238E27FC236}">
                <a16:creationId xmlns:a16="http://schemas.microsoft.com/office/drawing/2014/main" id="{F4423569-DD06-48AC-96B4-FF0EA1C1685C}"/>
              </a:ext>
            </a:extLst>
          </p:cNvPr>
          <p:cNvSpPr>
            <a:spLocks noChangeArrowheads="1"/>
          </p:cNvSpPr>
          <p:nvPr/>
        </p:nvSpPr>
        <p:spPr bwMode="auto">
          <a:xfrm>
            <a:off x="4119564" y="1492250"/>
            <a:ext cx="515937" cy="484188"/>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A</a:t>
            </a:r>
          </a:p>
        </p:txBody>
      </p:sp>
      <p:sp>
        <p:nvSpPr>
          <p:cNvPr id="3303" name="Rectangle 231">
            <a:extLst>
              <a:ext uri="{FF2B5EF4-FFF2-40B4-BE49-F238E27FC236}">
                <a16:creationId xmlns:a16="http://schemas.microsoft.com/office/drawing/2014/main" id="{7BD8A093-FE2B-462D-9E4B-7F4DDA099F20}"/>
              </a:ext>
            </a:extLst>
          </p:cNvPr>
          <p:cNvSpPr>
            <a:spLocks noChangeArrowheads="1"/>
          </p:cNvSpPr>
          <p:nvPr/>
        </p:nvSpPr>
        <p:spPr bwMode="auto">
          <a:xfrm>
            <a:off x="4652964" y="1492250"/>
            <a:ext cx="515937" cy="484188"/>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O</a:t>
            </a:r>
          </a:p>
        </p:txBody>
      </p:sp>
      <p:sp>
        <p:nvSpPr>
          <p:cNvPr id="3304" name="Rectangle 232">
            <a:extLst>
              <a:ext uri="{FF2B5EF4-FFF2-40B4-BE49-F238E27FC236}">
                <a16:creationId xmlns:a16="http://schemas.microsoft.com/office/drawing/2014/main" id="{19B13528-5C82-47F6-9EB4-38B26536BF46}"/>
              </a:ext>
            </a:extLst>
          </p:cNvPr>
          <p:cNvSpPr>
            <a:spLocks noChangeArrowheads="1"/>
          </p:cNvSpPr>
          <p:nvPr/>
        </p:nvSpPr>
        <p:spPr bwMode="auto">
          <a:xfrm>
            <a:off x="5186364" y="1492250"/>
            <a:ext cx="515937" cy="484188"/>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L</a:t>
            </a:r>
          </a:p>
        </p:txBody>
      </p:sp>
      <p:sp>
        <p:nvSpPr>
          <p:cNvPr id="3305" name="Rectangle 233">
            <a:extLst>
              <a:ext uri="{FF2B5EF4-FFF2-40B4-BE49-F238E27FC236}">
                <a16:creationId xmlns:a16="http://schemas.microsoft.com/office/drawing/2014/main" id="{44E57FFC-B360-473E-B48A-1CC00E6A5D5F}"/>
              </a:ext>
            </a:extLst>
          </p:cNvPr>
          <p:cNvSpPr>
            <a:spLocks noChangeArrowheads="1"/>
          </p:cNvSpPr>
          <p:nvPr/>
        </p:nvSpPr>
        <p:spPr bwMode="auto">
          <a:xfrm>
            <a:off x="5719764" y="1492250"/>
            <a:ext cx="515937" cy="484188"/>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U</a:t>
            </a:r>
          </a:p>
        </p:txBody>
      </p:sp>
      <p:sp>
        <p:nvSpPr>
          <p:cNvPr id="3306" name="Rectangle 234">
            <a:extLst>
              <a:ext uri="{FF2B5EF4-FFF2-40B4-BE49-F238E27FC236}">
                <a16:creationId xmlns:a16="http://schemas.microsoft.com/office/drawing/2014/main" id="{54E0B409-A38B-4786-96B9-15C2F0BE1E52}"/>
              </a:ext>
            </a:extLst>
          </p:cNvPr>
          <p:cNvSpPr>
            <a:spLocks noChangeArrowheads="1"/>
          </p:cNvSpPr>
          <p:nvPr/>
        </p:nvSpPr>
        <p:spPr bwMode="auto">
          <a:xfrm>
            <a:off x="6240464" y="1492250"/>
            <a:ext cx="515937" cy="484188"/>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A</a:t>
            </a:r>
          </a:p>
        </p:txBody>
      </p:sp>
      <p:sp>
        <p:nvSpPr>
          <p:cNvPr id="3307" name="Rectangle 235">
            <a:extLst>
              <a:ext uri="{FF2B5EF4-FFF2-40B4-BE49-F238E27FC236}">
                <a16:creationId xmlns:a16="http://schemas.microsoft.com/office/drawing/2014/main" id="{2DEF294C-828F-41CF-A683-B78FA29BF652}"/>
              </a:ext>
            </a:extLst>
          </p:cNvPr>
          <p:cNvSpPr>
            <a:spLocks noChangeArrowheads="1"/>
          </p:cNvSpPr>
          <p:nvPr/>
        </p:nvSpPr>
        <p:spPr bwMode="auto">
          <a:xfrm>
            <a:off x="6773864" y="1492250"/>
            <a:ext cx="515937" cy="484188"/>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T</a:t>
            </a:r>
          </a:p>
        </p:txBody>
      </p:sp>
      <p:sp>
        <p:nvSpPr>
          <p:cNvPr id="3308" name="Rectangle 236">
            <a:extLst>
              <a:ext uri="{FF2B5EF4-FFF2-40B4-BE49-F238E27FC236}">
                <a16:creationId xmlns:a16="http://schemas.microsoft.com/office/drawing/2014/main" id="{84756F7A-447D-40B5-95BB-0C211A904EF4}"/>
              </a:ext>
            </a:extLst>
          </p:cNvPr>
          <p:cNvSpPr>
            <a:spLocks noChangeArrowheads="1"/>
          </p:cNvSpPr>
          <p:nvPr/>
        </p:nvSpPr>
        <p:spPr bwMode="auto">
          <a:xfrm>
            <a:off x="7294564" y="1492250"/>
            <a:ext cx="515937" cy="484188"/>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Ă</a:t>
            </a:r>
          </a:p>
        </p:txBody>
      </p:sp>
      <p:sp>
        <p:nvSpPr>
          <p:cNvPr id="3309" name="Rectangle 237">
            <a:extLst>
              <a:ext uri="{FF2B5EF4-FFF2-40B4-BE49-F238E27FC236}">
                <a16:creationId xmlns:a16="http://schemas.microsoft.com/office/drawing/2014/main" id="{D5559831-A42E-45B5-BB6E-269A6D14E9A2}"/>
              </a:ext>
            </a:extLst>
          </p:cNvPr>
          <p:cNvSpPr>
            <a:spLocks noChangeArrowheads="1"/>
          </p:cNvSpPr>
          <p:nvPr/>
        </p:nvSpPr>
        <p:spPr bwMode="auto">
          <a:xfrm>
            <a:off x="7827964" y="1492250"/>
            <a:ext cx="515937" cy="484188"/>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N</a:t>
            </a:r>
          </a:p>
        </p:txBody>
      </p:sp>
      <p:sp>
        <p:nvSpPr>
          <p:cNvPr id="3310" name="Rectangle 238">
            <a:extLst>
              <a:ext uri="{FF2B5EF4-FFF2-40B4-BE49-F238E27FC236}">
                <a16:creationId xmlns:a16="http://schemas.microsoft.com/office/drawing/2014/main" id="{EE2EDCF2-E00C-43ED-8403-02E82787D5C9}"/>
              </a:ext>
            </a:extLst>
          </p:cNvPr>
          <p:cNvSpPr>
            <a:spLocks noChangeArrowheads="1"/>
          </p:cNvSpPr>
          <p:nvPr/>
        </p:nvSpPr>
        <p:spPr bwMode="auto">
          <a:xfrm>
            <a:off x="8361364" y="1492250"/>
            <a:ext cx="515937" cy="484188"/>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G</a:t>
            </a:r>
          </a:p>
        </p:txBody>
      </p:sp>
      <p:sp>
        <p:nvSpPr>
          <p:cNvPr id="3311" name="Rectangle 239">
            <a:extLst>
              <a:ext uri="{FF2B5EF4-FFF2-40B4-BE49-F238E27FC236}">
                <a16:creationId xmlns:a16="http://schemas.microsoft.com/office/drawing/2014/main" id="{EAC68BF6-58D0-4465-8E69-17A237F71A00}"/>
              </a:ext>
            </a:extLst>
          </p:cNvPr>
          <p:cNvSpPr>
            <a:spLocks noChangeArrowheads="1"/>
          </p:cNvSpPr>
          <p:nvPr/>
        </p:nvSpPr>
        <p:spPr bwMode="auto">
          <a:xfrm>
            <a:off x="8882064" y="1492250"/>
            <a:ext cx="515937" cy="484188"/>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B</a:t>
            </a:r>
          </a:p>
        </p:txBody>
      </p:sp>
      <p:sp>
        <p:nvSpPr>
          <p:cNvPr id="3312" name="Rectangle 240">
            <a:extLst>
              <a:ext uri="{FF2B5EF4-FFF2-40B4-BE49-F238E27FC236}">
                <a16:creationId xmlns:a16="http://schemas.microsoft.com/office/drawing/2014/main" id="{2F3829F0-346F-4A01-8DF3-E137CAFA7C0F}"/>
              </a:ext>
            </a:extLst>
          </p:cNvPr>
          <p:cNvSpPr>
            <a:spLocks noChangeArrowheads="1"/>
          </p:cNvSpPr>
          <p:nvPr/>
        </p:nvSpPr>
        <p:spPr bwMode="auto">
          <a:xfrm>
            <a:off x="9415464" y="1492250"/>
            <a:ext cx="515937" cy="484188"/>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A</a:t>
            </a:r>
          </a:p>
        </p:txBody>
      </p:sp>
      <p:sp>
        <p:nvSpPr>
          <p:cNvPr id="3318" name="Rectangle 246">
            <a:extLst>
              <a:ext uri="{FF2B5EF4-FFF2-40B4-BE49-F238E27FC236}">
                <a16:creationId xmlns:a16="http://schemas.microsoft.com/office/drawing/2014/main" id="{D216873C-3961-49C4-8376-8E83FACBECC8}"/>
              </a:ext>
            </a:extLst>
          </p:cNvPr>
          <p:cNvSpPr>
            <a:spLocks noChangeArrowheads="1"/>
          </p:cNvSpPr>
          <p:nvPr/>
        </p:nvSpPr>
        <p:spPr bwMode="auto">
          <a:xfrm>
            <a:off x="4652964" y="1987550"/>
            <a:ext cx="515937" cy="484188"/>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C</a:t>
            </a:r>
          </a:p>
        </p:txBody>
      </p:sp>
      <p:sp>
        <p:nvSpPr>
          <p:cNvPr id="3319" name="Rectangle 247">
            <a:extLst>
              <a:ext uri="{FF2B5EF4-FFF2-40B4-BE49-F238E27FC236}">
                <a16:creationId xmlns:a16="http://schemas.microsoft.com/office/drawing/2014/main" id="{E5D5B3C9-5CA7-4F4E-B82E-47E14865E9B3}"/>
              </a:ext>
            </a:extLst>
          </p:cNvPr>
          <p:cNvSpPr>
            <a:spLocks noChangeArrowheads="1"/>
          </p:cNvSpPr>
          <p:nvPr/>
        </p:nvSpPr>
        <p:spPr bwMode="auto">
          <a:xfrm>
            <a:off x="5186364" y="1987550"/>
            <a:ext cx="515937" cy="484188"/>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H</a:t>
            </a:r>
          </a:p>
        </p:txBody>
      </p:sp>
      <p:sp>
        <p:nvSpPr>
          <p:cNvPr id="3320" name="Rectangle 248">
            <a:extLst>
              <a:ext uri="{FF2B5EF4-FFF2-40B4-BE49-F238E27FC236}">
                <a16:creationId xmlns:a16="http://schemas.microsoft.com/office/drawing/2014/main" id="{4CCD2323-E085-4C59-B63D-174B461BF4BD}"/>
              </a:ext>
            </a:extLst>
          </p:cNvPr>
          <p:cNvSpPr>
            <a:spLocks noChangeArrowheads="1"/>
          </p:cNvSpPr>
          <p:nvPr/>
        </p:nvSpPr>
        <p:spPr bwMode="auto">
          <a:xfrm>
            <a:off x="5719764" y="1987550"/>
            <a:ext cx="515937" cy="484188"/>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A</a:t>
            </a:r>
          </a:p>
        </p:txBody>
      </p:sp>
      <p:sp>
        <p:nvSpPr>
          <p:cNvPr id="3321" name="Rectangle 249">
            <a:extLst>
              <a:ext uri="{FF2B5EF4-FFF2-40B4-BE49-F238E27FC236}">
                <a16:creationId xmlns:a16="http://schemas.microsoft.com/office/drawing/2014/main" id="{C577EB46-37A3-4DDB-AAB6-2D89F20DD10C}"/>
              </a:ext>
            </a:extLst>
          </p:cNvPr>
          <p:cNvSpPr>
            <a:spLocks noChangeArrowheads="1"/>
          </p:cNvSpPr>
          <p:nvPr/>
        </p:nvSpPr>
        <p:spPr bwMode="auto">
          <a:xfrm>
            <a:off x="6240464" y="1987550"/>
            <a:ext cx="515937" cy="484188"/>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O</a:t>
            </a:r>
          </a:p>
        </p:txBody>
      </p:sp>
      <p:sp>
        <p:nvSpPr>
          <p:cNvPr id="3322" name="Rectangle 250">
            <a:extLst>
              <a:ext uri="{FF2B5EF4-FFF2-40B4-BE49-F238E27FC236}">
                <a16:creationId xmlns:a16="http://schemas.microsoft.com/office/drawing/2014/main" id="{CDA4C318-C673-4EC7-BFEC-B90F8C41CCE7}"/>
              </a:ext>
            </a:extLst>
          </p:cNvPr>
          <p:cNvSpPr>
            <a:spLocks noChangeArrowheads="1"/>
          </p:cNvSpPr>
          <p:nvPr/>
        </p:nvSpPr>
        <p:spPr bwMode="auto">
          <a:xfrm>
            <a:off x="6773864" y="1987550"/>
            <a:ext cx="515937" cy="484188"/>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H</a:t>
            </a:r>
          </a:p>
        </p:txBody>
      </p:sp>
      <p:sp>
        <p:nvSpPr>
          <p:cNvPr id="3323" name="Rectangle 251">
            <a:extLst>
              <a:ext uri="{FF2B5EF4-FFF2-40B4-BE49-F238E27FC236}">
                <a16:creationId xmlns:a16="http://schemas.microsoft.com/office/drawing/2014/main" id="{C6F879DD-6704-4509-A2B0-72842B6909CD}"/>
              </a:ext>
            </a:extLst>
          </p:cNvPr>
          <p:cNvSpPr>
            <a:spLocks noChangeArrowheads="1"/>
          </p:cNvSpPr>
          <p:nvPr/>
        </p:nvSpPr>
        <p:spPr bwMode="auto">
          <a:xfrm>
            <a:off x="7294564" y="1987550"/>
            <a:ext cx="515937" cy="484188"/>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O</a:t>
            </a:r>
          </a:p>
        </p:txBody>
      </p:sp>
      <p:sp>
        <p:nvSpPr>
          <p:cNvPr id="3324" name="Rectangle 252">
            <a:extLst>
              <a:ext uri="{FF2B5EF4-FFF2-40B4-BE49-F238E27FC236}">
                <a16:creationId xmlns:a16="http://schemas.microsoft.com/office/drawing/2014/main" id="{C9762B90-78E8-4ABD-A399-FAC8B8F79D2B}"/>
              </a:ext>
            </a:extLst>
          </p:cNvPr>
          <p:cNvSpPr>
            <a:spLocks noChangeArrowheads="1"/>
          </p:cNvSpPr>
          <p:nvPr/>
        </p:nvSpPr>
        <p:spPr bwMode="auto">
          <a:xfrm>
            <a:off x="7827964" y="1987550"/>
            <a:ext cx="515937" cy="484188"/>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I</a:t>
            </a:r>
          </a:p>
        </p:txBody>
      </p:sp>
      <p:sp>
        <p:nvSpPr>
          <p:cNvPr id="3331" name="Rectangle 259">
            <a:extLst>
              <a:ext uri="{FF2B5EF4-FFF2-40B4-BE49-F238E27FC236}">
                <a16:creationId xmlns:a16="http://schemas.microsoft.com/office/drawing/2014/main" id="{56E2BB57-8419-489B-9F81-E6EDCB435C40}"/>
              </a:ext>
            </a:extLst>
          </p:cNvPr>
          <p:cNvSpPr>
            <a:spLocks noChangeArrowheads="1"/>
          </p:cNvSpPr>
          <p:nvPr/>
        </p:nvSpPr>
        <p:spPr bwMode="auto">
          <a:xfrm>
            <a:off x="3586164" y="2481264"/>
            <a:ext cx="515937" cy="484187"/>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Đ</a:t>
            </a:r>
          </a:p>
        </p:txBody>
      </p:sp>
      <p:sp>
        <p:nvSpPr>
          <p:cNvPr id="3332" name="Rectangle 260">
            <a:extLst>
              <a:ext uri="{FF2B5EF4-FFF2-40B4-BE49-F238E27FC236}">
                <a16:creationId xmlns:a16="http://schemas.microsoft.com/office/drawing/2014/main" id="{891F12F0-98BF-4D09-B83E-AFE81B33DA1B}"/>
              </a:ext>
            </a:extLst>
          </p:cNvPr>
          <p:cNvSpPr>
            <a:spLocks noChangeArrowheads="1"/>
          </p:cNvSpPr>
          <p:nvPr/>
        </p:nvSpPr>
        <p:spPr bwMode="auto">
          <a:xfrm>
            <a:off x="4119564" y="2481264"/>
            <a:ext cx="515937" cy="484187"/>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Ê</a:t>
            </a:r>
          </a:p>
        </p:txBody>
      </p:sp>
      <p:sp>
        <p:nvSpPr>
          <p:cNvPr id="3333" name="Rectangle 261">
            <a:extLst>
              <a:ext uri="{FF2B5EF4-FFF2-40B4-BE49-F238E27FC236}">
                <a16:creationId xmlns:a16="http://schemas.microsoft.com/office/drawing/2014/main" id="{BAF416ED-30A4-4F0D-9B15-3912BDC3C616}"/>
              </a:ext>
            </a:extLst>
          </p:cNvPr>
          <p:cNvSpPr>
            <a:spLocks noChangeArrowheads="1"/>
          </p:cNvSpPr>
          <p:nvPr/>
        </p:nvSpPr>
        <p:spPr bwMode="auto">
          <a:xfrm>
            <a:off x="4652964" y="2481264"/>
            <a:ext cx="515937" cy="484187"/>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N</a:t>
            </a:r>
          </a:p>
        </p:txBody>
      </p:sp>
      <p:sp>
        <p:nvSpPr>
          <p:cNvPr id="3334" name="Rectangle 262">
            <a:extLst>
              <a:ext uri="{FF2B5EF4-FFF2-40B4-BE49-F238E27FC236}">
                <a16:creationId xmlns:a16="http://schemas.microsoft.com/office/drawing/2014/main" id="{3AE96145-3C82-4859-A50F-1DB75D6AF8C9}"/>
              </a:ext>
            </a:extLst>
          </p:cNvPr>
          <p:cNvSpPr>
            <a:spLocks noChangeArrowheads="1"/>
          </p:cNvSpPr>
          <p:nvPr/>
        </p:nvSpPr>
        <p:spPr bwMode="auto">
          <a:xfrm>
            <a:off x="5186364" y="2481264"/>
            <a:ext cx="515937" cy="484187"/>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Ơ</a:t>
            </a:r>
          </a:p>
        </p:txBody>
      </p:sp>
      <p:sp>
        <p:nvSpPr>
          <p:cNvPr id="3335" name="Rectangle 263">
            <a:extLst>
              <a:ext uri="{FF2B5EF4-FFF2-40B4-BE49-F238E27FC236}">
                <a16:creationId xmlns:a16="http://schemas.microsoft.com/office/drawing/2014/main" id="{1ABCEFE8-EF35-4DA3-83F2-AFC8277D96E5}"/>
              </a:ext>
            </a:extLst>
          </p:cNvPr>
          <p:cNvSpPr>
            <a:spLocks noChangeArrowheads="1"/>
          </p:cNvSpPr>
          <p:nvPr/>
        </p:nvSpPr>
        <p:spPr bwMode="auto">
          <a:xfrm>
            <a:off x="5719764" y="2481264"/>
            <a:ext cx="515937" cy="484187"/>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N</a:t>
            </a:r>
          </a:p>
        </p:txBody>
      </p:sp>
      <p:sp>
        <p:nvSpPr>
          <p:cNvPr id="3336" name="Rectangle 264">
            <a:extLst>
              <a:ext uri="{FF2B5EF4-FFF2-40B4-BE49-F238E27FC236}">
                <a16:creationId xmlns:a16="http://schemas.microsoft.com/office/drawing/2014/main" id="{DD95080A-C02A-4751-8AD8-97691AB82673}"/>
              </a:ext>
            </a:extLst>
          </p:cNvPr>
          <p:cNvSpPr>
            <a:spLocks noChangeArrowheads="1"/>
          </p:cNvSpPr>
          <p:nvPr/>
        </p:nvSpPr>
        <p:spPr bwMode="auto">
          <a:xfrm>
            <a:off x="6240464" y="2481264"/>
            <a:ext cx="515937" cy="484187"/>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Đ</a:t>
            </a:r>
          </a:p>
        </p:txBody>
      </p:sp>
      <p:sp>
        <p:nvSpPr>
          <p:cNvPr id="3337" name="Rectangle 265">
            <a:extLst>
              <a:ext uri="{FF2B5EF4-FFF2-40B4-BE49-F238E27FC236}">
                <a16:creationId xmlns:a16="http://schemas.microsoft.com/office/drawing/2014/main" id="{B9DD2536-0DB0-40CD-AD77-6539C27908CC}"/>
              </a:ext>
            </a:extLst>
          </p:cNvPr>
          <p:cNvSpPr>
            <a:spLocks noChangeArrowheads="1"/>
          </p:cNvSpPr>
          <p:nvPr/>
        </p:nvSpPr>
        <p:spPr bwMode="auto">
          <a:xfrm>
            <a:off x="6773864" y="2481264"/>
            <a:ext cx="515937" cy="484187"/>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A</a:t>
            </a:r>
          </a:p>
        </p:txBody>
      </p:sp>
      <p:sp>
        <p:nvSpPr>
          <p:cNvPr id="3338" name="Rectangle 266">
            <a:extLst>
              <a:ext uri="{FF2B5EF4-FFF2-40B4-BE49-F238E27FC236}">
                <a16:creationId xmlns:a16="http://schemas.microsoft.com/office/drawing/2014/main" id="{FD3E6B1B-9225-4D57-AA57-42EB779F6842}"/>
              </a:ext>
            </a:extLst>
          </p:cNvPr>
          <p:cNvSpPr>
            <a:spLocks noChangeArrowheads="1"/>
          </p:cNvSpPr>
          <p:nvPr/>
        </p:nvSpPr>
        <p:spPr bwMode="auto">
          <a:xfrm>
            <a:off x="7294564" y="2481264"/>
            <a:ext cx="515937" cy="484187"/>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P</a:t>
            </a:r>
          </a:p>
        </p:txBody>
      </p:sp>
      <p:sp>
        <p:nvSpPr>
          <p:cNvPr id="3339" name="Rectangle 267">
            <a:extLst>
              <a:ext uri="{FF2B5EF4-FFF2-40B4-BE49-F238E27FC236}">
                <a16:creationId xmlns:a16="http://schemas.microsoft.com/office/drawing/2014/main" id="{533F050D-41D8-4156-B2DF-D130793C2B05}"/>
              </a:ext>
            </a:extLst>
          </p:cNvPr>
          <p:cNvSpPr>
            <a:spLocks noChangeArrowheads="1"/>
          </p:cNvSpPr>
          <p:nvPr/>
        </p:nvSpPr>
        <p:spPr bwMode="auto">
          <a:xfrm>
            <a:off x="7827964" y="2481264"/>
            <a:ext cx="515937" cy="484187"/>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N</a:t>
            </a:r>
          </a:p>
        </p:txBody>
      </p:sp>
      <p:sp>
        <p:nvSpPr>
          <p:cNvPr id="3340" name="Rectangle 268">
            <a:extLst>
              <a:ext uri="{FF2B5EF4-FFF2-40B4-BE49-F238E27FC236}">
                <a16:creationId xmlns:a16="http://schemas.microsoft.com/office/drawing/2014/main" id="{49392EF2-470C-4505-B35C-1F5F155CEA40}"/>
              </a:ext>
            </a:extLst>
          </p:cNvPr>
          <p:cNvSpPr>
            <a:spLocks noChangeArrowheads="1"/>
          </p:cNvSpPr>
          <p:nvPr/>
        </p:nvSpPr>
        <p:spPr bwMode="auto">
          <a:xfrm>
            <a:off x="8361364" y="2481264"/>
            <a:ext cx="515937" cy="484187"/>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G</a:t>
            </a:r>
          </a:p>
        </p:txBody>
      </p:sp>
      <p:sp>
        <p:nvSpPr>
          <p:cNvPr id="3341" name="Rectangle 269">
            <a:extLst>
              <a:ext uri="{FF2B5EF4-FFF2-40B4-BE49-F238E27FC236}">
                <a16:creationId xmlns:a16="http://schemas.microsoft.com/office/drawing/2014/main" id="{0D1B0E80-2186-4513-9304-E80F26CDC6B5}"/>
              </a:ext>
            </a:extLst>
          </p:cNvPr>
          <p:cNvSpPr>
            <a:spLocks noChangeArrowheads="1"/>
          </p:cNvSpPr>
          <p:nvPr/>
        </p:nvSpPr>
        <p:spPr bwMode="auto">
          <a:xfrm>
            <a:off x="8882064" y="2481264"/>
            <a:ext cx="515937" cy="484187"/>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H</a:t>
            </a:r>
          </a:p>
        </p:txBody>
      </p:sp>
      <p:sp>
        <p:nvSpPr>
          <p:cNvPr id="3342" name="Rectangle 270">
            <a:extLst>
              <a:ext uri="{FF2B5EF4-FFF2-40B4-BE49-F238E27FC236}">
                <a16:creationId xmlns:a16="http://schemas.microsoft.com/office/drawing/2014/main" id="{98BE92F8-7AAE-4BE6-ACA9-83EA152BA3FC}"/>
              </a:ext>
            </a:extLst>
          </p:cNvPr>
          <p:cNvSpPr>
            <a:spLocks noChangeArrowheads="1"/>
          </p:cNvSpPr>
          <p:nvPr/>
        </p:nvSpPr>
        <p:spPr bwMode="auto">
          <a:xfrm>
            <a:off x="9415464" y="2481264"/>
            <a:ext cx="515937" cy="484187"/>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I</a:t>
            </a:r>
          </a:p>
        </p:txBody>
      </p:sp>
      <p:sp>
        <p:nvSpPr>
          <p:cNvPr id="3343" name="Rectangle 271">
            <a:extLst>
              <a:ext uri="{FF2B5EF4-FFF2-40B4-BE49-F238E27FC236}">
                <a16:creationId xmlns:a16="http://schemas.microsoft.com/office/drawing/2014/main" id="{703AF1AE-77C4-4FF6-BF12-05A42CA27C51}"/>
              </a:ext>
            </a:extLst>
          </p:cNvPr>
          <p:cNvSpPr>
            <a:spLocks noChangeArrowheads="1"/>
          </p:cNvSpPr>
          <p:nvPr/>
        </p:nvSpPr>
        <p:spPr bwMode="auto">
          <a:xfrm>
            <a:off x="9936164" y="2481264"/>
            <a:ext cx="515937" cy="484187"/>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A</a:t>
            </a:r>
          </a:p>
        </p:txBody>
      </p:sp>
      <p:sp>
        <p:nvSpPr>
          <p:cNvPr id="3344" name="Rectangle 272">
            <a:extLst>
              <a:ext uri="{FF2B5EF4-FFF2-40B4-BE49-F238E27FC236}">
                <a16:creationId xmlns:a16="http://schemas.microsoft.com/office/drawing/2014/main" id="{81B984EA-4310-4901-A51C-B4D7FDB73C45}"/>
              </a:ext>
            </a:extLst>
          </p:cNvPr>
          <p:cNvSpPr>
            <a:spLocks noChangeArrowheads="1"/>
          </p:cNvSpPr>
          <p:nvPr/>
        </p:nvSpPr>
        <p:spPr bwMode="auto">
          <a:xfrm>
            <a:off x="2532064" y="2976564"/>
            <a:ext cx="515937" cy="484187"/>
          </a:xfrm>
          <a:prstGeom prst="rect">
            <a:avLst/>
          </a:prstGeom>
          <a:solidFill>
            <a:srgbClr val="FFFF66"/>
          </a:solidFill>
          <a:ln w="19050">
            <a:solidFill>
              <a:srgbClr val="CC3300"/>
            </a:solidFill>
            <a:miter lim="800000"/>
            <a:headEnd/>
            <a:tailEnd/>
          </a:ln>
          <a:effectLst>
            <a:outerShdw dist="35921" dir="2700000" algn="ctr" rotWithShape="0">
              <a:srgbClr val="292929"/>
            </a:outerShdw>
          </a:effectLst>
        </p:spPr>
        <p:txBody>
          <a:bodyPr/>
          <a:lstStyle/>
          <a:p>
            <a:pPr algn="ctr" eaLnBrk="0" fontAlgn="base" hangingPunct="0">
              <a:spcBef>
                <a:spcPct val="20000"/>
              </a:spcBef>
              <a:spcAft>
                <a:spcPct val="0"/>
              </a:spcAft>
              <a:buSzPct val="100000"/>
              <a:defRPr/>
            </a:pPr>
            <a:r>
              <a:rPr lang="en-US" sz="2600" b="1" dirty="0">
                <a:solidFill>
                  <a:srgbClr val="FFFF66"/>
                </a:solidFill>
                <a:latin typeface="Times New Roman" pitchFamily="18" charset="0"/>
                <a:cs typeface="Arial"/>
              </a:rPr>
              <a:t>N</a:t>
            </a:r>
          </a:p>
        </p:txBody>
      </p:sp>
      <p:sp>
        <p:nvSpPr>
          <p:cNvPr id="3345" name="Rectangle 273">
            <a:extLst>
              <a:ext uri="{FF2B5EF4-FFF2-40B4-BE49-F238E27FC236}">
                <a16:creationId xmlns:a16="http://schemas.microsoft.com/office/drawing/2014/main" id="{C27DAEDE-B142-49B6-A4D4-362568ED416A}"/>
              </a:ext>
            </a:extLst>
          </p:cNvPr>
          <p:cNvSpPr>
            <a:spLocks noChangeArrowheads="1"/>
          </p:cNvSpPr>
          <p:nvPr/>
        </p:nvSpPr>
        <p:spPr bwMode="auto">
          <a:xfrm>
            <a:off x="3065464" y="2976564"/>
            <a:ext cx="515937" cy="484187"/>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G</a:t>
            </a:r>
          </a:p>
        </p:txBody>
      </p:sp>
      <p:sp>
        <p:nvSpPr>
          <p:cNvPr id="3346" name="Rectangle 274">
            <a:extLst>
              <a:ext uri="{FF2B5EF4-FFF2-40B4-BE49-F238E27FC236}">
                <a16:creationId xmlns:a16="http://schemas.microsoft.com/office/drawing/2014/main" id="{2261E406-E02D-4355-99E7-5CB98708417C}"/>
              </a:ext>
            </a:extLst>
          </p:cNvPr>
          <p:cNvSpPr>
            <a:spLocks noChangeArrowheads="1"/>
          </p:cNvSpPr>
          <p:nvPr/>
        </p:nvSpPr>
        <p:spPr bwMode="auto">
          <a:xfrm>
            <a:off x="3586164" y="2976564"/>
            <a:ext cx="515937" cy="484187"/>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H</a:t>
            </a:r>
          </a:p>
        </p:txBody>
      </p:sp>
      <p:sp>
        <p:nvSpPr>
          <p:cNvPr id="3347" name="Rectangle 275">
            <a:extLst>
              <a:ext uri="{FF2B5EF4-FFF2-40B4-BE49-F238E27FC236}">
                <a16:creationId xmlns:a16="http://schemas.microsoft.com/office/drawing/2014/main" id="{557BE946-E633-4404-A806-9C02BDF06964}"/>
              </a:ext>
            </a:extLst>
          </p:cNvPr>
          <p:cNvSpPr>
            <a:spLocks noChangeArrowheads="1"/>
          </p:cNvSpPr>
          <p:nvPr/>
        </p:nvSpPr>
        <p:spPr bwMode="auto">
          <a:xfrm>
            <a:off x="4119564" y="2976564"/>
            <a:ext cx="515937" cy="484187"/>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I</a:t>
            </a:r>
          </a:p>
        </p:txBody>
      </p:sp>
      <p:sp>
        <p:nvSpPr>
          <p:cNvPr id="3348" name="Rectangle 276">
            <a:extLst>
              <a:ext uri="{FF2B5EF4-FFF2-40B4-BE49-F238E27FC236}">
                <a16:creationId xmlns:a16="http://schemas.microsoft.com/office/drawing/2014/main" id="{809280EC-9A06-4523-A7D9-28E9BBCA223F}"/>
              </a:ext>
            </a:extLst>
          </p:cNvPr>
          <p:cNvSpPr>
            <a:spLocks noChangeArrowheads="1"/>
          </p:cNvSpPr>
          <p:nvPr/>
        </p:nvSpPr>
        <p:spPr bwMode="auto">
          <a:xfrm>
            <a:off x="4652964" y="2976564"/>
            <a:ext cx="515937" cy="484187"/>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A</a:t>
            </a:r>
          </a:p>
        </p:txBody>
      </p:sp>
      <p:sp>
        <p:nvSpPr>
          <p:cNvPr id="3349" name="Rectangle 277">
            <a:extLst>
              <a:ext uri="{FF2B5EF4-FFF2-40B4-BE49-F238E27FC236}">
                <a16:creationId xmlns:a16="http://schemas.microsoft.com/office/drawing/2014/main" id="{74E45320-29AB-4227-AF90-3090D15C37E9}"/>
              </a:ext>
            </a:extLst>
          </p:cNvPr>
          <p:cNvSpPr>
            <a:spLocks noChangeArrowheads="1"/>
          </p:cNvSpPr>
          <p:nvPr/>
        </p:nvSpPr>
        <p:spPr bwMode="auto">
          <a:xfrm>
            <a:off x="5186364" y="2976564"/>
            <a:ext cx="515937" cy="484187"/>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T</a:t>
            </a:r>
          </a:p>
        </p:txBody>
      </p:sp>
      <p:sp>
        <p:nvSpPr>
          <p:cNvPr id="3350" name="Rectangle 278">
            <a:extLst>
              <a:ext uri="{FF2B5EF4-FFF2-40B4-BE49-F238E27FC236}">
                <a16:creationId xmlns:a16="http://schemas.microsoft.com/office/drawing/2014/main" id="{05007E3A-6E7D-411D-BB4D-2D8D9A667D84}"/>
              </a:ext>
            </a:extLst>
          </p:cNvPr>
          <p:cNvSpPr>
            <a:spLocks noChangeArrowheads="1"/>
          </p:cNvSpPr>
          <p:nvPr/>
        </p:nvSpPr>
        <p:spPr bwMode="auto">
          <a:xfrm>
            <a:off x="5719764" y="2976564"/>
            <a:ext cx="515937" cy="484187"/>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R</a:t>
            </a:r>
          </a:p>
        </p:txBody>
      </p:sp>
      <p:sp>
        <p:nvSpPr>
          <p:cNvPr id="3351" name="Rectangle 279">
            <a:extLst>
              <a:ext uri="{FF2B5EF4-FFF2-40B4-BE49-F238E27FC236}">
                <a16:creationId xmlns:a16="http://schemas.microsoft.com/office/drawing/2014/main" id="{45868566-3D96-42F6-8476-778B826E7905}"/>
              </a:ext>
            </a:extLst>
          </p:cNvPr>
          <p:cNvSpPr>
            <a:spLocks noChangeArrowheads="1"/>
          </p:cNvSpPr>
          <p:nvPr/>
        </p:nvSpPr>
        <p:spPr bwMode="auto">
          <a:xfrm>
            <a:off x="6240464" y="2976564"/>
            <a:ext cx="515937" cy="484187"/>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A</a:t>
            </a:r>
          </a:p>
        </p:txBody>
      </p:sp>
      <p:sp>
        <p:nvSpPr>
          <p:cNvPr id="3352" name="Rectangle 280">
            <a:extLst>
              <a:ext uri="{FF2B5EF4-FFF2-40B4-BE49-F238E27FC236}">
                <a16:creationId xmlns:a16="http://schemas.microsoft.com/office/drawing/2014/main" id="{F00926B9-E5AF-4EE3-88E7-285EF99D54BA}"/>
              </a:ext>
            </a:extLst>
          </p:cNvPr>
          <p:cNvSpPr>
            <a:spLocks noChangeArrowheads="1"/>
          </p:cNvSpPr>
          <p:nvPr/>
        </p:nvSpPr>
        <p:spPr bwMode="auto">
          <a:xfrm>
            <a:off x="6773864" y="2976564"/>
            <a:ext cx="515937" cy="484187"/>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N</a:t>
            </a:r>
          </a:p>
        </p:txBody>
      </p:sp>
      <p:sp>
        <p:nvSpPr>
          <p:cNvPr id="3353" name="Rectangle 281">
            <a:extLst>
              <a:ext uri="{FF2B5EF4-FFF2-40B4-BE49-F238E27FC236}">
                <a16:creationId xmlns:a16="http://schemas.microsoft.com/office/drawing/2014/main" id="{928F5FDA-72E1-4C09-97E1-C4AE26A2757F}"/>
              </a:ext>
            </a:extLst>
          </p:cNvPr>
          <p:cNvSpPr>
            <a:spLocks noChangeArrowheads="1"/>
          </p:cNvSpPr>
          <p:nvPr/>
        </p:nvSpPr>
        <p:spPr bwMode="auto">
          <a:xfrm>
            <a:off x="7294564" y="2976564"/>
            <a:ext cx="515937" cy="484187"/>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G</a:t>
            </a:r>
          </a:p>
        </p:txBody>
      </p:sp>
      <p:sp>
        <p:nvSpPr>
          <p:cNvPr id="3362" name="Rectangle 290">
            <a:extLst>
              <a:ext uri="{FF2B5EF4-FFF2-40B4-BE49-F238E27FC236}">
                <a16:creationId xmlns:a16="http://schemas.microsoft.com/office/drawing/2014/main" id="{91508F76-C4F3-4771-BFD5-17E49DA0F90E}"/>
              </a:ext>
            </a:extLst>
          </p:cNvPr>
          <p:cNvSpPr>
            <a:spLocks noChangeArrowheads="1"/>
          </p:cNvSpPr>
          <p:nvPr/>
        </p:nvSpPr>
        <p:spPr bwMode="auto">
          <a:xfrm>
            <a:off x="4119564" y="3473450"/>
            <a:ext cx="515937" cy="484188"/>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Ê</a:t>
            </a:r>
          </a:p>
        </p:txBody>
      </p:sp>
      <p:sp>
        <p:nvSpPr>
          <p:cNvPr id="3363" name="Rectangle 291">
            <a:extLst>
              <a:ext uri="{FF2B5EF4-FFF2-40B4-BE49-F238E27FC236}">
                <a16:creationId xmlns:a16="http://schemas.microsoft.com/office/drawing/2014/main" id="{A8E5E874-F091-4A77-9D46-4B497DD999C7}"/>
              </a:ext>
            </a:extLst>
          </p:cNvPr>
          <p:cNvSpPr>
            <a:spLocks noChangeArrowheads="1"/>
          </p:cNvSpPr>
          <p:nvPr/>
        </p:nvSpPr>
        <p:spPr bwMode="auto">
          <a:xfrm>
            <a:off x="4652964" y="3473450"/>
            <a:ext cx="515937" cy="484188"/>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P</a:t>
            </a:r>
          </a:p>
        </p:txBody>
      </p:sp>
      <p:sp>
        <p:nvSpPr>
          <p:cNvPr id="3364" name="Rectangle 292">
            <a:extLst>
              <a:ext uri="{FF2B5EF4-FFF2-40B4-BE49-F238E27FC236}">
                <a16:creationId xmlns:a16="http://schemas.microsoft.com/office/drawing/2014/main" id="{44D97D06-13C3-402D-A3F1-B8DBA3E77A42}"/>
              </a:ext>
            </a:extLst>
          </p:cNvPr>
          <p:cNvSpPr>
            <a:spLocks noChangeArrowheads="1"/>
          </p:cNvSpPr>
          <p:nvPr/>
        </p:nvSpPr>
        <p:spPr bwMode="auto">
          <a:xfrm>
            <a:off x="5186364" y="3473450"/>
            <a:ext cx="515937" cy="484188"/>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H</a:t>
            </a:r>
          </a:p>
        </p:txBody>
      </p:sp>
      <p:sp>
        <p:nvSpPr>
          <p:cNvPr id="3365" name="Rectangle 293">
            <a:extLst>
              <a:ext uri="{FF2B5EF4-FFF2-40B4-BE49-F238E27FC236}">
                <a16:creationId xmlns:a16="http://schemas.microsoft.com/office/drawing/2014/main" id="{96C28731-536F-4D37-82F2-CB0141500025}"/>
              </a:ext>
            </a:extLst>
          </p:cNvPr>
          <p:cNvSpPr>
            <a:spLocks noChangeArrowheads="1"/>
          </p:cNvSpPr>
          <p:nvPr/>
        </p:nvSpPr>
        <p:spPr bwMode="auto">
          <a:xfrm>
            <a:off x="5719764" y="3473450"/>
            <a:ext cx="515937" cy="484188"/>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E</a:t>
            </a:r>
          </a:p>
        </p:txBody>
      </p:sp>
      <p:sp>
        <p:nvSpPr>
          <p:cNvPr id="3366" name="Rectangle 294">
            <a:extLst>
              <a:ext uri="{FF2B5EF4-FFF2-40B4-BE49-F238E27FC236}">
                <a16:creationId xmlns:a16="http://schemas.microsoft.com/office/drawing/2014/main" id="{452B8527-3E6D-442B-90D6-0E0DA56B146C}"/>
              </a:ext>
            </a:extLst>
          </p:cNvPr>
          <p:cNvSpPr>
            <a:spLocks noChangeArrowheads="1"/>
          </p:cNvSpPr>
          <p:nvPr/>
        </p:nvSpPr>
        <p:spPr bwMode="auto">
          <a:xfrm>
            <a:off x="6240464" y="3473450"/>
            <a:ext cx="515937" cy="484188"/>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P</a:t>
            </a:r>
          </a:p>
        </p:txBody>
      </p:sp>
      <p:sp>
        <p:nvSpPr>
          <p:cNvPr id="3367" name="Rectangle 295">
            <a:extLst>
              <a:ext uri="{FF2B5EF4-FFF2-40B4-BE49-F238E27FC236}">
                <a16:creationId xmlns:a16="http://schemas.microsoft.com/office/drawing/2014/main" id="{1809B447-F258-4BAA-8116-9E642FAFE7FA}"/>
              </a:ext>
            </a:extLst>
          </p:cNvPr>
          <p:cNvSpPr>
            <a:spLocks noChangeArrowheads="1"/>
          </p:cNvSpPr>
          <p:nvPr/>
        </p:nvSpPr>
        <p:spPr bwMode="auto">
          <a:xfrm>
            <a:off x="3581400" y="3462339"/>
            <a:ext cx="515938" cy="484187"/>
          </a:xfrm>
          <a:prstGeom prst="rect">
            <a:avLst/>
          </a:prstGeom>
          <a:solidFill>
            <a:srgbClr val="FFFF66"/>
          </a:solidFill>
          <a:ln w="19050">
            <a:solidFill>
              <a:srgbClr val="CC33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0"/>
              </a:spcAft>
              <a:buSzPct val="100000"/>
            </a:pPr>
            <a:r>
              <a:rPr lang="en-US" altLang="en-US" sz="2600" b="1">
                <a:solidFill>
                  <a:srgbClr val="FFFF66"/>
                </a:solidFill>
                <a:latin typeface="Times New Roman" panose="02020603050405020304" pitchFamily="18" charset="0"/>
              </a:rPr>
              <a:t>L</a:t>
            </a:r>
          </a:p>
        </p:txBody>
      </p:sp>
      <p:sp>
        <p:nvSpPr>
          <p:cNvPr id="3451" name="AutoShape 379" descr="Purple mesh">
            <a:extLst>
              <a:ext uri="{FF2B5EF4-FFF2-40B4-BE49-F238E27FC236}">
                <a16:creationId xmlns:a16="http://schemas.microsoft.com/office/drawing/2014/main" id="{1E06EDA3-7277-4AE1-920B-AB374D20CB43}"/>
              </a:ext>
            </a:extLst>
          </p:cNvPr>
          <p:cNvSpPr>
            <a:spLocks noChangeArrowheads="1"/>
          </p:cNvSpPr>
          <p:nvPr/>
        </p:nvSpPr>
        <p:spPr bwMode="auto">
          <a:xfrm>
            <a:off x="1608138" y="1000125"/>
            <a:ext cx="779462" cy="457200"/>
          </a:xfrm>
          <a:prstGeom prst="flowChartAlternateProcess">
            <a:avLst/>
          </a:prstGeom>
          <a:solidFill>
            <a:srgbClr val="FFFFFF"/>
          </a:solidFill>
          <a:ln w="12700">
            <a:solidFill>
              <a:schemeClr val="tx1"/>
            </a:solidFill>
            <a:miter lim="800000"/>
            <a:headEnd/>
            <a:tailEnd/>
          </a:ln>
          <a:effectLst>
            <a:outerShdw dist="71842" dir="2700000" algn="ctr" rotWithShape="0">
              <a:srgbClr val="292929"/>
            </a:outerShdw>
          </a:effectLst>
        </p:spPr>
        <p:txBody>
          <a:bodyPr wrap="none" anchor="ctr"/>
          <a:lstStyle/>
          <a:p>
            <a:pPr algn="ctr" eaLnBrk="0" fontAlgn="base" hangingPunct="0">
              <a:spcBef>
                <a:spcPct val="0"/>
              </a:spcBef>
              <a:spcAft>
                <a:spcPct val="0"/>
              </a:spcAft>
              <a:defRPr/>
            </a:pPr>
            <a:r>
              <a:rPr lang="en-US" sz="3200" b="1" dirty="0">
                <a:solidFill>
                  <a:srgbClr val="000000"/>
                </a:solidFill>
                <a:latin typeface="Times New Roman" pitchFamily="18" charset="0"/>
                <a:cs typeface="Arial"/>
              </a:rPr>
              <a:t>1</a:t>
            </a:r>
          </a:p>
        </p:txBody>
      </p:sp>
      <p:sp>
        <p:nvSpPr>
          <p:cNvPr id="3452" name="AutoShape 380" descr="Purple mesh">
            <a:extLst>
              <a:ext uri="{FF2B5EF4-FFF2-40B4-BE49-F238E27FC236}">
                <a16:creationId xmlns:a16="http://schemas.microsoft.com/office/drawing/2014/main" id="{DF925D79-385C-49FA-98CF-C2AE05803863}"/>
              </a:ext>
            </a:extLst>
          </p:cNvPr>
          <p:cNvSpPr>
            <a:spLocks noChangeArrowheads="1"/>
          </p:cNvSpPr>
          <p:nvPr/>
        </p:nvSpPr>
        <p:spPr bwMode="auto">
          <a:xfrm>
            <a:off x="1608138" y="1493838"/>
            <a:ext cx="779462" cy="457200"/>
          </a:xfrm>
          <a:prstGeom prst="flowChartAlternateProcess">
            <a:avLst/>
          </a:prstGeom>
          <a:solidFill>
            <a:srgbClr val="FFFFFF"/>
          </a:solidFill>
          <a:ln w="12700">
            <a:solidFill>
              <a:schemeClr val="tx1"/>
            </a:solidFill>
            <a:miter lim="800000"/>
            <a:headEnd/>
            <a:tailEnd/>
          </a:ln>
          <a:effectLst>
            <a:outerShdw dist="71842" dir="2700000" algn="ctr" rotWithShape="0">
              <a:srgbClr val="292929"/>
            </a:outerShdw>
          </a:effectLst>
        </p:spPr>
        <p:txBody>
          <a:bodyPr wrap="none" anchor="ctr"/>
          <a:lstStyle/>
          <a:p>
            <a:pPr algn="ctr" eaLnBrk="0" fontAlgn="base" hangingPunct="0">
              <a:spcBef>
                <a:spcPct val="0"/>
              </a:spcBef>
              <a:spcAft>
                <a:spcPct val="0"/>
              </a:spcAft>
              <a:defRPr/>
            </a:pPr>
            <a:r>
              <a:rPr lang="en-US" sz="3200" b="1" dirty="0">
                <a:solidFill>
                  <a:srgbClr val="000000"/>
                </a:solidFill>
                <a:latin typeface="Times New Roman" pitchFamily="18" charset="0"/>
                <a:cs typeface="Arial"/>
              </a:rPr>
              <a:t>2</a:t>
            </a:r>
          </a:p>
        </p:txBody>
      </p:sp>
      <p:sp>
        <p:nvSpPr>
          <p:cNvPr id="3453" name="AutoShape 381" descr="Purple mesh">
            <a:extLst>
              <a:ext uri="{FF2B5EF4-FFF2-40B4-BE49-F238E27FC236}">
                <a16:creationId xmlns:a16="http://schemas.microsoft.com/office/drawing/2014/main" id="{7D86445E-4A09-47C2-886A-6505146112BE}"/>
              </a:ext>
            </a:extLst>
          </p:cNvPr>
          <p:cNvSpPr>
            <a:spLocks noChangeArrowheads="1"/>
          </p:cNvSpPr>
          <p:nvPr/>
        </p:nvSpPr>
        <p:spPr bwMode="auto">
          <a:xfrm>
            <a:off x="1608138" y="1989138"/>
            <a:ext cx="779462" cy="457200"/>
          </a:xfrm>
          <a:prstGeom prst="flowChartAlternateProcess">
            <a:avLst/>
          </a:prstGeom>
          <a:solidFill>
            <a:srgbClr val="FFFFFF"/>
          </a:solidFill>
          <a:ln w="12700">
            <a:solidFill>
              <a:schemeClr val="tx1"/>
            </a:solidFill>
            <a:miter lim="800000"/>
            <a:headEnd/>
            <a:tailEnd/>
          </a:ln>
          <a:effectLst>
            <a:outerShdw dist="71842" dir="2700000" algn="ctr" rotWithShape="0">
              <a:srgbClr val="292929"/>
            </a:outerShdw>
          </a:effectLst>
        </p:spPr>
        <p:txBody>
          <a:bodyPr wrap="none" anchor="ctr"/>
          <a:lstStyle/>
          <a:p>
            <a:pPr algn="ctr" eaLnBrk="0" fontAlgn="base" hangingPunct="0">
              <a:spcBef>
                <a:spcPct val="0"/>
              </a:spcBef>
              <a:spcAft>
                <a:spcPct val="0"/>
              </a:spcAft>
              <a:defRPr/>
            </a:pPr>
            <a:r>
              <a:rPr lang="en-US" sz="3200" b="1" dirty="0">
                <a:solidFill>
                  <a:srgbClr val="000000"/>
                </a:solidFill>
                <a:latin typeface="Times New Roman" pitchFamily="18" charset="0"/>
                <a:cs typeface="Arial"/>
              </a:rPr>
              <a:t>3</a:t>
            </a:r>
          </a:p>
        </p:txBody>
      </p:sp>
      <p:sp>
        <p:nvSpPr>
          <p:cNvPr id="3454" name="AutoShape 382" descr="Purple mesh">
            <a:extLst>
              <a:ext uri="{FF2B5EF4-FFF2-40B4-BE49-F238E27FC236}">
                <a16:creationId xmlns:a16="http://schemas.microsoft.com/office/drawing/2014/main" id="{9F81D3E8-B4C4-443A-B9F5-3AEC5BD4B052}"/>
              </a:ext>
            </a:extLst>
          </p:cNvPr>
          <p:cNvSpPr>
            <a:spLocks noChangeArrowheads="1"/>
          </p:cNvSpPr>
          <p:nvPr/>
        </p:nvSpPr>
        <p:spPr bwMode="auto">
          <a:xfrm>
            <a:off x="1608138" y="2471738"/>
            <a:ext cx="779462" cy="457200"/>
          </a:xfrm>
          <a:prstGeom prst="flowChartAlternateProcess">
            <a:avLst/>
          </a:prstGeom>
          <a:solidFill>
            <a:srgbClr val="FFFFFF"/>
          </a:solidFill>
          <a:ln w="12700">
            <a:solidFill>
              <a:schemeClr val="tx1"/>
            </a:solidFill>
            <a:miter lim="800000"/>
            <a:headEnd/>
            <a:tailEnd/>
          </a:ln>
          <a:effectLst>
            <a:outerShdw dist="71842" dir="2700000" algn="ctr" rotWithShape="0">
              <a:srgbClr val="292929"/>
            </a:outerShdw>
          </a:effectLst>
        </p:spPr>
        <p:txBody>
          <a:bodyPr wrap="none" anchor="ctr"/>
          <a:lstStyle/>
          <a:p>
            <a:pPr algn="ctr" eaLnBrk="0" fontAlgn="base" hangingPunct="0">
              <a:spcBef>
                <a:spcPct val="0"/>
              </a:spcBef>
              <a:spcAft>
                <a:spcPct val="0"/>
              </a:spcAft>
              <a:defRPr/>
            </a:pPr>
            <a:r>
              <a:rPr lang="en-US" sz="3200" b="1" dirty="0">
                <a:solidFill>
                  <a:srgbClr val="000000"/>
                </a:solidFill>
                <a:latin typeface="Times New Roman" pitchFamily="18" charset="0"/>
                <a:cs typeface="Arial"/>
              </a:rPr>
              <a:t>4</a:t>
            </a:r>
          </a:p>
        </p:txBody>
      </p:sp>
      <p:sp>
        <p:nvSpPr>
          <p:cNvPr id="3455" name="AutoShape 383" descr="Purple mesh">
            <a:extLst>
              <a:ext uri="{FF2B5EF4-FFF2-40B4-BE49-F238E27FC236}">
                <a16:creationId xmlns:a16="http://schemas.microsoft.com/office/drawing/2014/main" id="{A8F775C8-FEED-4260-95D9-B4D2CAE73915}"/>
              </a:ext>
            </a:extLst>
          </p:cNvPr>
          <p:cNvSpPr>
            <a:spLocks noChangeArrowheads="1"/>
          </p:cNvSpPr>
          <p:nvPr/>
        </p:nvSpPr>
        <p:spPr bwMode="auto">
          <a:xfrm>
            <a:off x="1608138" y="2967038"/>
            <a:ext cx="779462" cy="457200"/>
          </a:xfrm>
          <a:prstGeom prst="flowChartAlternateProcess">
            <a:avLst/>
          </a:prstGeom>
          <a:solidFill>
            <a:srgbClr val="FFFFFF"/>
          </a:solidFill>
          <a:ln w="12700">
            <a:solidFill>
              <a:schemeClr val="tx1"/>
            </a:solidFill>
            <a:miter lim="800000"/>
            <a:headEnd/>
            <a:tailEnd/>
          </a:ln>
          <a:effectLst>
            <a:outerShdw dist="71842" dir="2700000" algn="ctr" rotWithShape="0">
              <a:srgbClr val="292929"/>
            </a:outerShdw>
          </a:effectLst>
        </p:spPr>
        <p:txBody>
          <a:bodyPr wrap="none" anchor="ctr"/>
          <a:lstStyle/>
          <a:p>
            <a:pPr algn="ctr" eaLnBrk="0" fontAlgn="base" hangingPunct="0">
              <a:spcBef>
                <a:spcPct val="0"/>
              </a:spcBef>
              <a:spcAft>
                <a:spcPct val="0"/>
              </a:spcAft>
              <a:defRPr/>
            </a:pPr>
            <a:r>
              <a:rPr lang="en-US" sz="3200" b="1" dirty="0">
                <a:solidFill>
                  <a:srgbClr val="000000"/>
                </a:solidFill>
                <a:latin typeface="Times New Roman" pitchFamily="18" charset="0"/>
                <a:cs typeface="Arial"/>
              </a:rPr>
              <a:t>5</a:t>
            </a:r>
          </a:p>
        </p:txBody>
      </p:sp>
      <p:sp>
        <p:nvSpPr>
          <p:cNvPr id="3456" name="AutoShape 384" descr="Purple mesh">
            <a:extLst>
              <a:ext uri="{FF2B5EF4-FFF2-40B4-BE49-F238E27FC236}">
                <a16:creationId xmlns:a16="http://schemas.microsoft.com/office/drawing/2014/main" id="{C5340347-2836-4E52-AEB1-C3FEA4D672B7}"/>
              </a:ext>
            </a:extLst>
          </p:cNvPr>
          <p:cNvSpPr>
            <a:spLocks noChangeArrowheads="1"/>
          </p:cNvSpPr>
          <p:nvPr/>
        </p:nvSpPr>
        <p:spPr bwMode="auto">
          <a:xfrm>
            <a:off x="1608138" y="3462338"/>
            <a:ext cx="779462" cy="457200"/>
          </a:xfrm>
          <a:prstGeom prst="flowChartAlternateProcess">
            <a:avLst/>
          </a:prstGeom>
          <a:solidFill>
            <a:srgbClr val="FFFFFF"/>
          </a:solidFill>
          <a:ln w="12700">
            <a:solidFill>
              <a:schemeClr val="tx1"/>
            </a:solidFill>
            <a:miter lim="800000"/>
            <a:headEnd/>
            <a:tailEnd/>
          </a:ln>
          <a:effectLst>
            <a:outerShdw dist="71842" dir="2700000" algn="ctr" rotWithShape="0">
              <a:srgbClr val="292929"/>
            </a:outerShdw>
          </a:effectLst>
        </p:spPr>
        <p:txBody>
          <a:bodyPr wrap="none" anchor="ctr"/>
          <a:lstStyle/>
          <a:p>
            <a:pPr algn="ctr" eaLnBrk="0" fontAlgn="base" hangingPunct="0">
              <a:spcBef>
                <a:spcPct val="0"/>
              </a:spcBef>
              <a:spcAft>
                <a:spcPct val="0"/>
              </a:spcAft>
              <a:defRPr/>
            </a:pPr>
            <a:r>
              <a:rPr lang="en-US" sz="3200" b="1" dirty="0">
                <a:solidFill>
                  <a:srgbClr val="000000"/>
                </a:solidFill>
                <a:latin typeface="Times New Roman" pitchFamily="18" charset="0"/>
                <a:cs typeface="Arial"/>
              </a:rPr>
              <a:t>6</a:t>
            </a:r>
          </a:p>
        </p:txBody>
      </p:sp>
      <p:grpSp>
        <p:nvGrpSpPr>
          <p:cNvPr id="2" name="Group 394">
            <a:extLst>
              <a:ext uri="{FF2B5EF4-FFF2-40B4-BE49-F238E27FC236}">
                <a16:creationId xmlns:a16="http://schemas.microsoft.com/office/drawing/2014/main" id="{3DC02BA4-C57D-467C-BE29-797B0EDA27AC}"/>
              </a:ext>
            </a:extLst>
          </p:cNvPr>
          <p:cNvGrpSpPr>
            <a:grpSpLocks/>
          </p:cNvGrpSpPr>
          <p:nvPr/>
        </p:nvGrpSpPr>
        <p:grpSpPr bwMode="auto">
          <a:xfrm>
            <a:off x="-6477000" y="3886200"/>
            <a:ext cx="6019800" cy="2971800"/>
            <a:chOff x="-10992" y="-624"/>
            <a:chExt cx="3792" cy="1872"/>
          </a:xfrm>
        </p:grpSpPr>
        <p:sp>
          <p:nvSpPr>
            <p:cNvPr id="3467" name="AutoShape 395" descr="Blue tissue paper">
              <a:extLst>
                <a:ext uri="{FF2B5EF4-FFF2-40B4-BE49-F238E27FC236}">
                  <a16:creationId xmlns:a16="http://schemas.microsoft.com/office/drawing/2014/main" id="{DE601F1F-3688-474F-9CD5-05F53D3BF435}"/>
                </a:ext>
              </a:extLst>
            </p:cNvPr>
            <p:cNvSpPr>
              <a:spLocks noChangeArrowheads="1"/>
            </p:cNvSpPr>
            <p:nvPr/>
          </p:nvSpPr>
          <p:spPr bwMode="auto">
            <a:xfrm>
              <a:off x="-10992" y="-624"/>
              <a:ext cx="3792" cy="1872"/>
            </a:xfrm>
            <a:prstGeom prst="foldedCorner">
              <a:avLst>
                <a:gd name="adj" fmla="val 12500"/>
              </a:avLst>
            </a:prstGeom>
            <a:blipFill dpi="0" rotWithShape="1">
              <a:blip r:embed="rId5"/>
              <a:srcRect/>
              <a:tile tx="0" ty="0" sx="100000" sy="100000" flip="none" algn="tl"/>
            </a:blipFill>
            <a:ln w="12700">
              <a:solidFill>
                <a:srgbClr val="111111"/>
              </a:solidFill>
              <a:round/>
              <a:headEnd/>
              <a:tailEnd/>
            </a:ln>
            <a:effectLst>
              <a:outerShdw dist="215526" dir="2700000" algn="ctr" rotWithShape="0">
                <a:schemeClr val="bg1">
                  <a:alpha val="50000"/>
                </a:schemeClr>
              </a:outerShdw>
            </a:effectLst>
          </p:spPr>
          <p:txBody>
            <a:bodyPr wrap="none" anchor="ctr"/>
            <a:lstStyle/>
            <a:p>
              <a:pPr algn="ctr" eaLnBrk="0" fontAlgn="base" hangingPunct="0">
                <a:spcBef>
                  <a:spcPct val="0"/>
                </a:spcBef>
                <a:spcAft>
                  <a:spcPct val="0"/>
                </a:spcAft>
                <a:defRPr/>
              </a:pPr>
              <a:r>
                <a:rPr lang="en-US" b="1" i="1" u="sng">
                  <a:solidFill>
                    <a:srgbClr val="FF0000"/>
                  </a:solidFill>
                  <a:latin typeface="Arial" charset="0"/>
                  <a:cs typeface="Arial" charset="0"/>
                </a:rPr>
                <a:t>Đây là một từ gồm 6 chữ cái</a:t>
              </a:r>
              <a:endParaRPr lang="en-US" b="1" i="1">
                <a:solidFill>
                  <a:srgbClr val="111111"/>
                </a:solidFill>
                <a:latin typeface="Times New Roman" pitchFamily="18" charset="0"/>
                <a:cs typeface="Arial" charset="0"/>
              </a:endParaRPr>
            </a:p>
            <a:p>
              <a:pPr algn="ctr" eaLnBrk="0" fontAlgn="base" hangingPunct="0">
                <a:spcBef>
                  <a:spcPct val="0"/>
                </a:spcBef>
                <a:spcAft>
                  <a:spcPct val="0"/>
                </a:spcAft>
                <a:defRPr/>
              </a:pPr>
              <a:endParaRPr lang="en-US" sz="1000" b="1">
                <a:solidFill>
                  <a:srgbClr val="111111"/>
                </a:solidFill>
                <a:latin typeface="Times New Roman" pitchFamily="18" charset="0"/>
                <a:cs typeface="Arial" charset="0"/>
              </a:endParaRPr>
            </a:p>
            <a:p>
              <a:pPr algn="ctr" eaLnBrk="0" fontAlgn="base" hangingPunct="0">
                <a:spcBef>
                  <a:spcPct val="0"/>
                </a:spcBef>
                <a:spcAft>
                  <a:spcPct val="0"/>
                </a:spcAft>
                <a:defRPr/>
              </a:pPr>
              <a:r>
                <a:rPr lang="en-US" sz="2800" b="1">
                  <a:solidFill>
                    <a:srgbClr val="111111"/>
                  </a:solidFill>
                  <a:latin typeface="Times New Roman" pitchFamily="18" charset="0"/>
                  <a:cs typeface="Arial" charset="0"/>
                </a:rPr>
                <a:t>Bắt đầu bằng chữ B</a:t>
              </a:r>
            </a:p>
            <a:p>
              <a:pPr algn="ctr" eaLnBrk="0" fontAlgn="base" hangingPunct="0">
                <a:spcBef>
                  <a:spcPct val="0"/>
                </a:spcBef>
                <a:spcAft>
                  <a:spcPct val="0"/>
                </a:spcAft>
                <a:defRPr/>
              </a:pPr>
              <a:r>
                <a:rPr lang="en-US" sz="2800" b="1">
                  <a:solidFill>
                    <a:srgbClr val="111111"/>
                  </a:solidFill>
                  <a:latin typeface="Times New Roman" pitchFamily="18" charset="0"/>
                  <a:cs typeface="Arial" charset="0"/>
                </a:rPr>
                <a:t>Chỉ thái độ của mọi người đối </a:t>
              </a:r>
            </a:p>
            <a:p>
              <a:pPr algn="ctr" eaLnBrk="0" fontAlgn="base" hangingPunct="0">
                <a:spcBef>
                  <a:spcPct val="0"/>
                </a:spcBef>
                <a:spcAft>
                  <a:spcPct val="0"/>
                </a:spcAft>
                <a:defRPr/>
              </a:pPr>
              <a:r>
                <a:rPr lang="en-US" sz="2800" b="1">
                  <a:solidFill>
                    <a:srgbClr val="111111"/>
                  </a:solidFill>
                  <a:latin typeface="Times New Roman" pitchFamily="18" charset="0"/>
                  <a:cs typeface="Arial" charset="0"/>
                </a:rPr>
                <a:t>với thương binh, liệt sĩ</a:t>
              </a:r>
            </a:p>
          </p:txBody>
        </p:sp>
        <p:sp>
          <p:nvSpPr>
            <p:cNvPr id="18524" name="AutoShape 396" descr="Purple mesh">
              <a:extLst>
                <a:ext uri="{FF2B5EF4-FFF2-40B4-BE49-F238E27FC236}">
                  <a16:creationId xmlns:a16="http://schemas.microsoft.com/office/drawing/2014/main" id="{A60D5064-31EF-4284-842F-8A477DD9AB5E}"/>
                </a:ext>
              </a:extLst>
            </p:cNvPr>
            <p:cNvSpPr>
              <a:spLocks noChangeArrowheads="1"/>
            </p:cNvSpPr>
            <p:nvPr/>
          </p:nvSpPr>
          <p:spPr bwMode="auto">
            <a:xfrm>
              <a:off x="-7536" y="-624"/>
              <a:ext cx="319" cy="208"/>
            </a:xfrm>
            <a:prstGeom prst="flowChartAlternateProcess">
              <a:avLst/>
            </a:prstGeom>
            <a:solidFill>
              <a:srgbClr val="FFFFFF"/>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b="1">
                  <a:solidFill>
                    <a:srgbClr val="000000"/>
                  </a:solidFill>
                  <a:latin typeface="Times New Roman" panose="02020603050405020304" pitchFamily="18" charset="0"/>
                </a:rPr>
                <a:t>1</a:t>
              </a:r>
            </a:p>
          </p:txBody>
        </p:sp>
      </p:grpSp>
      <p:grpSp>
        <p:nvGrpSpPr>
          <p:cNvPr id="3" name="Group 397">
            <a:extLst>
              <a:ext uri="{FF2B5EF4-FFF2-40B4-BE49-F238E27FC236}">
                <a16:creationId xmlns:a16="http://schemas.microsoft.com/office/drawing/2014/main" id="{3B128995-1BA8-4C56-88D1-C83CC8607B4D}"/>
              </a:ext>
            </a:extLst>
          </p:cNvPr>
          <p:cNvGrpSpPr>
            <a:grpSpLocks/>
          </p:cNvGrpSpPr>
          <p:nvPr/>
        </p:nvGrpSpPr>
        <p:grpSpPr bwMode="auto">
          <a:xfrm>
            <a:off x="-6477000" y="3886200"/>
            <a:ext cx="6019800" cy="2971800"/>
            <a:chOff x="-11568" y="-96"/>
            <a:chExt cx="3792" cy="1872"/>
          </a:xfrm>
        </p:grpSpPr>
        <p:sp>
          <p:nvSpPr>
            <p:cNvPr id="3470" name="AutoShape 398" descr="Blue tissue paper">
              <a:extLst>
                <a:ext uri="{FF2B5EF4-FFF2-40B4-BE49-F238E27FC236}">
                  <a16:creationId xmlns:a16="http://schemas.microsoft.com/office/drawing/2014/main" id="{8B3D146F-D917-4939-8972-59F8364064A3}"/>
                </a:ext>
              </a:extLst>
            </p:cNvPr>
            <p:cNvSpPr>
              <a:spLocks noChangeArrowheads="1"/>
            </p:cNvSpPr>
            <p:nvPr/>
          </p:nvSpPr>
          <p:spPr bwMode="auto">
            <a:xfrm>
              <a:off x="-11568" y="-96"/>
              <a:ext cx="3792" cy="1872"/>
            </a:xfrm>
            <a:prstGeom prst="foldedCorner">
              <a:avLst>
                <a:gd name="adj" fmla="val 12500"/>
              </a:avLst>
            </a:prstGeom>
            <a:blipFill dpi="0" rotWithShape="1">
              <a:blip r:embed="rId5"/>
              <a:srcRect/>
              <a:tile tx="0" ty="0" sx="100000" sy="100000" flip="none" algn="tl"/>
            </a:blipFill>
            <a:ln w="12700">
              <a:solidFill>
                <a:srgbClr val="111111"/>
              </a:solidFill>
              <a:round/>
              <a:headEnd/>
              <a:tailEnd/>
            </a:ln>
            <a:effectLst>
              <a:outerShdw dist="215526" dir="2700000" algn="ctr" rotWithShape="0">
                <a:schemeClr val="bg1">
                  <a:alpha val="50000"/>
                </a:schemeClr>
              </a:outerShdw>
            </a:effectLst>
          </p:spPr>
          <p:txBody>
            <a:bodyPr wrap="none" anchor="ctr"/>
            <a:lstStyle/>
            <a:p>
              <a:pPr algn="ctr" eaLnBrk="0" fontAlgn="base" hangingPunct="0">
                <a:spcBef>
                  <a:spcPct val="0"/>
                </a:spcBef>
                <a:spcAft>
                  <a:spcPct val="0"/>
                </a:spcAft>
                <a:defRPr/>
              </a:pPr>
              <a:r>
                <a:rPr lang="en-US" b="1" i="1" u="sng">
                  <a:solidFill>
                    <a:srgbClr val="FF0000"/>
                  </a:solidFill>
                  <a:latin typeface="Arial" charset="0"/>
                  <a:cs typeface="Arial" charset="0"/>
                </a:rPr>
                <a:t>Đây là một cụm từ gồm 11 chữ cái</a:t>
              </a:r>
              <a:endParaRPr lang="en-US" b="1" i="1">
                <a:solidFill>
                  <a:srgbClr val="111111"/>
                </a:solidFill>
                <a:latin typeface="Times New Roman" pitchFamily="18" charset="0"/>
                <a:cs typeface="Arial" charset="0"/>
              </a:endParaRPr>
            </a:p>
            <a:p>
              <a:pPr algn="ctr" eaLnBrk="0" fontAlgn="base" hangingPunct="0">
                <a:spcBef>
                  <a:spcPct val="0"/>
                </a:spcBef>
                <a:spcAft>
                  <a:spcPct val="0"/>
                </a:spcAft>
                <a:defRPr/>
              </a:pPr>
              <a:endParaRPr lang="en-US" sz="1000" b="1">
                <a:solidFill>
                  <a:srgbClr val="111111"/>
                </a:solidFill>
                <a:latin typeface="Times New Roman" pitchFamily="18" charset="0"/>
                <a:cs typeface="Arial" charset="0"/>
              </a:endParaRPr>
            </a:p>
            <a:p>
              <a:pPr algn="ctr" eaLnBrk="0" fontAlgn="base" hangingPunct="0">
                <a:spcBef>
                  <a:spcPct val="0"/>
                </a:spcBef>
                <a:spcAft>
                  <a:spcPct val="0"/>
                </a:spcAft>
                <a:defRPr/>
              </a:pPr>
              <a:r>
                <a:rPr lang="en-US" sz="2800" b="1">
                  <a:solidFill>
                    <a:srgbClr val="111111"/>
                  </a:solidFill>
                  <a:latin typeface="Times New Roman" pitchFamily="18" charset="0"/>
                  <a:cs typeface="Arial" charset="0"/>
                </a:rPr>
                <a:t>Bắt đầu bằng chữ A</a:t>
              </a:r>
            </a:p>
            <a:p>
              <a:pPr algn="ctr" eaLnBrk="0" fontAlgn="base" hangingPunct="0">
                <a:spcBef>
                  <a:spcPct val="0"/>
                </a:spcBef>
                <a:spcAft>
                  <a:spcPct val="0"/>
                </a:spcAft>
                <a:defRPr/>
              </a:pPr>
              <a:r>
                <a:rPr lang="en-US" sz="2800" b="1">
                  <a:solidFill>
                    <a:srgbClr val="111111"/>
                  </a:solidFill>
                  <a:latin typeface="Times New Roman" pitchFamily="18" charset="0"/>
                  <a:cs typeface="Arial" charset="0"/>
                </a:rPr>
                <a:t>Chỉ tên một phong trào tặng áo </a:t>
              </a:r>
            </a:p>
            <a:p>
              <a:pPr algn="ctr" eaLnBrk="0" fontAlgn="base" hangingPunct="0">
                <a:spcBef>
                  <a:spcPct val="0"/>
                </a:spcBef>
                <a:spcAft>
                  <a:spcPct val="0"/>
                </a:spcAft>
                <a:defRPr/>
              </a:pPr>
              <a:r>
                <a:rPr lang="en-US" sz="2800" b="1">
                  <a:solidFill>
                    <a:srgbClr val="111111"/>
                  </a:solidFill>
                  <a:latin typeface="Times New Roman" pitchFamily="18" charset="0"/>
                  <a:cs typeface="Arial" charset="0"/>
                </a:rPr>
                <a:t>cho mẹ liệt sĩ</a:t>
              </a:r>
            </a:p>
          </p:txBody>
        </p:sp>
        <p:sp>
          <p:nvSpPr>
            <p:cNvPr id="18522" name="AutoShape 399" descr="Purple mesh">
              <a:extLst>
                <a:ext uri="{FF2B5EF4-FFF2-40B4-BE49-F238E27FC236}">
                  <a16:creationId xmlns:a16="http://schemas.microsoft.com/office/drawing/2014/main" id="{DC8B2AA1-CDBD-4738-A945-E8EB3653D2E3}"/>
                </a:ext>
              </a:extLst>
            </p:cNvPr>
            <p:cNvSpPr>
              <a:spLocks noChangeArrowheads="1"/>
            </p:cNvSpPr>
            <p:nvPr/>
          </p:nvSpPr>
          <p:spPr bwMode="auto">
            <a:xfrm>
              <a:off x="-8112" y="-96"/>
              <a:ext cx="319" cy="208"/>
            </a:xfrm>
            <a:prstGeom prst="flowChartAlternateProcess">
              <a:avLst/>
            </a:prstGeom>
            <a:solidFill>
              <a:srgbClr val="FFFFFF"/>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b="1">
                  <a:solidFill>
                    <a:srgbClr val="000000"/>
                  </a:solidFill>
                  <a:latin typeface="Times New Roman" panose="02020603050405020304" pitchFamily="18" charset="0"/>
                </a:rPr>
                <a:t>2</a:t>
              </a:r>
            </a:p>
          </p:txBody>
        </p:sp>
      </p:grpSp>
      <p:grpSp>
        <p:nvGrpSpPr>
          <p:cNvPr id="4" name="Group 400">
            <a:extLst>
              <a:ext uri="{FF2B5EF4-FFF2-40B4-BE49-F238E27FC236}">
                <a16:creationId xmlns:a16="http://schemas.microsoft.com/office/drawing/2014/main" id="{545B5956-9A36-42E0-AF3C-5300E8F7FAD6}"/>
              </a:ext>
            </a:extLst>
          </p:cNvPr>
          <p:cNvGrpSpPr>
            <a:grpSpLocks/>
          </p:cNvGrpSpPr>
          <p:nvPr/>
        </p:nvGrpSpPr>
        <p:grpSpPr bwMode="auto">
          <a:xfrm>
            <a:off x="-6477000" y="3886200"/>
            <a:ext cx="6019800" cy="2971800"/>
            <a:chOff x="-6624" y="240"/>
            <a:chExt cx="3792" cy="1872"/>
          </a:xfrm>
        </p:grpSpPr>
        <p:sp>
          <p:nvSpPr>
            <p:cNvPr id="3473" name="AutoShape 401" descr="Blue tissue paper">
              <a:extLst>
                <a:ext uri="{FF2B5EF4-FFF2-40B4-BE49-F238E27FC236}">
                  <a16:creationId xmlns:a16="http://schemas.microsoft.com/office/drawing/2014/main" id="{1B9B10A2-B9EC-4FC0-B9C0-F407440415AE}"/>
                </a:ext>
              </a:extLst>
            </p:cNvPr>
            <p:cNvSpPr>
              <a:spLocks noChangeArrowheads="1"/>
            </p:cNvSpPr>
            <p:nvPr/>
          </p:nvSpPr>
          <p:spPr bwMode="auto">
            <a:xfrm>
              <a:off x="-6624" y="240"/>
              <a:ext cx="3792" cy="1872"/>
            </a:xfrm>
            <a:prstGeom prst="foldedCorner">
              <a:avLst>
                <a:gd name="adj" fmla="val 12500"/>
              </a:avLst>
            </a:prstGeom>
            <a:blipFill dpi="0" rotWithShape="1">
              <a:blip r:embed="rId5"/>
              <a:srcRect/>
              <a:tile tx="0" ty="0" sx="100000" sy="100000" flip="none" algn="tl"/>
            </a:blipFill>
            <a:ln w="12700">
              <a:solidFill>
                <a:srgbClr val="111111"/>
              </a:solidFill>
              <a:round/>
              <a:headEnd/>
              <a:tailEnd/>
            </a:ln>
            <a:effectLst>
              <a:outerShdw dist="215526" dir="2700000" algn="ctr" rotWithShape="0">
                <a:schemeClr val="bg1">
                  <a:alpha val="50000"/>
                </a:schemeClr>
              </a:outerShdw>
            </a:effectLst>
          </p:spPr>
          <p:txBody>
            <a:bodyPr wrap="none" anchor="ctr"/>
            <a:lstStyle/>
            <a:p>
              <a:pPr algn="ctr" eaLnBrk="0" fontAlgn="base" hangingPunct="0">
                <a:spcBef>
                  <a:spcPct val="0"/>
                </a:spcBef>
                <a:spcAft>
                  <a:spcPct val="0"/>
                </a:spcAft>
                <a:defRPr/>
              </a:pPr>
              <a:r>
                <a:rPr lang="en-US" b="1" i="1" u="sng">
                  <a:solidFill>
                    <a:srgbClr val="FF0000"/>
                  </a:solidFill>
                  <a:latin typeface="Arial" charset="0"/>
                  <a:cs typeface="Arial" charset="0"/>
                </a:rPr>
                <a:t>Đây là một từ gồm 7 chữ cái</a:t>
              </a:r>
              <a:endParaRPr lang="en-US" b="1" i="1">
                <a:solidFill>
                  <a:srgbClr val="111111"/>
                </a:solidFill>
                <a:latin typeface="Times New Roman" pitchFamily="18" charset="0"/>
                <a:cs typeface="Arial" charset="0"/>
              </a:endParaRPr>
            </a:p>
            <a:p>
              <a:pPr algn="ctr" eaLnBrk="0" fontAlgn="base" hangingPunct="0">
                <a:spcBef>
                  <a:spcPct val="0"/>
                </a:spcBef>
                <a:spcAft>
                  <a:spcPct val="0"/>
                </a:spcAft>
                <a:defRPr/>
              </a:pPr>
              <a:endParaRPr lang="en-US" sz="1000" b="1">
                <a:solidFill>
                  <a:srgbClr val="111111"/>
                </a:solidFill>
                <a:latin typeface="Times New Roman" pitchFamily="18" charset="0"/>
                <a:cs typeface="Arial" charset="0"/>
              </a:endParaRPr>
            </a:p>
            <a:p>
              <a:pPr algn="ctr" eaLnBrk="0" fontAlgn="base" hangingPunct="0">
                <a:spcBef>
                  <a:spcPct val="0"/>
                </a:spcBef>
                <a:spcAft>
                  <a:spcPct val="0"/>
                </a:spcAft>
                <a:defRPr/>
              </a:pPr>
              <a:r>
                <a:rPr lang="en-US" sz="2800" b="1">
                  <a:solidFill>
                    <a:srgbClr val="111111"/>
                  </a:solidFill>
                  <a:latin typeface="Times New Roman" pitchFamily="18" charset="0"/>
                  <a:cs typeface="Arial" charset="0"/>
                </a:rPr>
                <a:t>Bắt đầu bằng chữ C</a:t>
              </a:r>
            </a:p>
            <a:p>
              <a:pPr algn="ctr" eaLnBrk="0" fontAlgn="base" hangingPunct="0">
                <a:spcBef>
                  <a:spcPct val="0"/>
                </a:spcBef>
                <a:spcAft>
                  <a:spcPct val="0"/>
                </a:spcAft>
                <a:defRPr/>
              </a:pPr>
              <a:r>
                <a:rPr lang="en-US" sz="2800" b="1">
                  <a:solidFill>
                    <a:srgbClr val="111111"/>
                  </a:solidFill>
                  <a:latin typeface="Times New Roman" pitchFamily="18" charset="0"/>
                  <a:cs typeface="Arial" charset="0"/>
                </a:rPr>
                <a:t>Đây là hành động thể hiện sự thân mật</a:t>
              </a:r>
            </a:p>
            <a:p>
              <a:pPr algn="ctr" eaLnBrk="0" fontAlgn="base" hangingPunct="0">
                <a:spcBef>
                  <a:spcPct val="0"/>
                </a:spcBef>
                <a:spcAft>
                  <a:spcPct val="0"/>
                </a:spcAft>
                <a:defRPr/>
              </a:pPr>
              <a:r>
                <a:rPr lang="en-US" sz="2800" b="1">
                  <a:solidFill>
                    <a:srgbClr val="111111"/>
                  </a:solidFill>
                  <a:latin typeface="Times New Roman" pitchFamily="18" charset="0"/>
                  <a:cs typeface="Arial" charset="0"/>
                </a:rPr>
                <a:t>gần gũi khi gặp các chú thương binh</a:t>
              </a:r>
            </a:p>
          </p:txBody>
        </p:sp>
        <p:sp>
          <p:nvSpPr>
            <p:cNvPr id="18520" name="AutoShape 402" descr="Purple mesh">
              <a:extLst>
                <a:ext uri="{FF2B5EF4-FFF2-40B4-BE49-F238E27FC236}">
                  <a16:creationId xmlns:a16="http://schemas.microsoft.com/office/drawing/2014/main" id="{70D1D825-474F-4A7D-801C-7B57C2B6C1D8}"/>
                </a:ext>
              </a:extLst>
            </p:cNvPr>
            <p:cNvSpPr>
              <a:spLocks noChangeArrowheads="1"/>
            </p:cNvSpPr>
            <p:nvPr/>
          </p:nvSpPr>
          <p:spPr bwMode="auto">
            <a:xfrm>
              <a:off x="-3168" y="240"/>
              <a:ext cx="319" cy="208"/>
            </a:xfrm>
            <a:prstGeom prst="flowChartAlternateProcess">
              <a:avLst/>
            </a:prstGeom>
            <a:solidFill>
              <a:srgbClr val="FFFFFF"/>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b="1">
                  <a:solidFill>
                    <a:srgbClr val="000000"/>
                  </a:solidFill>
                  <a:latin typeface="Times New Roman" panose="02020603050405020304" pitchFamily="18" charset="0"/>
                </a:rPr>
                <a:t>3</a:t>
              </a:r>
            </a:p>
          </p:txBody>
        </p:sp>
      </p:grpSp>
      <p:grpSp>
        <p:nvGrpSpPr>
          <p:cNvPr id="5" name="Group 403">
            <a:extLst>
              <a:ext uri="{FF2B5EF4-FFF2-40B4-BE49-F238E27FC236}">
                <a16:creationId xmlns:a16="http://schemas.microsoft.com/office/drawing/2014/main" id="{54625B17-61BC-4147-87EA-B8B339C39DB4}"/>
              </a:ext>
            </a:extLst>
          </p:cNvPr>
          <p:cNvGrpSpPr>
            <a:grpSpLocks/>
          </p:cNvGrpSpPr>
          <p:nvPr/>
        </p:nvGrpSpPr>
        <p:grpSpPr bwMode="auto">
          <a:xfrm>
            <a:off x="-6477000" y="3886200"/>
            <a:ext cx="6096000" cy="2971800"/>
            <a:chOff x="-10896" y="-144"/>
            <a:chExt cx="3792" cy="1872"/>
          </a:xfrm>
        </p:grpSpPr>
        <p:sp>
          <p:nvSpPr>
            <p:cNvPr id="3476" name="AutoShape 404" descr="Blue tissue paper">
              <a:extLst>
                <a:ext uri="{FF2B5EF4-FFF2-40B4-BE49-F238E27FC236}">
                  <a16:creationId xmlns:a16="http://schemas.microsoft.com/office/drawing/2014/main" id="{A9A06CF4-F1EF-4C4C-9E2F-A4CA357278E9}"/>
                </a:ext>
              </a:extLst>
            </p:cNvPr>
            <p:cNvSpPr>
              <a:spLocks noChangeArrowheads="1"/>
            </p:cNvSpPr>
            <p:nvPr/>
          </p:nvSpPr>
          <p:spPr bwMode="auto">
            <a:xfrm>
              <a:off x="-10896" y="-144"/>
              <a:ext cx="3792" cy="1872"/>
            </a:xfrm>
            <a:prstGeom prst="foldedCorner">
              <a:avLst>
                <a:gd name="adj" fmla="val 12500"/>
              </a:avLst>
            </a:prstGeom>
            <a:blipFill dpi="0" rotWithShape="1">
              <a:blip r:embed="rId5"/>
              <a:srcRect/>
              <a:tile tx="0" ty="0" sx="100000" sy="100000" flip="none" algn="tl"/>
            </a:blipFill>
            <a:ln w="12700">
              <a:solidFill>
                <a:srgbClr val="111111"/>
              </a:solidFill>
              <a:round/>
              <a:headEnd/>
              <a:tailEnd/>
            </a:ln>
            <a:effectLst>
              <a:outerShdw dist="215526" dir="2700000" algn="ctr" rotWithShape="0">
                <a:schemeClr val="bg1">
                  <a:alpha val="50000"/>
                </a:schemeClr>
              </a:outerShdw>
            </a:effectLst>
          </p:spPr>
          <p:txBody>
            <a:bodyPr wrap="none" anchor="ctr"/>
            <a:lstStyle/>
            <a:p>
              <a:pPr algn="ctr" eaLnBrk="0" fontAlgn="base" hangingPunct="0">
                <a:spcBef>
                  <a:spcPct val="0"/>
                </a:spcBef>
                <a:spcAft>
                  <a:spcPct val="0"/>
                </a:spcAft>
                <a:defRPr/>
              </a:pPr>
              <a:r>
                <a:rPr lang="en-US" b="1" i="1" u="sng">
                  <a:solidFill>
                    <a:srgbClr val="FF0000"/>
                  </a:solidFill>
                  <a:latin typeface="Arial" charset="0"/>
                  <a:cs typeface="Arial" charset="0"/>
                </a:rPr>
                <a:t>Đây là một cụm từ gồm 13 chữ cái</a:t>
              </a:r>
              <a:endParaRPr lang="en-US" b="1">
                <a:solidFill>
                  <a:srgbClr val="111111"/>
                </a:solidFill>
                <a:latin typeface="Arial" charset="0"/>
                <a:cs typeface="Arial" charset="0"/>
              </a:endParaRPr>
            </a:p>
            <a:p>
              <a:pPr algn="ctr" eaLnBrk="0" fontAlgn="base" hangingPunct="0">
                <a:spcBef>
                  <a:spcPct val="0"/>
                </a:spcBef>
                <a:spcAft>
                  <a:spcPct val="0"/>
                </a:spcAft>
                <a:defRPr/>
              </a:pPr>
              <a:endParaRPr lang="en-US" sz="1000" b="1">
                <a:solidFill>
                  <a:srgbClr val="111111"/>
                </a:solidFill>
                <a:latin typeface="Times New Roman" pitchFamily="18" charset="0"/>
                <a:cs typeface="Arial" charset="0"/>
              </a:endParaRPr>
            </a:p>
            <a:p>
              <a:pPr algn="ctr" eaLnBrk="0" fontAlgn="base" hangingPunct="0">
                <a:spcBef>
                  <a:spcPct val="0"/>
                </a:spcBef>
                <a:spcAft>
                  <a:spcPct val="0"/>
                </a:spcAft>
                <a:defRPr/>
              </a:pPr>
              <a:r>
                <a:rPr lang="en-US" sz="2800" b="1">
                  <a:solidFill>
                    <a:srgbClr val="111111"/>
                  </a:solidFill>
                  <a:latin typeface="Times New Roman" pitchFamily="18" charset="0"/>
                  <a:cs typeface="Arial" charset="0"/>
                </a:rPr>
                <a:t>Bắt đầu bằng chữ Đ</a:t>
              </a:r>
            </a:p>
            <a:p>
              <a:pPr algn="ctr" eaLnBrk="0" fontAlgn="base" hangingPunct="0">
                <a:spcBef>
                  <a:spcPct val="0"/>
                </a:spcBef>
                <a:spcAft>
                  <a:spcPct val="0"/>
                </a:spcAft>
                <a:defRPr/>
              </a:pPr>
              <a:r>
                <a:rPr lang="en-US" sz="2800" b="1">
                  <a:solidFill>
                    <a:srgbClr val="111111"/>
                  </a:solidFill>
                  <a:latin typeface="Times New Roman" pitchFamily="18" charset="0"/>
                  <a:cs typeface="Arial" charset="0"/>
                </a:rPr>
                <a:t>Chỉ tên một loại quỹ được quyên góp </a:t>
              </a:r>
            </a:p>
            <a:p>
              <a:pPr algn="ctr" eaLnBrk="0" fontAlgn="base" hangingPunct="0">
                <a:spcBef>
                  <a:spcPct val="0"/>
                </a:spcBef>
                <a:spcAft>
                  <a:spcPct val="0"/>
                </a:spcAft>
                <a:defRPr/>
              </a:pPr>
              <a:r>
                <a:rPr lang="en-US" sz="2800" b="1">
                  <a:solidFill>
                    <a:srgbClr val="111111"/>
                  </a:solidFill>
                  <a:latin typeface="Times New Roman" pitchFamily="18" charset="0"/>
                  <a:cs typeface="Arial" charset="0"/>
                </a:rPr>
                <a:t>vào dịp 27/7</a:t>
              </a:r>
            </a:p>
          </p:txBody>
        </p:sp>
        <p:sp>
          <p:nvSpPr>
            <p:cNvPr id="18518" name="AutoShape 405" descr="Purple mesh">
              <a:extLst>
                <a:ext uri="{FF2B5EF4-FFF2-40B4-BE49-F238E27FC236}">
                  <a16:creationId xmlns:a16="http://schemas.microsoft.com/office/drawing/2014/main" id="{070061A8-683A-4028-A6C7-622A0F7D5619}"/>
                </a:ext>
              </a:extLst>
            </p:cNvPr>
            <p:cNvSpPr>
              <a:spLocks noChangeArrowheads="1"/>
            </p:cNvSpPr>
            <p:nvPr/>
          </p:nvSpPr>
          <p:spPr bwMode="auto">
            <a:xfrm>
              <a:off x="-7440" y="-144"/>
              <a:ext cx="319" cy="208"/>
            </a:xfrm>
            <a:prstGeom prst="flowChartAlternateProcess">
              <a:avLst/>
            </a:prstGeom>
            <a:solidFill>
              <a:srgbClr val="FFFFFF"/>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b="1">
                  <a:solidFill>
                    <a:srgbClr val="000000"/>
                  </a:solidFill>
                  <a:latin typeface="Times New Roman" panose="02020603050405020304" pitchFamily="18" charset="0"/>
                </a:rPr>
                <a:t>4</a:t>
              </a:r>
            </a:p>
          </p:txBody>
        </p:sp>
      </p:grpSp>
      <p:grpSp>
        <p:nvGrpSpPr>
          <p:cNvPr id="6" name="Group 406">
            <a:extLst>
              <a:ext uri="{FF2B5EF4-FFF2-40B4-BE49-F238E27FC236}">
                <a16:creationId xmlns:a16="http://schemas.microsoft.com/office/drawing/2014/main" id="{764484E1-216E-4F9A-8415-6212C9A3C17E}"/>
              </a:ext>
            </a:extLst>
          </p:cNvPr>
          <p:cNvGrpSpPr>
            <a:grpSpLocks/>
          </p:cNvGrpSpPr>
          <p:nvPr/>
        </p:nvGrpSpPr>
        <p:grpSpPr bwMode="auto">
          <a:xfrm>
            <a:off x="-6477000" y="3886200"/>
            <a:ext cx="6019800" cy="2971800"/>
            <a:chOff x="-4128" y="912"/>
            <a:chExt cx="3792" cy="1872"/>
          </a:xfrm>
        </p:grpSpPr>
        <p:sp>
          <p:nvSpPr>
            <p:cNvPr id="3479" name="AutoShape 407" descr="Blue tissue paper">
              <a:extLst>
                <a:ext uri="{FF2B5EF4-FFF2-40B4-BE49-F238E27FC236}">
                  <a16:creationId xmlns:a16="http://schemas.microsoft.com/office/drawing/2014/main" id="{D80E3D06-2458-49FE-9EB9-481B592CD04F}"/>
                </a:ext>
              </a:extLst>
            </p:cNvPr>
            <p:cNvSpPr>
              <a:spLocks noChangeArrowheads="1"/>
            </p:cNvSpPr>
            <p:nvPr/>
          </p:nvSpPr>
          <p:spPr bwMode="auto">
            <a:xfrm>
              <a:off x="-4128" y="912"/>
              <a:ext cx="3792" cy="1872"/>
            </a:xfrm>
            <a:prstGeom prst="foldedCorner">
              <a:avLst>
                <a:gd name="adj" fmla="val 12500"/>
              </a:avLst>
            </a:prstGeom>
            <a:blipFill dpi="0" rotWithShape="1">
              <a:blip r:embed="rId5"/>
              <a:srcRect/>
              <a:tile tx="0" ty="0" sx="100000" sy="100000" flip="none" algn="tl"/>
            </a:blipFill>
            <a:ln w="12700">
              <a:solidFill>
                <a:srgbClr val="111111"/>
              </a:solidFill>
              <a:round/>
              <a:headEnd/>
              <a:tailEnd/>
            </a:ln>
            <a:effectLst>
              <a:outerShdw dist="215526" dir="2700000" algn="ctr" rotWithShape="0">
                <a:schemeClr val="bg1">
                  <a:alpha val="50000"/>
                </a:schemeClr>
              </a:outerShdw>
            </a:effectLst>
          </p:spPr>
          <p:txBody>
            <a:bodyPr wrap="none" anchor="ctr"/>
            <a:lstStyle/>
            <a:p>
              <a:pPr algn="ctr" eaLnBrk="0" fontAlgn="base" hangingPunct="0">
                <a:spcBef>
                  <a:spcPct val="0"/>
                </a:spcBef>
                <a:spcAft>
                  <a:spcPct val="0"/>
                </a:spcAft>
                <a:defRPr/>
              </a:pPr>
              <a:r>
                <a:rPr lang="en-US" b="1" i="1" u="sng">
                  <a:solidFill>
                    <a:srgbClr val="FF0000"/>
                  </a:solidFill>
                  <a:latin typeface="Arial" charset="0"/>
                  <a:cs typeface="Arial" charset="0"/>
                </a:rPr>
                <a:t>Đây là một từ gồm 10 chữ cái</a:t>
              </a:r>
              <a:endParaRPr lang="en-US" sz="1000" b="1">
                <a:solidFill>
                  <a:srgbClr val="111111"/>
                </a:solidFill>
                <a:latin typeface="Times New Roman" pitchFamily="18" charset="0"/>
                <a:cs typeface="Arial" charset="0"/>
              </a:endParaRPr>
            </a:p>
            <a:p>
              <a:pPr algn="ctr" eaLnBrk="0" fontAlgn="base" hangingPunct="0">
                <a:spcBef>
                  <a:spcPct val="0"/>
                </a:spcBef>
                <a:spcAft>
                  <a:spcPct val="0"/>
                </a:spcAft>
                <a:defRPr/>
              </a:pPr>
              <a:r>
                <a:rPr lang="en-US" sz="2800" b="1">
                  <a:solidFill>
                    <a:srgbClr val="111111"/>
                  </a:solidFill>
                  <a:latin typeface="Times New Roman" pitchFamily="18" charset="0"/>
                  <a:cs typeface="Arial" charset="0"/>
                </a:rPr>
                <a:t>Bắt đầu bằng chữ N</a:t>
              </a:r>
            </a:p>
            <a:p>
              <a:pPr algn="ctr" eaLnBrk="0" fontAlgn="base" hangingPunct="0">
                <a:spcBef>
                  <a:spcPct val="0"/>
                </a:spcBef>
                <a:spcAft>
                  <a:spcPct val="0"/>
                </a:spcAft>
                <a:defRPr/>
              </a:pPr>
              <a:r>
                <a:rPr lang="en-US" sz="2800" b="1">
                  <a:solidFill>
                    <a:srgbClr val="111111"/>
                  </a:solidFill>
                  <a:latin typeface="Times New Roman" pitchFamily="18" charset="0"/>
                  <a:cs typeface="Arial" charset="0"/>
                </a:rPr>
                <a:t>Chỉ nơi quy tập mộ các liệt sĩ</a:t>
              </a:r>
            </a:p>
            <a:p>
              <a:pPr algn="ctr" eaLnBrk="0" fontAlgn="base" hangingPunct="0">
                <a:spcBef>
                  <a:spcPct val="0"/>
                </a:spcBef>
                <a:spcAft>
                  <a:spcPct val="0"/>
                </a:spcAft>
                <a:defRPr/>
              </a:pPr>
              <a:r>
                <a:rPr lang="en-US" sz="2800" b="1">
                  <a:solidFill>
                    <a:srgbClr val="111111"/>
                  </a:solidFill>
                  <a:latin typeface="Times New Roman" pitchFamily="18" charset="0"/>
                  <a:cs typeface="Arial" charset="0"/>
                </a:rPr>
                <a:t>(……liệt sĩ)</a:t>
              </a:r>
            </a:p>
          </p:txBody>
        </p:sp>
        <p:sp>
          <p:nvSpPr>
            <p:cNvPr id="18516" name="AutoShape 408" descr="Purple mesh">
              <a:extLst>
                <a:ext uri="{FF2B5EF4-FFF2-40B4-BE49-F238E27FC236}">
                  <a16:creationId xmlns:a16="http://schemas.microsoft.com/office/drawing/2014/main" id="{BEF4F0D0-F171-4625-8652-F82C03F114E6}"/>
                </a:ext>
              </a:extLst>
            </p:cNvPr>
            <p:cNvSpPr>
              <a:spLocks noChangeArrowheads="1"/>
            </p:cNvSpPr>
            <p:nvPr/>
          </p:nvSpPr>
          <p:spPr bwMode="auto">
            <a:xfrm>
              <a:off x="-720" y="912"/>
              <a:ext cx="319" cy="208"/>
            </a:xfrm>
            <a:prstGeom prst="flowChartAlternateProcess">
              <a:avLst/>
            </a:prstGeom>
            <a:solidFill>
              <a:srgbClr val="FFFFFF"/>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b="1">
                  <a:solidFill>
                    <a:srgbClr val="000000"/>
                  </a:solidFill>
                  <a:latin typeface="Times New Roman" panose="02020603050405020304" pitchFamily="18" charset="0"/>
                </a:rPr>
                <a:t>5</a:t>
              </a:r>
            </a:p>
          </p:txBody>
        </p:sp>
      </p:grpSp>
      <p:grpSp>
        <p:nvGrpSpPr>
          <p:cNvPr id="7" name="Group 409">
            <a:extLst>
              <a:ext uri="{FF2B5EF4-FFF2-40B4-BE49-F238E27FC236}">
                <a16:creationId xmlns:a16="http://schemas.microsoft.com/office/drawing/2014/main" id="{2F8BA37C-8C8C-4AEC-9DAD-CBCDC918B1A8}"/>
              </a:ext>
            </a:extLst>
          </p:cNvPr>
          <p:cNvGrpSpPr>
            <a:grpSpLocks/>
          </p:cNvGrpSpPr>
          <p:nvPr/>
        </p:nvGrpSpPr>
        <p:grpSpPr bwMode="auto">
          <a:xfrm>
            <a:off x="-6477000" y="3886200"/>
            <a:ext cx="6019800" cy="2971800"/>
            <a:chOff x="-8016" y="-768"/>
            <a:chExt cx="3792" cy="1872"/>
          </a:xfrm>
        </p:grpSpPr>
        <p:sp>
          <p:nvSpPr>
            <p:cNvPr id="3482" name="AutoShape 410" descr="Blue tissue paper">
              <a:extLst>
                <a:ext uri="{FF2B5EF4-FFF2-40B4-BE49-F238E27FC236}">
                  <a16:creationId xmlns:a16="http://schemas.microsoft.com/office/drawing/2014/main" id="{BF7F33DF-D56E-4BBD-844B-298D87CF6F66}"/>
                </a:ext>
              </a:extLst>
            </p:cNvPr>
            <p:cNvSpPr>
              <a:spLocks noChangeArrowheads="1"/>
            </p:cNvSpPr>
            <p:nvPr/>
          </p:nvSpPr>
          <p:spPr bwMode="auto">
            <a:xfrm>
              <a:off x="-8016" y="-768"/>
              <a:ext cx="3792" cy="1872"/>
            </a:xfrm>
            <a:prstGeom prst="foldedCorner">
              <a:avLst>
                <a:gd name="adj" fmla="val 12500"/>
              </a:avLst>
            </a:prstGeom>
            <a:blipFill dpi="0" rotWithShape="1">
              <a:blip r:embed="rId5"/>
              <a:srcRect/>
              <a:tile tx="0" ty="0" sx="100000" sy="100000" flip="none" algn="tl"/>
            </a:blipFill>
            <a:ln w="12700">
              <a:solidFill>
                <a:srgbClr val="111111"/>
              </a:solidFill>
              <a:round/>
              <a:headEnd/>
              <a:tailEnd/>
            </a:ln>
            <a:effectLst>
              <a:outerShdw dist="215526" dir="2700000" algn="ctr" rotWithShape="0">
                <a:schemeClr val="bg1">
                  <a:alpha val="50000"/>
                </a:schemeClr>
              </a:outerShdw>
            </a:effectLst>
          </p:spPr>
          <p:txBody>
            <a:bodyPr wrap="none" anchor="ctr"/>
            <a:lstStyle/>
            <a:p>
              <a:pPr algn="ctr" eaLnBrk="0" fontAlgn="base" hangingPunct="0">
                <a:spcBef>
                  <a:spcPct val="0"/>
                </a:spcBef>
                <a:spcAft>
                  <a:spcPct val="0"/>
                </a:spcAft>
                <a:defRPr/>
              </a:pPr>
              <a:r>
                <a:rPr lang="en-US" b="1" i="1" u="sng">
                  <a:solidFill>
                    <a:srgbClr val="FF0000"/>
                  </a:solidFill>
                  <a:latin typeface="Arial" charset="0"/>
                  <a:cs typeface="Arial" charset="0"/>
                </a:rPr>
                <a:t>Đây là một từ gồm 6 chữ cái</a:t>
              </a:r>
              <a:endParaRPr lang="en-US" b="1">
                <a:solidFill>
                  <a:srgbClr val="FF0000"/>
                </a:solidFill>
                <a:latin typeface="Arial" charset="0"/>
                <a:cs typeface="Arial" charset="0"/>
              </a:endParaRPr>
            </a:p>
            <a:p>
              <a:pPr algn="ctr" eaLnBrk="0" fontAlgn="base" hangingPunct="0">
                <a:spcBef>
                  <a:spcPct val="0"/>
                </a:spcBef>
                <a:spcAft>
                  <a:spcPct val="0"/>
                </a:spcAft>
                <a:defRPr/>
              </a:pPr>
              <a:r>
                <a:rPr lang="en-US" sz="2800" b="1">
                  <a:solidFill>
                    <a:srgbClr val="111111"/>
                  </a:solidFill>
                  <a:latin typeface="Times New Roman" pitchFamily="18" charset="0"/>
                  <a:cs typeface="Arial" charset="0"/>
                </a:rPr>
                <a:t>Bắt đầu bằng chữ L</a:t>
              </a:r>
            </a:p>
            <a:p>
              <a:pPr algn="ctr" eaLnBrk="0" fontAlgn="base" hangingPunct="0">
                <a:spcBef>
                  <a:spcPct val="0"/>
                </a:spcBef>
                <a:spcAft>
                  <a:spcPct val="0"/>
                </a:spcAft>
                <a:defRPr/>
              </a:pPr>
              <a:r>
                <a:rPr lang="en-US" sz="2800" b="1">
                  <a:solidFill>
                    <a:srgbClr val="111111"/>
                  </a:solidFill>
                  <a:latin typeface="Times New Roman" pitchFamily="18" charset="0"/>
                  <a:cs typeface="Arial" charset="0"/>
                </a:rPr>
                <a:t>Chỉ thái độ cần thể hiện của các bạn</a:t>
              </a:r>
            </a:p>
            <a:p>
              <a:pPr algn="ctr" eaLnBrk="0" fontAlgn="base" hangingPunct="0">
                <a:spcBef>
                  <a:spcPct val="0"/>
                </a:spcBef>
                <a:spcAft>
                  <a:spcPct val="0"/>
                </a:spcAft>
                <a:defRPr/>
              </a:pPr>
              <a:r>
                <a:rPr lang="en-US" sz="2800" b="1">
                  <a:solidFill>
                    <a:srgbClr val="111111"/>
                  </a:solidFill>
                  <a:latin typeface="Times New Roman" pitchFamily="18" charset="0"/>
                  <a:cs typeface="Arial" charset="0"/>
                </a:rPr>
                <a:t>nhỏ khi trò chuyện với các cô chú </a:t>
              </a:r>
            </a:p>
            <a:p>
              <a:pPr algn="ctr" eaLnBrk="0" fontAlgn="base" hangingPunct="0">
                <a:spcBef>
                  <a:spcPct val="0"/>
                </a:spcBef>
                <a:spcAft>
                  <a:spcPct val="0"/>
                </a:spcAft>
                <a:defRPr/>
              </a:pPr>
              <a:r>
                <a:rPr lang="en-US" sz="2800" b="1">
                  <a:solidFill>
                    <a:srgbClr val="111111"/>
                  </a:solidFill>
                  <a:latin typeface="Times New Roman" pitchFamily="18" charset="0"/>
                  <a:cs typeface="Arial" charset="0"/>
                </a:rPr>
                <a:t>thương binh</a:t>
              </a:r>
            </a:p>
          </p:txBody>
        </p:sp>
        <p:sp>
          <p:nvSpPr>
            <p:cNvPr id="18514" name="AutoShape 411" descr="Purple mesh">
              <a:extLst>
                <a:ext uri="{FF2B5EF4-FFF2-40B4-BE49-F238E27FC236}">
                  <a16:creationId xmlns:a16="http://schemas.microsoft.com/office/drawing/2014/main" id="{759EC0B3-7F23-4D97-88D9-FA07126FD373}"/>
                </a:ext>
              </a:extLst>
            </p:cNvPr>
            <p:cNvSpPr>
              <a:spLocks noChangeArrowheads="1"/>
            </p:cNvSpPr>
            <p:nvPr/>
          </p:nvSpPr>
          <p:spPr bwMode="auto">
            <a:xfrm>
              <a:off x="-4560" y="-720"/>
              <a:ext cx="319" cy="208"/>
            </a:xfrm>
            <a:prstGeom prst="flowChartAlternateProcess">
              <a:avLst/>
            </a:prstGeom>
            <a:solidFill>
              <a:srgbClr val="FFFFFF"/>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b="1">
                  <a:solidFill>
                    <a:srgbClr val="000000"/>
                  </a:solidFill>
                  <a:latin typeface="Times New Roman" panose="02020603050405020304" pitchFamily="18" charset="0"/>
                </a:rPr>
                <a:t>6</a:t>
              </a:r>
            </a:p>
          </p:txBody>
        </p:sp>
      </p:grpSp>
      <p:sp>
        <p:nvSpPr>
          <p:cNvPr id="31840" name="Text Box 96">
            <a:extLst>
              <a:ext uri="{FF2B5EF4-FFF2-40B4-BE49-F238E27FC236}">
                <a16:creationId xmlns:a16="http://schemas.microsoft.com/office/drawing/2014/main" id="{D9FFADDF-025E-49CD-9ACC-52150FF41BCE}"/>
              </a:ext>
            </a:extLst>
          </p:cNvPr>
          <p:cNvSpPr txBox="1">
            <a:spLocks noChangeArrowheads="1"/>
          </p:cNvSpPr>
          <p:nvPr/>
        </p:nvSpPr>
        <p:spPr bwMode="auto">
          <a:xfrm>
            <a:off x="1828800" y="4700588"/>
            <a:ext cx="8305800" cy="1581150"/>
          </a:xfrm>
          <a:prstGeom prst="rect">
            <a:avLst/>
          </a:prstGeom>
          <a:solidFill>
            <a:srgbClr val="FFCCFF"/>
          </a:solidFill>
          <a:ln w="28575">
            <a:solidFill>
              <a:srgbClr val="009900"/>
            </a:solidFill>
            <a:prstDash val="sysDot"/>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b="1">
                <a:solidFill>
                  <a:srgbClr val="FF0000"/>
                </a:solidFill>
              </a:rPr>
              <a:t>                                </a:t>
            </a:r>
            <a:r>
              <a:rPr lang="en-US" altLang="en-US" sz="2400" b="1">
                <a:solidFill>
                  <a:srgbClr val="000066"/>
                </a:solidFill>
              </a:rPr>
              <a:t>Gồm 6 chữ cái</a:t>
            </a:r>
            <a:r>
              <a:rPr lang="en-US" altLang="en-US" sz="2400" b="1">
                <a:solidFill>
                  <a:srgbClr val="FF0000"/>
                </a:solidFill>
              </a:rPr>
              <a:t>                                                           Cùng nghĩa với từ “Đền ơn đáp nghĩa”. Chỉ những việc làm cao đẹp của toàn xã hội dành cho các anh hùng thương binh và gia đình liệt sĩ</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1761"/>
                                        </p:tgtEl>
                                        <p:attrNameLst>
                                          <p:attrName>style.visibility</p:attrName>
                                        </p:attrNameLst>
                                      </p:cBhvr>
                                      <p:to>
                                        <p:strVal val="visible"/>
                                      </p:to>
                                    </p:set>
                                    <p:animEffect transition="in" filter="slide(fromBottom)">
                                      <p:cBhvr>
                                        <p:cTn id="7" dur="500"/>
                                        <p:tgtEl>
                                          <p:spTgt spid="3176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45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emph" presetSubtype="2" fill="hold" nodeType="clickEffect">
                                  <p:stCondLst>
                                    <p:cond delay="0"/>
                                  </p:stCondLst>
                                  <p:childTnLst>
                                    <p:animClr clrSpc="rgb" dir="cw">
                                      <p:cBhvr>
                                        <p:cTn id="12" dur="500" fill="hold"/>
                                        <p:tgtEl>
                                          <p:spTgt spid="3451"/>
                                        </p:tgtEl>
                                        <p:attrNameLst>
                                          <p:attrName>fillcolor</p:attrName>
                                        </p:attrNameLst>
                                      </p:cBhvr>
                                      <p:to>
                                        <a:srgbClr val="6666FF"/>
                                      </p:to>
                                    </p:animClr>
                                    <p:set>
                                      <p:cBhvr>
                                        <p:cTn id="13" dur="500" fill="hold"/>
                                        <p:tgtEl>
                                          <p:spTgt spid="3451"/>
                                        </p:tgtEl>
                                        <p:attrNameLst>
                                          <p:attrName>fill.type</p:attrName>
                                        </p:attrNameLst>
                                      </p:cBhvr>
                                      <p:to>
                                        <p:strVal val="solid"/>
                                      </p:to>
                                    </p:set>
                                    <p:set>
                                      <p:cBhvr>
                                        <p:cTn id="14" dur="500" fill="hold"/>
                                        <p:tgtEl>
                                          <p:spTgt spid="3451"/>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500" fill="hold"/>
                                        <p:tgtEl>
                                          <p:spTgt spid="3291"/>
                                        </p:tgtEl>
                                        <p:attrNameLst>
                                          <p:attrName>fillcolor</p:attrName>
                                        </p:attrNameLst>
                                      </p:cBhvr>
                                      <p:to>
                                        <a:schemeClr val="tx1"/>
                                      </p:to>
                                    </p:animClr>
                                    <p:set>
                                      <p:cBhvr>
                                        <p:cTn id="17" dur="500" fill="hold"/>
                                        <p:tgtEl>
                                          <p:spTgt spid="3291"/>
                                        </p:tgtEl>
                                        <p:attrNameLst>
                                          <p:attrName>fill.type</p:attrName>
                                        </p:attrNameLst>
                                      </p:cBhvr>
                                      <p:to>
                                        <p:strVal val="solid"/>
                                      </p:to>
                                    </p:set>
                                    <p:set>
                                      <p:cBhvr>
                                        <p:cTn id="18" dur="500" fill="hold"/>
                                        <p:tgtEl>
                                          <p:spTgt spid="3291"/>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500" fill="hold"/>
                                        <p:tgtEl>
                                          <p:spTgt spid="3292"/>
                                        </p:tgtEl>
                                        <p:attrNameLst>
                                          <p:attrName>fillcolor</p:attrName>
                                        </p:attrNameLst>
                                      </p:cBhvr>
                                      <p:to>
                                        <a:schemeClr val="tx1"/>
                                      </p:to>
                                    </p:animClr>
                                    <p:set>
                                      <p:cBhvr>
                                        <p:cTn id="21" dur="500" fill="hold"/>
                                        <p:tgtEl>
                                          <p:spTgt spid="3292"/>
                                        </p:tgtEl>
                                        <p:attrNameLst>
                                          <p:attrName>fill.type</p:attrName>
                                        </p:attrNameLst>
                                      </p:cBhvr>
                                      <p:to>
                                        <p:strVal val="solid"/>
                                      </p:to>
                                    </p:set>
                                    <p:set>
                                      <p:cBhvr>
                                        <p:cTn id="22" dur="500" fill="hold"/>
                                        <p:tgtEl>
                                          <p:spTgt spid="3292"/>
                                        </p:tgtEl>
                                        <p:attrNameLst>
                                          <p:attrName>fill.on</p:attrName>
                                        </p:attrNameLst>
                                      </p:cBhvr>
                                      <p:to>
                                        <p:strVal val="true"/>
                                      </p:to>
                                    </p:set>
                                  </p:childTnLst>
                                </p:cTn>
                              </p:par>
                              <p:par>
                                <p:cTn id="23" presetID="1" presetClass="emph" presetSubtype="2" fill="hold" nodeType="withEffect">
                                  <p:stCondLst>
                                    <p:cond delay="0"/>
                                  </p:stCondLst>
                                  <p:childTnLst>
                                    <p:animClr clrSpc="rgb" dir="cw">
                                      <p:cBhvr>
                                        <p:cTn id="24" dur="500" fill="hold"/>
                                        <p:tgtEl>
                                          <p:spTgt spid="3293"/>
                                        </p:tgtEl>
                                        <p:attrNameLst>
                                          <p:attrName>fillcolor</p:attrName>
                                        </p:attrNameLst>
                                      </p:cBhvr>
                                      <p:to>
                                        <a:schemeClr val="tx1"/>
                                      </p:to>
                                    </p:animClr>
                                    <p:set>
                                      <p:cBhvr>
                                        <p:cTn id="25" dur="500" fill="hold"/>
                                        <p:tgtEl>
                                          <p:spTgt spid="3293"/>
                                        </p:tgtEl>
                                        <p:attrNameLst>
                                          <p:attrName>fill.type</p:attrName>
                                        </p:attrNameLst>
                                      </p:cBhvr>
                                      <p:to>
                                        <p:strVal val="solid"/>
                                      </p:to>
                                    </p:set>
                                    <p:set>
                                      <p:cBhvr>
                                        <p:cTn id="26" dur="500" fill="hold"/>
                                        <p:tgtEl>
                                          <p:spTgt spid="3293"/>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500" fill="hold"/>
                                        <p:tgtEl>
                                          <p:spTgt spid="3294"/>
                                        </p:tgtEl>
                                        <p:attrNameLst>
                                          <p:attrName>fillcolor</p:attrName>
                                        </p:attrNameLst>
                                      </p:cBhvr>
                                      <p:to>
                                        <a:schemeClr val="tx1"/>
                                      </p:to>
                                    </p:animClr>
                                    <p:set>
                                      <p:cBhvr>
                                        <p:cTn id="29" dur="500" fill="hold"/>
                                        <p:tgtEl>
                                          <p:spTgt spid="3294"/>
                                        </p:tgtEl>
                                        <p:attrNameLst>
                                          <p:attrName>fill.type</p:attrName>
                                        </p:attrNameLst>
                                      </p:cBhvr>
                                      <p:to>
                                        <p:strVal val="solid"/>
                                      </p:to>
                                    </p:set>
                                    <p:set>
                                      <p:cBhvr>
                                        <p:cTn id="30" dur="500" fill="hold"/>
                                        <p:tgtEl>
                                          <p:spTgt spid="3294"/>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500" fill="hold"/>
                                        <p:tgtEl>
                                          <p:spTgt spid="3295"/>
                                        </p:tgtEl>
                                        <p:attrNameLst>
                                          <p:attrName>fillcolor</p:attrName>
                                        </p:attrNameLst>
                                      </p:cBhvr>
                                      <p:to>
                                        <a:schemeClr val="tx1"/>
                                      </p:to>
                                    </p:animClr>
                                    <p:set>
                                      <p:cBhvr>
                                        <p:cTn id="33" dur="500" fill="hold"/>
                                        <p:tgtEl>
                                          <p:spTgt spid="3295"/>
                                        </p:tgtEl>
                                        <p:attrNameLst>
                                          <p:attrName>fill.type</p:attrName>
                                        </p:attrNameLst>
                                      </p:cBhvr>
                                      <p:to>
                                        <p:strVal val="solid"/>
                                      </p:to>
                                    </p:set>
                                    <p:set>
                                      <p:cBhvr>
                                        <p:cTn id="34" dur="500" fill="hold"/>
                                        <p:tgtEl>
                                          <p:spTgt spid="3295"/>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500" fill="hold"/>
                                        <p:tgtEl>
                                          <p:spTgt spid="3296"/>
                                        </p:tgtEl>
                                        <p:attrNameLst>
                                          <p:attrName>fillcolor</p:attrName>
                                        </p:attrNameLst>
                                      </p:cBhvr>
                                      <p:to>
                                        <a:schemeClr val="tx1"/>
                                      </p:to>
                                    </p:animClr>
                                    <p:set>
                                      <p:cBhvr>
                                        <p:cTn id="37" dur="500" fill="hold"/>
                                        <p:tgtEl>
                                          <p:spTgt spid="3296"/>
                                        </p:tgtEl>
                                        <p:attrNameLst>
                                          <p:attrName>fill.type</p:attrName>
                                        </p:attrNameLst>
                                      </p:cBhvr>
                                      <p:to>
                                        <p:strVal val="solid"/>
                                      </p:to>
                                    </p:set>
                                    <p:set>
                                      <p:cBhvr>
                                        <p:cTn id="38" dur="500" fill="hold"/>
                                        <p:tgtEl>
                                          <p:spTgt spid="3296"/>
                                        </p:tgtEl>
                                        <p:attrNameLst>
                                          <p:attrName>fill.on</p:attrName>
                                        </p:attrNameLst>
                                      </p:cBhvr>
                                      <p:to>
                                        <p:strVal val="true"/>
                                      </p:to>
                                    </p:set>
                                  </p:childTnLst>
                                </p:cTn>
                              </p:par>
                              <p:par>
                                <p:cTn id="39" presetID="3" presetClass="emph" presetSubtype="2" fill="hold" grpId="0" nodeType="withEffect">
                                  <p:stCondLst>
                                    <p:cond delay="0"/>
                                  </p:stCondLst>
                                  <p:childTnLst>
                                    <p:animClr clrSpc="rgb" dir="cw">
                                      <p:cBhvr override="childStyle">
                                        <p:cTn id="40" dur="500" fill="hold"/>
                                        <p:tgtEl>
                                          <p:spTgt spid="3291"/>
                                        </p:tgtEl>
                                        <p:attrNameLst>
                                          <p:attrName>style.color</p:attrName>
                                        </p:attrNameLst>
                                      </p:cBhvr>
                                      <p:to>
                                        <a:schemeClr val="tx1"/>
                                      </p:to>
                                    </p:animClr>
                                  </p:childTnLst>
                                </p:cTn>
                              </p:par>
                              <p:par>
                                <p:cTn id="41" presetID="3" presetClass="emph" presetSubtype="2" fill="hold" grpId="0" nodeType="withEffect">
                                  <p:stCondLst>
                                    <p:cond delay="0"/>
                                  </p:stCondLst>
                                  <p:childTnLst>
                                    <p:animClr clrSpc="rgb" dir="cw">
                                      <p:cBhvr override="childStyle">
                                        <p:cTn id="42" dur="500" fill="hold"/>
                                        <p:tgtEl>
                                          <p:spTgt spid="3292"/>
                                        </p:tgtEl>
                                        <p:attrNameLst>
                                          <p:attrName>style.color</p:attrName>
                                        </p:attrNameLst>
                                      </p:cBhvr>
                                      <p:to>
                                        <a:schemeClr val="tx1"/>
                                      </p:to>
                                    </p:animClr>
                                  </p:childTnLst>
                                </p:cTn>
                              </p:par>
                              <p:par>
                                <p:cTn id="43" presetID="3" presetClass="emph" presetSubtype="2" fill="hold" grpId="0" nodeType="withEffect">
                                  <p:stCondLst>
                                    <p:cond delay="0"/>
                                  </p:stCondLst>
                                  <p:childTnLst>
                                    <p:animClr clrSpc="rgb" dir="cw">
                                      <p:cBhvr override="childStyle">
                                        <p:cTn id="44" dur="500" fill="hold"/>
                                        <p:tgtEl>
                                          <p:spTgt spid="3293"/>
                                        </p:tgtEl>
                                        <p:attrNameLst>
                                          <p:attrName>style.color</p:attrName>
                                        </p:attrNameLst>
                                      </p:cBhvr>
                                      <p:to>
                                        <a:schemeClr val="tx1"/>
                                      </p:to>
                                    </p:animClr>
                                  </p:childTnLst>
                                </p:cTn>
                              </p:par>
                              <p:par>
                                <p:cTn id="45" presetID="3" presetClass="emph" presetSubtype="2" fill="hold" grpId="0" nodeType="withEffect">
                                  <p:stCondLst>
                                    <p:cond delay="0"/>
                                  </p:stCondLst>
                                  <p:childTnLst>
                                    <p:animClr clrSpc="rgb" dir="cw">
                                      <p:cBhvr override="childStyle">
                                        <p:cTn id="46" dur="500" fill="hold"/>
                                        <p:tgtEl>
                                          <p:spTgt spid="3294"/>
                                        </p:tgtEl>
                                        <p:attrNameLst>
                                          <p:attrName>style.color</p:attrName>
                                        </p:attrNameLst>
                                      </p:cBhvr>
                                      <p:to>
                                        <a:schemeClr val="tx1"/>
                                      </p:to>
                                    </p:animClr>
                                  </p:childTnLst>
                                </p:cTn>
                              </p:par>
                              <p:par>
                                <p:cTn id="47" presetID="3" presetClass="emph" presetSubtype="2" fill="hold" grpId="0" nodeType="withEffect">
                                  <p:stCondLst>
                                    <p:cond delay="0"/>
                                  </p:stCondLst>
                                  <p:childTnLst>
                                    <p:animClr clrSpc="rgb" dir="cw">
                                      <p:cBhvr override="childStyle">
                                        <p:cTn id="48" dur="500" fill="hold"/>
                                        <p:tgtEl>
                                          <p:spTgt spid="3295"/>
                                        </p:tgtEl>
                                        <p:attrNameLst>
                                          <p:attrName>style.color</p:attrName>
                                        </p:attrNameLst>
                                      </p:cBhvr>
                                      <p:to>
                                        <a:schemeClr val="tx1"/>
                                      </p:to>
                                    </p:animClr>
                                  </p:childTnLst>
                                </p:cTn>
                              </p:par>
                              <p:par>
                                <p:cTn id="49" presetID="3" presetClass="emph" presetSubtype="2" fill="hold" grpId="0" nodeType="withEffect">
                                  <p:stCondLst>
                                    <p:cond delay="0"/>
                                  </p:stCondLst>
                                  <p:childTnLst>
                                    <p:animClr clrSpc="rgb" dir="cw">
                                      <p:cBhvr override="childStyle">
                                        <p:cTn id="50" dur="500" fill="hold"/>
                                        <p:tgtEl>
                                          <p:spTgt spid="3296"/>
                                        </p:tgtEl>
                                        <p:attrNameLst>
                                          <p:attrName>style.color</p:attrName>
                                        </p:attrNameLst>
                                      </p:cBhvr>
                                      <p:to>
                                        <a:schemeClr val="tx1"/>
                                      </p:to>
                                    </p:animClr>
                                  </p:childTnLst>
                                </p:cTn>
                              </p:par>
                              <p:par>
                                <p:cTn id="51" presetID="63" presetClass="path" presetSubtype="0" accel="50000" decel="50000" fill="hold" nodeType="withEffect">
                                  <p:stCondLst>
                                    <p:cond delay="0"/>
                                  </p:stCondLst>
                                  <p:childTnLst>
                                    <p:animMotion origin="layout" path="M -5.55112E-17 -5.18039E-7 L 0.9125 -5.18039E-7 " pathEditMode="relative" rAng="0" ptsTypes="AA">
                                      <p:cBhvr>
                                        <p:cTn id="52" dur="500" fill="hold"/>
                                        <p:tgtEl>
                                          <p:spTgt spid="2"/>
                                        </p:tgtEl>
                                        <p:attrNameLst>
                                          <p:attrName>ppt_x</p:attrName>
                                          <p:attrName>ppt_y</p:attrName>
                                        </p:attrNameLst>
                                      </p:cBhvr>
                                      <p:rCtr x="45625" y="0"/>
                                    </p:animMotion>
                                  </p:childTnLst>
                                  <p:subTnLst>
                                    <p:audio>
                                      <p:cMediaNode>
                                        <p:cTn display="0" masterRel="sameClick">
                                          <p:stCondLst>
                                            <p:cond evt="begin" delay="0">
                                              <p:tn val="51"/>
                                            </p:cond>
                                          </p:stCondLst>
                                          <p:endCondLst>
                                            <p:cond evt="onStopAudio" delay="0">
                                              <p:tgtEl>
                                                <p:sldTgt/>
                                              </p:tgtEl>
                                            </p:cond>
                                          </p:endCondLst>
                                        </p:cTn>
                                        <p:tgtEl>
                                          <p:sndTgt r:embed="rId2" name="chimes.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xit" presetSubtype="0" fill="hold" nodeType="clickEffect">
                                  <p:stCondLst>
                                    <p:cond delay="0"/>
                                  </p:stCondLst>
                                  <p:childTnLst>
                                    <p:anim calcmode="lin" valueType="num">
                                      <p:cBhvr>
                                        <p:cTn id="56" dur="500"/>
                                        <p:tgtEl>
                                          <p:spTgt spid="2"/>
                                        </p:tgtEl>
                                        <p:attrNameLst>
                                          <p:attrName>ppt_w</p:attrName>
                                        </p:attrNameLst>
                                      </p:cBhvr>
                                      <p:tavLst>
                                        <p:tav tm="0">
                                          <p:val>
                                            <p:strVal val="ppt_w"/>
                                          </p:val>
                                        </p:tav>
                                        <p:tav tm="100000">
                                          <p:val>
                                            <p:fltVal val="0"/>
                                          </p:val>
                                        </p:tav>
                                      </p:tavLst>
                                    </p:anim>
                                    <p:anim calcmode="lin" valueType="num">
                                      <p:cBhvr>
                                        <p:cTn id="57" dur="500"/>
                                        <p:tgtEl>
                                          <p:spTgt spid="2"/>
                                        </p:tgtEl>
                                        <p:attrNameLst>
                                          <p:attrName>ppt_h</p:attrName>
                                        </p:attrNameLst>
                                      </p:cBhvr>
                                      <p:tavLst>
                                        <p:tav tm="0">
                                          <p:val>
                                            <p:strVal val="ppt_h"/>
                                          </p:val>
                                        </p:tav>
                                        <p:tav tm="100000">
                                          <p:val>
                                            <p:fltVal val="0"/>
                                          </p:val>
                                        </p:tav>
                                      </p:tavLst>
                                    </p:anim>
                                    <p:animEffect transition="out" filter="fade">
                                      <p:cBhvr>
                                        <p:cTn id="58" dur="500"/>
                                        <p:tgtEl>
                                          <p:spTgt spid="2"/>
                                        </p:tgtEl>
                                      </p:cBhvr>
                                    </p:animEffect>
                                    <p:set>
                                      <p:cBhvr>
                                        <p:cTn id="59"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RINGIN.WAV"/>
                                        </p:tgtEl>
                                      </p:cMediaNode>
                                    </p:audio>
                                  </p:subTnLst>
                                </p:cTn>
                              </p:par>
                              <p:par>
                                <p:cTn id="60" presetID="3" presetClass="emph" presetSubtype="2" fill="hold" grpId="1" nodeType="withEffect">
                                  <p:stCondLst>
                                    <p:cond delay="0"/>
                                  </p:stCondLst>
                                  <p:childTnLst>
                                    <p:animClr clrSpc="rgb" dir="cw">
                                      <p:cBhvr override="childStyle">
                                        <p:cTn id="61" dur="500" fill="hold"/>
                                        <p:tgtEl>
                                          <p:spTgt spid="3291"/>
                                        </p:tgtEl>
                                        <p:attrNameLst>
                                          <p:attrName>style.color</p:attrName>
                                        </p:attrNameLst>
                                      </p:cBhvr>
                                      <p:to>
                                        <a:schemeClr val="bg1"/>
                                      </p:to>
                                    </p:animClr>
                                  </p:childTnLst>
                                </p:cTn>
                              </p:par>
                              <p:par>
                                <p:cTn id="62" presetID="3" presetClass="emph" presetSubtype="2" fill="hold" grpId="1" nodeType="withEffect">
                                  <p:stCondLst>
                                    <p:cond delay="0"/>
                                  </p:stCondLst>
                                  <p:childTnLst>
                                    <p:animClr clrSpc="rgb" dir="cw">
                                      <p:cBhvr override="childStyle">
                                        <p:cTn id="63" dur="500" fill="hold"/>
                                        <p:tgtEl>
                                          <p:spTgt spid="3292"/>
                                        </p:tgtEl>
                                        <p:attrNameLst>
                                          <p:attrName>style.color</p:attrName>
                                        </p:attrNameLst>
                                      </p:cBhvr>
                                      <p:to>
                                        <a:schemeClr val="bg1"/>
                                      </p:to>
                                    </p:animClr>
                                  </p:childTnLst>
                                </p:cTn>
                              </p:par>
                              <p:par>
                                <p:cTn id="64" presetID="3" presetClass="emph" presetSubtype="2" fill="hold" grpId="1" nodeType="withEffect">
                                  <p:stCondLst>
                                    <p:cond delay="0"/>
                                  </p:stCondLst>
                                  <p:childTnLst>
                                    <p:animClr clrSpc="rgb" dir="cw">
                                      <p:cBhvr override="childStyle">
                                        <p:cTn id="65" dur="500" fill="hold"/>
                                        <p:tgtEl>
                                          <p:spTgt spid="3293"/>
                                        </p:tgtEl>
                                        <p:attrNameLst>
                                          <p:attrName>style.color</p:attrName>
                                        </p:attrNameLst>
                                      </p:cBhvr>
                                      <p:to>
                                        <a:schemeClr val="bg1"/>
                                      </p:to>
                                    </p:animClr>
                                  </p:childTnLst>
                                </p:cTn>
                              </p:par>
                              <p:par>
                                <p:cTn id="66" presetID="3" presetClass="emph" presetSubtype="2" fill="hold" grpId="1" nodeType="withEffect">
                                  <p:stCondLst>
                                    <p:cond delay="0"/>
                                  </p:stCondLst>
                                  <p:childTnLst>
                                    <p:animClr clrSpc="rgb" dir="cw">
                                      <p:cBhvr override="childStyle">
                                        <p:cTn id="67" dur="500" fill="hold"/>
                                        <p:tgtEl>
                                          <p:spTgt spid="3294"/>
                                        </p:tgtEl>
                                        <p:attrNameLst>
                                          <p:attrName>style.color</p:attrName>
                                        </p:attrNameLst>
                                      </p:cBhvr>
                                      <p:to>
                                        <a:schemeClr val="bg1"/>
                                      </p:to>
                                    </p:animClr>
                                  </p:childTnLst>
                                </p:cTn>
                              </p:par>
                              <p:par>
                                <p:cTn id="68" presetID="3" presetClass="emph" presetSubtype="2" fill="hold" grpId="1" nodeType="withEffect">
                                  <p:stCondLst>
                                    <p:cond delay="0"/>
                                  </p:stCondLst>
                                  <p:childTnLst>
                                    <p:animClr clrSpc="rgb" dir="cw">
                                      <p:cBhvr override="childStyle">
                                        <p:cTn id="69" dur="500" fill="hold"/>
                                        <p:tgtEl>
                                          <p:spTgt spid="3295"/>
                                        </p:tgtEl>
                                        <p:attrNameLst>
                                          <p:attrName>style.color</p:attrName>
                                        </p:attrNameLst>
                                      </p:cBhvr>
                                      <p:to>
                                        <a:schemeClr val="bg1"/>
                                      </p:to>
                                    </p:animClr>
                                  </p:childTnLst>
                                </p:cTn>
                              </p:par>
                              <p:par>
                                <p:cTn id="70" presetID="3" presetClass="emph" presetSubtype="2" fill="hold" grpId="1" nodeType="withEffect">
                                  <p:stCondLst>
                                    <p:cond delay="0"/>
                                  </p:stCondLst>
                                  <p:childTnLst>
                                    <p:animClr clrSpc="rgb" dir="cw">
                                      <p:cBhvr override="childStyle">
                                        <p:cTn id="71" dur="500" fill="hold"/>
                                        <p:tgtEl>
                                          <p:spTgt spid="3296"/>
                                        </p:tgtEl>
                                        <p:attrNameLst>
                                          <p:attrName>style.color</p:attrName>
                                        </p:attrNameLst>
                                      </p:cBhvr>
                                      <p:to>
                                        <a:schemeClr val="bg1"/>
                                      </p:to>
                                    </p:animClr>
                                  </p:childTnLst>
                                </p:cTn>
                              </p:par>
                            </p:childTnLst>
                          </p:cTn>
                        </p:par>
                      </p:childTnLst>
                    </p:cTn>
                  </p:par>
                </p:childTnLst>
              </p:cTn>
              <p:nextCondLst>
                <p:cond evt="onClick" delay="0">
                  <p:tgtEl>
                    <p:spTgt spid="3451"/>
                  </p:tgtEl>
                </p:cond>
              </p:nextCondLst>
            </p:seq>
            <p:seq concurrent="1" nextAc="seek">
              <p:cTn id="72" restart="whenNotActive" fill="hold" evtFilter="cancelBubble" nodeType="interactiveSeq">
                <p:stCondLst>
                  <p:cond evt="onClick" delay="0">
                    <p:tgtEl>
                      <p:spTgt spid="3452"/>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1" presetClass="emph" presetSubtype="2" fill="hold" nodeType="clickEffect">
                                  <p:stCondLst>
                                    <p:cond delay="0"/>
                                  </p:stCondLst>
                                  <p:childTnLst>
                                    <p:animClr clrSpc="rgb" dir="cw">
                                      <p:cBhvr>
                                        <p:cTn id="76" dur="500" fill="hold"/>
                                        <p:tgtEl>
                                          <p:spTgt spid="3452"/>
                                        </p:tgtEl>
                                        <p:attrNameLst>
                                          <p:attrName>fillcolor</p:attrName>
                                        </p:attrNameLst>
                                      </p:cBhvr>
                                      <p:to>
                                        <a:srgbClr val="6666FF"/>
                                      </p:to>
                                    </p:animClr>
                                    <p:set>
                                      <p:cBhvr>
                                        <p:cTn id="77" dur="500" fill="hold"/>
                                        <p:tgtEl>
                                          <p:spTgt spid="3452"/>
                                        </p:tgtEl>
                                        <p:attrNameLst>
                                          <p:attrName>fill.type</p:attrName>
                                        </p:attrNameLst>
                                      </p:cBhvr>
                                      <p:to>
                                        <p:strVal val="solid"/>
                                      </p:to>
                                    </p:set>
                                    <p:set>
                                      <p:cBhvr>
                                        <p:cTn id="78" dur="500" fill="hold"/>
                                        <p:tgtEl>
                                          <p:spTgt spid="3452"/>
                                        </p:tgtEl>
                                        <p:attrNameLst>
                                          <p:attrName>fill.on</p:attrName>
                                        </p:attrNameLst>
                                      </p:cBhvr>
                                      <p:to>
                                        <p:strVal val="true"/>
                                      </p:to>
                                    </p:set>
                                  </p:childTnLst>
                                </p:cTn>
                              </p:par>
                              <p:par>
                                <p:cTn id="79" presetID="1" presetClass="emph" presetSubtype="2" fill="hold" nodeType="withEffect">
                                  <p:stCondLst>
                                    <p:cond delay="0"/>
                                  </p:stCondLst>
                                  <p:childTnLst>
                                    <p:animClr clrSpc="rgb" dir="cw">
                                      <p:cBhvr>
                                        <p:cTn id="80" dur="500" fill="hold"/>
                                        <p:tgtEl>
                                          <p:spTgt spid="3302"/>
                                        </p:tgtEl>
                                        <p:attrNameLst>
                                          <p:attrName>fillcolor</p:attrName>
                                        </p:attrNameLst>
                                      </p:cBhvr>
                                      <p:to>
                                        <a:schemeClr val="tx1"/>
                                      </p:to>
                                    </p:animClr>
                                    <p:set>
                                      <p:cBhvr>
                                        <p:cTn id="81" dur="500" fill="hold"/>
                                        <p:tgtEl>
                                          <p:spTgt spid="3302"/>
                                        </p:tgtEl>
                                        <p:attrNameLst>
                                          <p:attrName>fill.type</p:attrName>
                                        </p:attrNameLst>
                                      </p:cBhvr>
                                      <p:to>
                                        <p:strVal val="solid"/>
                                      </p:to>
                                    </p:set>
                                    <p:set>
                                      <p:cBhvr>
                                        <p:cTn id="82" dur="500" fill="hold"/>
                                        <p:tgtEl>
                                          <p:spTgt spid="3302"/>
                                        </p:tgtEl>
                                        <p:attrNameLst>
                                          <p:attrName>fill.on</p:attrName>
                                        </p:attrNameLst>
                                      </p:cBhvr>
                                      <p:to>
                                        <p:strVal val="true"/>
                                      </p:to>
                                    </p:set>
                                  </p:childTnLst>
                                </p:cTn>
                              </p:par>
                              <p:par>
                                <p:cTn id="83" presetID="1" presetClass="emph" presetSubtype="2" fill="hold" nodeType="withEffect">
                                  <p:stCondLst>
                                    <p:cond delay="0"/>
                                  </p:stCondLst>
                                  <p:childTnLst>
                                    <p:animClr clrSpc="rgb" dir="cw">
                                      <p:cBhvr>
                                        <p:cTn id="84" dur="500" fill="hold"/>
                                        <p:tgtEl>
                                          <p:spTgt spid="3303"/>
                                        </p:tgtEl>
                                        <p:attrNameLst>
                                          <p:attrName>fillcolor</p:attrName>
                                        </p:attrNameLst>
                                      </p:cBhvr>
                                      <p:to>
                                        <a:schemeClr val="tx1"/>
                                      </p:to>
                                    </p:animClr>
                                    <p:set>
                                      <p:cBhvr>
                                        <p:cTn id="85" dur="500" fill="hold"/>
                                        <p:tgtEl>
                                          <p:spTgt spid="3303"/>
                                        </p:tgtEl>
                                        <p:attrNameLst>
                                          <p:attrName>fill.type</p:attrName>
                                        </p:attrNameLst>
                                      </p:cBhvr>
                                      <p:to>
                                        <p:strVal val="solid"/>
                                      </p:to>
                                    </p:set>
                                    <p:set>
                                      <p:cBhvr>
                                        <p:cTn id="86" dur="500" fill="hold"/>
                                        <p:tgtEl>
                                          <p:spTgt spid="3303"/>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500" fill="hold"/>
                                        <p:tgtEl>
                                          <p:spTgt spid="3304"/>
                                        </p:tgtEl>
                                        <p:attrNameLst>
                                          <p:attrName>fillcolor</p:attrName>
                                        </p:attrNameLst>
                                      </p:cBhvr>
                                      <p:to>
                                        <a:schemeClr val="tx1"/>
                                      </p:to>
                                    </p:animClr>
                                    <p:set>
                                      <p:cBhvr>
                                        <p:cTn id="89" dur="500" fill="hold"/>
                                        <p:tgtEl>
                                          <p:spTgt spid="3304"/>
                                        </p:tgtEl>
                                        <p:attrNameLst>
                                          <p:attrName>fill.type</p:attrName>
                                        </p:attrNameLst>
                                      </p:cBhvr>
                                      <p:to>
                                        <p:strVal val="solid"/>
                                      </p:to>
                                    </p:set>
                                    <p:set>
                                      <p:cBhvr>
                                        <p:cTn id="90" dur="500" fill="hold"/>
                                        <p:tgtEl>
                                          <p:spTgt spid="3304"/>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500" fill="hold"/>
                                        <p:tgtEl>
                                          <p:spTgt spid="3305"/>
                                        </p:tgtEl>
                                        <p:attrNameLst>
                                          <p:attrName>fillcolor</p:attrName>
                                        </p:attrNameLst>
                                      </p:cBhvr>
                                      <p:to>
                                        <a:schemeClr val="tx1"/>
                                      </p:to>
                                    </p:animClr>
                                    <p:set>
                                      <p:cBhvr>
                                        <p:cTn id="93" dur="500" fill="hold"/>
                                        <p:tgtEl>
                                          <p:spTgt spid="3305"/>
                                        </p:tgtEl>
                                        <p:attrNameLst>
                                          <p:attrName>fill.type</p:attrName>
                                        </p:attrNameLst>
                                      </p:cBhvr>
                                      <p:to>
                                        <p:strVal val="solid"/>
                                      </p:to>
                                    </p:set>
                                    <p:set>
                                      <p:cBhvr>
                                        <p:cTn id="94" dur="500" fill="hold"/>
                                        <p:tgtEl>
                                          <p:spTgt spid="3305"/>
                                        </p:tgtEl>
                                        <p:attrNameLst>
                                          <p:attrName>fill.on</p:attrName>
                                        </p:attrNameLst>
                                      </p:cBhvr>
                                      <p:to>
                                        <p:strVal val="true"/>
                                      </p:to>
                                    </p:set>
                                  </p:childTnLst>
                                </p:cTn>
                              </p:par>
                              <p:par>
                                <p:cTn id="95" presetID="1" presetClass="emph" presetSubtype="2" fill="hold" nodeType="withEffect">
                                  <p:stCondLst>
                                    <p:cond delay="0"/>
                                  </p:stCondLst>
                                  <p:childTnLst>
                                    <p:animClr clrSpc="rgb" dir="cw">
                                      <p:cBhvr>
                                        <p:cTn id="96" dur="500" fill="hold"/>
                                        <p:tgtEl>
                                          <p:spTgt spid="3306"/>
                                        </p:tgtEl>
                                        <p:attrNameLst>
                                          <p:attrName>fillcolor</p:attrName>
                                        </p:attrNameLst>
                                      </p:cBhvr>
                                      <p:to>
                                        <a:schemeClr val="tx1"/>
                                      </p:to>
                                    </p:animClr>
                                    <p:set>
                                      <p:cBhvr>
                                        <p:cTn id="97" dur="500" fill="hold"/>
                                        <p:tgtEl>
                                          <p:spTgt spid="3306"/>
                                        </p:tgtEl>
                                        <p:attrNameLst>
                                          <p:attrName>fill.type</p:attrName>
                                        </p:attrNameLst>
                                      </p:cBhvr>
                                      <p:to>
                                        <p:strVal val="solid"/>
                                      </p:to>
                                    </p:set>
                                    <p:set>
                                      <p:cBhvr>
                                        <p:cTn id="98" dur="500" fill="hold"/>
                                        <p:tgtEl>
                                          <p:spTgt spid="3306"/>
                                        </p:tgtEl>
                                        <p:attrNameLst>
                                          <p:attrName>fill.on</p:attrName>
                                        </p:attrNameLst>
                                      </p:cBhvr>
                                      <p:to>
                                        <p:strVal val="true"/>
                                      </p:to>
                                    </p:set>
                                  </p:childTnLst>
                                </p:cTn>
                              </p:par>
                              <p:par>
                                <p:cTn id="99" presetID="1" presetClass="emph" presetSubtype="2" fill="hold" nodeType="withEffect">
                                  <p:stCondLst>
                                    <p:cond delay="0"/>
                                  </p:stCondLst>
                                  <p:childTnLst>
                                    <p:animClr clrSpc="rgb" dir="cw">
                                      <p:cBhvr>
                                        <p:cTn id="100" dur="500" fill="hold"/>
                                        <p:tgtEl>
                                          <p:spTgt spid="3307"/>
                                        </p:tgtEl>
                                        <p:attrNameLst>
                                          <p:attrName>fillcolor</p:attrName>
                                        </p:attrNameLst>
                                      </p:cBhvr>
                                      <p:to>
                                        <a:schemeClr val="tx1"/>
                                      </p:to>
                                    </p:animClr>
                                    <p:set>
                                      <p:cBhvr>
                                        <p:cTn id="101" dur="500" fill="hold"/>
                                        <p:tgtEl>
                                          <p:spTgt spid="3307"/>
                                        </p:tgtEl>
                                        <p:attrNameLst>
                                          <p:attrName>fill.type</p:attrName>
                                        </p:attrNameLst>
                                      </p:cBhvr>
                                      <p:to>
                                        <p:strVal val="solid"/>
                                      </p:to>
                                    </p:set>
                                    <p:set>
                                      <p:cBhvr>
                                        <p:cTn id="102" dur="500" fill="hold"/>
                                        <p:tgtEl>
                                          <p:spTgt spid="3307"/>
                                        </p:tgtEl>
                                        <p:attrNameLst>
                                          <p:attrName>fill.on</p:attrName>
                                        </p:attrNameLst>
                                      </p:cBhvr>
                                      <p:to>
                                        <p:strVal val="true"/>
                                      </p:to>
                                    </p:set>
                                  </p:childTnLst>
                                </p:cTn>
                              </p:par>
                              <p:par>
                                <p:cTn id="103" presetID="1" presetClass="emph" presetSubtype="2" fill="hold" nodeType="withEffect">
                                  <p:stCondLst>
                                    <p:cond delay="0"/>
                                  </p:stCondLst>
                                  <p:childTnLst>
                                    <p:animClr clrSpc="rgb" dir="cw">
                                      <p:cBhvr>
                                        <p:cTn id="104" dur="500" fill="hold"/>
                                        <p:tgtEl>
                                          <p:spTgt spid="3308"/>
                                        </p:tgtEl>
                                        <p:attrNameLst>
                                          <p:attrName>fillcolor</p:attrName>
                                        </p:attrNameLst>
                                      </p:cBhvr>
                                      <p:to>
                                        <a:schemeClr val="tx1"/>
                                      </p:to>
                                    </p:animClr>
                                    <p:set>
                                      <p:cBhvr>
                                        <p:cTn id="105" dur="500" fill="hold"/>
                                        <p:tgtEl>
                                          <p:spTgt spid="3308"/>
                                        </p:tgtEl>
                                        <p:attrNameLst>
                                          <p:attrName>fill.type</p:attrName>
                                        </p:attrNameLst>
                                      </p:cBhvr>
                                      <p:to>
                                        <p:strVal val="solid"/>
                                      </p:to>
                                    </p:set>
                                    <p:set>
                                      <p:cBhvr>
                                        <p:cTn id="106" dur="500" fill="hold"/>
                                        <p:tgtEl>
                                          <p:spTgt spid="3308"/>
                                        </p:tgtEl>
                                        <p:attrNameLst>
                                          <p:attrName>fill.on</p:attrName>
                                        </p:attrNameLst>
                                      </p:cBhvr>
                                      <p:to>
                                        <p:strVal val="true"/>
                                      </p:to>
                                    </p:set>
                                  </p:childTnLst>
                                </p:cTn>
                              </p:par>
                              <p:par>
                                <p:cTn id="107" presetID="1" presetClass="emph" presetSubtype="2" fill="hold" nodeType="withEffect">
                                  <p:stCondLst>
                                    <p:cond delay="0"/>
                                  </p:stCondLst>
                                  <p:childTnLst>
                                    <p:animClr clrSpc="rgb" dir="cw">
                                      <p:cBhvr>
                                        <p:cTn id="108" dur="500" fill="hold"/>
                                        <p:tgtEl>
                                          <p:spTgt spid="3309"/>
                                        </p:tgtEl>
                                        <p:attrNameLst>
                                          <p:attrName>fillcolor</p:attrName>
                                        </p:attrNameLst>
                                      </p:cBhvr>
                                      <p:to>
                                        <a:schemeClr val="tx1"/>
                                      </p:to>
                                    </p:animClr>
                                    <p:set>
                                      <p:cBhvr>
                                        <p:cTn id="109" dur="500" fill="hold"/>
                                        <p:tgtEl>
                                          <p:spTgt spid="3309"/>
                                        </p:tgtEl>
                                        <p:attrNameLst>
                                          <p:attrName>fill.type</p:attrName>
                                        </p:attrNameLst>
                                      </p:cBhvr>
                                      <p:to>
                                        <p:strVal val="solid"/>
                                      </p:to>
                                    </p:set>
                                    <p:set>
                                      <p:cBhvr>
                                        <p:cTn id="110" dur="500" fill="hold"/>
                                        <p:tgtEl>
                                          <p:spTgt spid="3309"/>
                                        </p:tgtEl>
                                        <p:attrNameLst>
                                          <p:attrName>fill.on</p:attrName>
                                        </p:attrNameLst>
                                      </p:cBhvr>
                                      <p:to>
                                        <p:strVal val="true"/>
                                      </p:to>
                                    </p:set>
                                  </p:childTnLst>
                                </p:cTn>
                              </p:par>
                              <p:par>
                                <p:cTn id="111" presetID="1" presetClass="emph" presetSubtype="2" fill="hold" nodeType="withEffect">
                                  <p:stCondLst>
                                    <p:cond delay="0"/>
                                  </p:stCondLst>
                                  <p:childTnLst>
                                    <p:animClr clrSpc="rgb" dir="cw">
                                      <p:cBhvr>
                                        <p:cTn id="112" dur="500" fill="hold"/>
                                        <p:tgtEl>
                                          <p:spTgt spid="3310"/>
                                        </p:tgtEl>
                                        <p:attrNameLst>
                                          <p:attrName>fillcolor</p:attrName>
                                        </p:attrNameLst>
                                      </p:cBhvr>
                                      <p:to>
                                        <a:schemeClr val="tx1"/>
                                      </p:to>
                                    </p:animClr>
                                    <p:set>
                                      <p:cBhvr>
                                        <p:cTn id="113" dur="500" fill="hold"/>
                                        <p:tgtEl>
                                          <p:spTgt spid="3310"/>
                                        </p:tgtEl>
                                        <p:attrNameLst>
                                          <p:attrName>fill.type</p:attrName>
                                        </p:attrNameLst>
                                      </p:cBhvr>
                                      <p:to>
                                        <p:strVal val="solid"/>
                                      </p:to>
                                    </p:set>
                                    <p:set>
                                      <p:cBhvr>
                                        <p:cTn id="114" dur="500" fill="hold"/>
                                        <p:tgtEl>
                                          <p:spTgt spid="3310"/>
                                        </p:tgtEl>
                                        <p:attrNameLst>
                                          <p:attrName>fill.on</p:attrName>
                                        </p:attrNameLst>
                                      </p:cBhvr>
                                      <p:to>
                                        <p:strVal val="true"/>
                                      </p:to>
                                    </p:set>
                                  </p:childTnLst>
                                </p:cTn>
                              </p:par>
                              <p:par>
                                <p:cTn id="115" presetID="1" presetClass="emph" presetSubtype="2" fill="hold" nodeType="withEffect">
                                  <p:stCondLst>
                                    <p:cond delay="0"/>
                                  </p:stCondLst>
                                  <p:childTnLst>
                                    <p:animClr clrSpc="rgb" dir="cw">
                                      <p:cBhvr>
                                        <p:cTn id="116" dur="500" fill="hold"/>
                                        <p:tgtEl>
                                          <p:spTgt spid="3311"/>
                                        </p:tgtEl>
                                        <p:attrNameLst>
                                          <p:attrName>fillcolor</p:attrName>
                                        </p:attrNameLst>
                                      </p:cBhvr>
                                      <p:to>
                                        <a:schemeClr val="tx1"/>
                                      </p:to>
                                    </p:animClr>
                                    <p:set>
                                      <p:cBhvr>
                                        <p:cTn id="117" dur="500" fill="hold"/>
                                        <p:tgtEl>
                                          <p:spTgt spid="3311"/>
                                        </p:tgtEl>
                                        <p:attrNameLst>
                                          <p:attrName>fill.type</p:attrName>
                                        </p:attrNameLst>
                                      </p:cBhvr>
                                      <p:to>
                                        <p:strVal val="solid"/>
                                      </p:to>
                                    </p:set>
                                    <p:set>
                                      <p:cBhvr>
                                        <p:cTn id="118" dur="500" fill="hold"/>
                                        <p:tgtEl>
                                          <p:spTgt spid="3311"/>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500" fill="hold"/>
                                        <p:tgtEl>
                                          <p:spTgt spid="3312"/>
                                        </p:tgtEl>
                                        <p:attrNameLst>
                                          <p:attrName>fillcolor</p:attrName>
                                        </p:attrNameLst>
                                      </p:cBhvr>
                                      <p:to>
                                        <a:schemeClr val="tx1"/>
                                      </p:to>
                                    </p:animClr>
                                    <p:set>
                                      <p:cBhvr>
                                        <p:cTn id="121" dur="500" fill="hold"/>
                                        <p:tgtEl>
                                          <p:spTgt spid="3312"/>
                                        </p:tgtEl>
                                        <p:attrNameLst>
                                          <p:attrName>fill.type</p:attrName>
                                        </p:attrNameLst>
                                      </p:cBhvr>
                                      <p:to>
                                        <p:strVal val="solid"/>
                                      </p:to>
                                    </p:set>
                                    <p:set>
                                      <p:cBhvr>
                                        <p:cTn id="122" dur="500" fill="hold"/>
                                        <p:tgtEl>
                                          <p:spTgt spid="3312"/>
                                        </p:tgtEl>
                                        <p:attrNameLst>
                                          <p:attrName>fill.on</p:attrName>
                                        </p:attrNameLst>
                                      </p:cBhvr>
                                      <p:to>
                                        <p:strVal val="true"/>
                                      </p:to>
                                    </p:set>
                                  </p:childTnLst>
                                </p:cTn>
                              </p:par>
                              <p:par>
                                <p:cTn id="123" presetID="3" presetClass="emph" presetSubtype="2" fill="hold" grpId="0" nodeType="withEffect">
                                  <p:stCondLst>
                                    <p:cond delay="0"/>
                                  </p:stCondLst>
                                  <p:childTnLst>
                                    <p:animClr clrSpc="rgb" dir="cw">
                                      <p:cBhvr override="childStyle">
                                        <p:cTn id="124" dur="500" fill="hold"/>
                                        <p:tgtEl>
                                          <p:spTgt spid="3302"/>
                                        </p:tgtEl>
                                        <p:attrNameLst>
                                          <p:attrName>style.color</p:attrName>
                                        </p:attrNameLst>
                                      </p:cBhvr>
                                      <p:to>
                                        <a:schemeClr val="tx1"/>
                                      </p:to>
                                    </p:animClr>
                                  </p:childTnLst>
                                </p:cTn>
                              </p:par>
                              <p:par>
                                <p:cTn id="125" presetID="3" presetClass="emph" presetSubtype="2" fill="hold" grpId="0" nodeType="withEffect">
                                  <p:stCondLst>
                                    <p:cond delay="0"/>
                                  </p:stCondLst>
                                  <p:childTnLst>
                                    <p:animClr clrSpc="rgb" dir="cw">
                                      <p:cBhvr override="childStyle">
                                        <p:cTn id="126" dur="500" fill="hold"/>
                                        <p:tgtEl>
                                          <p:spTgt spid="3303"/>
                                        </p:tgtEl>
                                        <p:attrNameLst>
                                          <p:attrName>style.color</p:attrName>
                                        </p:attrNameLst>
                                      </p:cBhvr>
                                      <p:to>
                                        <a:schemeClr val="tx1"/>
                                      </p:to>
                                    </p:animClr>
                                  </p:childTnLst>
                                </p:cTn>
                              </p:par>
                              <p:par>
                                <p:cTn id="127" presetID="3" presetClass="emph" presetSubtype="2" fill="hold" grpId="0" nodeType="withEffect">
                                  <p:stCondLst>
                                    <p:cond delay="0"/>
                                  </p:stCondLst>
                                  <p:childTnLst>
                                    <p:animClr clrSpc="rgb" dir="cw">
                                      <p:cBhvr override="childStyle">
                                        <p:cTn id="128" dur="500" fill="hold"/>
                                        <p:tgtEl>
                                          <p:spTgt spid="3304"/>
                                        </p:tgtEl>
                                        <p:attrNameLst>
                                          <p:attrName>style.color</p:attrName>
                                        </p:attrNameLst>
                                      </p:cBhvr>
                                      <p:to>
                                        <a:schemeClr val="tx1"/>
                                      </p:to>
                                    </p:animClr>
                                  </p:childTnLst>
                                </p:cTn>
                              </p:par>
                              <p:par>
                                <p:cTn id="129" presetID="3" presetClass="emph" presetSubtype="2" fill="hold" grpId="0" nodeType="withEffect">
                                  <p:stCondLst>
                                    <p:cond delay="0"/>
                                  </p:stCondLst>
                                  <p:childTnLst>
                                    <p:animClr clrSpc="rgb" dir="cw">
                                      <p:cBhvr override="childStyle">
                                        <p:cTn id="130" dur="500" fill="hold"/>
                                        <p:tgtEl>
                                          <p:spTgt spid="3305"/>
                                        </p:tgtEl>
                                        <p:attrNameLst>
                                          <p:attrName>style.color</p:attrName>
                                        </p:attrNameLst>
                                      </p:cBhvr>
                                      <p:to>
                                        <a:schemeClr val="tx1"/>
                                      </p:to>
                                    </p:animClr>
                                  </p:childTnLst>
                                </p:cTn>
                              </p:par>
                              <p:par>
                                <p:cTn id="131" presetID="3" presetClass="emph" presetSubtype="2" fill="hold" grpId="0" nodeType="withEffect">
                                  <p:stCondLst>
                                    <p:cond delay="0"/>
                                  </p:stCondLst>
                                  <p:childTnLst>
                                    <p:animClr clrSpc="rgb" dir="cw">
                                      <p:cBhvr override="childStyle">
                                        <p:cTn id="132" dur="500" fill="hold"/>
                                        <p:tgtEl>
                                          <p:spTgt spid="3306"/>
                                        </p:tgtEl>
                                        <p:attrNameLst>
                                          <p:attrName>style.color</p:attrName>
                                        </p:attrNameLst>
                                      </p:cBhvr>
                                      <p:to>
                                        <a:schemeClr val="tx1"/>
                                      </p:to>
                                    </p:animClr>
                                  </p:childTnLst>
                                </p:cTn>
                              </p:par>
                              <p:par>
                                <p:cTn id="133" presetID="3" presetClass="emph" presetSubtype="2" fill="hold" grpId="0" nodeType="withEffect">
                                  <p:stCondLst>
                                    <p:cond delay="0"/>
                                  </p:stCondLst>
                                  <p:childTnLst>
                                    <p:animClr clrSpc="rgb" dir="cw">
                                      <p:cBhvr override="childStyle">
                                        <p:cTn id="134" dur="500" fill="hold"/>
                                        <p:tgtEl>
                                          <p:spTgt spid="3307"/>
                                        </p:tgtEl>
                                        <p:attrNameLst>
                                          <p:attrName>style.color</p:attrName>
                                        </p:attrNameLst>
                                      </p:cBhvr>
                                      <p:to>
                                        <a:schemeClr val="tx1"/>
                                      </p:to>
                                    </p:animClr>
                                  </p:childTnLst>
                                </p:cTn>
                              </p:par>
                              <p:par>
                                <p:cTn id="135" presetID="3" presetClass="emph" presetSubtype="2" fill="hold" grpId="0" nodeType="withEffect">
                                  <p:stCondLst>
                                    <p:cond delay="0"/>
                                  </p:stCondLst>
                                  <p:childTnLst>
                                    <p:animClr clrSpc="rgb" dir="cw">
                                      <p:cBhvr override="childStyle">
                                        <p:cTn id="136" dur="500" fill="hold"/>
                                        <p:tgtEl>
                                          <p:spTgt spid="3308"/>
                                        </p:tgtEl>
                                        <p:attrNameLst>
                                          <p:attrName>style.color</p:attrName>
                                        </p:attrNameLst>
                                      </p:cBhvr>
                                      <p:to>
                                        <a:schemeClr val="tx1"/>
                                      </p:to>
                                    </p:animClr>
                                  </p:childTnLst>
                                </p:cTn>
                              </p:par>
                              <p:par>
                                <p:cTn id="137" presetID="3" presetClass="emph" presetSubtype="2" fill="hold" grpId="0" nodeType="withEffect">
                                  <p:stCondLst>
                                    <p:cond delay="0"/>
                                  </p:stCondLst>
                                  <p:childTnLst>
                                    <p:animClr clrSpc="rgb" dir="cw">
                                      <p:cBhvr override="childStyle">
                                        <p:cTn id="138" dur="500" fill="hold"/>
                                        <p:tgtEl>
                                          <p:spTgt spid="3309"/>
                                        </p:tgtEl>
                                        <p:attrNameLst>
                                          <p:attrName>style.color</p:attrName>
                                        </p:attrNameLst>
                                      </p:cBhvr>
                                      <p:to>
                                        <a:schemeClr val="tx1"/>
                                      </p:to>
                                    </p:animClr>
                                  </p:childTnLst>
                                </p:cTn>
                              </p:par>
                              <p:par>
                                <p:cTn id="139" presetID="3" presetClass="emph" presetSubtype="2" fill="hold" grpId="0" nodeType="withEffect">
                                  <p:stCondLst>
                                    <p:cond delay="0"/>
                                  </p:stCondLst>
                                  <p:childTnLst>
                                    <p:animClr clrSpc="rgb" dir="cw">
                                      <p:cBhvr override="childStyle">
                                        <p:cTn id="140" dur="500" fill="hold"/>
                                        <p:tgtEl>
                                          <p:spTgt spid="3310"/>
                                        </p:tgtEl>
                                        <p:attrNameLst>
                                          <p:attrName>style.color</p:attrName>
                                        </p:attrNameLst>
                                      </p:cBhvr>
                                      <p:to>
                                        <a:schemeClr val="tx1"/>
                                      </p:to>
                                    </p:animClr>
                                  </p:childTnLst>
                                </p:cTn>
                              </p:par>
                              <p:par>
                                <p:cTn id="141" presetID="3" presetClass="emph" presetSubtype="2" fill="hold" grpId="0" nodeType="withEffect">
                                  <p:stCondLst>
                                    <p:cond delay="0"/>
                                  </p:stCondLst>
                                  <p:childTnLst>
                                    <p:animClr clrSpc="rgb" dir="cw">
                                      <p:cBhvr override="childStyle">
                                        <p:cTn id="142" dur="500" fill="hold"/>
                                        <p:tgtEl>
                                          <p:spTgt spid="3311"/>
                                        </p:tgtEl>
                                        <p:attrNameLst>
                                          <p:attrName>style.color</p:attrName>
                                        </p:attrNameLst>
                                      </p:cBhvr>
                                      <p:to>
                                        <a:schemeClr val="tx1"/>
                                      </p:to>
                                    </p:animClr>
                                  </p:childTnLst>
                                </p:cTn>
                              </p:par>
                              <p:par>
                                <p:cTn id="143" presetID="3" presetClass="emph" presetSubtype="2" fill="hold" grpId="0" nodeType="withEffect">
                                  <p:stCondLst>
                                    <p:cond delay="0"/>
                                  </p:stCondLst>
                                  <p:childTnLst>
                                    <p:animClr clrSpc="rgb" dir="cw">
                                      <p:cBhvr override="childStyle">
                                        <p:cTn id="144" dur="500" fill="hold"/>
                                        <p:tgtEl>
                                          <p:spTgt spid="3312"/>
                                        </p:tgtEl>
                                        <p:attrNameLst>
                                          <p:attrName>style.color</p:attrName>
                                        </p:attrNameLst>
                                      </p:cBhvr>
                                      <p:to>
                                        <a:schemeClr val="tx1"/>
                                      </p:to>
                                    </p:animClr>
                                  </p:childTnLst>
                                </p:cTn>
                              </p:par>
                              <p:par>
                                <p:cTn id="145" presetID="63" presetClass="path" presetSubtype="0" accel="50000" decel="50000" fill="hold" nodeType="withEffect">
                                  <p:stCondLst>
                                    <p:cond delay="0"/>
                                  </p:stCondLst>
                                  <p:childTnLst>
                                    <p:animMotion origin="layout" path="M -5.55112E-17 -4.68085E-6 L 0.9125 -4.68085E-6 " pathEditMode="relative" rAng="0" ptsTypes="AA">
                                      <p:cBhvr>
                                        <p:cTn id="146" dur="500" fill="hold"/>
                                        <p:tgtEl>
                                          <p:spTgt spid="3"/>
                                        </p:tgtEl>
                                        <p:attrNameLst>
                                          <p:attrName>ppt_x</p:attrName>
                                          <p:attrName>ppt_y</p:attrName>
                                        </p:attrNameLst>
                                      </p:cBhvr>
                                      <p:rCtr x="45625" y="0"/>
                                    </p:animMotion>
                                  </p:childTnLst>
                                  <p:subTnLst>
                                    <p:audio>
                                      <p:cMediaNode>
                                        <p:cTn display="0" masterRel="sameClick">
                                          <p:stCondLst>
                                            <p:cond evt="begin" delay="0">
                                              <p:tn val="145"/>
                                            </p:cond>
                                          </p:stCondLst>
                                          <p:endCondLst>
                                            <p:cond evt="onStopAudio" delay="0">
                                              <p:tgtEl>
                                                <p:sldTgt/>
                                              </p:tgtEl>
                                            </p:cond>
                                          </p:endCondLst>
                                        </p:cTn>
                                        <p:tgtEl>
                                          <p:sndTgt r:embed="rId2" name="chimes.wav"/>
                                        </p:tgtEl>
                                      </p:cMediaNode>
                                    </p:audio>
                                  </p:subTnLst>
                                </p:cTn>
                              </p:par>
                            </p:childTnLst>
                          </p:cTn>
                        </p:par>
                      </p:childTnLst>
                    </p:cTn>
                  </p:par>
                  <p:par>
                    <p:cTn id="147" fill="hold" nodeType="clickPar">
                      <p:stCondLst>
                        <p:cond delay="indefinite"/>
                      </p:stCondLst>
                      <p:childTnLst>
                        <p:par>
                          <p:cTn id="148" fill="hold" nodeType="withGroup">
                            <p:stCondLst>
                              <p:cond delay="0"/>
                            </p:stCondLst>
                            <p:childTnLst>
                              <p:par>
                                <p:cTn id="149" presetID="53" presetClass="exit" presetSubtype="0" fill="hold" nodeType="clickEffect">
                                  <p:stCondLst>
                                    <p:cond delay="0"/>
                                  </p:stCondLst>
                                  <p:childTnLst>
                                    <p:anim calcmode="lin" valueType="num">
                                      <p:cBhvr>
                                        <p:cTn id="150" dur="500"/>
                                        <p:tgtEl>
                                          <p:spTgt spid="3"/>
                                        </p:tgtEl>
                                        <p:attrNameLst>
                                          <p:attrName>ppt_w</p:attrName>
                                        </p:attrNameLst>
                                      </p:cBhvr>
                                      <p:tavLst>
                                        <p:tav tm="0">
                                          <p:val>
                                            <p:strVal val="ppt_w"/>
                                          </p:val>
                                        </p:tav>
                                        <p:tav tm="100000">
                                          <p:val>
                                            <p:fltVal val="0"/>
                                          </p:val>
                                        </p:tav>
                                      </p:tavLst>
                                    </p:anim>
                                    <p:anim calcmode="lin" valueType="num">
                                      <p:cBhvr>
                                        <p:cTn id="151" dur="500"/>
                                        <p:tgtEl>
                                          <p:spTgt spid="3"/>
                                        </p:tgtEl>
                                        <p:attrNameLst>
                                          <p:attrName>ppt_h</p:attrName>
                                        </p:attrNameLst>
                                      </p:cBhvr>
                                      <p:tavLst>
                                        <p:tav tm="0">
                                          <p:val>
                                            <p:strVal val="ppt_h"/>
                                          </p:val>
                                        </p:tav>
                                        <p:tav tm="100000">
                                          <p:val>
                                            <p:fltVal val="0"/>
                                          </p:val>
                                        </p:tav>
                                      </p:tavLst>
                                    </p:anim>
                                    <p:animEffect transition="out" filter="fade">
                                      <p:cBhvr>
                                        <p:cTn id="152" dur="500"/>
                                        <p:tgtEl>
                                          <p:spTgt spid="3"/>
                                        </p:tgtEl>
                                      </p:cBhvr>
                                    </p:animEffect>
                                    <p:set>
                                      <p:cBhvr>
                                        <p:cTn id="153"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149"/>
                                            </p:cond>
                                          </p:stCondLst>
                                          <p:endCondLst>
                                            <p:cond evt="onStopAudio" delay="0">
                                              <p:tgtEl>
                                                <p:sldTgt/>
                                              </p:tgtEl>
                                            </p:cond>
                                          </p:endCondLst>
                                        </p:cTn>
                                        <p:tgtEl>
                                          <p:sndTgt r:embed="rId3" name="RINGIN.WAV"/>
                                        </p:tgtEl>
                                      </p:cMediaNode>
                                    </p:audio>
                                  </p:subTnLst>
                                </p:cTn>
                              </p:par>
                              <p:par>
                                <p:cTn id="154" presetID="3" presetClass="emph" presetSubtype="2" fill="hold" grpId="1" nodeType="withEffect">
                                  <p:stCondLst>
                                    <p:cond delay="0"/>
                                  </p:stCondLst>
                                  <p:childTnLst>
                                    <p:animClr clrSpc="rgb" dir="cw">
                                      <p:cBhvr override="childStyle">
                                        <p:cTn id="155" dur="500" fill="hold"/>
                                        <p:tgtEl>
                                          <p:spTgt spid="3302"/>
                                        </p:tgtEl>
                                        <p:attrNameLst>
                                          <p:attrName>style.color</p:attrName>
                                        </p:attrNameLst>
                                      </p:cBhvr>
                                      <p:to>
                                        <a:schemeClr val="bg1"/>
                                      </p:to>
                                    </p:animClr>
                                  </p:childTnLst>
                                </p:cTn>
                              </p:par>
                              <p:par>
                                <p:cTn id="156" presetID="3" presetClass="emph" presetSubtype="2" fill="hold" grpId="1" nodeType="withEffect">
                                  <p:stCondLst>
                                    <p:cond delay="0"/>
                                  </p:stCondLst>
                                  <p:childTnLst>
                                    <p:animClr clrSpc="rgb" dir="cw">
                                      <p:cBhvr override="childStyle">
                                        <p:cTn id="157" dur="500" fill="hold"/>
                                        <p:tgtEl>
                                          <p:spTgt spid="3303"/>
                                        </p:tgtEl>
                                        <p:attrNameLst>
                                          <p:attrName>style.color</p:attrName>
                                        </p:attrNameLst>
                                      </p:cBhvr>
                                      <p:to>
                                        <a:schemeClr val="bg1"/>
                                      </p:to>
                                    </p:animClr>
                                  </p:childTnLst>
                                </p:cTn>
                              </p:par>
                              <p:par>
                                <p:cTn id="158" presetID="3" presetClass="emph" presetSubtype="2" fill="hold" grpId="1" nodeType="withEffect">
                                  <p:stCondLst>
                                    <p:cond delay="0"/>
                                  </p:stCondLst>
                                  <p:childTnLst>
                                    <p:animClr clrSpc="rgb" dir="cw">
                                      <p:cBhvr override="childStyle">
                                        <p:cTn id="159" dur="500" fill="hold"/>
                                        <p:tgtEl>
                                          <p:spTgt spid="3304"/>
                                        </p:tgtEl>
                                        <p:attrNameLst>
                                          <p:attrName>style.color</p:attrName>
                                        </p:attrNameLst>
                                      </p:cBhvr>
                                      <p:to>
                                        <a:schemeClr val="bg1"/>
                                      </p:to>
                                    </p:animClr>
                                  </p:childTnLst>
                                </p:cTn>
                              </p:par>
                              <p:par>
                                <p:cTn id="160" presetID="3" presetClass="emph" presetSubtype="2" fill="hold" grpId="1" nodeType="withEffect">
                                  <p:stCondLst>
                                    <p:cond delay="0"/>
                                  </p:stCondLst>
                                  <p:childTnLst>
                                    <p:animClr clrSpc="rgb" dir="cw">
                                      <p:cBhvr override="childStyle">
                                        <p:cTn id="161" dur="500" fill="hold"/>
                                        <p:tgtEl>
                                          <p:spTgt spid="3305"/>
                                        </p:tgtEl>
                                        <p:attrNameLst>
                                          <p:attrName>style.color</p:attrName>
                                        </p:attrNameLst>
                                      </p:cBhvr>
                                      <p:to>
                                        <a:schemeClr val="bg1"/>
                                      </p:to>
                                    </p:animClr>
                                  </p:childTnLst>
                                </p:cTn>
                              </p:par>
                              <p:par>
                                <p:cTn id="162" presetID="3" presetClass="emph" presetSubtype="2" fill="hold" grpId="1" nodeType="withEffect">
                                  <p:stCondLst>
                                    <p:cond delay="0"/>
                                  </p:stCondLst>
                                  <p:childTnLst>
                                    <p:animClr clrSpc="rgb" dir="cw">
                                      <p:cBhvr override="childStyle">
                                        <p:cTn id="163" dur="500" fill="hold"/>
                                        <p:tgtEl>
                                          <p:spTgt spid="3306"/>
                                        </p:tgtEl>
                                        <p:attrNameLst>
                                          <p:attrName>style.color</p:attrName>
                                        </p:attrNameLst>
                                      </p:cBhvr>
                                      <p:to>
                                        <a:schemeClr val="bg1"/>
                                      </p:to>
                                    </p:animClr>
                                  </p:childTnLst>
                                </p:cTn>
                              </p:par>
                              <p:par>
                                <p:cTn id="164" presetID="3" presetClass="emph" presetSubtype="2" fill="hold" grpId="1" nodeType="withEffect">
                                  <p:stCondLst>
                                    <p:cond delay="0"/>
                                  </p:stCondLst>
                                  <p:childTnLst>
                                    <p:animClr clrSpc="rgb" dir="cw">
                                      <p:cBhvr override="childStyle">
                                        <p:cTn id="165" dur="500" fill="hold"/>
                                        <p:tgtEl>
                                          <p:spTgt spid="3307"/>
                                        </p:tgtEl>
                                        <p:attrNameLst>
                                          <p:attrName>style.color</p:attrName>
                                        </p:attrNameLst>
                                      </p:cBhvr>
                                      <p:to>
                                        <a:schemeClr val="bg1"/>
                                      </p:to>
                                    </p:animClr>
                                  </p:childTnLst>
                                </p:cTn>
                              </p:par>
                              <p:par>
                                <p:cTn id="166" presetID="3" presetClass="emph" presetSubtype="2" fill="hold" grpId="1" nodeType="withEffect">
                                  <p:stCondLst>
                                    <p:cond delay="0"/>
                                  </p:stCondLst>
                                  <p:childTnLst>
                                    <p:animClr clrSpc="rgb" dir="cw">
                                      <p:cBhvr override="childStyle">
                                        <p:cTn id="167" dur="500" fill="hold"/>
                                        <p:tgtEl>
                                          <p:spTgt spid="3308"/>
                                        </p:tgtEl>
                                        <p:attrNameLst>
                                          <p:attrName>style.color</p:attrName>
                                        </p:attrNameLst>
                                      </p:cBhvr>
                                      <p:to>
                                        <a:schemeClr val="bg1"/>
                                      </p:to>
                                    </p:animClr>
                                  </p:childTnLst>
                                </p:cTn>
                              </p:par>
                              <p:par>
                                <p:cTn id="168" presetID="3" presetClass="emph" presetSubtype="2" fill="hold" grpId="1" nodeType="withEffect">
                                  <p:stCondLst>
                                    <p:cond delay="0"/>
                                  </p:stCondLst>
                                  <p:childTnLst>
                                    <p:animClr clrSpc="rgb" dir="cw">
                                      <p:cBhvr override="childStyle">
                                        <p:cTn id="169" dur="500" fill="hold"/>
                                        <p:tgtEl>
                                          <p:spTgt spid="3309"/>
                                        </p:tgtEl>
                                        <p:attrNameLst>
                                          <p:attrName>style.color</p:attrName>
                                        </p:attrNameLst>
                                      </p:cBhvr>
                                      <p:to>
                                        <a:schemeClr val="bg1"/>
                                      </p:to>
                                    </p:animClr>
                                  </p:childTnLst>
                                </p:cTn>
                              </p:par>
                              <p:par>
                                <p:cTn id="170" presetID="3" presetClass="emph" presetSubtype="2" fill="hold" grpId="1" nodeType="withEffect">
                                  <p:stCondLst>
                                    <p:cond delay="0"/>
                                  </p:stCondLst>
                                  <p:childTnLst>
                                    <p:animClr clrSpc="rgb" dir="cw">
                                      <p:cBhvr override="childStyle">
                                        <p:cTn id="171" dur="500" fill="hold"/>
                                        <p:tgtEl>
                                          <p:spTgt spid="3310"/>
                                        </p:tgtEl>
                                        <p:attrNameLst>
                                          <p:attrName>style.color</p:attrName>
                                        </p:attrNameLst>
                                      </p:cBhvr>
                                      <p:to>
                                        <a:schemeClr val="bg1"/>
                                      </p:to>
                                    </p:animClr>
                                  </p:childTnLst>
                                </p:cTn>
                              </p:par>
                              <p:par>
                                <p:cTn id="172" presetID="3" presetClass="emph" presetSubtype="2" fill="hold" grpId="1" nodeType="withEffect">
                                  <p:stCondLst>
                                    <p:cond delay="0"/>
                                  </p:stCondLst>
                                  <p:childTnLst>
                                    <p:animClr clrSpc="rgb" dir="cw">
                                      <p:cBhvr override="childStyle">
                                        <p:cTn id="173" dur="500" fill="hold"/>
                                        <p:tgtEl>
                                          <p:spTgt spid="3311"/>
                                        </p:tgtEl>
                                        <p:attrNameLst>
                                          <p:attrName>style.color</p:attrName>
                                        </p:attrNameLst>
                                      </p:cBhvr>
                                      <p:to>
                                        <a:schemeClr val="bg1"/>
                                      </p:to>
                                    </p:animClr>
                                  </p:childTnLst>
                                </p:cTn>
                              </p:par>
                              <p:par>
                                <p:cTn id="174" presetID="3" presetClass="emph" presetSubtype="2" fill="hold" grpId="1" nodeType="withEffect">
                                  <p:stCondLst>
                                    <p:cond delay="0"/>
                                  </p:stCondLst>
                                  <p:childTnLst>
                                    <p:animClr clrSpc="rgb" dir="cw">
                                      <p:cBhvr override="childStyle">
                                        <p:cTn id="175" dur="500" fill="hold"/>
                                        <p:tgtEl>
                                          <p:spTgt spid="3312"/>
                                        </p:tgtEl>
                                        <p:attrNameLst>
                                          <p:attrName>style.color</p:attrName>
                                        </p:attrNameLst>
                                      </p:cBhvr>
                                      <p:to>
                                        <a:schemeClr val="bg1"/>
                                      </p:to>
                                    </p:animClr>
                                  </p:childTnLst>
                                </p:cTn>
                              </p:par>
                            </p:childTnLst>
                          </p:cTn>
                        </p:par>
                      </p:childTnLst>
                    </p:cTn>
                  </p:par>
                </p:childTnLst>
              </p:cTn>
              <p:nextCondLst>
                <p:cond evt="onClick" delay="0">
                  <p:tgtEl>
                    <p:spTgt spid="3452"/>
                  </p:tgtEl>
                </p:cond>
              </p:nextCondLst>
            </p:seq>
            <p:seq concurrent="1" nextAc="seek">
              <p:cTn id="176" restart="whenNotActive" fill="hold" evtFilter="cancelBubble" nodeType="interactiveSeq">
                <p:stCondLst>
                  <p:cond evt="onClick" delay="0">
                    <p:tgtEl>
                      <p:spTgt spid="3453"/>
                    </p:tgtEl>
                  </p:cond>
                </p:stCondLst>
                <p:endSync evt="end" delay="0">
                  <p:rtn val="all"/>
                </p:endSync>
                <p:childTnLst>
                  <p:par>
                    <p:cTn id="177" fill="hold" nodeType="clickPar">
                      <p:stCondLst>
                        <p:cond delay="0"/>
                      </p:stCondLst>
                      <p:childTnLst>
                        <p:par>
                          <p:cTn id="178" fill="hold" nodeType="withGroup">
                            <p:stCondLst>
                              <p:cond delay="0"/>
                            </p:stCondLst>
                            <p:childTnLst>
                              <p:par>
                                <p:cTn id="179" presetID="1" presetClass="emph" presetSubtype="2" fill="hold" nodeType="clickEffect">
                                  <p:stCondLst>
                                    <p:cond delay="0"/>
                                  </p:stCondLst>
                                  <p:childTnLst>
                                    <p:animClr clrSpc="rgb" dir="cw">
                                      <p:cBhvr>
                                        <p:cTn id="180" dur="500" fill="hold"/>
                                        <p:tgtEl>
                                          <p:spTgt spid="3453"/>
                                        </p:tgtEl>
                                        <p:attrNameLst>
                                          <p:attrName>fillcolor</p:attrName>
                                        </p:attrNameLst>
                                      </p:cBhvr>
                                      <p:to>
                                        <a:srgbClr val="6666FF"/>
                                      </p:to>
                                    </p:animClr>
                                    <p:set>
                                      <p:cBhvr>
                                        <p:cTn id="181" dur="500" fill="hold"/>
                                        <p:tgtEl>
                                          <p:spTgt spid="3453"/>
                                        </p:tgtEl>
                                        <p:attrNameLst>
                                          <p:attrName>fill.type</p:attrName>
                                        </p:attrNameLst>
                                      </p:cBhvr>
                                      <p:to>
                                        <p:strVal val="solid"/>
                                      </p:to>
                                    </p:set>
                                    <p:set>
                                      <p:cBhvr>
                                        <p:cTn id="182" dur="500" fill="hold"/>
                                        <p:tgtEl>
                                          <p:spTgt spid="3453"/>
                                        </p:tgtEl>
                                        <p:attrNameLst>
                                          <p:attrName>fill.on</p:attrName>
                                        </p:attrNameLst>
                                      </p:cBhvr>
                                      <p:to>
                                        <p:strVal val="true"/>
                                      </p:to>
                                    </p:set>
                                  </p:childTnLst>
                                </p:cTn>
                              </p:par>
                              <p:par>
                                <p:cTn id="183" presetID="1" presetClass="emph" presetSubtype="2" fill="hold" nodeType="withEffect">
                                  <p:stCondLst>
                                    <p:cond delay="0"/>
                                  </p:stCondLst>
                                  <p:childTnLst>
                                    <p:animClr clrSpc="rgb" dir="cw">
                                      <p:cBhvr>
                                        <p:cTn id="184" dur="500" fill="hold"/>
                                        <p:tgtEl>
                                          <p:spTgt spid="3318"/>
                                        </p:tgtEl>
                                        <p:attrNameLst>
                                          <p:attrName>fillcolor</p:attrName>
                                        </p:attrNameLst>
                                      </p:cBhvr>
                                      <p:to>
                                        <a:schemeClr val="tx1"/>
                                      </p:to>
                                    </p:animClr>
                                    <p:set>
                                      <p:cBhvr>
                                        <p:cTn id="185" dur="500" fill="hold"/>
                                        <p:tgtEl>
                                          <p:spTgt spid="3318"/>
                                        </p:tgtEl>
                                        <p:attrNameLst>
                                          <p:attrName>fill.type</p:attrName>
                                        </p:attrNameLst>
                                      </p:cBhvr>
                                      <p:to>
                                        <p:strVal val="solid"/>
                                      </p:to>
                                    </p:set>
                                    <p:set>
                                      <p:cBhvr>
                                        <p:cTn id="186" dur="500" fill="hold"/>
                                        <p:tgtEl>
                                          <p:spTgt spid="3318"/>
                                        </p:tgtEl>
                                        <p:attrNameLst>
                                          <p:attrName>fill.on</p:attrName>
                                        </p:attrNameLst>
                                      </p:cBhvr>
                                      <p:to>
                                        <p:strVal val="true"/>
                                      </p:to>
                                    </p:set>
                                  </p:childTnLst>
                                </p:cTn>
                              </p:par>
                              <p:par>
                                <p:cTn id="187" presetID="1" presetClass="emph" presetSubtype="2" fill="hold" nodeType="withEffect">
                                  <p:stCondLst>
                                    <p:cond delay="0"/>
                                  </p:stCondLst>
                                  <p:childTnLst>
                                    <p:animClr clrSpc="rgb" dir="cw">
                                      <p:cBhvr>
                                        <p:cTn id="188" dur="500" fill="hold"/>
                                        <p:tgtEl>
                                          <p:spTgt spid="3319"/>
                                        </p:tgtEl>
                                        <p:attrNameLst>
                                          <p:attrName>fillcolor</p:attrName>
                                        </p:attrNameLst>
                                      </p:cBhvr>
                                      <p:to>
                                        <a:schemeClr val="tx1"/>
                                      </p:to>
                                    </p:animClr>
                                    <p:set>
                                      <p:cBhvr>
                                        <p:cTn id="189" dur="500" fill="hold"/>
                                        <p:tgtEl>
                                          <p:spTgt spid="3319"/>
                                        </p:tgtEl>
                                        <p:attrNameLst>
                                          <p:attrName>fill.type</p:attrName>
                                        </p:attrNameLst>
                                      </p:cBhvr>
                                      <p:to>
                                        <p:strVal val="solid"/>
                                      </p:to>
                                    </p:set>
                                    <p:set>
                                      <p:cBhvr>
                                        <p:cTn id="190" dur="500" fill="hold"/>
                                        <p:tgtEl>
                                          <p:spTgt spid="3319"/>
                                        </p:tgtEl>
                                        <p:attrNameLst>
                                          <p:attrName>fill.on</p:attrName>
                                        </p:attrNameLst>
                                      </p:cBhvr>
                                      <p:to>
                                        <p:strVal val="true"/>
                                      </p:to>
                                    </p:set>
                                  </p:childTnLst>
                                </p:cTn>
                              </p:par>
                              <p:par>
                                <p:cTn id="191" presetID="1" presetClass="emph" presetSubtype="2" fill="hold" nodeType="withEffect">
                                  <p:stCondLst>
                                    <p:cond delay="0"/>
                                  </p:stCondLst>
                                  <p:childTnLst>
                                    <p:animClr clrSpc="rgb" dir="cw">
                                      <p:cBhvr>
                                        <p:cTn id="192" dur="500" fill="hold"/>
                                        <p:tgtEl>
                                          <p:spTgt spid="3320"/>
                                        </p:tgtEl>
                                        <p:attrNameLst>
                                          <p:attrName>fillcolor</p:attrName>
                                        </p:attrNameLst>
                                      </p:cBhvr>
                                      <p:to>
                                        <a:schemeClr val="tx1"/>
                                      </p:to>
                                    </p:animClr>
                                    <p:set>
                                      <p:cBhvr>
                                        <p:cTn id="193" dur="500" fill="hold"/>
                                        <p:tgtEl>
                                          <p:spTgt spid="3320"/>
                                        </p:tgtEl>
                                        <p:attrNameLst>
                                          <p:attrName>fill.type</p:attrName>
                                        </p:attrNameLst>
                                      </p:cBhvr>
                                      <p:to>
                                        <p:strVal val="solid"/>
                                      </p:to>
                                    </p:set>
                                    <p:set>
                                      <p:cBhvr>
                                        <p:cTn id="194" dur="500" fill="hold"/>
                                        <p:tgtEl>
                                          <p:spTgt spid="3320"/>
                                        </p:tgtEl>
                                        <p:attrNameLst>
                                          <p:attrName>fill.on</p:attrName>
                                        </p:attrNameLst>
                                      </p:cBhvr>
                                      <p:to>
                                        <p:strVal val="true"/>
                                      </p:to>
                                    </p:set>
                                  </p:childTnLst>
                                </p:cTn>
                              </p:par>
                              <p:par>
                                <p:cTn id="195" presetID="1" presetClass="emph" presetSubtype="2" fill="hold" nodeType="withEffect">
                                  <p:stCondLst>
                                    <p:cond delay="0"/>
                                  </p:stCondLst>
                                  <p:childTnLst>
                                    <p:animClr clrSpc="rgb" dir="cw">
                                      <p:cBhvr>
                                        <p:cTn id="196" dur="500" fill="hold"/>
                                        <p:tgtEl>
                                          <p:spTgt spid="3321"/>
                                        </p:tgtEl>
                                        <p:attrNameLst>
                                          <p:attrName>fillcolor</p:attrName>
                                        </p:attrNameLst>
                                      </p:cBhvr>
                                      <p:to>
                                        <a:schemeClr val="tx1"/>
                                      </p:to>
                                    </p:animClr>
                                    <p:set>
                                      <p:cBhvr>
                                        <p:cTn id="197" dur="500" fill="hold"/>
                                        <p:tgtEl>
                                          <p:spTgt spid="3321"/>
                                        </p:tgtEl>
                                        <p:attrNameLst>
                                          <p:attrName>fill.type</p:attrName>
                                        </p:attrNameLst>
                                      </p:cBhvr>
                                      <p:to>
                                        <p:strVal val="solid"/>
                                      </p:to>
                                    </p:set>
                                    <p:set>
                                      <p:cBhvr>
                                        <p:cTn id="198" dur="500" fill="hold"/>
                                        <p:tgtEl>
                                          <p:spTgt spid="3321"/>
                                        </p:tgtEl>
                                        <p:attrNameLst>
                                          <p:attrName>fill.on</p:attrName>
                                        </p:attrNameLst>
                                      </p:cBhvr>
                                      <p:to>
                                        <p:strVal val="true"/>
                                      </p:to>
                                    </p:set>
                                  </p:childTnLst>
                                </p:cTn>
                              </p:par>
                              <p:par>
                                <p:cTn id="199" presetID="1" presetClass="emph" presetSubtype="2" fill="hold" nodeType="withEffect">
                                  <p:stCondLst>
                                    <p:cond delay="0"/>
                                  </p:stCondLst>
                                  <p:childTnLst>
                                    <p:animClr clrSpc="rgb" dir="cw">
                                      <p:cBhvr>
                                        <p:cTn id="200" dur="500" fill="hold"/>
                                        <p:tgtEl>
                                          <p:spTgt spid="3322"/>
                                        </p:tgtEl>
                                        <p:attrNameLst>
                                          <p:attrName>fillcolor</p:attrName>
                                        </p:attrNameLst>
                                      </p:cBhvr>
                                      <p:to>
                                        <a:schemeClr val="tx1"/>
                                      </p:to>
                                    </p:animClr>
                                    <p:set>
                                      <p:cBhvr>
                                        <p:cTn id="201" dur="500" fill="hold"/>
                                        <p:tgtEl>
                                          <p:spTgt spid="3322"/>
                                        </p:tgtEl>
                                        <p:attrNameLst>
                                          <p:attrName>fill.type</p:attrName>
                                        </p:attrNameLst>
                                      </p:cBhvr>
                                      <p:to>
                                        <p:strVal val="solid"/>
                                      </p:to>
                                    </p:set>
                                    <p:set>
                                      <p:cBhvr>
                                        <p:cTn id="202" dur="500" fill="hold"/>
                                        <p:tgtEl>
                                          <p:spTgt spid="3322"/>
                                        </p:tgtEl>
                                        <p:attrNameLst>
                                          <p:attrName>fill.on</p:attrName>
                                        </p:attrNameLst>
                                      </p:cBhvr>
                                      <p:to>
                                        <p:strVal val="true"/>
                                      </p:to>
                                    </p:set>
                                  </p:childTnLst>
                                </p:cTn>
                              </p:par>
                              <p:par>
                                <p:cTn id="203" presetID="1" presetClass="emph" presetSubtype="2" fill="hold" nodeType="withEffect">
                                  <p:stCondLst>
                                    <p:cond delay="0"/>
                                  </p:stCondLst>
                                  <p:childTnLst>
                                    <p:animClr clrSpc="rgb" dir="cw">
                                      <p:cBhvr>
                                        <p:cTn id="204" dur="500" fill="hold"/>
                                        <p:tgtEl>
                                          <p:spTgt spid="3323"/>
                                        </p:tgtEl>
                                        <p:attrNameLst>
                                          <p:attrName>fillcolor</p:attrName>
                                        </p:attrNameLst>
                                      </p:cBhvr>
                                      <p:to>
                                        <a:schemeClr val="tx1"/>
                                      </p:to>
                                    </p:animClr>
                                    <p:set>
                                      <p:cBhvr>
                                        <p:cTn id="205" dur="500" fill="hold"/>
                                        <p:tgtEl>
                                          <p:spTgt spid="3323"/>
                                        </p:tgtEl>
                                        <p:attrNameLst>
                                          <p:attrName>fill.type</p:attrName>
                                        </p:attrNameLst>
                                      </p:cBhvr>
                                      <p:to>
                                        <p:strVal val="solid"/>
                                      </p:to>
                                    </p:set>
                                    <p:set>
                                      <p:cBhvr>
                                        <p:cTn id="206" dur="500" fill="hold"/>
                                        <p:tgtEl>
                                          <p:spTgt spid="3323"/>
                                        </p:tgtEl>
                                        <p:attrNameLst>
                                          <p:attrName>fill.on</p:attrName>
                                        </p:attrNameLst>
                                      </p:cBhvr>
                                      <p:to>
                                        <p:strVal val="true"/>
                                      </p:to>
                                    </p:set>
                                  </p:childTnLst>
                                </p:cTn>
                              </p:par>
                              <p:par>
                                <p:cTn id="207" presetID="1" presetClass="emph" presetSubtype="2" fill="hold" nodeType="withEffect">
                                  <p:stCondLst>
                                    <p:cond delay="0"/>
                                  </p:stCondLst>
                                  <p:childTnLst>
                                    <p:animClr clrSpc="rgb" dir="cw">
                                      <p:cBhvr>
                                        <p:cTn id="208" dur="500" fill="hold"/>
                                        <p:tgtEl>
                                          <p:spTgt spid="3324"/>
                                        </p:tgtEl>
                                        <p:attrNameLst>
                                          <p:attrName>fillcolor</p:attrName>
                                        </p:attrNameLst>
                                      </p:cBhvr>
                                      <p:to>
                                        <a:schemeClr val="tx1"/>
                                      </p:to>
                                    </p:animClr>
                                    <p:set>
                                      <p:cBhvr>
                                        <p:cTn id="209" dur="500" fill="hold"/>
                                        <p:tgtEl>
                                          <p:spTgt spid="3324"/>
                                        </p:tgtEl>
                                        <p:attrNameLst>
                                          <p:attrName>fill.type</p:attrName>
                                        </p:attrNameLst>
                                      </p:cBhvr>
                                      <p:to>
                                        <p:strVal val="solid"/>
                                      </p:to>
                                    </p:set>
                                    <p:set>
                                      <p:cBhvr>
                                        <p:cTn id="210" dur="500" fill="hold"/>
                                        <p:tgtEl>
                                          <p:spTgt spid="3324"/>
                                        </p:tgtEl>
                                        <p:attrNameLst>
                                          <p:attrName>fill.on</p:attrName>
                                        </p:attrNameLst>
                                      </p:cBhvr>
                                      <p:to>
                                        <p:strVal val="true"/>
                                      </p:to>
                                    </p:set>
                                  </p:childTnLst>
                                </p:cTn>
                              </p:par>
                              <p:par>
                                <p:cTn id="211" presetID="3" presetClass="emph" presetSubtype="2" fill="hold" grpId="0" nodeType="withEffect">
                                  <p:stCondLst>
                                    <p:cond delay="0"/>
                                  </p:stCondLst>
                                  <p:childTnLst>
                                    <p:animClr clrSpc="rgb" dir="cw">
                                      <p:cBhvr override="childStyle">
                                        <p:cTn id="212" dur="500" fill="hold"/>
                                        <p:tgtEl>
                                          <p:spTgt spid="3318"/>
                                        </p:tgtEl>
                                        <p:attrNameLst>
                                          <p:attrName>style.color</p:attrName>
                                        </p:attrNameLst>
                                      </p:cBhvr>
                                      <p:to>
                                        <a:schemeClr val="tx1"/>
                                      </p:to>
                                    </p:animClr>
                                  </p:childTnLst>
                                </p:cTn>
                              </p:par>
                              <p:par>
                                <p:cTn id="213" presetID="3" presetClass="emph" presetSubtype="2" fill="hold" grpId="0" nodeType="withEffect">
                                  <p:stCondLst>
                                    <p:cond delay="0"/>
                                  </p:stCondLst>
                                  <p:childTnLst>
                                    <p:animClr clrSpc="rgb" dir="cw">
                                      <p:cBhvr override="childStyle">
                                        <p:cTn id="214" dur="500" fill="hold"/>
                                        <p:tgtEl>
                                          <p:spTgt spid="3319"/>
                                        </p:tgtEl>
                                        <p:attrNameLst>
                                          <p:attrName>style.color</p:attrName>
                                        </p:attrNameLst>
                                      </p:cBhvr>
                                      <p:to>
                                        <a:schemeClr val="tx1"/>
                                      </p:to>
                                    </p:animClr>
                                  </p:childTnLst>
                                </p:cTn>
                              </p:par>
                              <p:par>
                                <p:cTn id="215" presetID="3" presetClass="emph" presetSubtype="2" fill="hold" grpId="0" nodeType="withEffect">
                                  <p:stCondLst>
                                    <p:cond delay="0"/>
                                  </p:stCondLst>
                                  <p:childTnLst>
                                    <p:animClr clrSpc="rgb" dir="cw">
                                      <p:cBhvr override="childStyle">
                                        <p:cTn id="216" dur="500" fill="hold"/>
                                        <p:tgtEl>
                                          <p:spTgt spid="3320"/>
                                        </p:tgtEl>
                                        <p:attrNameLst>
                                          <p:attrName>style.color</p:attrName>
                                        </p:attrNameLst>
                                      </p:cBhvr>
                                      <p:to>
                                        <a:schemeClr val="tx1"/>
                                      </p:to>
                                    </p:animClr>
                                  </p:childTnLst>
                                </p:cTn>
                              </p:par>
                              <p:par>
                                <p:cTn id="217" presetID="3" presetClass="emph" presetSubtype="2" fill="hold" grpId="0" nodeType="withEffect">
                                  <p:stCondLst>
                                    <p:cond delay="0"/>
                                  </p:stCondLst>
                                  <p:childTnLst>
                                    <p:animClr clrSpc="rgb" dir="cw">
                                      <p:cBhvr override="childStyle">
                                        <p:cTn id="218" dur="500" fill="hold"/>
                                        <p:tgtEl>
                                          <p:spTgt spid="3321"/>
                                        </p:tgtEl>
                                        <p:attrNameLst>
                                          <p:attrName>style.color</p:attrName>
                                        </p:attrNameLst>
                                      </p:cBhvr>
                                      <p:to>
                                        <a:schemeClr val="tx1"/>
                                      </p:to>
                                    </p:animClr>
                                  </p:childTnLst>
                                </p:cTn>
                              </p:par>
                              <p:par>
                                <p:cTn id="219" presetID="3" presetClass="emph" presetSubtype="2" fill="hold" grpId="0" nodeType="withEffect">
                                  <p:stCondLst>
                                    <p:cond delay="0"/>
                                  </p:stCondLst>
                                  <p:childTnLst>
                                    <p:animClr clrSpc="rgb" dir="cw">
                                      <p:cBhvr override="childStyle">
                                        <p:cTn id="220" dur="500" fill="hold"/>
                                        <p:tgtEl>
                                          <p:spTgt spid="3322"/>
                                        </p:tgtEl>
                                        <p:attrNameLst>
                                          <p:attrName>style.color</p:attrName>
                                        </p:attrNameLst>
                                      </p:cBhvr>
                                      <p:to>
                                        <a:schemeClr val="tx1"/>
                                      </p:to>
                                    </p:animClr>
                                  </p:childTnLst>
                                </p:cTn>
                              </p:par>
                              <p:par>
                                <p:cTn id="221" presetID="3" presetClass="emph" presetSubtype="2" fill="hold" grpId="0" nodeType="withEffect">
                                  <p:stCondLst>
                                    <p:cond delay="0"/>
                                  </p:stCondLst>
                                  <p:childTnLst>
                                    <p:animClr clrSpc="rgb" dir="cw">
                                      <p:cBhvr override="childStyle">
                                        <p:cTn id="222" dur="500" fill="hold"/>
                                        <p:tgtEl>
                                          <p:spTgt spid="3323"/>
                                        </p:tgtEl>
                                        <p:attrNameLst>
                                          <p:attrName>style.color</p:attrName>
                                        </p:attrNameLst>
                                      </p:cBhvr>
                                      <p:to>
                                        <a:schemeClr val="tx1"/>
                                      </p:to>
                                    </p:animClr>
                                  </p:childTnLst>
                                </p:cTn>
                              </p:par>
                              <p:par>
                                <p:cTn id="223" presetID="3" presetClass="emph" presetSubtype="2" fill="hold" grpId="0" nodeType="withEffect">
                                  <p:stCondLst>
                                    <p:cond delay="0"/>
                                  </p:stCondLst>
                                  <p:childTnLst>
                                    <p:animClr clrSpc="rgb" dir="cw">
                                      <p:cBhvr override="childStyle">
                                        <p:cTn id="224" dur="500" fill="hold"/>
                                        <p:tgtEl>
                                          <p:spTgt spid="3324"/>
                                        </p:tgtEl>
                                        <p:attrNameLst>
                                          <p:attrName>style.color</p:attrName>
                                        </p:attrNameLst>
                                      </p:cBhvr>
                                      <p:to>
                                        <a:schemeClr val="tx1"/>
                                      </p:to>
                                    </p:animClr>
                                  </p:childTnLst>
                                </p:cTn>
                              </p:par>
                              <p:par>
                                <p:cTn id="225" presetID="63" presetClass="path" presetSubtype="0" accel="50000" decel="50000" fill="hold" nodeType="withEffect">
                                  <p:stCondLst>
                                    <p:cond delay="0"/>
                                  </p:stCondLst>
                                  <p:childTnLst>
                                    <p:animMotion origin="layout" path="M -5.55112E-17 1.15634E-6 L 0.9125 1.15634E-6 " pathEditMode="relative" rAng="0" ptsTypes="AA">
                                      <p:cBhvr>
                                        <p:cTn id="226" dur="500" fill="hold"/>
                                        <p:tgtEl>
                                          <p:spTgt spid="4"/>
                                        </p:tgtEl>
                                        <p:attrNameLst>
                                          <p:attrName>ppt_x</p:attrName>
                                          <p:attrName>ppt_y</p:attrName>
                                        </p:attrNameLst>
                                      </p:cBhvr>
                                      <p:rCtr x="45625" y="0"/>
                                    </p:animMotion>
                                  </p:childTnLst>
                                  <p:subTnLst>
                                    <p:audio>
                                      <p:cMediaNode>
                                        <p:cTn display="0" masterRel="sameClick">
                                          <p:stCondLst>
                                            <p:cond evt="begin" delay="0">
                                              <p:tn val="225"/>
                                            </p:cond>
                                          </p:stCondLst>
                                          <p:endCondLst>
                                            <p:cond evt="onStopAudio" delay="0">
                                              <p:tgtEl>
                                                <p:sldTgt/>
                                              </p:tgtEl>
                                            </p:cond>
                                          </p:endCondLst>
                                        </p:cTn>
                                        <p:tgtEl>
                                          <p:sndTgt r:embed="rId2" name="chimes.wav"/>
                                        </p:tgtEl>
                                      </p:cMediaNode>
                                    </p:audio>
                                  </p:subTnLst>
                                </p:cTn>
                              </p:par>
                            </p:childTnLst>
                          </p:cTn>
                        </p:par>
                      </p:childTnLst>
                    </p:cTn>
                  </p:par>
                  <p:par>
                    <p:cTn id="227" fill="hold" nodeType="clickPar">
                      <p:stCondLst>
                        <p:cond delay="indefinite"/>
                      </p:stCondLst>
                      <p:childTnLst>
                        <p:par>
                          <p:cTn id="228" fill="hold" nodeType="withGroup">
                            <p:stCondLst>
                              <p:cond delay="0"/>
                            </p:stCondLst>
                            <p:childTnLst>
                              <p:par>
                                <p:cTn id="229" presetID="53" presetClass="exit" presetSubtype="0" fill="hold" nodeType="clickEffect">
                                  <p:stCondLst>
                                    <p:cond delay="0"/>
                                  </p:stCondLst>
                                  <p:childTnLst>
                                    <p:anim calcmode="lin" valueType="num">
                                      <p:cBhvr>
                                        <p:cTn id="230" dur="500"/>
                                        <p:tgtEl>
                                          <p:spTgt spid="4"/>
                                        </p:tgtEl>
                                        <p:attrNameLst>
                                          <p:attrName>ppt_w</p:attrName>
                                        </p:attrNameLst>
                                      </p:cBhvr>
                                      <p:tavLst>
                                        <p:tav tm="0">
                                          <p:val>
                                            <p:strVal val="ppt_w"/>
                                          </p:val>
                                        </p:tav>
                                        <p:tav tm="100000">
                                          <p:val>
                                            <p:fltVal val="0"/>
                                          </p:val>
                                        </p:tav>
                                      </p:tavLst>
                                    </p:anim>
                                    <p:anim calcmode="lin" valueType="num">
                                      <p:cBhvr>
                                        <p:cTn id="231" dur="500"/>
                                        <p:tgtEl>
                                          <p:spTgt spid="4"/>
                                        </p:tgtEl>
                                        <p:attrNameLst>
                                          <p:attrName>ppt_h</p:attrName>
                                        </p:attrNameLst>
                                      </p:cBhvr>
                                      <p:tavLst>
                                        <p:tav tm="0">
                                          <p:val>
                                            <p:strVal val="ppt_h"/>
                                          </p:val>
                                        </p:tav>
                                        <p:tav tm="100000">
                                          <p:val>
                                            <p:fltVal val="0"/>
                                          </p:val>
                                        </p:tav>
                                      </p:tavLst>
                                    </p:anim>
                                    <p:animEffect transition="out" filter="fade">
                                      <p:cBhvr>
                                        <p:cTn id="232" dur="500"/>
                                        <p:tgtEl>
                                          <p:spTgt spid="4"/>
                                        </p:tgtEl>
                                      </p:cBhvr>
                                    </p:animEffect>
                                    <p:set>
                                      <p:cBhvr>
                                        <p:cTn id="233"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229"/>
                                            </p:cond>
                                          </p:stCondLst>
                                          <p:endCondLst>
                                            <p:cond evt="onStopAudio" delay="0">
                                              <p:tgtEl>
                                                <p:sldTgt/>
                                              </p:tgtEl>
                                            </p:cond>
                                          </p:endCondLst>
                                        </p:cTn>
                                        <p:tgtEl>
                                          <p:sndTgt r:embed="rId3" name="RINGIN.WAV"/>
                                        </p:tgtEl>
                                      </p:cMediaNode>
                                    </p:audio>
                                  </p:subTnLst>
                                </p:cTn>
                              </p:par>
                              <p:par>
                                <p:cTn id="234" presetID="3" presetClass="emph" presetSubtype="2" fill="hold" grpId="1" nodeType="withEffect">
                                  <p:stCondLst>
                                    <p:cond delay="0"/>
                                  </p:stCondLst>
                                  <p:childTnLst>
                                    <p:animClr clrSpc="rgb" dir="cw">
                                      <p:cBhvr override="childStyle">
                                        <p:cTn id="235" dur="500" fill="hold"/>
                                        <p:tgtEl>
                                          <p:spTgt spid="3318"/>
                                        </p:tgtEl>
                                        <p:attrNameLst>
                                          <p:attrName>style.color</p:attrName>
                                        </p:attrNameLst>
                                      </p:cBhvr>
                                      <p:to>
                                        <a:schemeClr val="bg1"/>
                                      </p:to>
                                    </p:animClr>
                                  </p:childTnLst>
                                </p:cTn>
                              </p:par>
                              <p:par>
                                <p:cTn id="236" presetID="3" presetClass="emph" presetSubtype="2" fill="hold" grpId="1" nodeType="withEffect">
                                  <p:stCondLst>
                                    <p:cond delay="0"/>
                                  </p:stCondLst>
                                  <p:childTnLst>
                                    <p:animClr clrSpc="rgb" dir="cw">
                                      <p:cBhvr override="childStyle">
                                        <p:cTn id="237" dur="500" fill="hold"/>
                                        <p:tgtEl>
                                          <p:spTgt spid="3319"/>
                                        </p:tgtEl>
                                        <p:attrNameLst>
                                          <p:attrName>style.color</p:attrName>
                                        </p:attrNameLst>
                                      </p:cBhvr>
                                      <p:to>
                                        <a:schemeClr val="bg1"/>
                                      </p:to>
                                    </p:animClr>
                                  </p:childTnLst>
                                </p:cTn>
                              </p:par>
                              <p:par>
                                <p:cTn id="238" presetID="3" presetClass="emph" presetSubtype="2" fill="hold" grpId="1" nodeType="withEffect">
                                  <p:stCondLst>
                                    <p:cond delay="0"/>
                                  </p:stCondLst>
                                  <p:childTnLst>
                                    <p:animClr clrSpc="rgb" dir="cw">
                                      <p:cBhvr override="childStyle">
                                        <p:cTn id="239" dur="500" fill="hold"/>
                                        <p:tgtEl>
                                          <p:spTgt spid="3320"/>
                                        </p:tgtEl>
                                        <p:attrNameLst>
                                          <p:attrName>style.color</p:attrName>
                                        </p:attrNameLst>
                                      </p:cBhvr>
                                      <p:to>
                                        <a:schemeClr val="bg1"/>
                                      </p:to>
                                    </p:animClr>
                                  </p:childTnLst>
                                </p:cTn>
                              </p:par>
                              <p:par>
                                <p:cTn id="240" presetID="3" presetClass="emph" presetSubtype="2" fill="hold" grpId="1" nodeType="withEffect">
                                  <p:stCondLst>
                                    <p:cond delay="0"/>
                                  </p:stCondLst>
                                  <p:childTnLst>
                                    <p:animClr clrSpc="rgb" dir="cw">
                                      <p:cBhvr override="childStyle">
                                        <p:cTn id="241" dur="500" fill="hold"/>
                                        <p:tgtEl>
                                          <p:spTgt spid="3321"/>
                                        </p:tgtEl>
                                        <p:attrNameLst>
                                          <p:attrName>style.color</p:attrName>
                                        </p:attrNameLst>
                                      </p:cBhvr>
                                      <p:to>
                                        <a:schemeClr val="bg1"/>
                                      </p:to>
                                    </p:animClr>
                                  </p:childTnLst>
                                </p:cTn>
                              </p:par>
                              <p:par>
                                <p:cTn id="242" presetID="3" presetClass="emph" presetSubtype="2" fill="hold" grpId="1" nodeType="withEffect">
                                  <p:stCondLst>
                                    <p:cond delay="0"/>
                                  </p:stCondLst>
                                  <p:childTnLst>
                                    <p:animClr clrSpc="rgb" dir="cw">
                                      <p:cBhvr override="childStyle">
                                        <p:cTn id="243" dur="500" fill="hold"/>
                                        <p:tgtEl>
                                          <p:spTgt spid="3322"/>
                                        </p:tgtEl>
                                        <p:attrNameLst>
                                          <p:attrName>style.color</p:attrName>
                                        </p:attrNameLst>
                                      </p:cBhvr>
                                      <p:to>
                                        <a:schemeClr val="bg1"/>
                                      </p:to>
                                    </p:animClr>
                                  </p:childTnLst>
                                </p:cTn>
                              </p:par>
                              <p:par>
                                <p:cTn id="244" presetID="3" presetClass="emph" presetSubtype="2" fill="hold" grpId="1" nodeType="withEffect">
                                  <p:stCondLst>
                                    <p:cond delay="0"/>
                                  </p:stCondLst>
                                  <p:childTnLst>
                                    <p:animClr clrSpc="rgb" dir="cw">
                                      <p:cBhvr override="childStyle">
                                        <p:cTn id="245" dur="500" fill="hold"/>
                                        <p:tgtEl>
                                          <p:spTgt spid="3323"/>
                                        </p:tgtEl>
                                        <p:attrNameLst>
                                          <p:attrName>style.color</p:attrName>
                                        </p:attrNameLst>
                                      </p:cBhvr>
                                      <p:to>
                                        <a:schemeClr val="bg1"/>
                                      </p:to>
                                    </p:animClr>
                                  </p:childTnLst>
                                </p:cTn>
                              </p:par>
                              <p:par>
                                <p:cTn id="246" presetID="3" presetClass="emph" presetSubtype="2" fill="hold" grpId="1" nodeType="withEffect">
                                  <p:stCondLst>
                                    <p:cond delay="0"/>
                                  </p:stCondLst>
                                  <p:childTnLst>
                                    <p:animClr clrSpc="rgb" dir="cw">
                                      <p:cBhvr override="childStyle">
                                        <p:cTn id="247" dur="500" fill="hold"/>
                                        <p:tgtEl>
                                          <p:spTgt spid="3324"/>
                                        </p:tgtEl>
                                        <p:attrNameLst>
                                          <p:attrName>style.color</p:attrName>
                                        </p:attrNameLst>
                                      </p:cBhvr>
                                      <p:to>
                                        <a:schemeClr val="bg1"/>
                                      </p:to>
                                    </p:animClr>
                                  </p:childTnLst>
                                </p:cTn>
                              </p:par>
                            </p:childTnLst>
                          </p:cTn>
                        </p:par>
                      </p:childTnLst>
                    </p:cTn>
                  </p:par>
                </p:childTnLst>
              </p:cTn>
              <p:nextCondLst>
                <p:cond evt="onClick" delay="0">
                  <p:tgtEl>
                    <p:spTgt spid="3453"/>
                  </p:tgtEl>
                </p:cond>
              </p:nextCondLst>
            </p:seq>
            <p:seq concurrent="1" nextAc="seek">
              <p:cTn id="248" restart="whenNotActive" fill="hold" evtFilter="cancelBubble" nodeType="interactiveSeq">
                <p:stCondLst>
                  <p:cond evt="onClick" delay="0">
                    <p:tgtEl>
                      <p:spTgt spid="3454"/>
                    </p:tgtEl>
                  </p:cond>
                </p:stCondLst>
                <p:endSync evt="end" delay="0">
                  <p:rtn val="all"/>
                </p:endSync>
                <p:childTnLst>
                  <p:par>
                    <p:cTn id="249" fill="hold" nodeType="clickPar">
                      <p:stCondLst>
                        <p:cond delay="0"/>
                      </p:stCondLst>
                      <p:childTnLst>
                        <p:par>
                          <p:cTn id="250" fill="hold" nodeType="withGroup">
                            <p:stCondLst>
                              <p:cond delay="0"/>
                            </p:stCondLst>
                            <p:childTnLst>
                              <p:par>
                                <p:cTn id="251" presetID="1" presetClass="emph" presetSubtype="2" fill="hold" nodeType="clickEffect">
                                  <p:stCondLst>
                                    <p:cond delay="0"/>
                                  </p:stCondLst>
                                  <p:childTnLst>
                                    <p:animClr clrSpc="rgb" dir="cw">
                                      <p:cBhvr>
                                        <p:cTn id="252" dur="2000" fill="hold"/>
                                        <p:tgtEl>
                                          <p:spTgt spid="3454"/>
                                        </p:tgtEl>
                                        <p:attrNameLst>
                                          <p:attrName>fillcolor</p:attrName>
                                        </p:attrNameLst>
                                      </p:cBhvr>
                                      <p:to>
                                        <a:srgbClr val="6666FF"/>
                                      </p:to>
                                    </p:animClr>
                                    <p:set>
                                      <p:cBhvr>
                                        <p:cTn id="253" dur="2000" fill="hold"/>
                                        <p:tgtEl>
                                          <p:spTgt spid="3454"/>
                                        </p:tgtEl>
                                        <p:attrNameLst>
                                          <p:attrName>fill.type</p:attrName>
                                        </p:attrNameLst>
                                      </p:cBhvr>
                                      <p:to>
                                        <p:strVal val="solid"/>
                                      </p:to>
                                    </p:set>
                                    <p:set>
                                      <p:cBhvr>
                                        <p:cTn id="254" dur="2000" fill="hold"/>
                                        <p:tgtEl>
                                          <p:spTgt spid="3454"/>
                                        </p:tgtEl>
                                        <p:attrNameLst>
                                          <p:attrName>fill.on</p:attrName>
                                        </p:attrNameLst>
                                      </p:cBhvr>
                                      <p:to>
                                        <p:strVal val="true"/>
                                      </p:to>
                                    </p:set>
                                  </p:childTnLst>
                                </p:cTn>
                              </p:par>
                              <p:par>
                                <p:cTn id="255" presetID="1" presetClass="emph" presetSubtype="2" fill="hold" nodeType="withEffect">
                                  <p:stCondLst>
                                    <p:cond delay="0"/>
                                  </p:stCondLst>
                                  <p:childTnLst>
                                    <p:animClr clrSpc="rgb" dir="cw">
                                      <p:cBhvr>
                                        <p:cTn id="256" dur="500" fill="hold"/>
                                        <p:tgtEl>
                                          <p:spTgt spid="3331"/>
                                        </p:tgtEl>
                                        <p:attrNameLst>
                                          <p:attrName>fillcolor</p:attrName>
                                        </p:attrNameLst>
                                      </p:cBhvr>
                                      <p:to>
                                        <a:schemeClr val="tx1"/>
                                      </p:to>
                                    </p:animClr>
                                    <p:set>
                                      <p:cBhvr>
                                        <p:cTn id="257" dur="500" fill="hold"/>
                                        <p:tgtEl>
                                          <p:spTgt spid="3331"/>
                                        </p:tgtEl>
                                        <p:attrNameLst>
                                          <p:attrName>fill.type</p:attrName>
                                        </p:attrNameLst>
                                      </p:cBhvr>
                                      <p:to>
                                        <p:strVal val="solid"/>
                                      </p:to>
                                    </p:set>
                                    <p:set>
                                      <p:cBhvr>
                                        <p:cTn id="258" dur="500" fill="hold"/>
                                        <p:tgtEl>
                                          <p:spTgt spid="3331"/>
                                        </p:tgtEl>
                                        <p:attrNameLst>
                                          <p:attrName>fill.on</p:attrName>
                                        </p:attrNameLst>
                                      </p:cBhvr>
                                      <p:to>
                                        <p:strVal val="true"/>
                                      </p:to>
                                    </p:set>
                                  </p:childTnLst>
                                </p:cTn>
                              </p:par>
                              <p:par>
                                <p:cTn id="259" presetID="1" presetClass="emph" presetSubtype="2" fill="hold" nodeType="withEffect">
                                  <p:stCondLst>
                                    <p:cond delay="0"/>
                                  </p:stCondLst>
                                  <p:childTnLst>
                                    <p:animClr clrSpc="rgb" dir="cw">
                                      <p:cBhvr>
                                        <p:cTn id="260" dur="500" fill="hold"/>
                                        <p:tgtEl>
                                          <p:spTgt spid="3332"/>
                                        </p:tgtEl>
                                        <p:attrNameLst>
                                          <p:attrName>fillcolor</p:attrName>
                                        </p:attrNameLst>
                                      </p:cBhvr>
                                      <p:to>
                                        <a:schemeClr val="tx1"/>
                                      </p:to>
                                    </p:animClr>
                                    <p:set>
                                      <p:cBhvr>
                                        <p:cTn id="261" dur="500" fill="hold"/>
                                        <p:tgtEl>
                                          <p:spTgt spid="3332"/>
                                        </p:tgtEl>
                                        <p:attrNameLst>
                                          <p:attrName>fill.type</p:attrName>
                                        </p:attrNameLst>
                                      </p:cBhvr>
                                      <p:to>
                                        <p:strVal val="solid"/>
                                      </p:to>
                                    </p:set>
                                    <p:set>
                                      <p:cBhvr>
                                        <p:cTn id="262" dur="500" fill="hold"/>
                                        <p:tgtEl>
                                          <p:spTgt spid="3332"/>
                                        </p:tgtEl>
                                        <p:attrNameLst>
                                          <p:attrName>fill.on</p:attrName>
                                        </p:attrNameLst>
                                      </p:cBhvr>
                                      <p:to>
                                        <p:strVal val="true"/>
                                      </p:to>
                                    </p:set>
                                  </p:childTnLst>
                                </p:cTn>
                              </p:par>
                              <p:par>
                                <p:cTn id="263" presetID="1" presetClass="emph" presetSubtype="2" fill="hold" nodeType="withEffect">
                                  <p:stCondLst>
                                    <p:cond delay="0"/>
                                  </p:stCondLst>
                                  <p:childTnLst>
                                    <p:animClr clrSpc="rgb" dir="cw">
                                      <p:cBhvr>
                                        <p:cTn id="264" dur="500" fill="hold"/>
                                        <p:tgtEl>
                                          <p:spTgt spid="3333"/>
                                        </p:tgtEl>
                                        <p:attrNameLst>
                                          <p:attrName>fillcolor</p:attrName>
                                        </p:attrNameLst>
                                      </p:cBhvr>
                                      <p:to>
                                        <a:schemeClr val="tx1"/>
                                      </p:to>
                                    </p:animClr>
                                    <p:set>
                                      <p:cBhvr>
                                        <p:cTn id="265" dur="500" fill="hold"/>
                                        <p:tgtEl>
                                          <p:spTgt spid="3333"/>
                                        </p:tgtEl>
                                        <p:attrNameLst>
                                          <p:attrName>fill.type</p:attrName>
                                        </p:attrNameLst>
                                      </p:cBhvr>
                                      <p:to>
                                        <p:strVal val="solid"/>
                                      </p:to>
                                    </p:set>
                                    <p:set>
                                      <p:cBhvr>
                                        <p:cTn id="266" dur="500" fill="hold"/>
                                        <p:tgtEl>
                                          <p:spTgt spid="3333"/>
                                        </p:tgtEl>
                                        <p:attrNameLst>
                                          <p:attrName>fill.on</p:attrName>
                                        </p:attrNameLst>
                                      </p:cBhvr>
                                      <p:to>
                                        <p:strVal val="true"/>
                                      </p:to>
                                    </p:set>
                                  </p:childTnLst>
                                </p:cTn>
                              </p:par>
                              <p:par>
                                <p:cTn id="267" presetID="1" presetClass="emph" presetSubtype="2" fill="hold" nodeType="withEffect">
                                  <p:stCondLst>
                                    <p:cond delay="0"/>
                                  </p:stCondLst>
                                  <p:childTnLst>
                                    <p:animClr clrSpc="rgb" dir="cw">
                                      <p:cBhvr>
                                        <p:cTn id="268" dur="500" fill="hold"/>
                                        <p:tgtEl>
                                          <p:spTgt spid="3334"/>
                                        </p:tgtEl>
                                        <p:attrNameLst>
                                          <p:attrName>fillcolor</p:attrName>
                                        </p:attrNameLst>
                                      </p:cBhvr>
                                      <p:to>
                                        <a:schemeClr val="tx1"/>
                                      </p:to>
                                    </p:animClr>
                                    <p:set>
                                      <p:cBhvr>
                                        <p:cTn id="269" dur="500" fill="hold"/>
                                        <p:tgtEl>
                                          <p:spTgt spid="3334"/>
                                        </p:tgtEl>
                                        <p:attrNameLst>
                                          <p:attrName>fill.type</p:attrName>
                                        </p:attrNameLst>
                                      </p:cBhvr>
                                      <p:to>
                                        <p:strVal val="solid"/>
                                      </p:to>
                                    </p:set>
                                    <p:set>
                                      <p:cBhvr>
                                        <p:cTn id="270" dur="500" fill="hold"/>
                                        <p:tgtEl>
                                          <p:spTgt spid="3334"/>
                                        </p:tgtEl>
                                        <p:attrNameLst>
                                          <p:attrName>fill.on</p:attrName>
                                        </p:attrNameLst>
                                      </p:cBhvr>
                                      <p:to>
                                        <p:strVal val="true"/>
                                      </p:to>
                                    </p:set>
                                  </p:childTnLst>
                                </p:cTn>
                              </p:par>
                              <p:par>
                                <p:cTn id="271" presetID="1" presetClass="emph" presetSubtype="2" fill="hold" nodeType="withEffect">
                                  <p:stCondLst>
                                    <p:cond delay="0"/>
                                  </p:stCondLst>
                                  <p:childTnLst>
                                    <p:animClr clrSpc="rgb" dir="cw">
                                      <p:cBhvr>
                                        <p:cTn id="272" dur="500" fill="hold"/>
                                        <p:tgtEl>
                                          <p:spTgt spid="3335"/>
                                        </p:tgtEl>
                                        <p:attrNameLst>
                                          <p:attrName>fillcolor</p:attrName>
                                        </p:attrNameLst>
                                      </p:cBhvr>
                                      <p:to>
                                        <a:schemeClr val="tx1"/>
                                      </p:to>
                                    </p:animClr>
                                    <p:set>
                                      <p:cBhvr>
                                        <p:cTn id="273" dur="500" fill="hold"/>
                                        <p:tgtEl>
                                          <p:spTgt spid="3335"/>
                                        </p:tgtEl>
                                        <p:attrNameLst>
                                          <p:attrName>fill.type</p:attrName>
                                        </p:attrNameLst>
                                      </p:cBhvr>
                                      <p:to>
                                        <p:strVal val="solid"/>
                                      </p:to>
                                    </p:set>
                                    <p:set>
                                      <p:cBhvr>
                                        <p:cTn id="274" dur="500" fill="hold"/>
                                        <p:tgtEl>
                                          <p:spTgt spid="3335"/>
                                        </p:tgtEl>
                                        <p:attrNameLst>
                                          <p:attrName>fill.on</p:attrName>
                                        </p:attrNameLst>
                                      </p:cBhvr>
                                      <p:to>
                                        <p:strVal val="true"/>
                                      </p:to>
                                    </p:set>
                                  </p:childTnLst>
                                </p:cTn>
                              </p:par>
                              <p:par>
                                <p:cTn id="275" presetID="1" presetClass="emph" presetSubtype="2" fill="hold" nodeType="withEffect">
                                  <p:stCondLst>
                                    <p:cond delay="0"/>
                                  </p:stCondLst>
                                  <p:childTnLst>
                                    <p:animClr clrSpc="rgb" dir="cw">
                                      <p:cBhvr>
                                        <p:cTn id="276" dur="500" fill="hold"/>
                                        <p:tgtEl>
                                          <p:spTgt spid="3336"/>
                                        </p:tgtEl>
                                        <p:attrNameLst>
                                          <p:attrName>fillcolor</p:attrName>
                                        </p:attrNameLst>
                                      </p:cBhvr>
                                      <p:to>
                                        <a:schemeClr val="tx1"/>
                                      </p:to>
                                    </p:animClr>
                                    <p:set>
                                      <p:cBhvr>
                                        <p:cTn id="277" dur="500" fill="hold"/>
                                        <p:tgtEl>
                                          <p:spTgt spid="3336"/>
                                        </p:tgtEl>
                                        <p:attrNameLst>
                                          <p:attrName>fill.type</p:attrName>
                                        </p:attrNameLst>
                                      </p:cBhvr>
                                      <p:to>
                                        <p:strVal val="solid"/>
                                      </p:to>
                                    </p:set>
                                    <p:set>
                                      <p:cBhvr>
                                        <p:cTn id="278" dur="500" fill="hold"/>
                                        <p:tgtEl>
                                          <p:spTgt spid="3336"/>
                                        </p:tgtEl>
                                        <p:attrNameLst>
                                          <p:attrName>fill.on</p:attrName>
                                        </p:attrNameLst>
                                      </p:cBhvr>
                                      <p:to>
                                        <p:strVal val="true"/>
                                      </p:to>
                                    </p:set>
                                  </p:childTnLst>
                                </p:cTn>
                              </p:par>
                              <p:par>
                                <p:cTn id="279" presetID="1" presetClass="emph" presetSubtype="2" fill="hold" nodeType="withEffect">
                                  <p:stCondLst>
                                    <p:cond delay="0"/>
                                  </p:stCondLst>
                                  <p:childTnLst>
                                    <p:animClr clrSpc="rgb" dir="cw">
                                      <p:cBhvr>
                                        <p:cTn id="280" dur="500" fill="hold"/>
                                        <p:tgtEl>
                                          <p:spTgt spid="3337"/>
                                        </p:tgtEl>
                                        <p:attrNameLst>
                                          <p:attrName>fillcolor</p:attrName>
                                        </p:attrNameLst>
                                      </p:cBhvr>
                                      <p:to>
                                        <a:schemeClr val="tx1"/>
                                      </p:to>
                                    </p:animClr>
                                    <p:set>
                                      <p:cBhvr>
                                        <p:cTn id="281" dur="500" fill="hold"/>
                                        <p:tgtEl>
                                          <p:spTgt spid="3337"/>
                                        </p:tgtEl>
                                        <p:attrNameLst>
                                          <p:attrName>fill.type</p:attrName>
                                        </p:attrNameLst>
                                      </p:cBhvr>
                                      <p:to>
                                        <p:strVal val="solid"/>
                                      </p:to>
                                    </p:set>
                                    <p:set>
                                      <p:cBhvr>
                                        <p:cTn id="282" dur="500" fill="hold"/>
                                        <p:tgtEl>
                                          <p:spTgt spid="3337"/>
                                        </p:tgtEl>
                                        <p:attrNameLst>
                                          <p:attrName>fill.on</p:attrName>
                                        </p:attrNameLst>
                                      </p:cBhvr>
                                      <p:to>
                                        <p:strVal val="true"/>
                                      </p:to>
                                    </p:set>
                                  </p:childTnLst>
                                </p:cTn>
                              </p:par>
                              <p:par>
                                <p:cTn id="283" presetID="1" presetClass="emph" presetSubtype="2" fill="hold" nodeType="withEffect">
                                  <p:stCondLst>
                                    <p:cond delay="0"/>
                                  </p:stCondLst>
                                  <p:childTnLst>
                                    <p:animClr clrSpc="rgb" dir="cw">
                                      <p:cBhvr>
                                        <p:cTn id="284" dur="500" fill="hold"/>
                                        <p:tgtEl>
                                          <p:spTgt spid="3338"/>
                                        </p:tgtEl>
                                        <p:attrNameLst>
                                          <p:attrName>fillcolor</p:attrName>
                                        </p:attrNameLst>
                                      </p:cBhvr>
                                      <p:to>
                                        <a:schemeClr val="tx1"/>
                                      </p:to>
                                    </p:animClr>
                                    <p:set>
                                      <p:cBhvr>
                                        <p:cTn id="285" dur="500" fill="hold"/>
                                        <p:tgtEl>
                                          <p:spTgt spid="3338"/>
                                        </p:tgtEl>
                                        <p:attrNameLst>
                                          <p:attrName>fill.type</p:attrName>
                                        </p:attrNameLst>
                                      </p:cBhvr>
                                      <p:to>
                                        <p:strVal val="solid"/>
                                      </p:to>
                                    </p:set>
                                    <p:set>
                                      <p:cBhvr>
                                        <p:cTn id="286" dur="500" fill="hold"/>
                                        <p:tgtEl>
                                          <p:spTgt spid="3338"/>
                                        </p:tgtEl>
                                        <p:attrNameLst>
                                          <p:attrName>fill.on</p:attrName>
                                        </p:attrNameLst>
                                      </p:cBhvr>
                                      <p:to>
                                        <p:strVal val="true"/>
                                      </p:to>
                                    </p:set>
                                  </p:childTnLst>
                                </p:cTn>
                              </p:par>
                              <p:par>
                                <p:cTn id="287" presetID="1" presetClass="emph" presetSubtype="2" fill="hold" nodeType="withEffect">
                                  <p:stCondLst>
                                    <p:cond delay="0"/>
                                  </p:stCondLst>
                                  <p:childTnLst>
                                    <p:animClr clrSpc="rgb" dir="cw">
                                      <p:cBhvr>
                                        <p:cTn id="288" dur="500" fill="hold"/>
                                        <p:tgtEl>
                                          <p:spTgt spid="3339"/>
                                        </p:tgtEl>
                                        <p:attrNameLst>
                                          <p:attrName>fillcolor</p:attrName>
                                        </p:attrNameLst>
                                      </p:cBhvr>
                                      <p:to>
                                        <a:schemeClr val="tx1"/>
                                      </p:to>
                                    </p:animClr>
                                    <p:set>
                                      <p:cBhvr>
                                        <p:cTn id="289" dur="500" fill="hold"/>
                                        <p:tgtEl>
                                          <p:spTgt spid="3339"/>
                                        </p:tgtEl>
                                        <p:attrNameLst>
                                          <p:attrName>fill.type</p:attrName>
                                        </p:attrNameLst>
                                      </p:cBhvr>
                                      <p:to>
                                        <p:strVal val="solid"/>
                                      </p:to>
                                    </p:set>
                                    <p:set>
                                      <p:cBhvr>
                                        <p:cTn id="290" dur="500" fill="hold"/>
                                        <p:tgtEl>
                                          <p:spTgt spid="3339"/>
                                        </p:tgtEl>
                                        <p:attrNameLst>
                                          <p:attrName>fill.on</p:attrName>
                                        </p:attrNameLst>
                                      </p:cBhvr>
                                      <p:to>
                                        <p:strVal val="true"/>
                                      </p:to>
                                    </p:set>
                                  </p:childTnLst>
                                </p:cTn>
                              </p:par>
                              <p:par>
                                <p:cTn id="291" presetID="1" presetClass="emph" presetSubtype="2" fill="hold" nodeType="withEffect">
                                  <p:stCondLst>
                                    <p:cond delay="0"/>
                                  </p:stCondLst>
                                  <p:childTnLst>
                                    <p:animClr clrSpc="rgb" dir="cw">
                                      <p:cBhvr>
                                        <p:cTn id="292" dur="500" fill="hold"/>
                                        <p:tgtEl>
                                          <p:spTgt spid="3340"/>
                                        </p:tgtEl>
                                        <p:attrNameLst>
                                          <p:attrName>fillcolor</p:attrName>
                                        </p:attrNameLst>
                                      </p:cBhvr>
                                      <p:to>
                                        <a:schemeClr val="tx1"/>
                                      </p:to>
                                    </p:animClr>
                                    <p:set>
                                      <p:cBhvr>
                                        <p:cTn id="293" dur="500" fill="hold"/>
                                        <p:tgtEl>
                                          <p:spTgt spid="3340"/>
                                        </p:tgtEl>
                                        <p:attrNameLst>
                                          <p:attrName>fill.type</p:attrName>
                                        </p:attrNameLst>
                                      </p:cBhvr>
                                      <p:to>
                                        <p:strVal val="solid"/>
                                      </p:to>
                                    </p:set>
                                    <p:set>
                                      <p:cBhvr>
                                        <p:cTn id="294" dur="500" fill="hold"/>
                                        <p:tgtEl>
                                          <p:spTgt spid="3340"/>
                                        </p:tgtEl>
                                        <p:attrNameLst>
                                          <p:attrName>fill.on</p:attrName>
                                        </p:attrNameLst>
                                      </p:cBhvr>
                                      <p:to>
                                        <p:strVal val="true"/>
                                      </p:to>
                                    </p:set>
                                  </p:childTnLst>
                                </p:cTn>
                              </p:par>
                              <p:par>
                                <p:cTn id="295" presetID="1" presetClass="emph" presetSubtype="2" fill="hold" nodeType="withEffect">
                                  <p:stCondLst>
                                    <p:cond delay="0"/>
                                  </p:stCondLst>
                                  <p:childTnLst>
                                    <p:animClr clrSpc="rgb" dir="cw">
                                      <p:cBhvr>
                                        <p:cTn id="296" dur="500" fill="hold"/>
                                        <p:tgtEl>
                                          <p:spTgt spid="3341"/>
                                        </p:tgtEl>
                                        <p:attrNameLst>
                                          <p:attrName>fillcolor</p:attrName>
                                        </p:attrNameLst>
                                      </p:cBhvr>
                                      <p:to>
                                        <a:schemeClr val="tx1"/>
                                      </p:to>
                                    </p:animClr>
                                    <p:set>
                                      <p:cBhvr>
                                        <p:cTn id="297" dur="500" fill="hold"/>
                                        <p:tgtEl>
                                          <p:spTgt spid="3341"/>
                                        </p:tgtEl>
                                        <p:attrNameLst>
                                          <p:attrName>fill.type</p:attrName>
                                        </p:attrNameLst>
                                      </p:cBhvr>
                                      <p:to>
                                        <p:strVal val="solid"/>
                                      </p:to>
                                    </p:set>
                                    <p:set>
                                      <p:cBhvr>
                                        <p:cTn id="298" dur="500" fill="hold"/>
                                        <p:tgtEl>
                                          <p:spTgt spid="3341"/>
                                        </p:tgtEl>
                                        <p:attrNameLst>
                                          <p:attrName>fill.on</p:attrName>
                                        </p:attrNameLst>
                                      </p:cBhvr>
                                      <p:to>
                                        <p:strVal val="true"/>
                                      </p:to>
                                    </p:set>
                                  </p:childTnLst>
                                </p:cTn>
                              </p:par>
                              <p:par>
                                <p:cTn id="299" presetID="1" presetClass="emph" presetSubtype="2" fill="hold" nodeType="withEffect">
                                  <p:stCondLst>
                                    <p:cond delay="0"/>
                                  </p:stCondLst>
                                  <p:childTnLst>
                                    <p:animClr clrSpc="rgb" dir="cw">
                                      <p:cBhvr>
                                        <p:cTn id="300" dur="500" fill="hold"/>
                                        <p:tgtEl>
                                          <p:spTgt spid="3342"/>
                                        </p:tgtEl>
                                        <p:attrNameLst>
                                          <p:attrName>fillcolor</p:attrName>
                                        </p:attrNameLst>
                                      </p:cBhvr>
                                      <p:to>
                                        <a:schemeClr val="tx1"/>
                                      </p:to>
                                    </p:animClr>
                                    <p:set>
                                      <p:cBhvr>
                                        <p:cTn id="301" dur="500" fill="hold"/>
                                        <p:tgtEl>
                                          <p:spTgt spid="3342"/>
                                        </p:tgtEl>
                                        <p:attrNameLst>
                                          <p:attrName>fill.type</p:attrName>
                                        </p:attrNameLst>
                                      </p:cBhvr>
                                      <p:to>
                                        <p:strVal val="solid"/>
                                      </p:to>
                                    </p:set>
                                    <p:set>
                                      <p:cBhvr>
                                        <p:cTn id="302" dur="500" fill="hold"/>
                                        <p:tgtEl>
                                          <p:spTgt spid="3342"/>
                                        </p:tgtEl>
                                        <p:attrNameLst>
                                          <p:attrName>fill.on</p:attrName>
                                        </p:attrNameLst>
                                      </p:cBhvr>
                                      <p:to>
                                        <p:strVal val="true"/>
                                      </p:to>
                                    </p:set>
                                  </p:childTnLst>
                                </p:cTn>
                              </p:par>
                              <p:par>
                                <p:cTn id="303" presetID="1" presetClass="emph" presetSubtype="2" fill="hold" nodeType="withEffect">
                                  <p:stCondLst>
                                    <p:cond delay="0"/>
                                  </p:stCondLst>
                                  <p:childTnLst>
                                    <p:animClr clrSpc="rgb" dir="cw">
                                      <p:cBhvr>
                                        <p:cTn id="304" dur="500" fill="hold"/>
                                        <p:tgtEl>
                                          <p:spTgt spid="3343"/>
                                        </p:tgtEl>
                                        <p:attrNameLst>
                                          <p:attrName>fillcolor</p:attrName>
                                        </p:attrNameLst>
                                      </p:cBhvr>
                                      <p:to>
                                        <a:schemeClr val="tx1"/>
                                      </p:to>
                                    </p:animClr>
                                    <p:set>
                                      <p:cBhvr>
                                        <p:cTn id="305" dur="500" fill="hold"/>
                                        <p:tgtEl>
                                          <p:spTgt spid="3343"/>
                                        </p:tgtEl>
                                        <p:attrNameLst>
                                          <p:attrName>fill.type</p:attrName>
                                        </p:attrNameLst>
                                      </p:cBhvr>
                                      <p:to>
                                        <p:strVal val="solid"/>
                                      </p:to>
                                    </p:set>
                                    <p:set>
                                      <p:cBhvr>
                                        <p:cTn id="306" dur="500" fill="hold"/>
                                        <p:tgtEl>
                                          <p:spTgt spid="3343"/>
                                        </p:tgtEl>
                                        <p:attrNameLst>
                                          <p:attrName>fill.on</p:attrName>
                                        </p:attrNameLst>
                                      </p:cBhvr>
                                      <p:to>
                                        <p:strVal val="true"/>
                                      </p:to>
                                    </p:set>
                                  </p:childTnLst>
                                </p:cTn>
                              </p:par>
                              <p:par>
                                <p:cTn id="307" presetID="3" presetClass="emph" presetSubtype="2" fill="hold" grpId="0" nodeType="withEffect">
                                  <p:stCondLst>
                                    <p:cond delay="0"/>
                                  </p:stCondLst>
                                  <p:childTnLst>
                                    <p:animClr clrSpc="rgb" dir="cw">
                                      <p:cBhvr override="childStyle">
                                        <p:cTn id="308" dur="500" fill="hold"/>
                                        <p:tgtEl>
                                          <p:spTgt spid="3331"/>
                                        </p:tgtEl>
                                        <p:attrNameLst>
                                          <p:attrName>style.color</p:attrName>
                                        </p:attrNameLst>
                                      </p:cBhvr>
                                      <p:to>
                                        <a:schemeClr val="tx1"/>
                                      </p:to>
                                    </p:animClr>
                                  </p:childTnLst>
                                </p:cTn>
                              </p:par>
                              <p:par>
                                <p:cTn id="309" presetID="3" presetClass="emph" presetSubtype="2" fill="hold" grpId="0" nodeType="withEffect">
                                  <p:stCondLst>
                                    <p:cond delay="0"/>
                                  </p:stCondLst>
                                  <p:childTnLst>
                                    <p:animClr clrSpc="rgb" dir="cw">
                                      <p:cBhvr override="childStyle">
                                        <p:cTn id="310" dur="500" fill="hold"/>
                                        <p:tgtEl>
                                          <p:spTgt spid="3332"/>
                                        </p:tgtEl>
                                        <p:attrNameLst>
                                          <p:attrName>style.color</p:attrName>
                                        </p:attrNameLst>
                                      </p:cBhvr>
                                      <p:to>
                                        <a:schemeClr val="tx1"/>
                                      </p:to>
                                    </p:animClr>
                                  </p:childTnLst>
                                </p:cTn>
                              </p:par>
                              <p:par>
                                <p:cTn id="311" presetID="3" presetClass="emph" presetSubtype="2" fill="hold" grpId="0" nodeType="withEffect">
                                  <p:stCondLst>
                                    <p:cond delay="0"/>
                                  </p:stCondLst>
                                  <p:childTnLst>
                                    <p:animClr clrSpc="rgb" dir="cw">
                                      <p:cBhvr override="childStyle">
                                        <p:cTn id="312" dur="500" fill="hold"/>
                                        <p:tgtEl>
                                          <p:spTgt spid="3333"/>
                                        </p:tgtEl>
                                        <p:attrNameLst>
                                          <p:attrName>style.color</p:attrName>
                                        </p:attrNameLst>
                                      </p:cBhvr>
                                      <p:to>
                                        <a:schemeClr val="tx1"/>
                                      </p:to>
                                    </p:animClr>
                                  </p:childTnLst>
                                </p:cTn>
                              </p:par>
                              <p:par>
                                <p:cTn id="313" presetID="3" presetClass="emph" presetSubtype="2" fill="hold" grpId="0" nodeType="withEffect">
                                  <p:stCondLst>
                                    <p:cond delay="0"/>
                                  </p:stCondLst>
                                  <p:childTnLst>
                                    <p:animClr clrSpc="rgb" dir="cw">
                                      <p:cBhvr override="childStyle">
                                        <p:cTn id="314" dur="500" fill="hold"/>
                                        <p:tgtEl>
                                          <p:spTgt spid="3334"/>
                                        </p:tgtEl>
                                        <p:attrNameLst>
                                          <p:attrName>style.color</p:attrName>
                                        </p:attrNameLst>
                                      </p:cBhvr>
                                      <p:to>
                                        <a:schemeClr val="tx1"/>
                                      </p:to>
                                    </p:animClr>
                                  </p:childTnLst>
                                </p:cTn>
                              </p:par>
                              <p:par>
                                <p:cTn id="315" presetID="3" presetClass="emph" presetSubtype="2" fill="hold" grpId="0" nodeType="withEffect">
                                  <p:stCondLst>
                                    <p:cond delay="0"/>
                                  </p:stCondLst>
                                  <p:childTnLst>
                                    <p:animClr clrSpc="rgb" dir="cw">
                                      <p:cBhvr override="childStyle">
                                        <p:cTn id="316" dur="500" fill="hold"/>
                                        <p:tgtEl>
                                          <p:spTgt spid="3335"/>
                                        </p:tgtEl>
                                        <p:attrNameLst>
                                          <p:attrName>style.color</p:attrName>
                                        </p:attrNameLst>
                                      </p:cBhvr>
                                      <p:to>
                                        <a:schemeClr val="tx1"/>
                                      </p:to>
                                    </p:animClr>
                                  </p:childTnLst>
                                </p:cTn>
                              </p:par>
                              <p:par>
                                <p:cTn id="317" presetID="3" presetClass="emph" presetSubtype="2" fill="hold" grpId="0" nodeType="withEffect">
                                  <p:stCondLst>
                                    <p:cond delay="0"/>
                                  </p:stCondLst>
                                  <p:childTnLst>
                                    <p:animClr clrSpc="rgb" dir="cw">
                                      <p:cBhvr override="childStyle">
                                        <p:cTn id="318" dur="500" fill="hold"/>
                                        <p:tgtEl>
                                          <p:spTgt spid="3336"/>
                                        </p:tgtEl>
                                        <p:attrNameLst>
                                          <p:attrName>style.color</p:attrName>
                                        </p:attrNameLst>
                                      </p:cBhvr>
                                      <p:to>
                                        <a:schemeClr val="tx1"/>
                                      </p:to>
                                    </p:animClr>
                                  </p:childTnLst>
                                </p:cTn>
                              </p:par>
                              <p:par>
                                <p:cTn id="319" presetID="3" presetClass="emph" presetSubtype="2" fill="hold" grpId="0" nodeType="withEffect">
                                  <p:stCondLst>
                                    <p:cond delay="0"/>
                                  </p:stCondLst>
                                  <p:childTnLst>
                                    <p:animClr clrSpc="rgb" dir="cw">
                                      <p:cBhvr override="childStyle">
                                        <p:cTn id="320" dur="500" fill="hold"/>
                                        <p:tgtEl>
                                          <p:spTgt spid="3337"/>
                                        </p:tgtEl>
                                        <p:attrNameLst>
                                          <p:attrName>style.color</p:attrName>
                                        </p:attrNameLst>
                                      </p:cBhvr>
                                      <p:to>
                                        <a:schemeClr val="tx1"/>
                                      </p:to>
                                    </p:animClr>
                                  </p:childTnLst>
                                </p:cTn>
                              </p:par>
                              <p:par>
                                <p:cTn id="321" presetID="3" presetClass="emph" presetSubtype="2" fill="hold" grpId="0" nodeType="withEffect">
                                  <p:stCondLst>
                                    <p:cond delay="0"/>
                                  </p:stCondLst>
                                  <p:childTnLst>
                                    <p:animClr clrSpc="rgb" dir="cw">
                                      <p:cBhvr override="childStyle">
                                        <p:cTn id="322" dur="500" fill="hold"/>
                                        <p:tgtEl>
                                          <p:spTgt spid="3338"/>
                                        </p:tgtEl>
                                        <p:attrNameLst>
                                          <p:attrName>style.color</p:attrName>
                                        </p:attrNameLst>
                                      </p:cBhvr>
                                      <p:to>
                                        <a:schemeClr val="tx1"/>
                                      </p:to>
                                    </p:animClr>
                                  </p:childTnLst>
                                </p:cTn>
                              </p:par>
                              <p:par>
                                <p:cTn id="323" presetID="3" presetClass="emph" presetSubtype="2" fill="hold" grpId="0" nodeType="withEffect">
                                  <p:stCondLst>
                                    <p:cond delay="0"/>
                                  </p:stCondLst>
                                  <p:childTnLst>
                                    <p:animClr clrSpc="rgb" dir="cw">
                                      <p:cBhvr override="childStyle">
                                        <p:cTn id="324" dur="500" fill="hold"/>
                                        <p:tgtEl>
                                          <p:spTgt spid="3339"/>
                                        </p:tgtEl>
                                        <p:attrNameLst>
                                          <p:attrName>style.color</p:attrName>
                                        </p:attrNameLst>
                                      </p:cBhvr>
                                      <p:to>
                                        <a:schemeClr val="tx1"/>
                                      </p:to>
                                    </p:animClr>
                                  </p:childTnLst>
                                </p:cTn>
                              </p:par>
                              <p:par>
                                <p:cTn id="325" presetID="3" presetClass="emph" presetSubtype="2" fill="hold" grpId="0" nodeType="withEffect">
                                  <p:stCondLst>
                                    <p:cond delay="0"/>
                                  </p:stCondLst>
                                  <p:childTnLst>
                                    <p:animClr clrSpc="rgb" dir="cw">
                                      <p:cBhvr override="childStyle">
                                        <p:cTn id="326" dur="500" fill="hold"/>
                                        <p:tgtEl>
                                          <p:spTgt spid="3340"/>
                                        </p:tgtEl>
                                        <p:attrNameLst>
                                          <p:attrName>style.color</p:attrName>
                                        </p:attrNameLst>
                                      </p:cBhvr>
                                      <p:to>
                                        <a:schemeClr val="tx1"/>
                                      </p:to>
                                    </p:animClr>
                                  </p:childTnLst>
                                </p:cTn>
                              </p:par>
                              <p:par>
                                <p:cTn id="327" presetID="3" presetClass="emph" presetSubtype="2" fill="hold" grpId="0" nodeType="withEffect">
                                  <p:stCondLst>
                                    <p:cond delay="0"/>
                                  </p:stCondLst>
                                  <p:childTnLst>
                                    <p:animClr clrSpc="rgb" dir="cw">
                                      <p:cBhvr override="childStyle">
                                        <p:cTn id="328" dur="500" fill="hold"/>
                                        <p:tgtEl>
                                          <p:spTgt spid="3341"/>
                                        </p:tgtEl>
                                        <p:attrNameLst>
                                          <p:attrName>style.color</p:attrName>
                                        </p:attrNameLst>
                                      </p:cBhvr>
                                      <p:to>
                                        <a:schemeClr val="tx1"/>
                                      </p:to>
                                    </p:animClr>
                                  </p:childTnLst>
                                </p:cTn>
                              </p:par>
                              <p:par>
                                <p:cTn id="329" presetID="3" presetClass="emph" presetSubtype="2" fill="hold" grpId="0" nodeType="withEffect">
                                  <p:stCondLst>
                                    <p:cond delay="0"/>
                                  </p:stCondLst>
                                  <p:childTnLst>
                                    <p:animClr clrSpc="rgb" dir="cw">
                                      <p:cBhvr override="childStyle">
                                        <p:cTn id="330" dur="500" fill="hold"/>
                                        <p:tgtEl>
                                          <p:spTgt spid="3342"/>
                                        </p:tgtEl>
                                        <p:attrNameLst>
                                          <p:attrName>style.color</p:attrName>
                                        </p:attrNameLst>
                                      </p:cBhvr>
                                      <p:to>
                                        <a:schemeClr val="tx1"/>
                                      </p:to>
                                    </p:animClr>
                                  </p:childTnLst>
                                </p:cTn>
                              </p:par>
                              <p:par>
                                <p:cTn id="331" presetID="3" presetClass="emph" presetSubtype="2" fill="hold" grpId="0" nodeType="withEffect">
                                  <p:stCondLst>
                                    <p:cond delay="0"/>
                                  </p:stCondLst>
                                  <p:childTnLst>
                                    <p:animClr clrSpc="rgb" dir="cw">
                                      <p:cBhvr override="childStyle">
                                        <p:cTn id="332" dur="500" fill="hold"/>
                                        <p:tgtEl>
                                          <p:spTgt spid="3343"/>
                                        </p:tgtEl>
                                        <p:attrNameLst>
                                          <p:attrName>style.color</p:attrName>
                                        </p:attrNameLst>
                                      </p:cBhvr>
                                      <p:to>
                                        <a:schemeClr val="tx1"/>
                                      </p:to>
                                    </p:animClr>
                                  </p:childTnLst>
                                </p:cTn>
                              </p:par>
                              <p:par>
                                <p:cTn id="333" presetID="63" presetClass="path" presetSubtype="0" accel="50000" decel="50000" fill="hold" nodeType="withEffect">
                                  <p:stCondLst>
                                    <p:cond delay="0"/>
                                  </p:stCondLst>
                                  <p:childTnLst>
                                    <p:animMotion origin="layout" path="M -5.55112E-17 -2.86772E-6 L 0.9125 -2.86772E-6 " pathEditMode="relative" rAng="0" ptsTypes="AA">
                                      <p:cBhvr>
                                        <p:cTn id="334" dur="500" fill="hold"/>
                                        <p:tgtEl>
                                          <p:spTgt spid="5"/>
                                        </p:tgtEl>
                                        <p:attrNameLst>
                                          <p:attrName>ppt_x</p:attrName>
                                          <p:attrName>ppt_y</p:attrName>
                                        </p:attrNameLst>
                                      </p:cBhvr>
                                      <p:rCtr x="45625" y="0"/>
                                    </p:animMotion>
                                  </p:childTnLst>
                                  <p:subTnLst>
                                    <p:audio>
                                      <p:cMediaNode>
                                        <p:cTn display="0" masterRel="sameClick">
                                          <p:stCondLst>
                                            <p:cond evt="begin" delay="0">
                                              <p:tn val="333"/>
                                            </p:cond>
                                          </p:stCondLst>
                                          <p:endCondLst>
                                            <p:cond evt="onStopAudio" delay="0">
                                              <p:tgtEl>
                                                <p:sldTgt/>
                                              </p:tgtEl>
                                            </p:cond>
                                          </p:endCondLst>
                                        </p:cTn>
                                        <p:tgtEl>
                                          <p:sndTgt r:embed="rId2" name="chimes.wav"/>
                                        </p:tgtEl>
                                      </p:cMediaNode>
                                    </p:audio>
                                  </p:subTnLst>
                                </p:cTn>
                              </p:par>
                            </p:childTnLst>
                          </p:cTn>
                        </p:par>
                      </p:childTnLst>
                    </p:cTn>
                  </p:par>
                  <p:par>
                    <p:cTn id="335" fill="hold" nodeType="clickPar">
                      <p:stCondLst>
                        <p:cond delay="indefinite"/>
                      </p:stCondLst>
                      <p:childTnLst>
                        <p:par>
                          <p:cTn id="336" fill="hold" nodeType="withGroup">
                            <p:stCondLst>
                              <p:cond delay="0"/>
                            </p:stCondLst>
                            <p:childTnLst>
                              <p:par>
                                <p:cTn id="337" presetID="53" presetClass="exit" presetSubtype="0" fill="hold" nodeType="clickEffect">
                                  <p:stCondLst>
                                    <p:cond delay="0"/>
                                  </p:stCondLst>
                                  <p:childTnLst>
                                    <p:anim calcmode="lin" valueType="num">
                                      <p:cBhvr>
                                        <p:cTn id="338" dur="500"/>
                                        <p:tgtEl>
                                          <p:spTgt spid="5"/>
                                        </p:tgtEl>
                                        <p:attrNameLst>
                                          <p:attrName>ppt_w</p:attrName>
                                        </p:attrNameLst>
                                      </p:cBhvr>
                                      <p:tavLst>
                                        <p:tav tm="0">
                                          <p:val>
                                            <p:strVal val="ppt_w"/>
                                          </p:val>
                                        </p:tav>
                                        <p:tav tm="100000">
                                          <p:val>
                                            <p:fltVal val="0"/>
                                          </p:val>
                                        </p:tav>
                                      </p:tavLst>
                                    </p:anim>
                                    <p:anim calcmode="lin" valueType="num">
                                      <p:cBhvr>
                                        <p:cTn id="339" dur="500"/>
                                        <p:tgtEl>
                                          <p:spTgt spid="5"/>
                                        </p:tgtEl>
                                        <p:attrNameLst>
                                          <p:attrName>ppt_h</p:attrName>
                                        </p:attrNameLst>
                                      </p:cBhvr>
                                      <p:tavLst>
                                        <p:tav tm="0">
                                          <p:val>
                                            <p:strVal val="ppt_h"/>
                                          </p:val>
                                        </p:tav>
                                        <p:tav tm="100000">
                                          <p:val>
                                            <p:fltVal val="0"/>
                                          </p:val>
                                        </p:tav>
                                      </p:tavLst>
                                    </p:anim>
                                    <p:animEffect transition="out" filter="fade">
                                      <p:cBhvr>
                                        <p:cTn id="340" dur="500"/>
                                        <p:tgtEl>
                                          <p:spTgt spid="5"/>
                                        </p:tgtEl>
                                      </p:cBhvr>
                                    </p:animEffect>
                                    <p:set>
                                      <p:cBhvr>
                                        <p:cTn id="341"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37"/>
                                            </p:cond>
                                          </p:stCondLst>
                                          <p:endCondLst>
                                            <p:cond evt="onStopAudio" delay="0">
                                              <p:tgtEl>
                                                <p:sldTgt/>
                                              </p:tgtEl>
                                            </p:cond>
                                          </p:endCondLst>
                                        </p:cTn>
                                        <p:tgtEl>
                                          <p:sndTgt r:embed="rId3" name="RINGIN.WAV"/>
                                        </p:tgtEl>
                                      </p:cMediaNode>
                                    </p:audio>
                                  </p:subTnLst>
                                </p:cTn>
                              </p:par>
                              <p:par>
                                <p:cTn id="342" presetID="3" presetClass="emph" presetSubtype="2" fill="hold" grpId="1" nodeType="withEffect">
                                  <p:stCondLst>
                                    <p:cond delay="0"/>
                                  </p:stCondLst>
                                  <p:childTnLst>
                                    <p:animClr clrSpc="rgb" dir="cw">
                                      <p:cBhvr override="childStyle">
                                        <p:cTn id="343" dur="500" fill="hold"/>
                                        <p:tgtEl>
                                          <p:spTgt spid="3331"/>
                                        </p:tgtEl>
                                        <p:attrNameLst>
                                          <p:attrName>style.color</p:attrName>
                                        </p:attrNameLst>
                                      </p:cBhvr>
                                      <p:to>
                                        <a:schemeClr val="bg1"/>
                                      </p:to>
                                    </p:animClr>
                                  </p:childTnLst>
                                </p:cTn>
                              </p:par>
                              <p:par>
                                <p:cTn id="344" presetID="3" presetClass="emph" presetSubtype="2" fill="hold" grpId="1" nodeType="withEffect">
                                  <p:stCondLst>
                                    <p:cond delay="0"/>
                                  </p:stCondLst>
                                  <p:childTnLst>
                                    <p:animClr clrSpc="rgb" dir="cw">
                                      <p:cBhvr override="childStyle">
                                        <p:cTn id="345" dur="500" fill="hold"/>
                                        <p:tgtEl>
                                          <p:spTgt spid="3332"/>
                                        </p:tgtEl>
                                        <p:attrNameLst>
                                          <p:attrName>style.color</p:attrName>
                                        </p:attrNameLst>
                                      </p:cBhvr>
                                      <p:to>
                                        <a:schemeClr val="bg1"/>
                                      </p:to>
                                    </p:animClr>
                                  </p:childTnLst>
                                </p:cTn>
                              </p:par>
                              <p:par>
                                <p:cTn id="346" presetID="3" presetClass="emph" presetSubtype="2" fill="hold" grpId="1" nodeType="withEffect">
                                  <p:stCondLst>
                                    <p:cond delay="0"/>
                                  </p:stCondLst>
                                  <p:childTnLst>
                                    <p:animClr clrSpc="rgb" dir="cw">
                                      <p:cBhvr override="childStyle">
                                        <p:cTn id="347" dur="500" fill="hold"/>
                                        <p:tgtEl>
                                          <p:spTgt spid="3333"/>
                                        </p:tgtEl>
                                        <p:attrNameLst>
                                          <p:attrName>style.color</p:attrName>
                                        </p:attrNameLst>
                                      </p:cBhvr>
                                      <p:to>
                                        <a:schemeClr val="bg1"/>
                                      </p:to>
                                    </p:animClr>
                                  </p:childTnLst>
                                </p:cTn>
                              </p:par>
                              <p:par>
                                <p:cTn id="348" presetID="3" presetClass="emph" presetSubtype="2" fill="hold" grpId="1" nodeType="withEffect">
                                  <p:stCondLst>
                                    <p:cond delay="0"/>
                                  </p:stCondLst>
                                  <p:childTnLst>
                                    <p:animClr clrSpc="rgb" dir="cw">
                                      <p:cBhvr override="childStyle">
                                        <p:cTn id="349" dur="500" fill="hold"/>
                                        <p:tgtEl>
                                          <p:spTgt spid="3334"/>
                                        </p:tgtEl>
                                        <p:attrNameLst>
                                          <p:attrName>style.color</p:attrName>
                                        </p:attrNameLst>
                                      </p:cBhvr>
                                      <p:to>
                                        <a:schemeClr val="bg1"/>
                                      </p:to>
                                    </p:animClr>
                                  </p:childTnLst>
                                </p:cTn>
                              </p:par>
                              <p:par>
                                <p:cTn id="350" presetID="3" presetClass="emph" presetSubtype="2" fill="hold" grpId="1" nodeType="withEffect">
                                  <p:stCondLst>
                                    <p:cond delay="0"/>
                                  </p:stCondLst>
                                  <p:childTnLst>
                                    <p:animClr clrSpc="rgb" dir="cw">
                                      <p:cBhvr override="childStyle">
                                        <p:cTn id="351" dur="500" fill="hold"/>
                                        <p:tgtEl>
                                          <p:spTgt spid="3335"/>
                                        </p:tgtEl>
                                        <p:attrNameLst>
                                          <p:attrName>style.color</p:attrName>
                                        </p:attrNameLst>
                                      </p:cBhvr>
                                      <p:to>
                                        <a:schemeClr val="bg1"/>
                                      </p:to>
                                    </p:animClr>
                                  </p:childTnLst>
                                </p:cTn>
                              </p:par>
                              <p:par>
                                <p:cTn id="352" presetID="3" presetClass="emph" presetSubtype="2" fill="hold" grpId="1" nodeType="withEffect">
                                  <p:stCondLst>
                                    <p:cond delay="0"/>
                                  </p:stCondLst>
                                  <p:childTnLst>
                                    <p:animClr clrSpc="rgb" dir="cw">
                                      <p:cBhvr override="childStyle">
                                        <p:cTn id="353" dur="500" fill="hold"/>
                                        <p:tgtEl>
                                          <p:spTgt spid="3336"/>
                                        </p:tgtEl>
                                        <p:attrNameLst>
                                          <p:attrName>style.color</p:attrName>
                                        </p:attrNameLst>
                                      </p:cBhvr>
                                      <p:to>
                                        <a:schemeClr val="bg1"/>
                                      </p:to>
                                    </p:animClr>
                                  </p:childTnLst>
                                </p:cTn>
                              </p:par>
                              <p:par>
                                <p:cTn id="354" presetID="3" presetClass="emph" presetSubtype="2" fill="hold" grpId="1" nodeType="withEffect">
                                  <p:stCondLst>
                                    <p:cond delay="0"/>
                                  </p:stCondLst>
                                  <p:childTnLst>
                                    <p:animClr clrSpc="rgb" dir="cw">
                                      <p:cBhvr override="childStyle">
                                        <p:cTn id="355" dur="500" fill="hold"/>
                                        <p:tgtEl>
                                          <p:spTgt spid="3337"/>
                                        </p:tgtEl>
                                        <p:attrNameLst>
                                          <p:attrName>style.color</p:attrName>
                                        </p:attrNameLst>
                                      </p:cBhvr>
                                      <p:to>
                                        <a:schemeClr val="bg1"/>
                                      </p:to>
                                    </p:animClr>
                                  </p:childTnLst>
                                </p:cTn>
                              </p:par>
                              <p:par>
                                <p:cTn id="356" presetID="3" presetClass="emph" presetSubtype="2" fill="hold" grpId="1" nodeType="withEffect">
                                  <p:stCondLst>
                                    <p:cond delay="0"/>
                                  </p:stCondLst>
                                  <p:childTnLst>
                                    <p:animClr clrSpc="rgb" dir="cw">
                                      <p:cBhvr override="childStyle">
                                        <p:cTn id="357" dur="500" fill="hold"/>
                                        <p:tgtEl>
                                          <p:spTgt spid="3338"/>
                                        </p:tgtEl>
                                        <p:attrNameLst>
                                          <p:attrName>style.color</p:attrName>
                                        </p:attrNameLst>
                                      </p:cBhvr>
                                      <p:to>
                                        <a:schemeClr val="bg1"/>
                                      </p:to>
                                    </p:animClr>
                                  </p:childTnLst>
                                </p:cTn>
                              </p:par>
                              <p:par>
                                <p:cTn id="358" presetID="3" presetClass="emph" presetSubtype="2" fill="hold" grpId="1" nodeType="withEffect">
                                  <p:stCondLst>
                                    <p:cond delay="0"/>
                                  </p:stCondLst>
                                  <p:childTnLst>
                                    <p:animClr clrSpc="rgb" dir="cw">
                                      <p:cBhvr override="childStyle">
                                        <p:cTn id="359" dur="500" fill="hold"/>
                                        <p:tgtEl>
                                          <p:spTgt spid="3339"/>
                                        </p:tgtEl>
                                        <p:attrNameLst>
                                          <p:attrName>style.color</p:attrName>
                                        </p:attrNameLst>
                                      </p:cBhvr>
                                      <p:to>
                                        <a:schemeClr val="bg1"/>
                                      </p:to>
                                    </p:animClr>
                                  </p:childTnLst>
                                </p:cTn>
                              </p:par>
                              <p:par>
                                <p:cTn id="360" presetID="3" presetClass="emph" presetSubtype="2" fill="hold" grpId="1" nodeType="withEffect">
                                  <p:stCondLst>
                                    <p:cond delay="0"/>
                                  </p:stCondLst>
                                  <p:childTnLst>
                                    <p:animClr clrSpc="rgb" dir="cw">
                                      <p:cBhvr override="childStyle">
                                        <p:cTn id="361" dur="500" fill="hold"/>
                                        <p:tgtEl>
                                          <p:spTgt spid="3340"/>
                                        </p:tgtEl>
                                        <p:attrNameLst>
                                          <p:attrName>style.color</p:attrName>
                                        </p:attrNameLst>
                                      </p:cBhvr>
                                      <p:to>
                                        <a:schemeClr val="bg1"/>
                                      </p:to>
                                    </p:animClr>
                                  </p:childTnLst>
                                </p:cTn>
                              </p:par>
                              <p:par>
                                <p:cTn id="362" presetID="3" presetClass="emph" presetSubtype="2" fill="hold" grpId="1" nodeType="withEffect">
                                  <p:stCondLst>
                                    <p:cond delay="0"/>
                                  </p:stCondLst>
                                  <p:childTnLst>
                                    <p:animClr clrSpc="rgb" dir="cw">
                                      <p:cBhvr override="childStyle">
                                        <p:cTn id="363" dur="500" fill="hold"/>
                                        <p:tgtEl>
                                          <p:spTgt spid="3341"/>
                                        </p:tgtEl>
                                        <p:attrNameLst>
                                          <p:attrName>style.color</p:attrName>
                                        </p:attrNameLst>
                                      </p:cBhvr>
                                      <p:to>
                                        <a:schemeClr val="bg1"/>
                                      </p:to>
                                    </p:animClr>
                                  </p:childTnLst>
                                </p:cTn>
                              </p:par>
                              <p:par>
                                <p:cTn id="364" presetID="3" presetClass="emph" presetSubtype="2" fill="hold" grpId="1" nodeType="withEffect">
                                  <p:stCondLst>
                                    <p:cond delay="0"/>
                                  </p:stCondLst>
                                  <p:childTnLst>
                                    <p:animClr clrSpc="rgb" dir="cw">
                                      <p:cBhvr override="childStyle">
                                        <p:cTn id="365" dur="500" fill="hold"/>
                                        <p:tgtEl>
                                          <p:spTgt spid="3342"/>
                                        </p:tgtEl>
                                        <p:attrNameLst>
                                          <p:attrName>style.color</p:attrName>
                                        </p:attrNameLst>
                                      </p:cBhvr>
                                      <p:to>
                                        <a:schemeClr val="bg1"/>
                                      </p:to>
                                    </p:animClr>
                                  </p:childTnLst>
                                </p:cTn>
                              </p:par>
                              <p:par>
                                <p:cTn id="366" presetID="3" presetClass="emph" presetSubtype="2" fill="hold" grpId="1" nodeType="withEffect">
                                  <p:stCondLst>
                                    <p:cond delay="0"/>
                                  </p:stCondLst>
                                  <p:childTnLst>
                                    <p:animClr clrSpc="rgb" dir="cw">
                                      <p:cBhvr override="childStyle">
                                        <p:cTn id="367" dur="500" fill="hold"/>
                                        <p:tgtEl>
                                          <p:spTgt spid="3343"/>
                                        </p:tgtEl>
                                        <p:attrNameLst>
                                          <p:attrName>style.color</p:attrName>
                                        </p:attrNameLst>
                                      </p:cBhvr>
                                      <p:to>
                                        <a:schemeClr val="bg1"/>
                                      </p:to>
                                    </p:animClr>
                                  </p:childTnLst>
                                </p:cTn>
                              </p:par>
                            </p:childTnLst>
                          </p:cTn>
                        </p:par>
                      </p:childTnLst>
                    </p:cTn>
                  </p:par>
                </p:childTnLst>
              </p:cTn>
              <p:nextCondLst>
                <p:cond evt="onClick" delay="0">
                  <p:tgtEl>
                    <p:spTgt spid="3454"/>
                  </p:tgtEl>
                </p:cond>
              </p:nextCondLst>
            </p:seq>
            <p:seq concurrent="1" nextAc="seek">
              <p:cTn id="368" restart="whenNotActive" fill="hold" evtFilter="cancelBubble" nodeType="interactiveSeq">
                <p:stCondLst>
                  <p:cond evt="onClick" delay="0">
                    <p:tgtEl>
                      <p:spTgt spid="3455"/>
                    </p:tgtEl>
                  </p:cond>
                </p:stCondLst>
                <p:endSync evt="end" delay="0">
                  <p:rtn val="all"/>
                </p:endSync>
                <p:childTnLst>
                  <p:par>
                    <p:cTn id="369" fill="hold" nodeType="clickPar">
                      <p:stCondLst>
                        <p:cond delay="0"/>
                      </p:stCondLst>
                      <p:childTnLst>
                        <p:par>
                          <p:cTn id="370" fill="hold" nodeType="withGroup">
                            <p:stCondLst>
                              <p:cond delay="0"/>
                            </p:stCondLst>
                            <p:childTnLst>
                              <p:par>
                                <p:cTn id="371" presetID="1" presetClass="emph" presetSubtype="2" fill="hold" nodeType="clickEffect">
                                  <p:stCondLst>
                                    <p:cond delay="0"/>
                                  </p:stCondLst>
                                  <p:childTnLst>
                                    <p:animClr clrSpc="rgb" dir="cw">
                                      <p:cBhvr>
                                        <p:cTn id="372" dur="500" fill="hold"/>
                                        <p:tgtEl>
                                          <p:spTgt spid="3455"/>
                                        </p:tgtEl>
                                        <p:attrNameLst>
                                          <p:attrName>fillcolor</p:attrName>
                                        </p:attrNameLst>
                                      </p:cBhvr>
                                      <p:to>
                                        <a:srgbClr val="6666FF"/>
                                      </p:to>
                                    </p:animClr>
                                    <p:set>
                                      <p:cBhvr>
                                        <p:cTn id="373" dur="500" fill="hold"/>
                                        <p:tgtEl>
                                          <p:spTgt spid="3455"/>
                                        </p:tgtEl>
                                        <p:attrNameLst>
                                          <p:attrName>fill.type</p:attrName>
                                        </p:attrNameLst>
                                      </p:cBhvr>
                                      <p:to>
                                        <p:strVal val="solid"/>
                                      </p:to>
                                    </p:set>
                                    <p:set>
                                      <p:cBhvr>
                                        <p:cTn id="374" dur="500" fill="hold"/>
                                        <p:tgtEl>
                                          <p:spTgt spid="3455"/>
                                        </p:tgtEl>
                                        <p:attrNameLst>
                                          <p:attrName>fill.on</p:attrName>
                                        </p:attrNameLst>
                                      </p:cBhvr>
                                      <p:to>
                                        <p:strVal val="true"/>
                                      </p:to>
                                    </p:set>
                                  </p:childTnLst>
                                </p:cTn>
                              </p:par>
                              <p:par>
                                <p:cTn id="375" presetID="1" presetClass="emph" presetSubtype="2" fill="hold" nodeType="withEffect">
                                  <p:stCondLst>
                                    <p:cond delay="0"/>
                                  </p:stCondLst>
                                  <p:childTnLst>
                                    <p:animClr clrSpc="rgb" dir="cw">
                                      <p:cBhvr>
                                        <p:cTn id="376" dur="500" fill="hold"/>
                                        <p:tgtEl>
                                          <p:spTgt spid="3344"/>
                                        </p:tgtEl>
                                        <p:attrNameLst>
                                          <p:attrName>fillcolor</p:attrName>
                                        </p:attrNameLst>
                                      </p:cBhvr>
                                      <p:to>
                                        <a:schemeClr val="tx1"/>
                                      </p:to>
                                    </p:animClr>
                                    <p:set>
                                      <p:cBhvr>
                                        <p:cTn id="377" dur="500" fill="hold"/>
                                        <p:tgtEl>
                                          <p:spTgt spid="3344"/>
                                        </p:tgtEl>
                                        <p:attrNameLst>
                                          <p:attrName>fill.type</p:attrName>
                                        </p:attrNameLst>
                                      </p:cBhvr>
                                      <p:to>
                                        <p:strVal val="solid"/>
                                      </p:to>
                                    </p:set>
                                    <p:set>
                                      <p:cBhvr>
                                        <p:cTn id="378" dur="500" fill="hold"/>
                                        <p:tgtEl>
                                          <p:spTgt spid="3344"/>
                                        </p:tgtEl>
                                        <p:attrNameLst>
                                          <p:attrName>fill.on</p:attrName>
                                        </p:attrNameLst>
                                      </p:cBhvr>
                                      <p:to>
                                        <p:strVal val="true"/>
                                      </p:to>
                                    </p:set>
                                  </p:childTnLst>
                                </p:cTn>
                              </p:par>
                              <p:par>
                                <p:cTn id="379" presetID="1" presetClass="emph" presetSubtype="2" fill="hold" nodeType="withEffect">
                                  <p:stCondLst>
                                    <p:cond delay="0"/>
                                  </p:stCondLst>
                                  <p:childTnLst>
                                    <p:animClr clrSpc="rgb" dir="cw">
                                      <p:cBhvr>
                                        <p:cTn id="380" dur="500" fill="hold"/>
                                        <p:tgtEl>
                                          <p:spTgt spid="3345"/>
                                        </p:tgtEl>
                                        <p:attrNameLst>
                                          <p:attrName>fillcolor</p:attrName>
                                        </p:attrNameLst>
                                      </p:cBhvr>
                                      <p:to>
                                        <a:schemeClr val="tx1"/>
                                      </p:to>
                                    </p:animClr>
                                    <p:set>
                                      <p:cBhvr>
                                        <p:cTn id="381" dur="500" fill="hold"/>
                                        <p:tgtEl>
                                          <p:spTgt spid="3345"/>
                                        </p:tgtEl>
                                        <p:attrNameLst>
                                          <p:attrName>fill.type</p:attrName>
                                        </p:attrNameLst>
                                      </p:cBhvr>
                                      <p:to>
                                        <p:strVal val="solid"/>
                                      </p:to>
                                    </p:set>
                                    <p:set>
                                      <p:cBhvr>
                                        <p:cTn id="382" dur="500" fill="hold"/>
                                        <p:tgtEl>
                                          <p:spTgt spid="3345"/>
                                        </p:tgtEl>
                                        <p:attrNameLst>
                                          <p:attrName>fill.on</p:attrName>
                                        </p:attrNameLst>
                                      </p:cBhvr>
                                      <p:to>
                                        <p:strVal val="true"/>
                                      </p:to>
                                    </p:set>
                                  </p:childTnLst>
                                </p:cTn>
                              </p:par>
                              <p:par>
                                <p:cTn id="383" presetID="1" presetClass="emph" presetSubtype="2" fill="hold" nodeType="withEffect">
                                  <p:stCondLst>
                                    <p:cond delay="0"/>
                                  </p:stCondLst>
                                  <p:childTnLst>
                                    <p:animClr clrSpc="rgb" dir="cw">
                                      <p:cBhvr>
                                        <p:cTn id="384" dur="500" fill="hold"/>
                                        <p:tgtEl>
                                          <p:spTgt spid="3346"/>
                                        </p:tgtEl>
                                        <p:attrNameLst>
                                          <p:attrName>fillcolor</p:attrName>
                                        </p:attrNameLst>
                                      </p:cBhvr>
                                      <p:to>
                                        <a:schemeClr val="tx1"/>
                                      </p:to>
                                    </p:animClr>
                                    <p:set>
                                      <p:cBhvr>
                                        <p:cTn id="385" dur="500" fill="hold"/>
                                        <p:tgtEl>
                                          <p:spTgt spid="3346"/>
                                        </p:tgtEl>
                                        <p:attrNameLst>
                                          <p:attrName>fill.type</p:attrName>
                                        </p:attrNameLst>
                                      </p:cBhvr>
                                      <p:to>
                                        <p:strVal val="solid"/>
                                      </p:to>
                                    </p:set>
                                    <p:set>
                                      <p:cBhvr>
                                        <p:cTn id="386" dur="500" fill="hold"/>
                                        <p:tgtEl>
                                          <p:spTgt spid="3346"/>
                                        </p:tgtEl>
                                        <p:attrNameLst>
                                          <p:attrName>fill.on</p:attrName>
                                        </p:attrNameLst>
                                      </p:cBhvr>
                                      <p:to>
                                        <p:strVal val="true"/>
                                      </p:to>
                                    </p:set>
                                  </p:childTnLst>
                                </p:cTn>
                              </p:par>
                              <p:par>
                                <p:cTn id="387" presetID="1" presetClass="emph" presetSubtype="2" fill="hold" nodeType="withEffect">
                                  <p:stCondLst>
                                    <p:cond delay="0"/>
                                  </p:stCondLst>
                                  <p:childTnLst>
                                    <p:animClr clrSpc="rgb" dir="cw">
                                      <p:cBhvr>
                                        <p:cTn id="388" dur="500" fill="hold"/>
                                        <p:tgtEl>
                                          <p:spTgt spid="3347"/>
                                        </p:tgtEl>
                                        <p:attrNameLst>
                                          <p:attrName>fillcolor</p:attrName>
                                        </p:attrNameLst>
                                      </p:cBhvr>
                                      <p:to>
                                        <a:schemeClr val="tx1"/>
                                      </p:to>
                                    </p:animClr>
                                    <p:set>
                                      <p:cBhvr>
                                        <p:cTn id="389" dur="500" fill="hold"/>
                                        <p:tgtEl>
                                          <p:spTgt spid="3347"/>
                                        </p:tgtEl>
                                        <p:attrNameLst>
                                          <p:attrName>fill.type</p:attrName>
                                        </p:attrNameLst>
                                      </p:cBhvr>
                                      <p:to>
                                        <p:strVal val="solid"/>
                                      </p:to>
                                    </p:set>
                                    <p:set>
                                      <p:cBhvr>
                                        <p:cTn id="390" dur="500" fill="hold"/>
                                        <p:tgtEl>
                                          <p:spTgt spid="3347"/>
                                        </p:tgtEl>
                                        <p:attrNameLst>
                                          <p:attrName>fill.on</p:attrName>
                                        </p:attrNameLst>
                                      </p:cBhvr>
                                      <p:to>
                                        <p:strVal val="true"/>
                                      </p:to>
                                    </p:set>
                                  </p:childTnLst>
                                </p:cTn>
                              </p:par>
                              <p:par>
                                <p:cTn id="391" presetID="1" presetClass="emph" presetSubtype="2" fill="hold" nodeType="withEffect">
                                  <p:stCondLst>
                                    <p:cond delay="0"/>
                                  </p:stCondLst>
                                  <p:childTnLst>
                                    <p:animClr clrSpc="rgb" dir="cw">
                                      <p:cBhvr>
                                        <p:cTn id="392" dur="500" fill="hold"/>
                                        <p:tgtEl>
                                          <p:spTgt spid="3348"/>
                                        </p:tgtEl>
                                        <p:attrNameLst>
                                          <p:attrName>fillcolor</p:attrName>
                                        </p:attrNameLst>
                                      </p:cBhvr>
                                      <p:to>
                                        <a:schemeClr val="tx1"/>
                                      </p:to>
                                    </p:animClr>
                                    <p:set>
                                      <p:cBhvr>
                                        <p:cTn id="393" dur="500" fill="hold"/>
                                        <p:tgtEl>
                                          <p:spTgt spid="3348"/>
                                        </p:tgtEl>
                                        <p:attrNameLst>
                                          <p:attrName>fill.type</p:attrName>
                                        </p:attrNameLst>
                                      </p:cBhvr>
                                      <p:to>
                                        <p:strVal val="solid"/>
                                      </p:to>
                                    </p:set>
                                    <p:set>
                                      <p:cBhvr>
                                        <p:cTn id="394" dur="500" fill="hold"/>
                                        <p:tgtEl>
                                          <p:spTgt spid="3348"/>
                                        </p:tgtEl>
                                        <p:attrNameLst>
                                          <p:attrName>fill.on</p:attrName>
                                        </p:attrNameLst>
                                      </p:cBhvr>
                                      <p:to>
                                        <p:strVal val="true"/>
                                      </p:to>
                                    </p:set>
                                  </p:childTnLst>
                                </p:cTn>
                              </p:par>
                              <p:par>
                                <p:cTn id="395" presetID="1" presetClass="emph" presetSubtype="2" fill="hold" nodeType="withEffect">
                                  <p:stCondLst>
                                    <p:cond delay="0"/>
                                  </p:stCondLst>
                                  <p:childTnLst>
                                    <p:animClr clrSpc="rgb" dir="cw">
                                      <p:cBhvr>
                                        <p:cTn id="396" dur="500" fill="hold"/>
                                        <p:tgtEl>
                                          <p:spTgt spid="3349"/>
                                        </p:tgtEl>
                                        <p:attrNameLst>
                                          <p:attrName>fillcolor</p:attrName>
                                        </p:attrNameLst>
                                      </p:cBhvr>
                                      <p:to>
                                        <a:schemeClr val="tx1"/>
                                      </p:to>
                                    </p:animClr>
                                    <p:set>
                                      <p:cBhvr>
                                        <p:cTn id="397" dur="500" fill="hold"/>
                                        <p:tgtEl>
                                          <p:spTgt spid="3349"/>
                                        </p:tgtEl>
                                        <p:attrNameLst>
                                          <p:attrName>fill.type</p:attrName>
                                        </p:attrNameLst>
                                      </p:cBhvr>
                                      <p:to>
                                        <p:strVal val="solid"/>
                                      </p:to>
                                    </p:set>
                                    <p:set>
                                      <p:cBhvr>
                                        <p:cTn id="398" dur="500" fill="hold"/>
                                        <p:tgtEl>
                                          <p:spTgt spid="3349"/>
                                        </p:tgtEl>
                                        <p:attrNameLst>
                                          <p:attrName>fill.on</p:attrName>
                                        </p:attrNameLst>
                                      </p:cBhvr>
                                      <p:to>
                                        <p:strVal val="true"/>
                                      </p:to>
                                    </p:set>
                                  </p:childTnLst>
                                </p:cTn>
                              </p:par>
                              <p:par>
                                <p:cTn id="399" presetID="1" presetClass="emph" presetSubtype="2" fill="hold" nodeType="withEffect">
                                  <p:stCondLst>
                                    <p:cond delay="0"/>
                                  </p:stCondLst>
                                  <p:childTnLst>
                                    <p:animClr clrSpc="rgb" dir="cw">
                                      <p:cBhvr>
                                        <p:cTn id="400" dur="500" fill="hold"/>
                                        <p:tgtEl>
                                          <p:spTgt spid="3350"/>
                                        </p:tgtEl>
                                        <p:attrNameLst>
                                          <p:attrName>fillcolor</p:attrName>
                                        </p:attrNameLst>
                                      </p:cBhvr>
                                      <p:to>
                                        <a:schemeClr val="tx1"/>
                                      </p:to>
                                    </p:animClr>
                                    <p:set>
                                      <p:cBhvr>
                                        <p:cTn id="401" dur="500" fill="hold"/>
                                        <p:tgtEl>
                                          <p:spTgt spid="3350"/>
                                        </p:tgtEl>
                                        <p:attrNameLst>
                                          <p:attrName>fill.type</p:attrName>
                                        </p:attrNameLst>
                                      </p:cBhvr>
                                      <p:to>
                                        <p:strVal val="solid"/>
                                      </p:to>
                                    </p:set>
                                    <p:set>
                                      <p:cBhvr>
                                        <p:cTn id="402" dur="500" fill="hold"/>
                                        <p:tgtEl>
                                          <p:spTgt spid="3350"/>
                                        </p:tgtEl>
                                        <p:attrNameLst>
                                          <p:attrName>fill.on</p:attrName>
                                        </p:attrNameLst>
                                      </p:cBhvr>
                                      <p:to>
                                        <p:strVal val="true"/>
                                      </p:to>
                                    </p:set>
                                  </p:childTnLst>
                                </p:cTn>
                              </p:par>
                              <p:par>
                                <p:cTn id="403" presetID="1" presetClass="emph" presetSubtype="2" fill="hold" nodeType="withEffect">
                                  <p:stCondLst>
                                    <p:cond delay="0"/>
                                  </p:stCondLst>
                                  <p:childTnLst>
                                    <p:animClr clrSpc="rgb" dir="cw">
                                      <p:cBhvr>
                                        <p:cTn id="404" dur="500" fill="hold"/>
                                        <p:tgtEl>
                                          <p:spTgt spid="3351"/>
                                        </p:tgtEl>
                                        <p:attrNameLst>
                                          <p:attrName>fillcolor</p:attrName>
                                        </p:attrNameLst>
                                      </p:cBhvr>
                                      <p:to>
                                        <a:schemeClr val="tx1"/>
                                      </p:to>
                                    </p:animClr>
                                    <p:set>
                                      <p:cBhvr>
                                        <p:cTn id="405" dur="500" fill="hold"/>
                                        <p:tgtEl>
                                          <p:spTgt spid="3351"/>
                                        </p:tgtEl>
                                        <p:attrNameLst>
                                          <p:attrName>fill.type</p:attrName>
                                        </p:attrNameLst>
                                      </p:cBhvr>
                                      <p:to>
                                        <p:strVal val="solid"/>
                                      </p:to>
                                    </p:set>
                                    <p:set>
                                      <p:cBhvr>
                                        <p:cTn id="406" dur="500" fill="hold"/>
                                        <p:tgtEl>
                                          <p:spTgt spid="3351"/>
                                        </p:tgtEl>
                                        <p:attrNameLst>
                                          <p:attrName>fill.on</p:attrName>
                                        </p:attrNameLst>
                                      </p:cBhvr>
                                      <p:to>
                                        <p:strVal val="true"/>
                                      </p:to>
                                    </p:set>
                                  </p:childTnLst>
                                </p:cTn>
                              </p:par>
                              <p:par>
                                <p:cTn id="407" presetID="1" presetClass="emph" presetSubtype="2" fill="hold" nodeType="withEffect">
                                  <p:stCondLst>
                                    <p:cond delay="0"/>
                                  </p:stCondLst>
                                  <p:childTnLst>
                                    <p:animClr clrSpc="rgb" dir="cw">
                                      <p:cBhvr>
                                        <p:cTn id="408" dur="500" fill="hold"/>
                                        <p:tgtEl>
                                          <p:spTgt spid="3352"/>
                                        </p:tgtEl>
                                        <p:attrNameLst>
                                          <p:attrName>fillcolor</p:attrName>
                                        </p:attrNameLst>
                                      </p:cBhvr>
                                      <p:to>
                                        <a:schemeClr val="tx1"/>
                                      </p:to>
                                    </p:animClr>
                                    <p:set>
                                      <p:cBhvr>
                                        <p:cTn id="409" dur="500" fill="hold"/>
                                        <p:tgtEl>
                                          <p:spTgt spid="3352"/>
                                        </p:tgtEl>
                                        <p:attrNameLst>
                                          <p:attrName>fill.type</p:attrName>
                                        </p:attrNameLst>
                                      </p:cBhvr>
                                      <p:to>
                                        <p:strVal val="solid"/>
                                      </p:to>
                                    </p:set>
                                    <p:set>
                                      <p:cBhvr>
                                        <p:cTn id="410" dur="500" fill="hold"/>
                                        <p:tgtEl>
                                          <p:spTgt spid="3352"/>
                                        </p:tgtEl>
                                        <p:attrNameLst>
                                          <p:attrName>fill.on</p:attrName>
                                        </p:attrNameLst>
                                      </p:cBhvr>
                                      <p:to>
                                        <p:strVal val="true"/>
                                      </p:to>
                                    </p:set>
                                  </p:childTnLst>
                                </p:cTn>
                              </p:par>
                              <p:par>
                                <p:cTn id="411" presetID="1" presetClass="emph" presetSubtype="2" fill="hold" nodeType="withEffect">
                                  <p:stCondLst>
                                    <p:cond delay="0"/>
                                  </p:stCondLst>
                                  <p:childTnLst>
                                    <p:animClr clrSpc="rgb" dir="cw">
                                      <p:cBhvr>
                                        <p:cTn id="412" dur="500" fill="hold"/>
                                        <p:tgtEl>
                                          <p:spTgt spid="3353"/>
                                        </p:tgtEl>
                                        <p:attrNameLst>
                                          <p:attrName>fillcolor</p:attrName>
                                        </p:attrNameLst>
                                      </p:cBhvr>
                                      <p:to>
                                        <a:schemeClr val="tx1"/>
                                      </p:to>
                                    </p:animClr>
                                    <p:set>
                                      <p:cBhvr>
                                        <p:cTn id="413" dur="500" fill="hold"/>
                                        <p:tgtEl>
                                          <p:spTgt spid="3353"/>
                                        </p:tgtEl>
                                        <p:attrNameLst>
                                          <p:attrName>fill.type</p:attrName>
                                        </p:attrNameLst>
                                      </p:cBhvr>
                                      <p:to>
                                        <p:strVal val="solid"/>
                                      </p:to>
                                    </p:set>
                                    <p:set>
                                      <p:cBhvr>
                                        <p:cTn id="414" dur="500" fill="hold"/>
                                        <p:tgtEl>
                                          <p:spTgt spid="3353"/>
                                        </p:tgtEl>
                                        <p:attrNameLst>
                                          <p:attrName>fill.on</p:attrName>
                                        </p:attrNameLst>
                                      </p:cBhvr>
                                      <p:to>
                                        <p:strVal val="true"/>
                                      </p:to>
                                    </p:set>
                                  </p:childTnLst>
                                </p:cTn>
                              </p:par>
                              <p:par>
                                <p:cTn id="415" presetID="3" presetClass="emph" presetSubtype="2" fill="hold" grpId="0" nodeType="withEffect">
                                  <p:stCondLst>
                                    <p:cond delay="0"/>
                                  </p:stCondLst>
                                  <p:childTnLst>
                                    <p:animClr clrSpc="rgb" dir="cw">
                                      <p:cBhvr override="childStyle">
                                        <p:cTn id="416" dur="500" fill="hold"/>
                                        <p:tgtEl>
                                          <p:spTgt spid="3344"/>
                                        </p:tgtEl>
                                        <p:attrNameLst>
                                          <p:attrName>style.color</p:attrName>
                                        </p:attrNameLst>
                                      </p:cBhvr>
                                      <p:to>
                                        <a:schemeClr val="tx1"/>
                                      </p:to>
                                    </p:animClr>
                                  </p:childTnLst>
                                </p:cTn>
                              </p:par>
                              <p:par>
                                <p:cTn id="417" presetID="3" presetClass="emph" presetSubtype="2" fill="hold" grpId="0" nodeType="withEffect">
                                  <p:stCondLst>
                                    <p:cond delay="0"/>
                                  </p:stCondLst>
                                  <p:childTnLst>
                                    <p:animClr clrSpc="rgb" dir="cw">
                                      <p:cBhvr override="childStyle">
                                        <p:cTn id="418" dur="500" fill="hold"/>
                                        <p:tgtEl>
                                          <p:spTgt spid="3345"/>
                                        </p:tgtEl>
                                        <p:attrNameLst>
                                          <p:attrName>style.color</p:attrName>
                                        </p:attrNameLst>
                                      </p:cBhvr>
                                      <p:to>
                                        <a:schemeClr val="tx1"/>
                                      </p:to>
                                    </p:animClr>
                                  </p:childTnLst>
                                </p:cTn>
                              </p:par>
                              <p:par>
                                <p:cTn id="419" presetID="3" presetClass="emph" presetSubtype="2" fill="hold" grpId="0" nodeType="withEffect">
                                  <p:stCondLst>
                                    <p:cond delay="0"/>
                                  </p:stCondLst>
                                  <p:childTnLst>
                                    <p:animClr clrSpc="rgb" dir="cw">
                                      <p:cBhvr override="childStyle">
                                        <p:cTn id="420" dur="500" fill="hold"/>
                                        <p:tgtEl>
                                          <p:spTgt spid="3346"/>
                                        </p:tgtEl>
                                        <p:attrNameLst>
                                          <p:attrName>style.color</p:attrName>
                                        </p:attrNameLst>
                                      </p:cBhvr>
                                      <p:to>
                                        <a:schemeClr val="tx1"/>
                                      </p:to>
                                    </p:animClr>
                                  </p:childTnLst>
                                </p:cTn>
                              </p:par>
                              <p:par>
                                <p:cTn id="421" presetID="3" presetClass="emph" presetSubtype="2" fill="hold" grpId="0" nodeType="withEffect">
                                  <p:stCondLst>
                                    <p:cond delay="0"/>
                                  </p:stCondLst>
                                  <p:childTnLst>
                                    <p:animClr clrSpc="rgb" dir="cw">
                                      <p:cBhvr override="childStyle">
                                        <p:cTn id="422" dur="500" fill="hold"/>
                                        <p:tgtEl>
                                          <p:spTgt spid="3347"/>
                                        </p:tgtEl>
                                        <p:attrNameLst>
                                          <p:attrName>style.color</p:attrName>
                                        </p:attrNameLst>
                                      </p:cBhvr>
                                      <p:to>
                                        <a:schemeClr val="tx1"/>
                                      </p:to>
                                    </p:animClr>
                                  </p:childTnLst>
                                </p:cTn>
                              </p:par>
                              <p:par>
                                <p:cTn id="423" presetID="3" presetClass="emph" presetSubtype="2" fill="hold" grpId="0" nodeType="withEffect">
                                  <p:stCondLst>
                                    <p:cond delay="0"/>
                                  </p:stCondLst>
                                  <p:childTnLst>
                                    <p:animClr clrSpc="rgb" dir="cw">
                                      <p:cBhvr override="childStyle">
                                        <p:cTn id="424" dur="500" fill="hold"/>
                                        <p:tgtEl>
                                          <p:spTgt spid="3348"/>
                                        </p:tgtEl>
                                        <p:attrNameLst>
                                          <p:attrName>style.color</p:attrName>
                                        </p:attrNameLst>
                                      </p:cBhvr>
                                      <p:to>
                                        <a:schemeClr val="tx1"/>
                                      </p:to>
                                    </p:animClr>
                                  </p:childTnLst>
                                </p:cTn>
                              </p:par>
                              <p:par>
                                <p:cTn id="425" presetID="3" presetClass="emph" presetSubtype="2" fill="hold" grpId="0" nodeType="withEffect">
                                  <p:stCondLst>
                                    <p:cond delay="0"/>
                                  </p:stCondLst>
                                  <p:childTnLst>
                                    <p:animClr clrSpc="rgb" dir="cw">
                                      <p:cBhvr override="childStyle">
                                        <p:cTn id="426" dur="500" fill="hold"/>
                                        <p:tgtEl>
                                          <p:spTgt spid="3349"/>
                                        </p:tgtEl>
                                        <p:attrNameLst>
                                          <p:attrName>style.color</p:attrName>
                                        </p:attrNameLst>
                                      </p:cBhvr>
                                      <p:to>
                                        <a:schemeClr val="tx1"/>
                                      </p:to>
                                    </p:animClr>
                                  </p:childTnLst>
                                </p:cTn>
                              </p:par>
                              <p:par>
                                <p:cTn id="427" presetID="3" presetClass="emph" presetSubtype="2" fill="hold" grpId="0" nodeType="withEffect">
                                  <p:stCondLst>
                                    <p:cond delay="0"/>
                                  </p:stCondLst>
                                  <p:childTnLst>
                                    <p:animClr clrSpc="rgb" dir="cw">
                                      <p:cBhvr override="childStyle">
                                        <p:cTn id="428" dur="500" fill="hold"/>
                                        <p:tgtEl>
                                          <p:spTgt spid="3350"/>
                                        </p:tgtEl>
                                        <p:attrNameLst>
                                          <p:attrName>style.color</p:attrName>
                                        </p:attrNameLst>
                                      </p:cBhvr>
                                      <p:to>
                                        <a:schemeClr val="tx1"/>
                                      </p:to>
                                    </p:animClr>
                                  </p:childTnLst>
                                </p:cTn>
                              </p:par>
                              <p:par>
                                <p:cTn id="429" presetID="3" presetClass="emph" presetSubtype="2" fill="hold" grpId="0" nodeType="withEffect">
                                  <p:stCondLst>
                                    <p:cond delay="0"/>
                                  </p:stCondLst>
                                  <p:childTnLst>
                                    <p:animClr clrSpc="rgb" dir="cw">
                                      <p:cBhvr override="childStyle">
                                        <p:cTn id="430" dur="500" fill="hold"/>
                                        <p:tgtEl>
                                          <p:spTgt spid="3351"/>
                                        </p:tgtEl>
                                        <p:attrNameLst>
                                          <p:attrName>style.color</p:attrName>
                                        </p:attrNameLst>
                                      </p:cBhvr>
                                      <p:to>
                                        <a:schemeClr val="tx1"/>
                                      </p:to>
                                    </p:animClr>
                                  </p:childTnLst>
                                </p:cTn>
                              </p:par>
                              <p:par>
                                <p:cTn id="431" presetID="3" presetClass="emph" presetSubtype="2" fill="hold" grpId="0" nodeType="withEffect">
                                  <p:stCondLst>
                                    <p:cond delay="0"/>
                                  </p:stCondLst>
                                  <p:childTnLst>
                                    <p:animClr clrSpc="rgb" dir="cw">
                                      <p:cBhvr override="childStyle">
                                        <p:cTn id="432" dur="500" fill="hold"/>
                                        <p:tgtEl>
                                          <p:spTgt spid="3352"/>
                                        </p:tgtEl>
                                        <p:attrNameLst>
                                          <p:attrName>style.color</p:attrName>
                                        </p:attrNameLst>
                                      </p:cBhvr>
                                      <p:to>
                                        <a:schemeClr val="tx1"/>
                                      </p:to>
                                    </p:animClr>
                                  </p:childTnLst>
                                </p:cTn>
                              </p:par>
                              <p:par>
                                <p:cTn id="433" presetID="3" presetClass="emph" presetSubtype="2" fill="hold" grpId="0" nodeType="withEffect">
                                  <p:stCondLst>
                                    <p:cond delay="0"/>
                                  </p:stCondLst>
                                  <p:childTnLst>
                                    <p:animClr clrSpc="rgb" dir="cw">
                                      <p:cBhvr override="childStyle">
                                        <p:cTn id="434" dur="500" fill="hold"/>
                                        <p:tgtEl>
                                          <p:spTgt spid="3353"/>
                                        </p:tgtEl>
                                        <p:attrNameLst>
                                          <p:attrName>style.color</p:attrName>
                                        </p:attrNameLst>
                                      </p:cBhvr>
                                      <p:to>
                                        <a:schemeClr val="tx1"/>
                                      </p:to>
                                    </p:animClr>
                                  </p:childTnLst>
                                </p:cTn>
                              </p:par>
                              <p:par>
                                <p:cTn id="435" presetID="63" presetClass="path" presetSubtype="0" accel="50000" decel="50000" fill="hold" nodeType="withEffect">
                                  <p:stCondLst>
                                    <p:cond delay="0"/>
                                  </p:stCondLst>
                                  <p:childTnLst>
                                    <p:animMotion origin="layout" path="M -5.55112E-17 2.96947E-6 L 0.90417 2.96947E-6 " pathEditMode="relative" rAng="0" ptsTypes="AA">
                                      <p:cBhvr>
                                        <p:cTn id="436" dur="500" fill="hold"/>
                                        <p:tgtEl>
                                          <p:spTgt spid="6"/>
                                        </p:tgtEl>
                                        <p:attrNameLst>
                                          <p:attrName>ppt_x</p:attrName>
                                          <p:attrName>ppt_y</p:attrName>
                                        </p:attrNameLst>
                                      </p:cBhvr>
                                      <p:rCtr x="45208" y="0"/>
                                    </p:animMotion>
                                  </p:childTnLst>
                                  <p:subTnLst>
                                    <p:audio>
                                      <p:cMediaNode>
                                        <p:cTn display="0" masterRel="sameClick">
                                          <p:stCondLst>
                                            <p:cond evt="begin" delay="0">
                                              <p:tn val="435"/>
                                            </p:cond>
                                          </p:stCondLst>
                                          <p:endCondLst>
                                            <p:cond evt="onStopAudio" delay="0">
                                              <p:tgtEl>
                                                <p:sldTgt/>
                                              </p:tgtEl>
                                            </p:cond>
                                          </p:endCondLst>
                                        </p:cTn>
                                        <p:tgtEl>
                                          <p:sndTgt r:embed="rId2" name="chimes.wav"/>
                                        </p:tgtEl>
                                      </p:cMediaNode>
                                    </p:audio>
                                  </p:subTnLst>
                                </p:cTn>
                              </p:par>
                            </p:childTnLst>
                          </p:cTn>
                        </p:par>
                      </p:childTnLst>
                    </p:cTn>
                  </p:par>
                  <p:par>
                    <p:cTn id="437" fill="hold" nodeType="clickPar">
                      <p:stCondLst>
                        <p:cond delay="indefinite"/>
                      </p:stCondLst>
                      <p:childTnLst>
                        <p:par>
                          <p:cTn id="438" fill="hold" nodeType="withGroup">
                            <p:stCondLst>
                              <p:cond delay="0"/>
                            </p:stCondLst>
                            <p:childTnLst>
                              <p:par>
                                <p:cTn id="439" presetID="53" presetClass="exit" presetSubtype="0" fill="hold" nodeType="clickEffect">
                                  <p:stCondLst>
                                    <p:cond delay="0"/>
                                  </p:stCondLst>
                                  <p:childTnLst>
                                    <p:anim calcmode="lin" valueType="num">
                                      <p:cBhvr>
                                        <p:cTn id="440" dur="500"/>
                                        <p:tgtEl>
                                          <p:spTgt spid="6"/>
                                        </p:tgtEl>
                                        <p:attrNameLst>
                                          <p:attrName>ppt_w</p:attrName>
                                        </p:attrNameLst>
                                      </p:cBhvr>
                                      <p:tavLst>
                                        <p:tav tm="0">
                                          <p:val>
                                            <p:strVal val="ppt_w"/>
                                          </p:val>
                                        </p:tav>
                                        <p:tav tm="100000">
                                          <p:val>
                                            <p:fltVal val="0"/>
                                          </p:val>
                                        </p:tav>
                                      </p:tavLst>
                                    </p:anim>
                                    <p:anim calcmode="lin" valueType="num">
                                      <p:cBhvr>
                                        <p:cTn id="441" dur="500"/>
                                        <p:tgtEl>
                                          <p:spTgt spid="6"/>
                                        </p:tgtEl>
                                        <p:attrNameLst>
                                          <p:attrName>ppt_h</p:attrName>
                                        </p:attrNameLst>
                                      </p:cBhvr>
                                      <p:tavLst>
                                        <p:tav tm="0">
                                          <p:val>
                                            <p:strVal val="ppt_h"/>
                                          </p:val>
                                        </p:tav>
                                        <p:tav tm="100000">
                                          <p:val>
                                            <p:fltVal val="0"/>
                                          </p:val>
                                        </p:tav>
                                      </p:tavLst>
                                    </p:anim>
                                    <p:animEffect transition="out" filter="fade">
                                      <p:cBhvr>
                                        <p:cTn id="442" dur="500"/>
                                        <p:tgtEl>
                                          <p:spTgt spid="6"/>
                                        </p:tgtEl>
                                      </p:cBhvr>
                                    </p:animEffect>
                                    <p:set>
                                      <p:cBhvr>
                                        <p:cTn id="443"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439"/>
                                            </p:cond>
                                          </p:stCondLst>
                                          <p:endCondLst>
                                            <p:cond evt="onStopAudio" delay="0">
                                              <p:tgtEl>
                                                <p:sldTgt/>
                                              </p:tgtEl>
                                            </p:cond>
                                          </p:endCondLst>
                                        </p:cTn>
                                        <p:tgtEl>
                                          <p:sndTgt r:embed="rId3" name="RINGIN.WAV"/>
                                        </p:tgtEl>
                                      </p:cMediaNode>
                                    </p:audio>
                                  </p:subTnLst>
                                </p:cTn>
                              </p:par>
                              <p:par>
                                <p:cTn id="444" presetID="3" presetClass="emph" presetSubtype="2" fill="hold" grpId="1" nodeType="withEffect">
                                  <p:stCondLst>
                                    <p:cond delay="0"/>
                                  </p:stCondLst>
                                  <p:childTnLst>
                                    <p:animClr clrSpc="rgb" dir="cw">
                                      <p:cBhvr override="childStyle">
                                        <p:cTn id="445" dur="500" fill="hold"/>
                                        <p:tgtEl>
                                          <p:spTgt spid="3344"/>
                                        </p:tgtEl>
                                        <p:attrNameLst>
                                          <p:attrName>style.color</p:attrName>
                                        </p:attrNameLst>
                                      </p:cBhvr>
                                      <p:to>
                                        <a:schemeClr val="bg1"/>
                                      </p:to>
                                    </p:animClr>
                                  </p:childTnLst>
                                </p:cTn>
                              </p:par>
                              <p:par>
                                <p:cTn id="446" presetID="3" presetClass="emph" presetSubtype="2" fill="hold" grpId="1" nodeType="withEffect">
                                  <p:stCondLst>
                                    <p:cond delay="0"/>
                                  </p:stCondLst>
                                  <p:childTnLst>
                                    <p:animClr clrSpc="rgb" dir="cw">
                                      <p:cBhvr override="childStyle">
                                        <p:cTn id="447" dur="500" fill="hold"/>
                                        <p:tgtEl>
                                          <p:spTgt spid="3345"/>
                                        </p:tgtEl>
                                        <p:attrNameLst>
                                          <p:attrName>style.color</p:attrName>
                                        </p:attrNameLst>
                                      </p:cBhvr>
                                      <p:to>
                                        <a:schemeClr val="bg1"/>
                                      </p:to>
                                    </p:animClr>
                                  </p:childTnLst>
                                </p:cTn>
                              </p:par>
                              <p:par>
                                <p:cTn id="448" presetID="3" presetClass="emph" presetSubtype="2" fill="hold" grpId="1" nodeType="withEffect">
                                  <p:stCondLst>
                                    <p:cond delay="0"/>
                                  </p:stCondLst>
                                  <p:childTnLst>
                                    <p:animClr clrSpc="rgb" dir="cw">
                                      <p:cBhvr override="childStyle">
                                        <p:cTn id="449" dur="500" fill="hold"/>
                                        <p:tgtEl>
                                          <p:spTgt spid="3346"/>
                                        </p:tgtEl>
                                        <p:attrNameLst>
                                          <p:attrName>style.color</p:attrName>
                                        </p:attrNameLst>
                                      </p:cBhvr>
                                      <p:to>
                                        <a:schemeClr val="bg1"/>
                                      </p:to>
                                    </p:animClr>
                                  </p:childTnLst>
                                </p:cTn>
                              </p:par>
                              <p:par>
                                <p:cTn id="450" presetID="3" presetClass="emph" presetSubtype="2" fill="hold" grpId="1" nodeType="withEffect">
                                  <p:stCondLst>
                                    <p:cond delay="0"/>
                                  </p:stCondLst>
                                  <p:childTnLst>
                                    <p:animClr clrSpc="rgb" dir="cw">
                                      <p:cBhvr override="childStyle">
                                        <p:cTn id="451" dur="500" fill="hold"/>
                                        <p:tgtEl>
                                          <p:spTgt spid="3347"/>
                                        </p:tgtEl>
                                        <p:attrNameLst>
                                          <p:attrName>style.color</p:attrName>
                                        </p:attrNameLst>
                                      </p:cBhvr>
                                      <p:to>
                                        <a:schemeClr val="bg1"/>
                                      </p:to>
                                    </p:animClr>
                                  </p:childTnLst>
                                </p:cTn>
                              </p:par>
                              <p:par>
                                <p:cTn id="452" presetID="3" presetClass="emph" presetSubtype="2" fill="hold" grpId="1" nodeType="withEffect">
                                  <p:stCondLst>
                                    <p:cond delay="0"/>
                                  </p:stCondLst>
                                  <p:childTnLst>
                                    <p:animClr clrSpc="rgb" dir="cw">
                                      <p:cBhvr override="childStyle">
                                        <p:cTn id="453" dur="500" fill="hold"/>
                                        <p:tgtEl>
                                          <p:spTgt spid="3348"/>
                                        </p:tgtEl>
                                        <p:attrNameLst>
                                          <p:attrName>style.color</p:attrName>
                                        </p:attrNameLst>
                                      </p:cBhvr>
                                      <p:to>
                                        <a:schemeClr val="bg1"/>
                                      </p:to>
                                    </p:animClr>
                                  </p:childTnLst>
                                </p:cTn>
                              </p:par>
                              <p:par>
                                <p:cTn id="454" presetID="3" presetClass="emph" presetSubtype="2" fill="hold" grpId="1" nodeType="withEffect">
                                  <p:stCondLst>
                                    <p:cond delay="0"/>
                                  </p:stCondLst>
                                  <p:childTnLst>
                                    <p:animClr clrSpc="rgb" dir="cw">
                                      <p:cBhvr override="childStyle">
                                        <p:cTn id="455" dur="500" fill="hold"/>
                                        <p:tgtEl>
                                          <p:spTgt spid="3349"/>
                                        </p:tgtEl>
                                        <p:attrNameLst>
                                          <p:attrName>style.color</p:attrName>
                                        </p:attrNameLst>
                                      </p:cBhvr>
                                      <p:to>
                                        <a:schemeClr val="bg1"/>
                                      </p:to>
                                    </p:animClr>
                                  </p:childTnLst>
                                </p:cTn>
                              </p:par>
                              <p:par>
                                <p:cTn id="456" presetID="3" presetClass="emph" presetSubtype="2" fill="hold" grpId="1" nodeType="withEffect">
                                  <p:stCondLst>
                                    <p:cond delay="0"/>
                                  </p:stCondLst>
                                  <p:childTnLst>
                                    <p:animClr clrSpc="rgb" dir="cw">
                                      <p:cBhvr override="childStyle">
                                        <p:cTn id="457" dur="500" fill="hold"/>
                                        <p:tgtEl>
                                          <p:spTgt spid="3350"/>
                                        </p:tgtEl>
                                        <p:attrNameLst>
                                          <p:attrName>style.color</p:attrName>
                                        </p:attrNameLst>
                                      </p:cBhvr>
                                      <p:to>
                                        <a:schemeClr val="bg1"/>
                                      </p:to>
                                    </p:animClr>
                                  </p:childTnLst>
                                </p:cTn>
                              </p:par>
                              <p:par>
                                <p:cTn id="458" presetID="3" presetClass="emph" presetSubtype="2" fill="hold" grpId="1" nodeType="withEffect">
                                  <p:stCondLst>
                                    <p:cond delay="0"/>
                                  </p:stCondLst>
                                  <p:childTnLst>
                                    <p:animClr clrSpc="rgb" dir="cw">
                                      <p:cBhvr override="childStyle">
                                        <p:cTn id="459" dur="500" fill="hold"/>
                                        <p:tgtEl>
                                          <p:spTgt spid="3351"/>
                                        </p:tgtEl>
                                        <p:attrNameLst>
                                          <p:attrName>style.color</p:attrName>
                                        </p:attrNameLst>
                                      </p:cBhvr>
                                      <p:to>
                                        <a:schemeClr val="bg1"/>
                                      </p:to>
                                    </p:animClr>
                                  </p:childTnLst>
                                </p:cTn>
                              </p:par>
                              <p:par>
                                <p:cTn id="460" presetID="3" presetClass="emph" presetSubtype="2" fill="hold" grpId="1" nodeType="withEffect">
                                  <p:stCondLst>
                                    <p:cond delay="0"/>
                                  </p:stCondLst>
                                  <p:childTnLst>
                                    <p:animClr clrSpc="rgb" dir="cw">
                                      <p:cBhvr override="childStyle">
                                        <p:cTn id="461" dur="500" fill="hold"/>
                                        <p:tgtEl>
                                          <p:spTgt spid="3352"/>
                                        </p:tgtEl>
                                        <p:attrNameLst>
                                          <p:attrName>style.color</p:attrName>
                                        </p:attrNameLst>
                                      </p:cBhvr>
                                      <p:to>
                                        <a:schemeClr val="bg1"/>
                                      </p:to>
                                    </p:animClr>
                                  </p:childTnLst>
                                </p:cTn>
                              </p:par>
                              <p:par>
                                <p:cTn id="462" presetID="3" presetClass="emph" presetSubtype="2" fill="hold" grpId="1" nodeType="withEffect">
                                  <p:stCondLst>
                                    <p:cond delay="0"/>
                                  </p:stCondLst>
                                  <p:childTnLst>
                                    <p:animClr clrSpc="rgb" dir="cw">
                                      <p:cBhvr override="childStyle">
                                        <p:cTn id="463" dur="500" fill="hold"/>
                                        <p:tgtEl>
                                          <p:spTgt spid="3353"/>
                                        </p:tgtEl>
                                        <p:attrNameLst>
                                          <p:attrName>style.color</p:attrName>
                                        </p:attrNameLst>
                                      </p:cBhvr>
                                      <p:to>
                                        <a:schemeClr val="bg1"/>
                                      </p:to>
                                    </p:animClr>
                                  </p:childTnLst>
                                </p:cTn>
                              </p:par>
                            </p:childTnLst>
                          </p:cTn>
                        </p:par>
                      </p:childTnLst>
                    </p:cTn>
                  </p:par>
                </p:childTnLst>
              </p:cTn>
              <p:nextCondLst>
                <p:cond evt="onClick" delay="0">
                  <p:tgtEl>
                    <p:spTgt spid="3455"/>
                  </p:tgtEl>
                </p:cond>
              </p:nextCondLst>
            </p:seq>
            <p:seq concurrent="1" nextAc="seek">
              <p:cTn id="464" restart="whenNotActive" fill="hold" evtFilter="cancelBubble" nodeType="interactiveSeq">
                <p:stCondLst>
                  <p:cond evt="onClick" delay="0">
                    <p:tgtEl>
                      <p:spTgt spid="3456"/>
                    </p:tgtEl>
                  </p:cond>
                </p:stCondLst>
                <p:endSync evt="end" delay="0">
                  <p:rtn val="all"/>
                </p:endSync>
                <p:childTnLst>
                  <p:par>
                    <p:cTn id="465" fill="hold" nodeType="clickPar">
                      <p:stCondLst>
                        <p:cond delay="0"/>
                      </p:stCondLst>
                      <p:childTnLst>
                        <p:par>
                          <p:cTn id="466" fill="hold" nodeType="withGroup">
                            <p:stCondLst>
                              <p:cond delay="0"/>
                            </p:stCondLst>
                            <p:childTnLst>
                              <p:par>
                                <p:cTn id="467" presetID="1" presetClass="emph" presetSubtype="2" fill="hold" nodeType="clickEffect">
                                  <p:stCondLst>
                                    <p:cond delay="0"/>
                                  </p:stCondLst>
                                  <p:childTnLst>
                                    <p:animClr clrSpc="rgb" dir="cw">
                                      <p:cBhvr>
                                        <p:cTn id="468" dur="500" fill="hold"/>
                                        <p:tgtEl>
                                          <p:spTgt spid="3456"/>
                                        </p:tgtEl>
                                        <p:attrNameLst>
                                          <p:attrName>fillcolor</p:attrName>
                                        </p:attrNameLst>
                                      </p:cBhvr>
                                      <p:to>
                                        <a:srgbClr val="6666FF"/>
                                      </p:to>
                                    </p:animClr>
                                    <p:set>
                                      <p:cBhvr>
                                        <p:cTn id="469" dur="500" fill="hold"/>
                                        <p:tgtEl>
                                          <p:spTgt spid="3456"/>
                                        </p:tgtEl>
                                        <p:attrNameLst>
                                          <p:attrName>fill.type</p:attrName>
                                        </p:attrNameLst>
                                      </p:cBhvr>
                                      <p:to>
                                        <p:strVal val="solid"/>
                                      </p:to>
                                    </p:set>
                                    <p:set>
                                      <p:cBhvr>
                                        <p:cTn id="470" dur="500" fill="hold"/>
                                        <p:tgtEl>
                                          <p:spTgt spid="3456"/>
                                        </p:tgtEl>
                                        <p:attrNameLst>
                                          <p:attrName>fill.on</p:attrName>
                                        </p:attrNameLst>
                                      </p:cBhvr>
                                      <p:to>
                                        <p:strVal val="true"/>
                                      </p:to>
                                    </p:set>
                                  </p:childTnLst>
                                </p:cTn>
                              </p:par>
                              <p:par>
                                <p:cTn id="471" presetID="1" presetClass="emph" presetSubtype="2" fill="hold" nodeType="withEffect">
                                  <p:stCondLst>
                                    <p:cond delay="0"/>
                                  </p:stCondLst>
                                  <p:childTnLst>
                                    <p:animClr clrSpc="rgb" dir="cw">
                                      <p:cBhvr>
                                        <p:cTn id="472" dur="500" fill="hold"/>
                                        <p:tgtEl>
                                          <p:spTgt spid="3362"/>
                                        </p:tgtEl>
                                        <p:attrNameLst>
                                          <p:attrName>fillcolor</p:attrName>
                                        </p:attrNameLst>
                                      </p:cBhvr>
                                      <p:to>
                                        <a:schemeClr val="tx1"/>
                                      </p:to>
                                    </p:animClr>
                                    <p:set>
                                      <p:cBhvr>
                                        <p:cTn id="473" dur="500" fill="hold"/>
                                        <p:tgtEl>
                                          <p:spTgt spid="3362"/>
                                        </p:tgtEl>
                                        <p:attrNameLst>
                                          <p:attrName>fill.type</p:attrName>
                                        </p:attrNameLst>
                                      </p:cBhvr>
                                      <p:to>
                                        <p:strVal val="solid"/>
                                      </p:to>
                                    </p:set>
                                    <p:set>
                                      <p:cBhvr>
                                        <p:cTn id="474" dur="500" fill="hold"/>
                                        <p:tgtEl>
                                          <p:spTgt spid="3362"/>
                                        </p:tgtEl>
                                        <p:attrNameLst>
                                          <p:attrName>fill.on</p:attrName>
                                        </p:attrNameLst>
                                      </p:cBhvr>
                                      <p:to>
                                        <p:strVal val="true"/>
                                      </p:to>
                                    </p:set>
                                  </p:childTnLst>
                                </p:cTn>
                              </p:par>
                              <p:par>
                                <p:cTn id="475" presetID="1" presetClass="emph" presetSubtype="2" fill="hold" nodeType="withEffect">
                                  <p:stCondLst>
                                    <p:cond delay="0"/>
                                  </p:stCondLst>
                                  <p:childTnLst>
                                    <p:animClr clrSpc="rgb" dir="cw">
                                      <p:cBhvr>
                                        <p:cTn id="476" dur="500" fill="hold"/>
                                        <p:tgtEl>
                                          <p:spTgt spid="3363"/>
                                        </p:tgtEl>
                                        <p:attrNameLst>
                                          <p:attrName>fillcolor</p:attrName>
                                        </p:attrNameLst>
                                      </p:cBhvr>
                                      <p:to>
                                        <a:schemeClr val="tx1"/>
                                      </p:to>
                                    </p:animClr>
                                    <p:set>
                                      <p:cBhvr>
                                        <p:cTn id="477" dur="500" fill="hold"/>
                                        <p:tgtEl>
                                          <p:spTgt spid="3363"/>
                                        </p:tgtEl>
                                        <p:attrNameLst>
                                          <p:attrName>fill.type</p:attrName>
                                        </p:attrNameLst>
                                      </p:cBhvr>
                                      <p:to>
                                        <p:strVal val="solid"/>
                                      </p:to>
                                    </p:set>
                                    <p:set>
                                      <p:cBhvr>
                                        <p:cTn id="478" dur="500" fill="hold"/>
                                        <p:tgtEl>
                                          <p:spTgt spid="3363"/>
                                        </p:tgtEl>
                                        <p:attrNameLst>
                                          <p:attrName>fill.on</p:attrName>
                                        </p:attrNameLst>
                                      </p:cBhvr>
                                      <p:to>
                                        <p:strVal val="true"/>
                                      </p:to>
                                    </p:set>
                                  </p:childTnLst>
                                </p:cTn>
                              </p:par>
                              <p:par>
                                <p:cTn id="479" presetID="1" presetClass="emph" presetSubtype="2" fill="hold" nodeType="withEffect">
                                  <p:stCondLst>
                                    <p:cond delay="0"/>
                                  </p:stCondLst>
                                  <p:childTnLst>
                                    <p:animClr clrSpc="rgb" dir="cw">
                                      <p:cBhvr>
                                        <p:cTn id="480" dur="500" fill="hold"/>
                                        <p:tgtEl>
                                          <p:spTgt spid="3364"/>
                                        </p:tgtEl>
                                        <p:attrNameLst>
                                          <p:attrName>fillcolor</p:attrName>
                                        </p:attrNameLst>
                                      </p:cBhvr>
                                      <p:to>
                                        <a:schemeClr val="tx1"/>
                                      </p:to>
                                    </p:animClr>
                                    <p:set>
                                      <p:cBhvr>
                                        <p:cTn id="481" dur="500" fill="hold"/>
                                        <p:tgtEl>
                                          <p:spTgt spid="3364"/>
                                        </p:tgtEl>
                                        <p:attrNameLst>
                                          <p:attrName>fill.type</p:attrName>
                                        </p:attrNameLst>
                                      </p:cBhvr>
                                      <p:to>
                                        <p:strVal val="solid"/>
                                      </p:to>
                                    </p:set>
                                    <p:set>
                                      <p:cBhvr>
                                        <p:cTn id="482" dur="500" fill="hold"/>
                                        <p:tgtEl>
                                          <p:spTgt spid="3364"/>
                                        </p:tgtEl>
                                        <p:attrNameLst>
                                          <p:attrName>fill.on</p:attrName>
                                        </p:attrNameLst>
                                      </p:cBhvr>
                                      <p:to>
                                        <p:strVal val="true"/>
                                      </p:to>
                                    </p:set>
                                  </p:childTnLst>
                                </p:cTn>
                              </p:par>
                              <p:par>
                                <p:cTn id="483" presetID="1" presetClass="emph" presetSubtype="2" fill="hold" nodeType="withEffect">
                                  <p:stCondLst>
                                    <p:cond delay="0"/>
                                  </p:stCondLst>
                                  <p:childTnLst>
                                    <p:animClr clrSpc="rgb" dir="cw">
                                      <p:cBhvr>
                                        <p:cTn id="484" dur="500" fill="hold"/>
                                        <p:tgtEl>
                                          <p:spTgt spid="3365"/>
                                        </p:tgtEl>
                                        <p:attrNameLst>
                                          <p:attrName>fillcolor</p:attrName>
                                        </p:attrNameLst>
                                      </p:cBhvr>
                                      <p:to>
                                        <a:schemeClr val="tx1"/>
                                      </p:to>
                                    </p:animClr>
                                    <p:set>
                                      <p:cBhvr>
                                        <p:cTn id="485" dur="500" fill="hold"/>
                                        <p:tgtEl>
                                          <p:spTgt spid="3365"/>
                                        </p:tgtEl>
                                        <p:attrNameLst>
                                          <p:attrName>fill.type</p:attrName>
                                        </p:attrNameLst>
                                      </p:cBhvr>
                                      <p:to>
                                        <p:strVal val="solid"/>
                                      </p:to>
                                    </p:set>
                                    <p:set>
                                      <p:cBhvr>
                                        <p:cTn id="486" dur="500" fill="hold"/>
                                        <p:tgtEl>
                                          <p:spTgt spid="3365"/>
                                        </p:tgtEl>
                                        <p:attrNameLst>
                                          <p:attrName>fill.on</p:attrName>
                                        </p:attrNameLst>
                                      </p:cBhvr>
                                      <p:to>
                                        <p:strVal val="true"/>
                                      </p:to>
                                    </p:set>
                                  </p:childTnLst>
                                </p:cTn>
                              </p:par>
                              <p:par>
                                <p:cTn id="487" presetID="1" presetClass="emph" presetSubtype="2" fill="hold" nodeType="withEffect">
                                  <p:stCondLst>
                                    <p:cond delay="0"/>
                                  </p:stCondLst>
                                  <p:childTnLst>
                                    <p:animClr clrSpc="rgb" dir="cw">
                                      <p:cBhvr>
                                        <p:cTn id="488" dur="500" fill="hold"/>
                                        <p:tgtEl>
                                          <p:spTgt spid="3366"/>
                                        </p:tgtEl>
                                        <p:attrNameLst>
                                          <p:attrName>fillcolor</p:attrName>
                                        </p:attrNameLst>
                                      </p:cBhvr>
                                      <p:to>
                                        <a:schemeClr val="tx1"/>
                                      </p:to>
                                    </p:animClr>
                                    <p:set>
                                      <p:cBhvr>
                                        <p:cTn id="489" dur="500" fill="hold"/>
                                        <p:tgtEl>
                                          <p:spTgt spid="3366"/>
                                        </p:tgtEl>
                                        <p:attrNameLst>
                                          <p:attrName>fill.type</p:attrName>
                                        </p:attrNameLst>
                                      </p:cBhvr>
                                      <p:to>
                                        <p:strVal val="solid"/>
                                      </p:to>
                                    </p:set>
                                    <p:set>
                                      <p:cBhvr>
                                        <p:cTn id="490" dur="500" fill="hold"/>
                                        <p:tgtEl>
                                          <p:spTgt spid="3366"/>
                                        </p:tgtEl>
                                        <p:attrNameLst>
                                          <p:attrName>fill.on</p:attrName>
                                        </p:attrNameLst>
                                      </p:cBhvr>
                                      <p:to>
                                        <p:strVal val="true"/>
                                      </p:to>
                                    </p:set>
                                  </p:childTnLst>
                                </p:cTn>
                              </p:par>
                              <p:par>
                                <p:cTn id="491" presetID="1" presetClass="emph" presetSubtype="2" fill="hold" nodeType="withEffect">
                                  <p:stCondLst>
                                    <p:cond delay="0"/>
                                  </p:stCondLst>
                                  <p:childTnLst>
                                    <p:animClr clrSpc="rgb" dir="cw">
                                      <p:cBhvr>
                                        <p:cTn id="492" dur="500" fill="hold"/>
                                        <p:tgtEl>
                                          <p:spTgt spid="3367"/>
                                        </p:tgtEl>
                                        <p:attrNameLst>
                                          <p:attrName>fillcolor</p:attrName>
                                        </p:attrNameLst>
                                      </p:cBhvr>
                                      <p:to>
                                        <a:schemeClr val="tx1"/>
                                      </p:to>
                                    </p:animClr>
                                    <p:set>
                                      <p:cBhvr>
                                        <p:cTn id="493" dur="500" fill="hold"/>
                                        <p:tgtEl>
                                          <p:spTgt spid="3367"/>
                                        </p:tgtEl>
                                        <p:attrNameLst>
                                          <p:attrName>fill.type</p:attrName>
                                        </p:attrNameLst>
                                      </p:cBhvr>
                                      <p:to>
                                        <p:strVal val="solid"/>
                                      </p:to>
                                    </p:set>
                                    <p:set>
                                      <p:cBhvr>
                                        <p:cTn id="494" dur="500" fill="hold"/>
                                        <p:tgtEl>
                                          <p:spTgt spid="3367"/>
                                        </p:tgtEl>
                                        <p:attrNameLst>
                                          <p:attrName>fill.on</p:attrName>
                                        </p:attrNameLst>
                                      </p:cBhvr>
                                      <p:to>
                                        <p:strVal val="true"/>
                                      </p:to>
                                    </p:set>
                                  </p:childTnLst>
                                </p:cTn>
                              </p:par>
                              <p:par>
                                <p:cTn id="495" presetID="3" presetClass="emph" presetSubtype="2" fill="hold" grpId="0" nodeType="withEffect">
                                  <p:stCondLst>
                                    <p:cond delay="0"/>
                                  </p:stCondLst>
                                  <p:childTnLst>
                                    <p:animClr clrSpc="rgb" dir="cw">
                                      <p:cBhvr override="childStyle">
                                        <p:cTn id="496" dur="500" fill="hold"/>
                                        <p:tgtEl>
                                          <p:spTgt spid="3362"/>
                                        </p:tgtEl>
                                        <p:attrNameLst>
                                          <p:attrName>style.color</p:attrName>
                                        </p:attrNameLst>
                                      </p:cBhvr>
                                      <p:to>
                                        <a:schemeClr val="tx1"/>
                                      </p:to>
                                    </p:animClr>
                                  </p:childTnLst>
                                </p:cTn>
                              </p:par>
                              <p:par>
                                <p:cTn id="497" presetID="3" presetClass="emph" presetSubtype="2" fill="hold" grpId="0" nodeType="withEffect">
                                  <p:stCondLst>
                                    <p:cond delay="0"/>
                                  </p:stCondLst>
                                  <p:childTnLst>
                                    <p:animClr clrSpc="rgb" dir="cw">
                                      <p:cBhvr override="childStyle">
                                        <p:cTn id="498" dur="500" fill="hold"/>
                                        <p:tgtEl>
                                          <p:spTgt spid="3363"/>
                                        </p:tgtEl>
                                        <p:attrNameLst>
                                          <p:attrName>style.color</p:attrName>
                                        </p:attrNameLst>
                                      </p:cBhvr>
                                      <p:to>
                                        <a:schemeClr val="tx1"/>
                                      </p:to>
                                    </p:animClr>
                                  </p:childTnLst>
                                </p:cTn>
                              </p:par>
                              <p:par>
                                <p:cTn id="499" presetID="3" presetClass="emph" presetSubtype="2" fill="hold" grpId="0" nodeType="withEffect">
                                  <p:stCondLst>
                                    <p:cond delay="0"/>
                                  </p:stCondLst>
                                  <p:childTnLst>
                                    <p:animClr clrSpc="rgb" dir="cw">
                                      <p:cBhvr override="childStyle">
                                        <p:cTn id="500" dur="500" fill="hold"/>
                                        <p:tgtEl>
                                          <p:spTgt spid="3364"/>
                                        </p:tgtEl>
                                        <p:attrNameLst>
                                          <p:attrName>style.color</p:attrName>
                                        </p:attrNameLst>
                                      </p:cBhvr>
                                      <p:to>
                                        <a:schemeClr val="tx1"/>
                                      </p:to>
                                    </p:animClr>
                                  </p:childTnLst>
                                </p:cTn>
                              </p:par>
                              <p:par>
                                <p:cTn id="501" presetID="3" presetClass="emph" presetSubtype="2" fill="hold" grpId="0" nodeType="withEffect">
                                  <p:stCondLst>
                                    <p:cond delay="0"/>
                                  </p:stCondLst>
                                  <p:childTnLst>
                                    <p:animClr clrSpc="rgb" dir="cw">
                                      <p:cBhvr override="childStyle">
                                        <p:cTn id="502" dur="500" fill="hold"/>
                                        <p:tgtEl>
                                          <p:spTgt spid="3365"/>
                                        </p:tgtEl>
                                        <p:attrNameLst>
                                          <p:attrName>style.color</p:attrName>
                                        </p:attrNameLst>
                                      </p:cBhvr>
                                      <p:to>
                                        <a:schemeClr val="tx1"/>
                                      </p:to>
                                    </p:animClr>
                                  </p:childTnLst>
                                </p:cTn>
                              </p:par>
                              <p:par>
                                <p:cTn id="503" presetID="3" presetClass="emph" presetSubtype="2" fill="hold" grpId="0" nodeType="withEffect">
                                  <p:stCondLst>
                                    <p:cond delay="0"/>
                                  </p:stCondLst>
                                  <p:childTnLst>
                                    <p:animClr clrSpc="rgb" dir="cw">
                                      <p:cBhvr override="childStyle">
                                        <p:cTn id="504" dur="500" fill="hold"/>
                                        <p:tgtEl>
                                          <p:spTgt spid="3366"/>
                                        </p:tgtEl>
                                        <p:attrNameLst>
                                          <p:attrName>style.color</p:attrName>
                                        </p:attrNameLst>
                                      </p:cBhvr>
                                      <p:to>
                                        <a:schemeClr val="tx1"/>
                                      </p:to>
                                    </p:animClr>
                                  </p:childTnLst>
                                </p:cTn>
                              </p:par>
                              <p:par>
                                <p:cTn id="505" presetID="3" presetClass="emph" presetSubtype="2" fill="hold" grpId="0" nodeType="withEffect">
                                  <p:stCondLst>
                                    <p:cond delay="0"/>
                                  </p:stCondLst>
                                  <p:childTnLst>
                                    <p:animClr clrSpc="rgb" dir="cw">
                                      <p:cBhvr override="childStyle">
                                        <p:cTn id="506" dur="500" fill="hold"/>
                                        <p:tgtEl>
                                          <p:spTgt spid="3367"/>
                                        </p:tgtEl>
                                        <p:attrNameLst>
                                          <p:attrName>style.color</p:attrName>
                                        </p:attrNameLst>
                                      </p:cBhvr>
                                      <p:to>
                                        <a:schemeClr val="tx1"/>
                                      </p:to>
                                    </p:animClr>
                                  </p:childTnLst>
                                </p:cTn>
                              </p:par>
                              <p:par>
                                <p:cTn id="507" presetID="63" presetClass="path" presetSubtype="0" accel="50000" decel="50000" fill="hold" nodeType="withEffect">
                                  <p:stCondLst>
                                    <p:cond delay="0"/>
                                  </p:stCondLst>
                                  <p:childTnLst>
                                    <p:animMotion origin="layout" path="M 3.33333E-6 -3.72803E-6 L 0.9875 -3.72803E-6 " pathEditMode="relative" rAng="0" ptsTypes="AA">
                                      <p:cBhvr>
                                        <p:cTn id="508" dur="500" fill="hold"/>
                                        <p:tgtEl>
                                          <p:spTgt spid="7"/>
                                        </p:tgtEl>
                                        <p:attrNameLst>
                                          <p:attrName>ppt_x</p:attrName>
                                          <p:attrName>ppt_y</p:attrName>
                                        </p:attrNameLst>
                                      </p:cBhvr>
                                      <p:rCtr x="49375" y="0"/>
                                    </p:animMotion>
                                  </p:childTnLst>
                                  <p:subTnLst>
                                    <p:audio>
                                      <p:cMediaNode>
                                        <p:cTn display="0" masterRel="sameClick">
                                          <p:stCondLst>
                                            <p:cond evt="begin" delay="0">
                                              <p:tn val="507"/>
                                            </p:cond>
                                          </p:stCondLst>
                                          <p:endCondLst>
                                            <p:cond evt="onStopAudio" delay="0">
                                              <p:tgtEl>
                                                <p:sldTgt/>
                                              </p:tgtEl>
                                            </p:cond>
                                          </p:endCondLst>
                                        </p:cTn>
                                        <p:tgtEl>
                                          <p:sndTgt r:embed="rId2" name="chimes.wav"/>
                                        </p:tgtEl>
                                      </p:cMediaNode>
                                    </p:audio>
                                  </p:subTnLst>
                                </p:cTn>
                              </p:par>
                            </p:childTnLst>
                          </p:cTn>
                        </p:par>
                      </p:childTnLst>
                    </p:cTn>
                  </p:par>
                  <p:par>
                    <p:cTn id="509" fill="hold" nodeType="clickPar">
                      <p:stCondLst>
                        <p:cond delay="indefinite"/>
                      </p:stCondLst>
                      <p:childTnLst>
                        <p:par>
                          <p:cTn id="510" fill="hold" nodeType="withGroup">
                            <p:stCondLst>
                              <p:cond delay="0"/>
                            </p:stCondLst>
                            <p:childTnLst>
                              <p:par>
                                <p:cTn id="511" presetID="53" presetClass="exit" presetSubtype="0" fill="hold" nodeType="clickEffect">
                                  <p:stCondLst>
                                    <p:cond delay="0"/>
                                  </p:stCondLst>
                                  <p:childTnLst>
                                    <p:anim calcmode="lin" valueType="num">
                                      <p:cBhvr>
                                        <p:cTn id="512" dur="500"/>
                                        <p:tgtEl>
                                          <p:spTgt spid="7"/>
                                        </p:tgtEl>
                                        <p:attrNameLst>
                                          <p:attrName>ppt_w</p:attrName>
                                        </p:attrNameLst>
                                      </p:cBhvr>
                                      <p:tavLst>
                                        <p:tav tm="0">
                                          <p:val>
                                            <p:strVal val="ppt_w"/>
                                          </p:val>
                                        </p:tav>
                                        <p:tav tm="100000">
                                          <p:val>
                                            <p:fltVal val="0"/>
                                          </p:val>
                                        </p:tav>
                                      </p:tavLst>
                                    </p:anim>
                                    <p:anim calcmode="lin" valueType="num">
                                      <p:cBhvr>
                                        <p:cTn id="513" dur="500"/>
                                        <p:tgtEl>
                                          <p:spTgt spid="7"/>
                                        </p:tgtEl>
                                        <p:attrNameLst>
                                          <p:attrName>ppt_h</p:attrName>
                                        </p:attrNameLst>
                                      </p:cBhvr>
                                      <p:tavLst>
                                        <p:tav tm="0">
                                          <p:val>
                                            <p:strVal val="ppt_h"/>
                                          </p:val>
                                        </p:tav>
                                        <p:tav tm="100000">
                                          <p:val>
                                            <p:fltVal val="0"/>
                                          </p:val>
                                        </p:tav>
                                      </p:tavLst>
                                    </p:anim>
                                    <p:animEffect transition="out" filter="fade">
                                      <p:cBhvr>
                                        <p:cTn id="514" dur="500"/>
                                        <p:tgtEl>
                                          <p:spTgt spid="7"/>
                                        </p:tgtEl>
                                      </p:cBhvr>
                                    </p:animEffect>
                                    <p:set>
                                      <p:cBhvr>
                                        <p:cTn id="51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11"/>
                                            </p:cond>
                                          </p:stCondLst>
                                          <p:endCondLst>
                                            <p:cond evt="onStopAudio" delay="0">
                                              <p:tgtEl>
                                                <p:sldTgt/>
                                              </p:tgtEl>
                                            </p:cond>
                                          </p:endCondLst>
                                        </p:cTn>
                                        <p:tgtEl>
                                          <p:sndTgt r:embed="rId3" name="RINGIN.WAV"/>
                                        </p:tgtEl>
                                      </p:cMediaNode>
                                    </p:audio>
                                  </p:subTnLst>
                                </p:cTn>
                              </p:par>
                              <p:par>
                                <p:cTn id="516" presetID="3" presetClass="emph" presetSubtype="2" fill="hold" grpId="1" nodeType="withEffect">
                                  <p:stCondLst>
                                    <p:cond delay="0"/>
                                  </p:stCondLst>
                                  <p:childTnLst>
                                    <p:animClr clrSpc="rgb" dir="cw">
                                      <p:cBhvr override="childStyle">
                                        <p:cTn id="517" dur="500" fill="hold"/>
                                        <p:tgtEl>
                                          <p:spTgt spid="3362"/>
                                        </p:tgtEl>
                                        <p:attrNameLst>
                                          <p:attrName>style.color</p:attrName>
                                        </p:attrNameLst>
                                      </p:cBhvr>
                                      <p:to>
                                        <a:schemeClr val="bg1"/>
                                      </p:to>
                                    </p:animClr>
                                  </p:childTnLst>
                                </p:cTn>
                              </p:par>
                              <p:par>
                                <p:cTn id="518" presetID="3" presetClass="emph" presetSubtype="2" fill="hold" grpId="1" nodeType="withEffect">
                                  <p:stCondLst>
                                    <p:cond delay="0"/>
                                  </p:stCondLst>
                                  <p:childTnLst>
                                    <p:animClr clrSpc="rgb" dir="cw">
                                      <p:cBhvr override="childStyle">
                                        <p:cTn id="519" dur="500" fill="hold"/>
                                        <p:tgtEl>
                                          <p:spTgt spid="3363"/>
                                        </p:tgtEl>
                                        <p:attrNameLst>
                                          <p:attrName>style.color</p:attrName>
                                        </p:attrNameLst>
                                      </p:cBhvr>
                                      <p:to>
                                        <a:schemeClr val="bg1"/>
                                      </p:to>
                                    </p:animClr>
                                  </p:childTnLst>
                                </p:cTn>
                              </p:par>
                              <p:par>
                                <p:cTn id="520" presetID="3" presetClass="emph" presetSubtype="2" fill="hold" grpId="1" nodeType="withEffect">
                                  <p:stCondLst>
                                    <p:cond delay="0"/>
                                  </p:stCondLst>
                                  <p:childTnLst>
                                    <p:animClr clrSpc="rgb" dir="cw">
                                      <p:cBhvr override="childStyle">
                                        <p:cTn id="521" dur="500" fill="hold"/>
                                        <p:tgtEl>
                                          <p:spTgt spid="3364"/>
                                        </p:tgtEl>
                                        <p:attrNameLst>
                                          <p:attrName>style.color</p:attrName>
                                        </p:attrNameLst>
                                      </p:cBhvr>
                                      <p:to>
                                        <a:schemeClr val="bg1"/>
                                      </p:to>
                                    </p:animClr>
                                  </p:childTnLst>
                                </p:cTn>
                              </p:par>
                              <p:par>
                                <p:cTn id="522" presetID="3" presetClass="emph" presetSubtype="2" fill="hold" grpId="1" nodeType="withEffect">
                                  <p:stCondLst>
                                    <p:cond delay="0"/>
                                  </p:stCondLst>
                                  <p:childTnLst>
                                    <p:animClr clrSpc="rgb" dir="cw">
                                      <p:cBhvr override="childStyle">
                                        <p:cTn id="523" dur="500" fill="hold"/>
                                        <p:tgtEl>
                                          <p:spTgt spid="3365"/>
                                        </p:tgtEl>
                                        <p:attrNameLst>
                                          <p:attrName>style.color</p:attrName>
                                        </p:attrNameLst>
                                      </p:cBhvr>
                                      <p:to>
                                        <a:schemeClr val="bg1"/>
                                      </p:to>
                                    </p:animClr>
                                  </p:childTnLst>
                                </p:cTn>
                              </p:par>
                              <p:par>
                                <p:cTn id="524" presetID="3" presetClass="emph" presetSubtype="2" fill="hold" grpId="1" nodeType="withEffect">
                                  <p:stCondLst>
                                    <p:cond delay="0"/>
                                  </p:stCondLst>
                                  <p:childTnLst>
                                    <p:animClr clrSpc="rgb" dir="cw">
                                      <p:cBhvr override="childStyle">
                                        <p:cTn id="525" dur="500" fill="hold"/>
                                        <p:tgtEl>
                                          <p:spTgt spid="3366"/>
                                        </p:tgtEl>
                                        <p:attrNameLst>
                                          <p:attrName>style.color</p:attrName>
                                        </p:attrNameLst>
                                      </p:cBhvr>
                                      <p:to>
                                        <a:schemeClr val="bg1"/>
                                      </p:to>
                                    </p:animClr>
                                  </p:childTnLst>
                                </p:cTn>
                              </p:par>
                              <p:par>
                                <p:cTn id="526" presetID="3" presetClass="emph" presetSubtype="2" fill="hold" grpId="1" nodeType="withEffect">
                                  <p:stCondLst>
                                    <p:cond delay="0"/>
                                  </p:stCondLst>
                                  <p:childTnLst>
                                    <p:animClr clrSpc="rgb" dir="cw">
                                      <p:cBhvr override="childStyle">
                                        <p:cTn id="527" dur="500" fill="hold"/>
                                        <p:tgtEl>
                                          <p:spTgt spid="3367"/>
                                        </p:tgtEl>
                                        <p:attrNameLst>
                                          <p:attrName>style.color</p:attrName>
                                        </p:attrNameLst>
                                      </p:cBhvr>
                                      <p:to>
                                        <a:schemeClr val="bg1"/>
                                      </p:to>
                                    </p:animClr>
                                  </p:childTnLst>
                                </p:cTn>
                              </p:par>
                            </p:childTnLst>
                          </p:cTn>
                        </p:par>
                      </p:childTnLst>
                    </p:cTn>
                  </p:par>
                </p:childTnLst>
              </p:cTn>
              <p:nextCondLst>
                <p:cond evt="onClick" delay="0">
                  <p:tgtEl>
                    <p:spTgt spid="3456"/>
                  </p:tgtEl>
                </p:cond>
              </p:nextCondLst>
            </p:seq>
            <p:seq concurrent="1" nextAc="seek">
              <p:cTn id="528" restart="whenNotActive" fill="hold" evtFilter="cancelBubble" nodeType="interactiveSeq">
                <p:stCondLst>
                  <p:cond evt="onClick" delay="0">
                    <p:tgtEl>
                      <p:spTgt spid="3268"/>
                    </p:tgtEl>
                  </p:cond>
                </p:stCondLst>
                <p:endSync evt="end" delay="0">
                  <p:rtn val="all"/>
                </p:endSync>
                <p:childTnLst>
                  <p:par>
                    <p:cTn id="529" fill="hold" nodeType="clickPar">
                      <p:stCondLst>
                        <p:cond delay="0"/>
                      </p:stCondLst>
                      <p:childTnLst>
                        <p:par>
                          <p:cTn id="530" fill="hold" nodeType="withGroup">
                            <p:stCondLst>
                              <p:cond delay="0"/>
                            </p:stCondLst>
                            <p:childTnLst>
                              <p:par>
                                <p:cTn id="531" presetID="12" presetClass="entr" presetSubtype="4" fill="hold" grpId="1" nodeType="clickEffect">
                                  <p:stCondLst>
                                    <p:cond delay="0"/>
                                  </p:stCondLst>
                                  <p:childTnLst>
                                    <p:set>
                                      <p:cBhvr>
                                        <p:cTn id="532" dur="1" fill="hold">
                                          <p:stCondLst>
                                            <p:cond delay="0"/>
                                          </p:stCondLst>
                                        </p:cTn>
                                        <p:tgtEl>
                                          <p:spTgt spid="31840"/>
                                        </p:tgtEl>
                                        <p:attrNameLst>
                                          <p:attrName>style.visibility</p:attrName>
                                        </p:attrNameLst>
                                      </p:cBhvr>
                                      <p:to>
                                        <p:strVal val="visible"/>
                                      </p:to>
                                    </p:set>
                                    <p:animEffect transition="in" filter="slide(fromBottom)">
                                      <p:cBhvr>
                                        <p:cTn id="533" dur="500"/>
                                        <p:tgtEl>
                                          <p:spTgt spid="31840"/>
                                        </p:tgtEl>
                                      </p:cBhvr>
                                    </p:animEffect>
                                  </p:childTnLst>
                                  <p:subTnLst>
                                    <p:audio>
                                      <p:cMediaNode>
                                        <p:cTn display="0" masterRel="sameClick">
                                          <p:stCondLst>
                                            <p:cond evt="begin" delay="0">
                                              <p:tn val="531"/>
                                            </p:cond>
                                          </p:stCondLst>
                                          <p:endCondLst>
                                            <p:cond evt="onStopAudio" delay="0">
                                              <p:tgtEl>
                                                <p:sldTgt/>
                                              </p:tgtEl>
                                            </p:cond>
                                          </p:endCondLst>
                                        </p:cTn>
                                        <p:tgtEl>
                                          <p:sndTgt r:embed="rId2" name="chimes.wav"/>
                                        </p:tgtEl>
                                      </p:cMediaNode>
                                    </p:audio>
                                  </p:subTnLst>
                                </p:cTn>
                              </p:par>
                              <p:par>
                                <p:cTn id="534" presetID="3" presetClass="emph" presetSubtype="2" repeatCount="indefinite" fill="hold" grpId="0" nodeType="withEffect">
                                  <p:stCondLst>
                                    <p:cond delay="0"/>
                                  </p:stCondLst>
                                  <p:childTnLst>
                                    <p:animClr clrSpc="rgb" dir="cw">
                                      <p:cBhvr override="childStyle">
                                        <p:cTn id="535" dur="1000" fill="hold"/>
                                        <p:tgtEl>
                                          <p:spTgt spid="31840"/>
                                        </p:tgtEl>
                                        <p:attrNameLst>
                                          <p:attrName>style.color</p:attrName>
                                        </p:attrNameLst>
                                      </p:cBhvr>
                                      <p:to>
                                        <a:srgbClr val="009900"/>
                                      </p:to>
                                    </p:animClr>
                                  </p:childTnLst>
                                </p:cTn>
                              </p:par>
                            </p:childTnLst>
                          </p:cTn>
                        </p:par>
                      </p:childTnLst>
                    </p:cTn>
                  </p:par>
                  <p:par>
                    <p:cTn id="536" fill="hold" nodeType="clickPar">
                      <p:stCondLst>
                        <p:cond delay="indefinite"/>
                      </p:stCondLst>
                      <p:childTnLst>
                        <p:par>
                          <p:cTn id="537" fill="hold" nodeType="withGroup">
                            <p:stCondLst>
                              <p:cond delay="0"/>
                            </p:stCondLst>
                            <p:childTnLst>
                              <p:par>
                                <p:cTn id="538" presetID="12" presetClass="exit" presetSubtype="4" fill="hold" grpId="2" nodeType="clickEffect">
                                  <p:stCondLst>
                                    <p:cond delay="0"/>
                                  </p:stCondLst>
                                  <p:childTnLst>
                                    <p:animEffect transition="out" filter="slide(fromBottom)">
                                      <p:cBhvr>
                                        <p:cTn id="539" dur="500"/>
                                        <p:tgtEl>
                                          <p:spTgt spid="31840"/>
                                        </p:tgtEl>
                                      </p:cBhvr>
                                    </p:animEffect>
                                    <p:set>
                                      <p:cBhvr>
                                        <p:cTn id="540" dur="1" fill="hold">
                                          <p:stCondLst>
                                            <p:cond delay="499"/>
                                          </p:stCondLst>
                                        </p:cTn>
                                        <p:tgtEl>
                                          <p:spTgt spid="31840"/>
                                        </p:tgtEl>
                                        <p:attrNameLst>
                                          <p:attrName>style.visibility</p:attrName>
                                        </p:attrNameLst>
                                      </p:cBhvr>
                                      <p:to>
                                        <p:strVal val="hidden"/>
                                      </p:to>
                                    </p:set>
                                  </p:childTnLst>
                                  <p:subTnLst>
                                    <p:audio>
                                      <p:cMediaNode>
                                        <p:cTn display="0" masterRel="sameClick">
                                          <p:stCondLst>
                                            <p:cond evt="begin" delay="0">
                                              <p:tn val="538"/>
                                            </p:cond>
                                          </p:stCondLst>
                                          <p:endCondLst>
                                            <p:cond evt="onStopAudio" delay="0">
                                              <p:tgtEl>
                                                <p:sldTgt/>
                                              </p:tgtEl>
                                            </p:cond>
                                          </p:endCondLst>
                                        </p:cTn>
                                        <p:tgtEl>
                                          <p:sndTgt r:embed="rId3" name="RINGIN.WAV"/>
                                        </p:tgtEl>
                                      </p:cMediaNode>
                                    </p:audio>
                                  </p:subTnLst>
                                </p:cTn>
                              </p:par>
                              <p:par>
                                <p:cTn id="541" presetID="1" presetClass="emph" presetSubtype="2" fill="hold" nodeType="withEffect">
                                  <p:stCondLst>
                                    <p:cond delay="0"/>
                                  </p:stCondLst>
                                  <p:childTnLst>
                                    <p:animClr clrSpc="rgb" dir="cw">
                                      <p:cBhvr>
                                        <p:cTn id="542" dur="500" fill="hold"/>
                                        <p:tgtEl>
                                          <p:spTgt spid="3291"/>
                                        </p:tgtEl>
                                        <p:attrNameLst>
                                          <p:attrName>fillcolor</p:attrName>
                                        </p:attrNameLst>
                                      </p:cBhvr>
                                      <p:to>
                                        <a:schemeClr val="accent2"/>
                                      </p:to>
                                    </p:animClr>
                                    <p:set>
                                      <p:cBhvr>
                                        <p:cTn id="543" dur="500" fill="hold"/>
                                        <p:tgtEl>
                                          <p:spTgt spid="3291"/>
                                        </p:tgtEl>
                                        <p:attrNameLst>
                                          <p:attrName>fill.type</p:attrName>
                                        </p:attrNameLst>
                                      </p:cBhvr>
                                      <p:to>
                                        <p:strVal val="solid"/>
                                      </p:to>
                                    </p:set>
                                    <p:set>
                                      <p:cBhvr>
                                        <p:cTn id="544" dur="500" fill="hold"/>
                                        <p:tgtEl>
                                          <p:spTgt spid="3291"/>
                                        </p:tgtEl>
                                        <p:attrNameLst>
                                          <p:attrName>fill.on</p:attrName>
                                        </p:attrNameLst>
                                      </p:cBhvr>
                                      <p:to>
                                        <p:strVal val="true"/>
                                      </p:to>
                                    </p:set>
                                  </p:childTnLst>
                                </p:cTn>
                              </p:par>
                              <p:par>
                                <p:cTn id="545" presetID="1" presetClass="emph" presetSubtype="2" fill="hold" nodeType="withEffect">
                                  <p:stCondLst>
                                    <p:cond delay="0"/>
                                  </p:stCondLst>
                                  <p:childTnLst>
                                    <p:animClr clrSpc="rgb" dir="cw">
                                      <p:cBhvr>
                                        <p:cTn id="546" dur="500" fill="hold"/>
                                        <p:tgtEl>
                                          <p:spTgt spid="3306"/>
                                        </p:tgtEl>
                                        <p:attrNameLst>
                                          <p:attrName>fillcolor</p:attrName>
                                        </p:attrNameLst>
                                      </p:cBhvr>
                                      <p:to>
                                        <a:schemeClr val="accent2"/>
                                      </p:to>
                                    </p:animClr>
                                    <p:set>
                                      <p:cBhvr>
                                        <p:cTn id="547" dur="500" fill="hold"/>
                                        <p:tgtEl>
                                          <p:spTgt spid="3306"/>
                                        </p:tgtEl>
                                        <p:attrNameLst>
                                          <p:attrName>fill.type</p:attrName>
                                        </p:attrNameLst>
                                      </p:cBhvr>
                                      <p:to>
                                        <p:strVal val="solid"/>
                                      </p:to>
                                    </p:set>
                                    <p:set>
                                      <p:cBhvr>
                                        <p:cTn id="548" dur="500" fill="hold"/>
                                        <p:tgtEl>
                                          <p:spTgt spid="3306"/>
                                        </p:tgtEl>
                                        <p:attrNameLst>
                                          <p:attrName>fill.on</p:attrName>
                                        </p:attrNameLst>
                                      </p:cBhvr>
                                      <p:to>
                                        <p:strVal val="true"/>
                                      </p:to>
                                    </p:set>
                                  </p:childTnLst>
                                </p:cTn>
                              </p:par>
                              <p:par>
                                <p:cTn id="549" presetID="1" presetClass="emph" presetSubtype="2" fill="hold" nodeType="withEffect">
                                  <p:stCondLst>
                                    <p:cond delay="0"/>
                                  </p:stCondLst>
                                  <p:childTnLst>
                                    <p:animClr clrSpc="rgb" dir="cw">
                                      <p:cBhvr>
                                        <p:cTn id="550" dur="500" fill="hold"/>
                                        <p:tgtEl>
                                          <p:spTgt spid="3321"/>
                                        </p:tgtEl>
                                        <p:attrNameLst>
                                          <p:attrName>fillcolor</p:attrName>
                                        </p:attrNameLst>
                                      </p:cBhvr>
                                      <p:to>
                                        <a:schemeClr val="accent2"/>
                                      </p:to>
                                    </p:animClr>
                                    <p:set>
                                      <p:cBhvr>
                                        <p:cTn id="551" dur="500" fill="hold"/>
                                        <p:tgtEl>
                                          <p:spTgt spid="3321"/>
                                        </p:tgtEl>
                                        <p:attrNameLst>
                                          <p:attrName>fill.type</p:attrName>
                                        </p:attrNameLst>
                                      </p:cBhvr>
                                      <p:to>
                                        <p:strVal val="solid"/>
                                      </p:to>
                                    </p:set>
                                    <p:set>
                                      <p:cBhvr>
                                        <p:cTn id="552" dur="500" fill="hold"/>
                                        <p:tgtEl>
                                          <p:spTgt spid="3321"/>
                                        </p:tgtEl>
                                        <p:attrNameLst>
                                          <p:attrName>fill.on</p:attrName>
                                        </p:attrNameLst>
                                      </p:cBhvr>
                                      <p:to>
                                        <p:strVal val="true"/>
                                      </p:to>
                                    </p:set>
                                  </p:childTnLst>
                                </p:cTn>
                              </p:par>
                              <p:par>
                                <p:cTn id="553" presetID="1" presetClass="emph" presetSubtype="2" fill="hold" nodeType="withEffect">
                                  <p:stCondLst>
                                    <p:cond delay="0"/>
                                  </p:stCondLst>
                                  <p:childTnLst>
                                    <p:animClr clrSpc="rgb" dir="cw">
                                      <p:cBhvr>
                                        <p:cTn id="554" dur="500" fill="hold"/>
                                        <p:tgtEl>
                                          <p:spTgt spid="3336"/>
                                        </p:tgtEl>
                                        <p:attrNameLst>
                                          <p:attrName>fillcolor</p:attrName>
                                        </p:attrNameLst>
                                      </p:cBhvr>
                                      <p:to>
                                        <a:schemeClr val="accent2"/>
                                      </p:to>
                                    </p:animClr>
                                    <p:set>
                                      <p:cBhvr>
                                        <p:cTn id="555" dur="500" fill="hold"/>
                                        <p:tgtEl>
                                          <p:spTgt spid="3336"/>
                                        </p:tgtEl>
                                        <p:attrNameLst>
                                          <p:attrName>fill.type</p:attrName>
                                        </p:attrNameLst>
                                      </p:cBhvr>
                                      <p:to>
                                        <p:strVal val="solid"/>
                                      </p:to>
                                    </p:set>
                                    <p:set>
                                      <p:cBhvr>
                                        <p:cTn id="556" dur="500" fill="hold"/>
                                        <p:tgtEl>
                                          <p:spTgt spid="3336"/>
                                        </p:tgtEl>
                                        <p:attrNameLst>
                                          <p:attrName>fill.on</p:attrName>
                                        </p:attrNameLst>
                                      </p:cBhvr>
                                      <p:to>
                                        <p:strVal val="true"/>
                                      </p:to>
                                    </p:set>
                                  </p:childTnLst>
                                </p:cTn>
                              </p:par>
                              <p:par>
                                <p:cTn id="557" presetID="1" presetClass="emph" presetSubtype="2" fill="hold" nodeType="withEffect">
                                  <p:stCondLst>
                                    <p:cond delay="0"/>
                                  </p:stCondLst>
                                  <p:childTnLst>
                                    <p:animClr clrSpc="rgb" dir="cw">
                                      <p:cBhvr>
                                        <p:cTn id="558" dur="500" fill="hold"/>
                                        <p:tgtEl>
                                          <p:spTgt spid="3351"/>
                                        </p:tgtEl>
                                        <p:attrNameLst>
                                          <p:attrName>fillcolor</p:attrName>
                                        </p:attrNameLst>
                                      </p:cBhvr>
                                      <p:to>
                                        <a:schemeClr val="accent2"/>
                                      </p:to>
                                    </p:animClr>
                                    <p:set>
                                      <p:cBhvr>
                                        <p:cTn id="559" dur="500" fill="hold"/>
                                        <p:tgtEl>
                                          <p:spTgt spid="3351"/>
                                        </p:tgtEl>
                                        <p:attrNameLst>
                                          <p:attrName>fill.type</p:attrName>
                                        </p:attrNameLst>
                                      </p:cBhvr>
                                      <p:to>
                                        <p:strVal val="solid"/>
                                      </p:to>
                                    </p:set>
                                    <p:set>
                                      <p:cBhvr>
                                        <p:cTn id="560" dur="500" fill="hold"/>
                                        <p:tgtEl>
                                          <p:spTgt spid="3351"/>
                                        </p:tgtEl>
                                        <p:attrNameLst>
                                          <p:attrName>fill.on</p:attrName>
                                        </p:attrNameLst>
                                      </p:cBhvr>
                                      <p:to>
                                        <p:strVal val="true"/>
                                      </p:to>
                                    </p:set>
                                  </p:childTnLst>
                                </p:cTn>
                              </p:par>
                              <p:par>
                                <p:cTn id="561" presetID="1" presetClass="emph" presetSubtype="2" fill="hold" nodeType="withEffect">
                                  <p:stCondLst>
                                    <p:cond delay="0"/>
                                  </p:stCondLst>
                                  <p:childTnLst>
                                    <p:animClr clrSpc="rgb" dir="cw">
                                      <p:cBhvr>
                                        <p:cTn id="562" dur="500" fill="hold"/>
                                        <p:tgtEl>
                                          <p:spTgt spid="3366"/>
                                        </p:tgtEl>
                                        <p:attrNameLst>
                                          <p:attrName>fillcolor</p:attrName>
                                        </p:attrNameLst>
                                      </p:cBhvr>
                                      <p:to>
                                        <a:schemeClr val="accent2"/>
                                      </p:to>
                                    </p:animClr>
                                    <p:set>
                                      <p:cBhvr>
                                        <p:cTn id="563" dur="500" fill="hold"/>
                                        <p:tgtEl>
                                          <p:spTgt spid="3366"/>
                                        </p:tgtEl>
                                        <p:attrNameLst>
                                          <p:attrName>fill.type</p:attrName>
                                        </p:attrNameLst>
                                      </p:cBhvr>
                                      <p:to>
                                        <p:strVal val="solid"/>
                                      </p:to>
                                    </p:set>
                                    <p:set>
                                      <p:cBhvr>
                                        <p:cTn id="564" dur="500" fill="hold"/>
                                        <p:tgtEl>
                                          <p:spTgt spid="3366"/>
                                        </p:tgtEl>
                                        <p:attrNameLst>
                                          <p:attrName>fill.on</p:attrName>
                                        </p:attrNameLst>
                                      </p:cBhvr>
                                      <p:to>
                                        <p:strVal val="true"/>
                                      </p:to>
                                    </p:set>
                                  </p:childTnLst>
                                </p:cTn>
                              </p:par>
                              <p:par>
                                <p:cTn id="565" presetID="3" presetClass="emph" presetSubtype="2" fill="hold" grpId="2" nodeType="withEffect">
                                  <p:stCondLst>
                                    <p:cond delay="0"/>
                                  </p:stCondLst>
                                  <p:childTnLst>
                                    <p:animClr clrSpc="rgb" dir="cw">
                                      <p:cBhvr override="childStyle">
                                        <p:cTn id="566" dur="500" fill="hold"/>
                                        <p:tgtEl>
                                          <p:spTgt spid="3291"/>
                                        </p:tgtEl>
                                        <p:attrNameLst>
                                          <p:attrName>style.color</p:attrName>
                                        </p:attrNameLst>
                                      </p:cBhvr>
                                      <p:to>
                                        <a:srgbClr val="FFFF00"/>
                                      </p:to>
                                    </p:animClr>
                                  </p:childTnLst>
                                </p:cTn>
                              </p:par>
                              <p:par>
                                <p:cTn id="567" presetID="3" presetClass="emph" presetSubtype="2" fill="hold" grpId="2" nodeType="withEffect">
                                  <p:stCondLst>
                                    <p:cond delay="0"/>
                                  </p:stCondLst>
                                  <p:childTnLst>
                                    <p:animClr clrSpc="rgb" dir="cw">
                                      <p:cBhvr override="childStyle">
                                        <p:cTn id="568" dur="500" fill="hold"/>
                                        <p:tgtEl>
                                          <p:spTgt spid="3306"/>
                                        </p:tgtEl>
                                        <p:attrNameLst>
                                          <p:attrName>style.color</p:attrName>
                                        </p:attrNameLst>
                                      </p:cBhvr>
                                      <p:to>
                                        <a:srgbClr val="FFFF00"/>
                                      </p:to>
                                    </p:animClr>
                                  </p:childTnLst>
                                </p:cTn>
                              </p:par>
                              <p:par>
                                <p:cTn id="569" presetID="3" presetClass="emph" presetSubtype="2" fill="hold" grpId="2" nodeType="withEffect">
                                  <p:stCondLst>
                                    <p:cond delay="0"/>
                                  </p:stCondLst>
                                  <p:childTnLst>
                                    <p:animClr clrSpc="rgb" dir="cw">
                                      <p:cBhvr override="childStyle">
                                        <p:cTn id="570" dur="500" fill="hold"/>
                                        <p:tgtEl>
                                          <p:spTgt spid="3321"/>
                                        </p:tgtEl>
                                        <p:attrNameLst>
                                          <p:attrName>style.color</p:attrName>
                                        </p:attrNameLst>
                                      </p:cBhvr>
                                      <p:to>
                                        <a:srgbClr val="FFFF00"/>
                                      </p:to>
                                    </p:animClr>
                                  </p:childTnLst>
                                </p:cTn>
                              </p:par>
                              <p:par>
                                <p:cTn id="571" presetID="3" presetClass="emph" presetSubtype="2" fill="hold" grpId="2" nodeType="withEffect">
                                  <p:stCondLst>
                                    <p:cond delay="0"/>
                                  </p:stCondLst>
                                  <p:childTnLst>
                                    <p:animClr clrSpc="rgb" dir="cw">
                                      <p:cBhvr override="childStyle">
                                        <p:cTn id="572" dur="500" fill="hold"/>
                                        <p:tgtEl>
                                          <p:spTgt spid="3336"/>
                                        </p:tgtEl>
                                        <p:attrNameLst>
                                          <p:attrName>style.color</p:attrName>
                                        </p:attrNameLst>
                                      </p:cBhvr>
                                      <p:to>
                                        <a:srgbClr val="FFFF00"/>
                                      </p:to>
                                    </p:animClr>
                                  </p:childTnLst>
                                </p:cTn>
                              </p:par>
                              <p:par>
                                <p:cTn id="573" presetID="3" presetClass="emph" presetSubtype="2" fill="hold" grpId="2" nodeType="withEffect">
                                  <p:stCondLst>
                                    <p:cond delay="0"/>
                                  </p:stCondLst>
                                  <p:childTnLst>
                                    <p:animClr clrSpc="rgb" dir="cw">
                                      <p:cBhvr override="childStyle">
                                        <p:cTn id="574" dur="500" fill="hold"/>
                                        <p:tgtEl>
                                          <p:spTgt spid="3351"/>
                                        </p:tgtEl>
                                        <p:attrNameLst>
                                          <p:attrName>style.color</p:attrName>
                                        </p:attrNameLst>
                                      </p:cBhvr>
                                      <p:to>
                                        <a:srgbClr val="FFFF00"/>
                                      </p:to>
                                    </p:animClr>
                                  </p:childTnLst>
                                </p:cTn>
                              </p:par>
                              <p:par>
                                <p:cTn id="575" presetID="3" presetClass="emph" presetSubtype="2" fill="hold" grpId="2" nodeType="withEffect">
                                  <p:stCondLst>
                                    <p:cond delay="0"/>
                                  </p:stCondLst>
                                  <p:childTnLst>
                                    <p:animClr clrSpc="rgb" dir="cw">
                                      <p:cBhvr override="childStyle">
                                        <p:cTn id="576" dur="500" fill="hold"/>
                                        <p:tgtEl>
                                          <p:spTgt spid="3366"/>
                                        </p:tgtEl>
                                        <p:attrNameLst>
                                          <p:attrName>style.color</p:attrName>
                                        </p:attrNameLst>
                                      </p:cBhvr>
                                      <p:to>
                                        <a:srgbClr val="FFFF00"/>
                                      </p:to>
                                    </p:animClr>
                                  </p:childTnLst>
                                </p:cTn>
                              </p:par>
                            </p:childTnLst>
                          </p:cTn>
                        </p:par>
                      </p:childTnLst>
                    </p:cTn>
                  </p:par>
                </p:childTnLst>
              </p:cTn>
              <p:nextCondLst>
                <p:cond evt="onClick" delay="0">
                  <p:tgtEl>
                    <p:spTgt spid="3268"/>
                  </p:tgtEl>
                </p:cond>
              </p:nextCondLst>
            </p:seq>
          </p:childTnLst>
        </p:cTn>
      </p:par>
    </p:tnLst>
    <p:bldLst>
      <p:bldP spid="3291" grpId="0" animBg="1"/>
      <p:bldP spid="3291" grpId="1" animBg="1"/>
      <p:bldP spid="3291" grpId="2" animBg="1"/>
      <p:bldP spid="3292" grpId="0" animBg="1"/>
      <p:bldP spid="3292" grpId="1" animBg="1"/>
      <p:bldP spid="3293" grpId="0" animBg="1"/>
      <p:bldP spid="3293" grpId="1" animBg="1"/>
      <p:bldP spid="3294" grpId="0" animBg="1"/>
      <p:bldP spid="3294" grpId="1" animBg="1"/>
      <p:bldP spid="3295" grpId="0" animBg="1"/>
      <p:bldP spid="3295" grpId="1" animBg="1"/>
      <p:bldP spid="3296" grpId="0" animBg="1"/>
      <p:bldP spid="3296" grpId="1" animBg="1"/>
      <p:bldP spid="3302" grpId="0" animBg="1"/>
      <p:bldP spid="3302" grpId="1" animBg="1"/>
      <p:bldP spid="3303" grpId="0" animBg="1"/>
      <p:bldP spid="3303" grpId="1" animBg="1"/>
      <p:bldP spid="3304" grpId="0" animBg="1"/>
      <p:bldP spid="3304" grpId="1" animBg="1"/>
      <p:bldP spid="3305" grpId="0" animBg="1"/>
      <p:bldP spid="3305" grpId="1" animBg="1"/>
      <p:bldP spid="3306" grpId="0" animBg="1"/>
      <p:bldP spid="3306" grpId="1" animBg="1"/>
      <p:bldP spid="3306" grpId="2" animBg="1"/>
      <p:bldP spid="3307" grpId="0" animBg="1"/>
      <p:bldP spid="3307" grpId="1" animBg="1"/>
      <p:bldP spid="3308" grpId="0" animBg="1"/>
      <p:bldP spid="3308" grpId="1" animBg="1"/>
      <p:bldP spid="3309" grpId="0" animBg="1"/>
      <p:bldP spid="3309" grpId="1" animBg="1"/>
      <p:bldP spid="3310" grpId="0" animBg="1"/>
      <p:bldP spid="3310" grpId="1" animBg="1"/>
      <p:bldP spid="3311" grpId="0" animBg="1"/>
      <p:bldP spid="3311" grpId="1" animBg="1"/>
      <p:bldP spid="3312" grpId="0" animBg="1"/>
      <p:bldP spid="3312" grpId="1" animBg="1"/>
      <p:bldP spid="3318" grpId="0" animBg="1"/>
      <p:bldP spid="3318" grpId="1" animBg="1"/>
      <p:bldP spid="3319" grpId="0" animBg="1"/>
      <p:bldP spid="3319" grpId="1" animBg="1"/>
      <p:bldP spid="3320" grpId="0" animBg="1"/>
      <p:bldP spid="3320" grpId="1" animBg="1"/>
      <p:bldP spid="3321" grpId="0" animBg="1"/>
      <p:bldP spid="3321" grpId="1" animBg="1"/>
      <p:bldP spid="3321" grpId="2" animBg="1"/>
      <p:bldP spid="3322" grpId="0" animBg="1"/>
      <p:bldP spid="3322" grpId="1" animBg="1"/>
      <p:bldP spid="3323" grpId="0" animBg="1"/>
      <p:bldP spid="3323" grpId="1" animBg="1"/>
      <p:bldP spid="3324" grpId="0" animBg="1"/>
      <p:bldP spid="3324" grpId="1" animBg="1"/>
      <p:bldP spid="3331" grpId="0" animBg="1"/>
      <p:bldP spid="3331" grpId="1" animBg="1"/>
      <p:bldP spid="3332" grpId="0" animBg="1"/>
      <p:bldP spid="3332" grpId="1" animBg="1"/>
      <p:bldP spid="3333" grpId="0" animBg="1"/>
      <p:bldP spid="3333" grpId="1" animBg="1"/>
      <p:bldP spid="3334" grpId="0" animBg="1"/>
      <p:bldP spid="3334" grpId="1" animBg="1"/>
      <p:bldP spid="3335" grpId="0" animBg="1"/>
      <p:bldP spid="3335" grpId="1" animBg="1"/>
      <p:bldP spid="3336" grpId="0" animBg="1"/>
      <p:bldP spid="3336" grpId="1" animBg="1"/>
      <p:bldP spid="3336" grpId="2" animBg="1"/>
      <p:bldP spid="3337" grpId="0" animBg="1"/>
      <p:bldP spid="3337" grpId="1" animBg="1"/>
      <p:bldP spid="3338" grpId="0" animBg="1"/>
      <p:bldP spid="3338" grpId="1" animBg="1"/>
      <p:bldP spid="3339" grpId="0" animBg="1"/>
      <p:bldP spid="3339" grpId="1" animBg="1"/>
      <p:bldP spid="3340" grpId="0" animBg="1"/>
      <p:bldP spid="3340" grpId="1" animBg="1"/>
      <p:bldP spid="3341" grpId="0" animBg="1"/>
      <p:bldP spid="3341" grpId="1" animBg="1"/>
      <p:bldP spid="3342" grpId="0" animBg="1"/>
      <p:bldP spid="3342" grpId="1" animBg="1"/>
      <p:bldP spid="3343" grpId="0" animBg="1"/>
      <p:bldP spid="3343" grpId="1" animBg="1"/>
      <p:bldP spid="3344" grpId="0" animBg="1"/>
      <p:bldP spid="3344" grpId="1" animBg="1"/>
      <p:bldP spid="3345" grpId="0" animBg="1"/>
      <p:bldP spid="3345" grpId="1" animBg="1"/>
      <p:bldP spid="3346" grpId="0" animBg="1"/>
      <p:bldP spid="3346" grpId="1" animBg="1"/>
      <p:bldP spid="3347" grpId="0" animBg="1"/>
      <p:bldP spid="3347" grpId="1" animBg="1"/>
      <p:bldP spid="3348" grpId="0" animBg="1"/>
      <p:bldP spid="3348" grpId="1" animBg="1"/>
      <p:bldP spid="3349" grpId="0" animBg="1"/>
      <p:bldP spid="3349" grpId="1" animBg="1"/>
      <p:bldP spid="3350" grpId="0" animBg="1"/>
      <p:bldP spid="3350" grpId="1" animBg="1"/>
      <p:bldP spid="3351" grpId="0" animBg="1"/>
      <p:bldP spid="3351" grpId="1" animBg="1"/>
      <p:bldP spid="3351" grpId="2" animBg="1"/>
      <p:bldP spid="3352" grpId="0" animBg="1"/>
      <p:bldP spid="3352" grpId="1" animBg="1"/>
      <p:bldP spid="3353" grpId="0" animBg="1"/>
      <p:bldP spid="3353" grpId="1" animBg="1"/>
      <p:bldP spid="3362" grpId="0" animBg="1"/>
      <p:bldP spid="3362" grpId="1" animBg="1"/>
      <p:bldP spid="3363" grpId="0" animBg="1"/>
      <p:bldP spid="3363" grpId="1" animBg="1"/>
      <p:bldP spid="3364" grpId="0" animBg="1"/>
      <p:bldP spid="3364" grpId="1" animBg="1"/>
      <p:bldP spid="3365" grpId="0" animBg="1"/>
      <p:bldP spid="3365" grpId="1" animBg="1"/>
      <p:bldP spid="3366" grpId="0" animBg="1"/>
      <p:bldP spid="3366" grpId="1" animBg="1"/>
      <p:bldP spid="3366" grpId="2" animBg="1"/>
      <p:bldP spid="3367" grpId="0" animBg="1"/>
      <p:bldP spid="3367" grpId="1" animBg="1"/>
      <p:bldP spid="31840" grpId="0" animBg="1"/>
      <p:bldP spid="31840" grpId="1" animBg="1"/>
      <p:bldP spid="31840"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val 2" descr="Parchment">
            <a:extLst>
              <a:ext uri="{FF2B5EF4-FFF2-40B4-BE49-F238E27FC236}">
                <a16:creationId xmlns:a16="http://schemas.microsoft.com/office/drawing/2014/main" id="{D3CC76E4-0C95-482F-8CD8-E0C1694AD275}"/>
              </a:ext>
            </a:extLst>
          </p:cNvPr>
          <p:cNvSpPr>
            <a:spLocks noChangeArrowheads="1"/>
          </p:cNvSpPr>
          <p:nvPr/>
        </p:nvSpPr>
        <p:spPr bwMode="auto">
          <a:xfrm>
            <a:off x="9436100" y="5537200"/>
            <a:ext cx="838200" cy="838200"/>
          </a:xfrm>
          <a:prstGeom prst="ellipse">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vi-VN" altLang="en-US">
              <a:solidFill>
                <a:srgbClr val="000000"/>
              </a:solidFill>
            </a:endParaRPr>
          </a:p>
        </p:txBody>
      </p:sp>
      <p:sp>
        <p:nvSpPr>
          <p:cNvPr id="25603" name="Rectangle 3">
            <a:extLst>
              <a:ext uri="{FF2B5EF4-FFF2-40B4-BE49-F238E27FC236}">
                <a16:creationId xmlns:a16="http://schemas.microsoft.com/office/drawing/2014/main" id="{BAE7678C-0C55-4FF0-B832-5BF17594088D}"/>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25604" name="Rectangle 4">
            <a:extLst>
              <a:ext uri="{FF2B5EF4-FFF2-40B4-BE49-F238E27FC236}">
                <a16:creationId xmlns:a16="http://schemas.microsoft.com/office/drawing/2014/main" id="{1665EDDD-9923-4AF3-82E0-9214E12E39B1}"/>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25605" name="Rectangle 5">
            <a:extLst>
              <a:ext uri="{FF2B5EF4-FFF2-40B4-BE49-F238E27FC236}">
                <a16:creationId xmlns:a16="http://schemas.microsoft.com/office/drawing/2014/main" id="{3B4E0BC4-ED63-44B0-AC39-93F2BBE6434F}"/>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25606" name="Rectangle 6">
            <a:extLst>
              <a:ext uri="{FF2B5EF4-FFF2-40B4-BE49-F238E27FC236}">
                <a16:creationId xmlns:a16="http://schemas.microsoft.com/office/drawing/2014/main" id="{B835ED02-044B-4396-A01F-47D8087ACEBC}"/>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9463" name="Text Box 9">
            <a:extLst>
              <a:ext uri="{FF2B5EF4-FFF2-40B4-BE49-F238E27FC236}">
                <a16:creationId xmlns:a16="http://schemas.microsoft.com/office/drawing/2014/main" id="{06213B99-583B-40A9-8DBE-3AD1288C92B0}"/>
              </a:ext>
            </a:extLst>
          </p:cNvPr>
          <p:cNvSpPr txBox="1">
            <a:spLocks noChangeArrowheads="1"/>
          </p:cNvSpPr>
          <p:nvPr/>
        </p:nvSpPr>
        <p:spPr bwMode="auto">
          <a:xfrm>
            <a:off x="2286000" y="3886201"/>
            <a:ext cx="571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25610" name="AutoShape 10">
            <a:extLst>
              <a:ext uri="{FF2B5EF4-FFF2-40B4-BE49-F238E27FC236}">
                <a16:creationId xmlns:a16="http://schemas.microsoft.com/office/drawing/2014/main" id="{E876C843-6722-4D8D-A0F1-E98A492BCB53}"/>
              </a:ext>
            </a:extLst>
          </p:cNvPr>
          <p:cNvSpPr>
            <a:spLocks noChangeArrowheads="1"/>
          </p:cNvSpPr>
          <p:nvPr/>
        </p:nvSpPr>
        <p:spPr bwMode="auto">
          <a:xfrm>
            <a:off x="6629400" y="1676400"/>
            <a:ext cx="3200400" cy="914400"/>
          </a:xfrm>
          <a:prstGeom prst="cloudCallout">
            <a:avLst>
              <a:gd name="adj1" fmla="val -43750"/>
              <a:gd name="adj2" fmla="val 88370"/>
            </a:avLst>
          </a:prstGeom>
          <a:solidFill>
            <a:srgbClr val="FFCCFF"/>
          </a:solidFill>
          <a:ln w="9525">
            <a:solidFill>
              <a:srgbClr val="FF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2400" b="1">
                <a:solidFill>
                  <a:srgbClr val="000000"/>
                </a:solidFill>
              </a:rPr>
              <a:t>Ghi nhớ:</a:t>
            </a:r>
          </a:p>
        </p:txBody>
      </p:sp>
      <p:sp>
        <p:nvSpPr>
          <p:cNvPr id="25611" name="AutoShape 11">
            <a:extLst>
              <a:ext uri="{FF2B5EF4-FFF2-40B4-BE49-F238E27FC236}">
                <a16:creationId xmlns:a16="http://schemas.microsoft.com/office/drawing/2014/main" id="{56D2660C-8AD8-4B7E-9AC6-040AC71E701D}"/>
              </a:ext>
            </a:extLst>
          </p:cNvPr>
          <p:cNvSpPr>
            <a:spLocks noChangeArrowheads="1"/>
          </p:cNvSpPr>
          <p:nvPr/>
        </p:nvSpPr>
        <p:spPr bwMode="auto">
          <a:xfrm>
            <a:off x="1981200" y="2667000"/>
            <a:ext cx="8077200" cy="2590800"/>
          </a:xfrm>
          <a:prstGeom prst="horizontalScroll">
            <a:avLst>
              <a:gd name="adj" fmla="val 12500"/>
            </a:avLst>
          </a:prstGeom>
          <a:gradFill rotWithShape="1">
            <a:gsLst>
              <a:gs pos="0">
                <a:srgbClr val="99CC00">
                  <a:alpha val="70000"/>
                </a:srgbClr>
              </a:gs>
              <a:gs pos="100000">
                <a:schemeClr val="bg1"/>
              </a:gs>
            </a:gsLst>
            <a:lin ang="5400000" scaled="1"/>
          </a:gra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400" b="1">
                <a:solidFill>
                  <a:srgbClr val="003300"/>
                </a:solidFill>
                <a:latin typeface="Times New Roman" panose="02020603050405020304" pitchFamily="18" charset="0"/>
              </a:rPr>
              <a:t>Thương binh, liệt sĩ là những người đã hy sinh xương máu </a:t>
            </a:r>
          </a:p>
          <a:p>
            <a:pPr eaLnBrk="1" fontAlgn="base" hangingPunct="1">
              <a:spcBef>
                <a:spcPct val="0"/>
              </a:spcBef>
              <a:spcAft>
                <a:spcPct val="0"/>
              </a:spcAft>
            </a:pPr>
            <a:r>
              <a:rPr lang="en-US" altLang="en-US" sz="2400" b="1">
                <a:solidFill>
                  <a:srgbClr val="003300"/>
                </a:solidFill>
                <a:latin typeface="Times New Roman" panose="02020603050405020304" pitchFamily="18" charset="0"/>
              </a:rPr>
              <a:t>để giành độc lập ,tự do, hòa bình cho Tổ quốc. Chúng ta </a:t>
            </a:r>
          </a:p>
          <a:p>
            <a:pPr eaLnBrk="1" fontAlgn="base" hangingPunct="1">
              <a:spcBef>
                <a:spcPct val="0"/>
              </a:spcBef>
              <a:spcAft>
                <a:spcPct val="0"/>
              </a:spcAft>
            </a:pPr>
            <a:r>
              <a:rPr lang="en-US" altLang="en-US" sz="2400" b="1">
                <a:solidFill>
                  <a:srgbClr val="003300"/>
                </a:solidFill>
                <a:latin typeface="Times New Roman" panose="02020603050405020304" pitchFamily="18" charset="0"/>
              </a:rPr>
              <a:t>cần phải tham gia những việc làm phù hợp để tỏ lòng kính</a:t>
            </a:r>
          </a:p>
          <a:p>
            <a:pPr eaLnBrk="1" fontAlgn="base" hangingPunct="1">
              <a:spcBef>
                <a:spcPct val="0"/>
              </a:spcBef>
              <a:spcAft>
                <a:spcPct val="0"/>
              </a:spcAft>
            </a:pPr>
            <a:r>
              <a:rPr lang="en-US" altLang="en-US" sz="2400" b="1">
                <a:solidFill>
                  <a:srgbClr val="003300"/>
                </a:solidFill>
                <a:latin typeface="Times New Roman" panose="02020603050405020304" pitchFamily="18" charset="0"/>
              </a:rPr>
              <a:t> trọng, biết ơn các thương binh, liệt sĩ.</a:t>
            </a:r>
          </a:p>
        </p:txBody>
      </p:sp>
      <p:sp>
        <p:nvSpPr>
          <p:cNvPr id="25612" name="Text Box 12">
            <a:extLst>
              <a:ext uri="{FF2B5EF4-FFF2-40B4-BE49-F238E27FC236}">
                <a16:creationId xmlns:a16="http://schemas.microsoft.com/office/drawing/2014/main" id="{B9A05F4E-0577-4727-920B-AAE853F722E2}"/>
              </a:ext>
            </a:extLst>
          </p:cNvPr>
          <p:cNvSpPr txBox="1">
            <a:spLocks noChangeArrowheads="1"/>
          </p:cNvSpPr>
          <p:nvPr/>
        </p:nvSpPr>
        <p:spPr bwMode="auto">
          <a:xfrm>
            <a:off x="2209800" y="20574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b="1">
                <a:solidFill>
                  <a:srgbClr val="000099"/>
                </a:solidFill>
                <a:sym typeface="Wingdings" panose="05000000000000000000" pitchFamily="2" charset="2"/>
              </a:rPr>
              <a:t></a:t>
            </a:r>
            <a:r>
              <a:rPr lang="en-US" altLang="en-US" sz="2400" b="1">
                <a:solidFill>
                  <a:srgbClr val="000099"/>
                </a:solidFill>
              </a:rPr>
              <a:t>Thương binh, liệt sĩ là những người như thế nào?</a:t>
            </a:r>
          </a:p>
        </p:txBody>
      </p:sp>
      <p:sp>
        <p:nvSpPr>
          <p:cNvPr id="25613" name="Text Box 13">
            <a:extLst>
              <a:ext uri="{FF2B5EF4-FFF2-40B4-BE49-F238E27FC236}">
                <a16:creationId xmlns:a16="http://schemas.microsoft.com/office/drawing/2014/main" id="{BFCF89BD-30E4-44AA-ABA6-FA05F0F91CB0}"/>
              </a:ext>
            </a:extLst>
          </p:cNvPr>
          <p:cNvSpPr txBox="1">
            <a:spLocks noChangeArrowheads="1"/>
          </p:cNvSpPr>
          <p:nvPr/>
        </p:nvSpPr>
        <p:spPr bwMode="auto">
          <a:xfrm>
            <a:off x="2209800" y="2743201"/>
            <a:ext cx="754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b="1">
                <a:solidFill>
                  <a:srgbClr val="000099"/>
                </a:solidFill>
                <a:sym typeface="Wingdings" panose="05000000000000000000" pitchFamily="2" charset="2"/>
              </a:rPr>
              <a:t> </a:t>
            </a:r>
            <a:r>
              <a:rPr lang="en-US" altLang="en-US" sz="2400" b="1">
                <a:solidFill>
                  <a:srgbClr val="000099"/>
                </a:solidFill>
              </a:rPr>
              <a:t>Chúng ta cần phải có thái độ như thế nào đối với các thương binh, liệt sĩ?</a:t>
            </a:r>
          </a:p>
        </p:txBody>
      </p:sp>
      <p:sp>
        <p:nvSpPr>
          <p:cNvPr id="25614" name="Text Box 14">
            <a:extLst>
              <a:ext uri="{FF2B5EF4-FFF2-40B4-BE49-F238E27FC236}">
                <a16:creationId xmlns:a16="http://schemas.microsoft.com/office/drawing/2014/main" id="{E57CCD5A-0104-4A12-B2A5-4E27248638AD}"/>
              </a:ext>
            </a:extLst>
          </p:cNvPr>
          <p:cNvSpPr txBox="1">
            <a:spLocks noChangeArrowheads="1"/>
          </p:cNvSpPr>
          <p:nvPr/>
        </p:nvSpPr>
        <p:spPr bwMode="auto">
          <a:xfrm>
            <a:off x="2219326" y="3686176"/>
            <a:ext cx="7915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b="1">
                <a:solidFill>
                  <a:srgbClr val="000099"/>
                </a:solidFill>
                <a:sym typeface="Wingdings" panose="05000000000000000000" pitchFamily="2" charset="2"/>
              </a:rPr>
              <a:t> </a:t>
            </a:r>
            <a:r>
              <a:rPr lang="en-US" altLang="en-US" sz="2400" b="1">
                <a:solidFill>
                  <a:srgbClr val="000099"/>
                </a:solidFill>
              </a:rPr>
              <a:t>Chúng ta cần làm gì để tỏ lòng biết ơn các thương binh, liệt sĩ?</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5612"/>
                                        </p:tgtEl>
                                        <p:attrNameLst>
                                          <p:attrName>style.visibility</p:attrName>
                                        </p:attrNameLst>
                                      </p:cBhvr>
                                      <p:to>
                                        <p:strVal val="visible"/>
                                      </p:to>
                                    </p:set>
                                    <p:anim calcmode="lin" valueType="num">
                                      <p:cBhvr>
                                        <p:cTn id="7" dur="1000" fill="hold"/>
                                        <p:tgtEl>
                                          <p:spTgt spid="25612"/>
                                        </p:tgtEl>
                                        <p:attrNameLst>
                                          <p:attrName>ppt_x</p:attrName>
                                        </p:attrNameLst>
                                      </p:cBhvr>
                                      <p:tavLst>
                                        <p:tav tm="0">
                                          <p:val>
                                            <p:strVal val="#ppt_x-.2"/>
                                          </p:val>
                                        </p:tav>
                                        <p:tav tm="100000">
                                          <p:val>
                                            <p:strVal val="#ppt_x"/>
                                          </p:val>
                                        </p:tav>
                                      </p:tavLst>
                                    </p:anim>
                                    <p:anim calcmode="lin" valueType="num">
                                      <p:cBhvr>
                                        <p:cTn id="8" dur="1000" fill="hold"/>
                                        <p:tgtEl>
                                          <p:spTgt spid="256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6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5613"/>
                                        </p:tgtEl>
                                        <p:attrNameLst>
                                          <p:attrName>style.visibility</p:attrName>
                                        </p:attrNameLst>
                                      </p:cBhvr>
                                      <p:to>
                                        <p:strVal val="visible"/>
                                      </p:to>
                                    </p:set>
                                    <p:anim calcmode="lin" valueType="num">
                                      <p:cBhvr>
                                        <p:cTn id="14" dur="1000" fill="hold"/>
                                        <p:tgtEl>
                                          <p:spTgt spid="25613"/>
                                        </p:tgtEl>
                                        <p:attrNameLst>
                                          <p:attrName>ppt_x</p:attrName>
                                        </p:attrNameLst>
                                      </p:cBhvr>
                                      <p:tavLst>
                                        <p:tav tm="0">
                                          <p:val>
                                            <p:strVal val="#ppt_x-.2"/>
                                          </p:val>
                                        </p:tav>
                                        <p:tav tm="100000">
                                          <p:val>
                                            <p:strVal val="#ppt_x"/>
                                          </p:val>
                                        </p:tav>
                                      </p:tavLst>
                                    </p:anim>
                                    <p:anim calcmode="lin" valueType="num">
                                      <p:cBhvr>
                                        <p:cTn id="15" dur="1000" fill="hold"/>
                                        <p:tgtEl>
                                          <p:spTgt spid="2561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56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5614"/>
                                        </p:tgtEl>
                                        <p:attrNameLst>
                                          <p:attrName>style.visibility</p:attrName>
                                        </p:attrNameLst>
                                      </p:cBhvr>
                                      <p:to>
                                        <p:strVal val="visible"/>
                                      </p:to>
                                    </p:set>
                                    <p:anim calcmode="lin" valueType="num">
                                      <p:cBhvr>
                                        <p:cTn id="21" dur="1000" fill="hold"/>
                                        <p:tgtEl>
                                          <p:spTgt spid="25614"/>
                                        </p:tgtEl>
                                        <p:attrNameLst>
                                          <p:attrName>ppt_x</p:attrName>
                                        </p:attrNameLst>
                                      </p:cBhvr>
                                      <p:tavLst>
                                        <p:tav tm="0">
                                          <p:val>
                                            <p:strVal val="#ppt_x-.2"/>
                                          </p:val>
                                        </p:tav>
                                        <p:tav tm="100000">
                                          <p:val>
                                            <p:strVal val="#ppt_x"/>
                                          </p:val>
                                        </p:tav>
                                      </p:tavLst>
                                    </p:anim>
                                    <p:anim calcmode="lin" valueType="num">
                                      <p:cBhvr>
                                        <p:cTn id="22" dur="1000" fill="hold"/>
                                        <p:tgtEl>
                                          <p:spTgt spid="2561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561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xit" presetSubtype="4" fill="hold" grpId="1" nodeType="clickEffect">
                                  <p:stCondLst>
                                    <p:cond delay="0"/>
                                  </p:stCondLst>
                                  <p:childTnLst>
                                    <p:animEffect transition="out" filter="slide(fromBottom)">
                                      <p:cBhvr>
                                        <p:cTn id="27" dur="500"/>
                                        <p:tgtEl>
                                          <p:spTgt spid="25612"/>
                                        </p:tgtEl>
                                      </p:cBhvr>
                                    </p:animEffect>
                                    <p:set>
                                      <p:cBhvr>
                                        <p:cTn id="28" dur="1" fill="hold">
                                          <p:stCondLst>
                                            <p:cond delay="499"/>
                                          </p:stCondLst>
                                        </p:cTn>
                                        <p:tgtEl>
                                          <p:spTgt spid="25612"/>
                                        </p:tgtEl>
                                        <p:attrNameLst>
                                          <p:attrName>style.visibility</p:attrName>
                                        </p:attrNameLst>
                                      </p:cBhvr>
                                      <p:to>
                                        <p:strVal val="hidden"/>
                                      </p:to>
                                    </p:set>
                                  </p:childTnLst>
                                </p:cTn>
                              </p:par>
                              <p:par>
                                <p:cTn id="29" presetID="12" presetClass="exit" presetSubtype="4" fill="hold" grpId="1" nodeType="withEffect">
                                  <p:stCondLst>
                                    <p:cond delay="0"/>
                                  </p:stCondLst>
                                  <p:childTnLst>
                                    <p:animEffect transition="out" filter="slide(fromBottom)">
                                      <p:cBhvr>
                                        <p:cTn id="30" dur="500"/>
                                        <p:tgtEl>
                                          <p:spTgt spid="25613"/>
                                        </p:tgtEl>
                                      </p:cBhvr>
                                    </p:animEffect>
                                    <p:set>
                                      <p:cBhvr>
                                        <p:cTn id="31" dur="1" fill="hold">
                                          <p:stCondLst>
                                            <p:cond delay="499"/>
                                          </p:stCondLst>
                                        </p:cTn>
                                        <p:tgtEl>
                                          <p:spTgt spid="25613"/>
                                        </p:tgtEl>
                                        <p:attrNameLst>
                                          <p:attrName>style.visibility</p:attrName>
                                        </p:attrNameLst>
                                      </p:cBhvr>
                                      <p:to>
                                        <p:strVal val="hidden"/>
                                      </p:to>
                                    </p:set>
                                  </p:childTnLst>
                                </p:cTn>
                              </p:par>
                              <p:par>
                                <p:cTn id="32" presetID="12" presetClass="exit" presetSubtype="4" fill="hold" grpId="1" nodeType="withEffect">
                                  <p:stCondLst>
                                    <p:cond delay="0"/>
                                  </p:stCondLst>
                                  <p:childTnLst>
                                    <p:animEffect transition="out" filter="slide(fromBottom)">
                                      <p:cBhvr>
                                        <p:cTn id="33" dur="500"/>
                                        <p:tgtEl>
                                          <p:spTgt spid="25614"/>
                                        </p:tgtEl>
                                      </p:cBhvr>
                                    </p:animEffect>
                                    <p:set>
                                      <p:cBhvr>
                                        <p:cTn id="34" dur="1" fill="hold">
                                          <p:stCondLst>
                                            <p:cond delay="499"/>
                                          </p:stCondLst>
                                        </p:cTn>
                                        <p:tgtEl>
                                          <p:spTgt spid="25614"/>
                                        </p:tgtEl>
                                        <p:attrNameLst>
                                          <p:attrName>style.visibility</p:attrName>
                                        </p:attrNameLst>
                                      </p:cBhvr>
                                      <p:to>
                                        <p:strVal val="hidden"/>
                                      </p:to>
                                    </p:set>
                                  </p:childTnLst>
                                </p:cTn>
                              </p:par>
                              <p:par>
                                <p:cTn id="35" presetID="12" presetClass="entr" presetSubtype="4" fill="hold" grpId="0" nodeType="withEffect">
                                  <p:stCondLst>
                                    <p:cond delay="0"/>
                                  </p:stCondLst>
                                  <p:childTnLst>
                                    <p:set>
                                      <p:cBhvr>
                                        <p:cTn id="36" dur="1" fill="hold">
                                          <p:stCondLst>
                                            <p:cond delay="0"/>
                                          </p:stCondLst>
                                        </p:cTn>
                                        <p:tgtEl>
                                          <p:spTgt spid="25611"/>
                                        </p:tgtEl>
                                        <p:attrNameLst>
                                          <p:attrName>style.visibility</p:attrName>
                                        </p:attrNameLst>
                                      </p:cBhvr>
                                      <p:to>
                                        <p:strVal val="visible"/>
                                      </p:to>
                                    </p:set>
                                    <p:animEffect transition="in" filter="slide(fromBottom)">
                                      <p:cBhvr>
                                        <p:cTn id="37" dur="500"/>
                                        <p:tgtEl>
                                          <p:spTgt spid="25611"/>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par>
                                <p:cTn id="38" presetID="55" presetClass="entr" presetSubtype="0" fill="hold" grpId="0" nodeType="withEffect">
                                  <p:stCondLst>
                                    <p:cond delay="0"/>
                                  </p:stCondLst>
                                  <p:childTnLst>
                                    <p:set>
                                      <p:cBhvr>
                                        <p:cTn id="39" dur="1" fill="hold">
                                          <p:stCondLst>
                                            <p:cond delay="0"/>
                                          </p:stCondLst>
                                        </p:cTn>
                                        <p:tgtEl>
                                          <p:spTgt spid="25610"/>
                                        </p:tgtEl>
                                        <p:attrNameLst>
                                          <p:attrName>style.visibility</p:attrName>
                                        </p:attrNameLst>
                                      </p:cBhvr>
                                      <p:to>
                                        <p:strVal val="visible"/>
                                      </p:to>
                                    </p:set>
                                    <p:anim calcmode="lin" valueType="num">
                                      <p:cBhvr>
                                        <p:cTn id="40" dur="1000" fill="hold"/>
                                        <p:tgtEl>
                                          <p:spTgt spid="25610"/>
                                        </p:tgtEl>
                                        <p:attrNameLst>
                                          <p:attrName>ppt_w</p:attrName>
                                        </p:attrNameLst>
                                      </p:cBhvr>
                                      <p:tavLst>
                                        <p:tav tm="0">
                                          <p:val>
                                            <p:strVal val="#ppt_w*0.70"/>
                                          </p:val>
                                        </p:tav>
                                        <p:tav tm="100000">
                                          <p:val>
                                            <p:strVal val="#ppt_w"/>
                                          </p:val>
                                        </p:tav>
                                      </p:tavLst>
                                    </p:anim>
                                    <p:anim calcmode="lin" valueType="num">
                                      <p:cBhvr>
                                        <p:cTn id="41" dur="1000" fill="hold"/>
                                        <p:tgtEl>
                                          <p:spTgt spid="25610"/>
                                        </p:tgtEl>
                                        <p:attrNameLst>
                                          <p:attrName>ppt_h</p:attrName>
                                        </p:attrNameLst>
                                      </p:cBhvr>
                                      <p:tavLst>
                                        <p:tav tm="0">
                                          <p:val>
                                            <p:strVal val="#ppt_h"/>
                                          </p:val>
                                        </p:tav>
                                        <p:tav tm="100000">
                                          <p:val>
                                            <p:strVal val="#ppt_h"/>
                                          </p:val>
                                        </p:tav>
                                      </p:tavLst>
                                    </p:anim>
                                    <p:animEffect transition="in" filter="fade">
                                      <p:cBhvr>
                                        <p:cTn id="42" dur="100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animBg="1"/>
      <p:bldP spid="25611" grpId="0" animBg="1"/>
      <p:bldP spid="25612" grpId="0"/>
      <p:bldP spid="25612" grpId="1"/>
      <p:bldP spid="25613" grpId="0"/>
      <p:bldP spid="25613" grpId="1"/>
      <p:bldP spid="25614" grpId="0"/>
      <p:bldP spid="2561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477D5DB-D00B-4E5A-9402-32B7ADC2B13C}"/>
              </a:ext>
            </a:extLst>
          </p:cNvPr>
          <p:cNvGrpSpPr>
            <a:grpSpLocks/>
          </p:cNvGrpSpPr>
          <p:nvPr/>
        </p:nvGrpSpPr>
        <p:grpSpPr bwMode="auto">
          <a:xfrm>
            <a:off x="2209800" y="2133600"/>
            <a:ext cx="7924800" cy="2667000"/>
            <a:chOff x="336" y="1392"/>
            <a:chExt cx="4992" cy="1680"/>
          </a:xfrm>
        </p:grpSpPr>
        <p:sp>
          <p:nvSpPr>
            <p:cNvPr id="6" name="Cuộn Ngang 5">
              <a:extLst>
                <a:ext uri="{FF2B5EF4-FFF2-40B4-BE49-F238E27FC236}">
                  <a16:creationId xmlns:a16="http://schemas.microsoft.com/office/drawing/2014/main" id="{71BE7026-E793-4190-B33F-487B3700BA3D}"/>
                </a:ext>
              </a:extLst>
            </p:cNvPr>
            <p:cNvSpPr>
              <a:spLocks noChangeArrowheads="1"/>
            </p:cNvSpPr>
            <p:nvPr/>
          </p:nvSpPr>
          <p:spPr bwMode="auto">
            <a:xfrm>
              <a:off x="336" y="1392"/>
              <a:ext cx="4992" cy="1680"/>
            </a:xfrm>
            <a:prstGeom prst="horizontalScroll">
              <a:avLst>
                <a:gd name="adj" fmla="val 12500"/>
              </a:avLst>
            </a:prstGeom>
            <a:gradFill rotWithShape="1">
              <a:gsLst>
                <a:gs pos="0">
                  <a:srgbClr val="99FF33"/>
                </a:gs>
                <a:gs pos="50000">
                  <a:srgbClr val="FFFFFF"/>
                </a:gs>
                <a:gs pos="100000">
                  <a:srgbClr val="99FF33"/>
                </a:gs>
              </a:gsLst>
              <a:lin ang="5400000" scaled="1"/>
            </a:gradFill>
            <a:ln w="6350" algn="ctr">
              <a:solidFill>
                <a:srgbClr val="003300"/>
              </a:solidFill>
              <a:round/>
              <a:headEnd/>
              <a:tailEnd/>
            </a:ln>
          </p:spPr>
          <p:txBody>
            <a:bodyPr anchor="ctr"/>
            <a:lstStyle/>
            <a:p>
              <a:pPr algn="ctr" eaLnBrk="0" fontAlgn="base" hangingPunct="0">
                <a:spcBef>
                  <a:spcPct val="0"/>
                </a:spcBef>
                <a:spcAft>
                  <a:spcPct val="0"/>
                </a:spcAft>
                <a:defRPr/>
              </a:pPr>
              <a:endParaRPr lang="en-US" b="1">
                <a:solidFill>
                  <a:srgbClr val="FFFFFF"/>
                </a:solidFill>
                <a:latin typeface="Calibri" pitchFamily="34" charset="0"/>
                <a:cs typeface="Arial"/>
              </a:endParaRPr>
            </a:p>
          </p:txBody>
        </p:sp>
        <p:sp>
          <p:nvSpPr>
            <p:cNvPr id="20493" name="Text Box 4">
              <a:extLst>
                <a:ext uri="{FF2B5EF4-FFF2-40B4-BE49-F238E27FC236}">
                  <a16:creationId xmlns:a16="http://schemas.microsoft.com/office/drawing/2014/main" id="{AF3A5488-7888-4EB5-B267-CE522C41FC2C}"/>
                </a:ext>
              </a:extLst>
            </p:cNvPr>
            <p:cNvSpPr txBox="1">
              <a:spLocks noChangeArrowheads="1"/>
            </p:cNvSpPr>
            <p:nvPr/>
          </p:nvSpPr>
          <p:spPr bwMode="auto">
            <a:xfrm>
              <a:off x="1104" y="1776"/>
              <a:ext cx="3888" cy="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800" b="1" i="1">
                  <a:solidFill>
                    <a:srgbClr val="FF0000"/>
                  </a:solidFill>
                </a:rPr>
                <a:t>- Uống nước nhớ nguồn</a:t>
              </a:r>
            </a:p>
            <a:p>
              <a:pPr eaLnBrk="1" fontAlgn="base" hangingPunct="1">
                <a:spcBef>
                  <a:spcPct val="50000"/>
                </a:spcBef>
                <a:spcAft>
                  <a:spcPct val="0"/>
                </a:spcAft>
              </a:pPr>
              <a:r>
                <a:rPr lang="en-US" altLang="en-US" sz="2800" b="1" i="1">
                  <a:solidFill>
                    <a:srgbClr val="FF0000"/>
                  </a:solidFill>
                </a:rPr>
                <a:t>- Ăn quả nhớ kẻ trồng cây</a:t>
              </a:r>
            </a:p>
            <a:p>
              <a:pPr eaLnBrk="1" fontAlgn="base" hangingPunct="1">
                <a:spcBef>
                  <a:spcPct val="50000"/>
                </a:spcBef>
                <a:spcAft>
                  <a:spcPct val="0"/>
                </a:spcAft>
              </a:pPr>
              <a:r>
                <a:rPr lang="en-US" altLang="en-US">
                  <a:solidFill>
                    <a:srgbClr val="000000"/>
                  </a:solidFill>
                </a:rPr>
                <a:t>                                                                </a:t>
              </a:r>
              <a:endParaRPr lang="en-US" altLang="en-US" sz="2400" b="1" i="1">
                <a:solidFill>
                  <a:srgbClr val="000000"/>
                </a:solidFill>
              </a:endParaRPr>
            </a:p>
          </p:txBody>
        </p:sp>
        <p:sp>
          <p:nvSpPr>
            <p:cNvPr id="20494" name="Rectangle 5">
              <a:extLst>
                <a:ext uri="{FF2B5EF4-FFF2-40B4-BE49-F238E27FC236}">
                  <a16:creationId xmlns:a16="http://schemas.microsoft.com/office/drawing/2014/main" id="{8206E9C4-9498-4086-BC6F-769FAD93F687}"/>
                </a:ext>
              </a:extLst>
            </p:cNvPr>
            <p:cNvSpPr>
              <a:spLocks noChangeArrowheads="1"/>
            </p:cNvSpPr>
            <p:nvPr/>
          </p:nvSpPr>
          <p:spPr bwMode="auto">
            <a:xfrm>
              <a:off x="3840" y="2544"/>
              <a:ext cx="8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b="1" i="1">
                  <a:solidFill>
                    <a:srgbClr val="000099"/>
                  </a:solidFill>
                </a:rPr>
                <a:t>(Tục ngữ)</a:t>
              </a:r>
            </a:p>
          </p:txBody>
        </p:sp>
      </p:grpSp>
      <p:sp>
        <p:nvSpPr>
          <p:cNvPr id="20483" name="Oval 6" descr="Parchment">
            <a:extLst>
              <a:ext uri="{FF2B5EF4-FFF2-40B4-BE49-F238E27FC236}">
                <a16:creationId xmlns:a16="http://schemas.microsoft.com/office/drawing/2014/main" id="{07288D3C-8218-4B8B-883F-9EEFF6BA0672}"/>
              </a:ext>
            </a:extLst>
          </p:cNvPr>
          <p:cNvSpPr>
            <a:spLocks noChangeArrowheads="1"/>
          </p:cNvSpPr>
          <p:nvPr/>
        </p:nvSpPr>
        <p:spPr bwMode="auto">
          <a:xfrm>
            <a:off x="9436100" y="5537200"/>
            <a:ext cx="838200" cy="838200"/>
          </a:xfrm>
          <a:prstGeom prst="ellipse">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vi-VN" altLang="en-US">
              <a:solidFill>
                <a:srgbClr val="000000"/>
              </a:solidFill>
            </a:endParaRPr>
          </a:p>
        </p:txBody>
      </p:sp>
      <p:sp>
        <p:nvSpPr>
          <p:cNvPr id="26631" name="Rectangle 7">
            <a:extLst>
              <a:ext uri="{FF2B5EF4-FFF2-40B4-BE49-F238E27FC236}">
                <a16:creationId xmlns:a16="http://schemas.microsoft.com/office/drawing/2014/main" id="{A5D25735-EE95-4891-A20E-5C6B40C623C7}"/>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26632" name="Rectangle 8">
            <a:extLst>
              <a:ext uri="{FF2B5EF4-FFF2-40B4-BE49-F238E27FC236}">
                <a16:creationId xmlns:a16="http://schemas.microsoft.com/office/drawing/2014/main" id="{6430FB82-0016-4EED-BC58-066B5FBE1B57}"/>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26633" name="Rectangle 9">
            <a:extLst>
              <a:ext uri="{FF2B5EF4-FFF2-40B4-BE49-F238E27FC236}">
                <a16:creationId xmlns:a16="http://schemas.microsoft.com/office/drawing/2014/main" id="{CA448549-6055-4C7F-B5FC-3CE734EC832B}"/>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26634" name="Rectangle 10">
            <a:extLst>
              <a:ext uri="{FF2B5EF4-FFF2-40B4-BE49-F238E27FC236}">
                <a16:creationId xmlns:a16="http://schemas.microsoft.com/office/drawing/2014/main" id="{50D9DC49-9C88-4F0B-A330-DE0A5EE8120F}"/>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20488" name="Text Box 13">
            <a:extLst>
              <a:ext uri="{FF2B5EF4-FFF2-40B4-BE49-F238E27FC236}">
                <a16:creationId xmlns:a16="http://schemas.microsoft.com/office/drawing/2014/main" id="{7CA62FF3-B333-49F5-8A07-39B2467DFCFB}"/>
              </a:ext>
            </a:extLst>
          </p:cNvPr>
          <p:cNvSpPr txBox="1">
            <a:spLocks noChangeArrowheads="1"/>
          </p:cNvSpPr>
          <p:nvPr/>
        </p:nvSpPr>
        <p:spPr bwMode="auto">
          <a:xfrm>
            <a:off x="2286000" y="3886201"/>
            <a:ext cx="571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pic>
        <p:nvPicPr>
          <p:cNvPr id="2" name="Ảnh 1" descr="1279290117_Bac Ho tham thuong binh hong mat.jpg">
            <a:extLst>
              <a:ext uri="{FF2B5EF4-FFF2-40B4-BE49-F238E27FC236}">
                <a16:creationId xmlns:a16="http://schemas.microsoft.com/office/drawing/2014/main" id="{D9A45F07-A5CF-49A1-9233-F66CA0C747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447800"/>
            <a:ext cx="4343400" cy="4510088"/>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 name="Hộp_Văn_Bản 3">
            <a:extLst>
              <a:ext uri="{FF2B5EF4-FFF2-40B4-BE49-F238E27FC236}">
                <a16:creationId xmlns:a16="http://schemas.microsoft.com/office/drawing/2014/main" id="{73C3AF25-8F23-4779-B35C-D02728CC31C4}"/>
              </a:ext>
            </a:extLst>
          </p:cNvPr>
          <p:cNvSpPr txBox="1">
            <a:spLocks noChangeArrowheads="1"/>
          </p:cNvSpPr>
          <p:nvPr/>
        </p:nvSpPr>
        <p:spPr bwMode="auto">
          <a:xfrm>
            <a:off x="6705600" y="1447801"/>
            <a:ext cx="3124200" cy="4486275"/>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400" b="1">
                <a:solidFill>
                  <a:srgbClr val="990033"/>
                </a:solidFill>
                <a:latin typeface="Times New Roman" panose="02020603050405020304" pitchFamily="18" charset="0"/>
              </a:rPr>
              <a:t>“Máu đào của các liệt sĩ đã làm cho lá cờ cách mạng thêm đỏ chói. Sự hi sinh anh dũng của các liệt sĩ đã làm cho đất nước ta nở hoa độc lập, kết quả tự do. Nhân dân ta đời đời ghi nhớ công ơn của họ…”</a:t>
            </a:r>
          </a:p>
          <a:p>
            <a:pPr fontAlgn="base">
              <a:spcBef>
                <a:spcPct val="0"/>
              </a:spcBef>
              <a:spcAft>
                <a:spcPct val="0"/>
              </a:spcAft>
            </a:pPr>
            <a:r>
              <a:rPr lang="en-US" altLang="en-US" sz="2400" b="1">
                <a:solidFill>
                  <a:srgbClr val="990033"/>
                </a:solidFill>
                <a:latin typeface="Times New Roman" panose="02020603050405020304" pitchFamily="18" charset="0"/>
              </a:rPr>
              <a:t>             </a:t>
            </a:r>
          </a:p>
          <a:p>
            <a:pPr fontAlgn="base">
              <a:spcBef>
                <a:spcPct val="0"/>
              </a:spcBef>
              <a:spcAft>
                <a:spcPct val="0"/>
              </a:spcAft>
            </a:pPr>
            <a:r>
              <a:rPr lang="en-US" altLang="en-US" sz="2400" b="1">
                <a:solidFill>
                  <a:srgbClr val="990033"/>
                </a:solidFill>
                <a:latin typeface="Times New Roman" panose="02020603050405020304" pitchFamily="18" charset="0"/>
              </a:rPr>
              <a:t>             </a:t>
            </a:r>
            <a:r>
              <a:rPr lang="en-US" altLang="en-US" sz="2400" b="1" i="1">
                <a:solidFill>
                  <a:srgbClr val="990033"/>
                </a:solidFill>
                <a:latin typeface="Times New Roman" panose="02020603050405020304" pitchFamily="18" charset="0"/>
              </a:rPr>
              <a:t>(Hồ Chí Minh)</a:t>
            </a:r>
          </a:p>
        </p:txBody>
      </p:sp>
      <p:sp>
        <p:nvSpPr>
          <p:cNvPr id="5" name="Text Box 4">
            <a:extLst>
              <a:ext uri="{FF2B5EF4-FFF2-40B4-BE49-F238E27FC236}">
                <a16:creationId xmlns:a16="http://schemas.microsoft.com/office/drawing/2014/main" id="{748DAB63-EBEF-4202-A101-89D7ACDC93D3}"/>
              </a:ext>
            </a:extLst>
          </p:cNvPr>
          <p:cNvSpPr txBox="1">
            <a:spLocks noChangeArrowheads="1"/>
          </p:cNvSpPr>
          <p:nvPr/>
        </p:nvSpPr>
        <p:spPr bwMode="auto">
          <a:xfrm>
            <a:off x="6248400" y="3124200"/>
            <a:ext cx="4114800" cy="12827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600" b="1">
                <a:solidFill>
                  <a:srgbClr val="FF0000"/>
                </a:solidFill>
                <a:latin typeface=".VnTime" panose="020B7200000000000000" pitchFamily="34" charset="0"/>
              </a:rPr>
              <a:t>           </a:t>
            </a:r>
            <a:r>
              <a:rPr lang="en-US" altLang="en-US" sz="2800" b="1">
                <a:solidFill>
                  <a:srgbClr val="FF0000"/>
                </a:solidFill>
                <a:latin typeface=".VnTime" panose="020B7200000000000000" pitchFamily="34" charset="0"/>
              </a:rPr>
              <a:t>Ngµy 27/7 </a:t>
            </a:r>
          </a:p>
          <a:p>
            <a:pPr fontAlgn="base">
              <a:spcBef>
                <a:spcPct val="50000"/>
              </a:spcBef>
              <a:spcAft>
                <a:spcPct val="0"/>
              </a:spcAft>
            </a:pPr>
            <a:r>
              <a:rPr lang="en-US" altLang="en-US" sz="2800" b="1">
                <a:solidFill>
                  <a:srgbClr val="FF0000"/>
                </a:solidFill>
                <a:latin typeface=".VnTime" panose="020B7200000000000000" pitchFamily="34" charset="0"/>
              </a:rPr>
              <a:t> Ngµy th­¬ng binh liÖt sÜ</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4"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xit" presetSubtype="4" fill="hold" nodeType="clickEffect">
                                  <p:stCondLst>
                                    <p:cond delay="0"/>
                                  </p:stCondLst>
                                  <p:childTnLst>
                                    <p:animEffect transition="out" filter="slide(fromBottom)">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12" presetClass="exit" presetSubtype="4" fill="hold" grpId="1" nodeType="withEffect">
                                  <p:stCondLst>
                                    <p:cond delay="0"/>
                                  </p:stCondLst>
                                  <p:childTnLst>
                                    <p:animEffect transition="out" filter="slide(fromBottom)">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par>
                          <p:cTn id="27" fill="hold" nodeType="afterGroup">
                            <p:stCondLst>
                              <p:cond delay="500"/>
                            </p:stCondLst>
                            <p:childTnLst>
                              <p:par>
                                <p:cTn id="28" presetID="12" presetClass="entr" presetSubtype="4"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slide(fromBottom)">
                                      <p:cBhvr>
                                        <p:cTn id="30" dur="500"/>
                                        <p:tgtEl>
                                          <p:spTgt spid="3"/>
                                        </p:tgtEl>
                                      </p:cBhvr>
                                    </p:animEffect>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Oval 2" descr="Parchment">
            <a:extLst>
              <a:ext uri="{FF2B5EF4-FFF2-40B4-BE49-F238E27FC236}">
                <a16:creationId xmlns:a16="http://schemas.microsoft.com/office/drawing/2014/main" id="{5D562AB3-9671-45AA-BE89-DB073EC1BC93}"/>
              </a:ext>
            </a:extLst>
          </p:cNvPr>
          <p:cNvSpPr>
            <a:spLocks noChangeArrowheads="1"/>
          </p:cNvSpPr>
          <p:nvPr/>
        </p:nvSpPr>
        <p:spPr bwMode="auto">
          <a:xfrm>
            <a:off x="9393238" y="5565775"/>
            <a:ext cx="838200" cy="838200"/>
          </a:xfrm>
          <a:prstGeom prst="ellipse">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vi-VN" altLang="en-US">
              <a:solidFill>
                <a:srgbClr val="000000"/>
              </a:solidFill>
            </a:endParaRPr>
          </a:p>
        </p:txBody>
      </p:sp>
      <p:pic>
        <p:nvPicPr>
          <p:cNvPr id="4099" name="Picture 3" descr="imagesCAXX9VRF">
            <a:extLst>
              <a:ext uri="{FF2B5EF4-FFF2-40B4-BE49-F238E27FC236}">
                <a16:creationId xmlns:a16="http://schemas.microsoft.com/office/drawing/2014/main" id="{F22B35FB-3BC3-4AE4-BBD2-F49C05881E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66" r="2499" b="2667"/>
          <a:stretch>
            <a:fillRect/>
          </a:stretch>
        </p:blipFill>
        <p:spPr bwMode="auto">
          <a:xfrm>
            <a:off x="1676400" y="1143000"/>
            <a:ext cx="868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Picture2">
            <a:extLst>
              <a:ext uri="{FF2B5EF4-FFF2-40B4-BE49-F238E27FC236}">
                <a16:creationId xmlns:a16="http://schemas.microsoft.com/office/drawing/2014/main" id="{B4D6979E-E502-47AD-BCD5-3BCA85EAD5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1" y="1460500"/>
            <a:ext cx="7967663"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Hộp_Văn_Bản 7">
            <a:extLst>
              <a:ext uri="{FF2B5EF4-FFF2-40B4-BE49-F238E27FC236}">
                <a16:creationId xmlns:a16="http://schemas.microsoft.com/office/drawing/2014/main" id="{2C5116EE-8E52-4B7C-8880-5CCD3725B7EC}"/>
              </a:ext>
            </a:extLst>
          </p:cNvPr>
          <p:cNvSpPr txBox="1">
            <a:spLocks noChangeArrowheads="1"/>
          </p:cNvSpPr>
          <p:nvPr/>
        </p:nvSpPr>
        <p:spPr bwMode="auto">
          <a:xfrm>
            <a:off x="3048000" y="3048001"/>
            <a:ext cx="66944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4000" b="1">
                <a:solidFill>
                  <a:srgbClr val="C00000"/>
                </a:solidFill>
                <a:latin typeface="Times New Roman" panose="02020603050405020304" pitchFamily="18" charset="0"/>
              </a:rPr>
              <a:t>Quà tặng chú thương binh</a:t>
            </a:r>
          </a:p>
        </p:txBody>
      </p:sp>
      <p:sp>
        <p:nvSpPr>
          <p:cNvPr id="4102" name="Rectangle 6">
            <a:extLst>
              <a:ext uri="{FF2B5EF4-FFF2-40B4-BE49-F238E27FC236}">
                <a16:creationId xmlns:a16="http://schemas.microsoft.com/office/drawing/2014/main" id="{3EB3F45E-55CE-44FE-B96E-01727E95FF3C}"/>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4103" name="Rectangle 7">
            <a:extLst>
              <a:ext uri="{FF2B5EF4-FFF2-40B4-BE49-F238E27FC236}">
                <a16:creationId xmlns:a16="http://schemas.microsoft.com/office/drawing/2014/main" id="{8F8C41B2-538D-4425-9093-8C0FDEE0F22D}"/>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4104" name="Rectangle 8">
            <a:extLst>
              <a:ext uri="{FF2B5EF4-FFF2-40B4-BE49-F238E27FC236}">
                <a16:creationId xmlns:a16="http://schemas.microsoft.com/office/drawing/2014/main" id="{16A5580F-9350-4FDD-9813-536C49A47126}"/>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4105" name="Rectangle 9">
            <a:extLst>
              <a:ext uri="{FF2B5EF4-FFF2-40B4-BE49-F238E27FC236}">
                <a16:creationId xmlns:a16="http://schemas.microsoft.com/office/drawing/2014/main" id="{FD016295-2223-4626-A036-AEBDA7ED2947}"/>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graphicFrame>
        <p:nvGraphicFramePr>
          <p:cNvPr id="4107" name="Object 11">
            <a:extLst>
              <a:ext uri="{FF2B5EF4-FFF2-40B4-BE49-F238E27FC236}">
                <a16:creationId xmlns:a16="http://schemas.microsoft.com/office/drawing/2014/main" id="{AE103683-4EAE-47DE-85B8-E4E29D976AA2}"/>
              </a:ext>
            </a:extLst>
          </p:cNvPr>
          <p:cNvGraphicFramePr>
            <a:graphicFrameLocks noChangeAspect="1"/>
          </p:cNvGraphicFramePr>
          <p:nvPr/>
        </p:nvGraphicFramePr>
        <p:xfrm>
          <a:off x="2971800" y="3962401"/>
          <a:ext cx="2286000" cy="722313"/>
        </p:xfrm>
        <a:graphic>
          <a:graphicData uri="http://schemas.openxmlformats.org/presentationml/2006/ole">
            <mc:AlternateContent xmlns:mc="http://schemas.openxmlformats.org/markup-compatibility/2006">
              <mc:Choice xmlns:v="urn:schemas-microsoft-com:vml" Requires="v">
                <p:oleObj name="CorelDRAW" r:id="rId6" imgW="3177479" imgH="2387194" progId="CorelDRAW.Graphic.12">
                  <p:embed/>
                </p:oleObj>
              </mc:Choice>
              <mc:Fallback>
                <p:oleObj name="CorelDRAW" r:id="rId6" imgW="3177479" imgH="2387194" progId="CorelDRAW.Graphic.12">
                  <p:embed/>
                  <p:pic>
                    <p:nvPicPr>
                      <p:cNvPr id="4107" name="Object 11">
                        <a:extLst>
                          <a:ext uri="{FF2B5EF4-FFF2-40B4-BE49-F238E27FC236}">
                            <a16:creationId xmlns:a16="http://schemas.microsoft.com/office/drawing/2014/main" id="{AE103683-4EAE-47DE-85B8-E4E29D976A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3962401"/>
                        <a:ext cx="2286000"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8" name="WordArt 12">
            <a:extLst>
              <a:ext uri="{FF2B5EF4-FFF2-40B4-BE49-F238E27FC236}">
                <a16:creationId xmlns:a16="http://schemas.microsoft.com/office/drawing/2014/main" id="{3E571C32-4434-4E7A-97A6-0266CE4C2653}"/>
              </a:ext>
            </a:extLst>
          </p:cNvPr>
          <p:cNvSpPr>
            <a:spLocks noChangeArrowheads="1" noChangeShapeType="1" noTextEdit="1"/>
          </p:cNvSpPr>
          <p:nvPr/>
        </p:nvSpPr>
        <p:spPr bwMode="auto">
          <a:xfrm>
            <a:off x="2819400" y="2057401"/>
            <a:ext cx="2286000" cy="784225"/>
          </a:xfrm>
          <a:prstGeom prst="rect">
            <a:avLst/>
          </a:prstGeom>
        </p:spPr>
        <p:txBody>
          <a:bodyPr wrap="none" fromWordArt="1">
            <a:prstTxWarp prst="textWave1">
              <a:avLst>
                <a:gd name="adj1" fmla="val 13005"/>
                <a:gd name="adj2" fmla="val 0"/>
              </a:avLst>
            </a:prstTxWarp>
          </a:bodyPr>
          <a:lstStyle/>
          <a:p>
            <a:pPr algn="ctr" fontAlgn="base">
              <a:spcBef>
                <a:spcPct val="0"/>
              </a:spcBef>
              <a:spcAft>
                <a:spcPct val="0"/>
              </a:spcAft>
            </a:pPr>
            <a:r>
              <a:rPr lang="en-US" sz="3600" kern="10">
                <a:ln w="9525">
                  <a:solidFill>
                    <a:srgbClr val="9900FF"/>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Khởi động</a:t>
            </a:r>
          </a:p>
        </p:txBody>
      </p:sp>
      <p:pic>
        <p:nvPicPr>
          <p:cNvPr id="4109" name="Picture 13" descr="bunnies_25">
            <a:extLst>
              <a:ext uri="{FF2B5EF4-FFF2-40B4-BE49-F238E27FC236}">
                <a16:creationId xmlns:a16="http://schemas.microsoft.com/office/drawing/2014/main" id="{C03D396C-1836-4D06-BEE0-E45FB4DF8F76}"/>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4648201"/>
            <a:ext cx="12954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0" name="Text Box 14">
            <a:extLst>
              <a:ext uri="{FF2B5EF4-FFF2-40B4-BE49-F238E27FC236}">
                <a16:creationId xmlns:a16="http://schemas.microsoft.com/office/drawing/2014/main" id="{74CF9AB4-B6E0-4BDC-9CF4-EB61EBC27176}"/>
              </a:ext>
            </a:extLst>
          </p:cNvPr>
          <p:cNvSpPr txBox="1">
            <a:spLocks noChangeArrowheads="1"/>
          </p:cNvSpPr>
          <p:nvPr/>
        </p:nvSpPr>
        <p:spPr bwMode="auto">
          <a:xfrm>
            <a:off x="3886200" y="3048000"/>
            <a:ext cx="495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b="1">
                <a:solidFill>
                  <a:srgbClr val="003300"/>
                </a:solidFill>
              </a:rPr>
              <a:t>Bài hát nói về điều gì?</a:t>
            </a:r>
          </a:p>
        </p:txBody>
      </p:sp>
      <p:pic>
        <p:nvPicPr>
          <p:cNvPr id="4111" name="quatang.20.mp3">
            <a:hlinkClick r:id="" action="ppaction://media"/>
            <a:extLst>
              <a:ext uri="{FF2B5EF4-FFF2-40B4-BE49-F238E27FC236}">
                <a16:creationId xmlns:a16="http://schemas.microsoft.com/office/drawing/2014/main" id="{0219F399-B0A3-4C07-89A8-2DA8271E49DC}"/>
              </a:ext>
            </a:extLst>
          </p:cNvPr>
          <p:cNvPicPr>
            <a:picLocks noRot="1" noChangeAspect="1" noChangeArrowheads="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9067800" y="54864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circle(in)">
                                      <p:cBhvr>
                                        <p:cTn id="7" dur="2000"/>
                                        <p:tgtEl>
                                          <p:spTgt spid="4099"/>
                                        </p:tgtEl>
                                      </p:cBhvr>
                                    </p:animEffect>
                                  </p:childTnLst>
                                </p:cTn>
                              </p:par>
                              <p:par>
                                <p:cTn id="8" presetID="6" presetClass="entr" presetSubtype="16"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circle(in)">
                                      <p:cBhvr>
                                        <p:cTn id="10" dur="2000"/>
                                        <p:tgtEl>
                                          <p:spTgt spid="4100"/>
                                        </p:tgtEl>
                                      </p:cBhvr>
                                    </p:animEffect>
                                  </p:childTnLst>
                                </p:cTn>
                              </p:par>
                              <p:par>
                                <p:cTn id="11" presetID="12" presetClass="entr" presetSubtype="4" fill="hold" nodeType="withEffect">
                                  <p:stCondLst>
                                    <p:cond delay="0"/>
                                  </p:stCondLst>
                                  <p:childTnLst>
                                    <p:set>
                                      <p:cBhvr>
                                        <p:cTn id="12" dur="1" fill="hold">
                                          <p:stCondLst>
                                            <p:cond delay="0"/>
                                          </p:stCondLst>
                                        </p:cTn>
                                        <p:tgtEl>
                                          <p:spTgt spid="4109"/>
                                        </p:tgtEl>
                                        <p:attrNameLst>
                                          <p:attrName>style.visibility</p:attrName>
                                        </p:attrNameLst>
                                      </p:cBhvr>
                                      <p:to>
                                        <p:strVal val="visible"/>
                                      </p:to>
                                    </p:set>
                                    <p:animEffect transition="in" filter="slide(fromBottom)">
                                      <p:cBhvr>
                                        <p:cTn id="13" dur="500"/>
                                        <p:tgtEl>
                                          <p:spTgt spid="4109"/>
                                        </p:tgtEl>
                                      </p:cBhvr>
                                    </p:animEffect>
                                  </p:childTnLst>
                                </p:cTn>
                              </p:par>
                              <p:par>
                                <p:cTn id="14" presetID="23" presetClass="entr" presetSubtype="16" fill="hold" nodeType="withEffect">
                                  <p:stCondLst>
                                    <p:cond delay="0"/>
                                  </p:stCondLst>
                                  <p:childTnLst>
                                    <p:set>
                                      <p:cBhvr>
                                        <p:cTn id="15" dur="1" fill="hold">
                                          <p:stCondLst>
                                            <p:cond delay="0"/>
                                          </p:stCondLst>
                                        </p:cTn>
                                        <p:tgtEl>
                                          <p:spTgt spid="4108"/>
                                        </p:tgtEl>
                                        <p:attrNameLst>
                                          <p:attrName>style.visibility</p:attrName>
                                        </p:attrNameLst>
                                      </p:cBhvr>
                                      <p:to>
                                        <p:strVal val="visible"/>
                                      </p:to>
                                    </p:set>
                                    <p:anim calcmode="lin" valueType="num">
                                      <p:cBhvr>
                                        <p:cTn id="16" dur="500" fill="hold"/>
                                        <p:tgtEl>
                                          <p:spTgt spid="4108"/>
                                        </p:tgtEl>
                                        <p:attrNameLst>
                                          <p:attrName>ppt_w</p:attrName>
                                        </p:attrNameLst>
                                      </p:cBhvr>
                                      <p:tavLst>
                                        <p:tav tm="0">
                                          <p:val>
                                            <p:fltVal val="0"/>
                                          </p:val>
                                        </p:tav>
                                        <p:tav tm="100000">
                                          <p:val>
                                            <p:strVal val="#ppt_w"/>
                                          </p:val>
                                        </p:tav>
                                      </p:tavLst>
                                    </p:anim>
                                    <p:anim calcmode="lin" valueType="num">
                                      <p:cBhvr>
                                        <p:cTn id="17" dur="500" fill="hold"/>
                                        <p:tgtEl>
                                          <p:spTgt spid="4108"/>
                                        </p:tgtEl>
                                        <p:attrNameLst>
                                          <p:attrName>ppt_h</p:attrName>
                                        </p:attrNameLst>
                                      </p:cBhvr>
                                      <p:tavLst>
                                        <p:tav tm="0">
                                          <p:val>
                                            <p:fltVal val="0"/>
                                          </p:val>
                                        </p:tav>
                                        <p:tav tm="100000">
                                          <p:val>
                                            <p:strVal val="#ppt_h"/>
                                          </p:val>
                                        </p:tav>
                                      </p:tavLst>
                                    </p:anim>
                                  </p:childTnLst>
                                </p:cTn>
                              </p:par>
                              <p:par>
                                <p:cTn id="18" presetID="42" presetClass="entr" presetSubtype="0" fill="hold" nodeType="withEffect">
                                  <p:stCondLst>
                                    <p:cond delay="0"/>
                                  </p:stCondLst>
                                  <p:childTnLst>
                                    <p:set>
                                      <p:cBhvr>
                                        <p:cTn id="19" dur="1" fill="hold">
                                          <p:stCondLst>
                                            <p:cond delay="0"/>
                                          </p:stCondLst>
                                        </p:cTn>
                                        <p:tgtEl>
                                          <p:spTgt spid="4107"/>
                                        </p:tgtEl>
                                        <p:attrNameLst>
                                          <p:attrName>style.visibility</p:attrName>
                                        </p:attrNameLst>
                                      </p:cBhvr>
                                      <p:to>
                                        <p:strVal val="visible"/>
                                      </p:to>
                                    </p:set>
                                    <p:animEffect transition="in" filter="fade">
                                      <p:cBhvr>
                                        <p:cTn id="20" dur="1000"/>
                                        <p:tgtEl>
                                          <p:spTgt spid="4107"/>
                                        </p:tgtEl>
                                      </p:cBhvr>
                                    </p:animEffect>
                                    <p:anim calcmode="lin" valueType="num">
                                      <p:cBhvr>
                                        <p:cTn id="21" dur="1000" fill="hold"/>
                                        <p:tgtEl>
                                          <p:spTgt spid="4107"/>
                                        </p:tgtEl>
                                        <p:attrNameLst>
                                          <p:attrName>ppt_x</p:attrName>
                                        </p:attrNameLst>
                                      </p:cBhvr>
                                      <p:tavLst>
                                        <p:tav tm="0">
                                          <p:val>
                                            <p:strVal val="#ppt_x"/>
                                          </p:val>
                                        </p:tav>
                                        <p:tav tm="100000">
                                          <p:val>
                                            <p:strVal val="#ppt_x"/>
                                          </p:val>
                                        </p:tav>
                                      </p:tavLst>
                                    </p:anim>
                                    <p:anim calcmode="lin" valueType="num">
                                      <p:cBhvr>
                                        <p:cTn id="22" dur="1000" fill="hold"/>
                                        <p:tgtEl>
                                          <p:spTgt spid="4107"/>
                                        </p:tgtEl>
                                        <p:attrNameLst>
                                          <p:attrName>ppt_y</p:attrName>
                                        </p:attrNameLst>
                                      </p:cBhvr>
                                      <p:tavLst>
                                        <p:tav tm="0">
                                          <p:val>
                                            <p:strVal val="#ppt_y+.1"/>
                                          </p:val>
                                        </p:tav>
                                        <p:tav tm="100000">
                                          <p:val>
                                            <p:strVal val="#ppt_y"/>
                                          </p:val>
                                        </p:tav>
                                      </p:tavLst>
                                    </p:anim>
                                  </p:childTnLst>
                                </p:cTn>
                              </p:par>
                              <p:par>
                                <p:cTn id="23" presetID="1" presetClass="mediacall" presetSubtype="0" fill="hold" nodeType="withEffect">
                                  <p:stCondLst>
                                    <p:cond delay="0"/>
                                  </p:stCondLst>
                                  <p:childTnLst>
                                    <p:cmd type="call" cmd="playFrom(0.0)">
                                      <p:cBhvr>
                                        <p:cTn id="24" dur="21160" fill="hold"/>
                                        <p:tgtEl>
                                          <p:spTgt spid="4111"/>
                                        </p:tgtEl>
                                      </p:cBhvr>
                                    </p:cmd>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xit" presetSubtype="4" fill="hold" nodeType="clickEffect">
                                  <p:stCondLst>
                                    <p:cond delay="0"/>
                                  </p:stCondLst>
                                  <p:childTnLst>
                                    <p:animEffect transition="out" filter="slide(fromBottom)">
                                      <p:cBhvr>
                                        <p:cTn id="28" dur="500"/>
                                        <p:tgtEl>
                                          <p:spTgt spid="4107"/>
                                        </p:tgtEl>
                                      </p:cBhvr>
                                    </p:animEffect>
                                    <p:set>
                                      <p:cBhvr>
                                        <p:cTn id="29" dur="1" fill="hold">
                                          <p:stCondLst>
                                            <p:cond delay="499"/>
                                          </p:stCondLst>
                                        </p:cTn>
                                        <p:tgtEl>
                                          <p:spTgt spid="4107"/>
                                        </p:tgtEl>
                                        <p:attrNameLst>
                                          <p:attrName>style.visibility</p:attrName>
                                        </p:attrNameLst>
                                      </p:cBhvr>
                                      <p:to>
                                        <p:strVal val="hidden"/>
                                      </p:to>
                                    </p:set>
                                  </p:childTnLst>
                                </p:cTn>
                              </p:par>
                              <p:par>
                                <p:cTn id="30" presetID="12" presetClass="exit" presetSubtype="4" fill="hold" nodeType="withEffect">
                                  <p:stCondLst>
                                    <p:cond delay="0"/>
                                  </p:stCondLst>
                                  <p:childTnLst>
                                    <p:animEffect transition="out" filter="slide(fromBottom)">
                                      <p:cBhvr>
                                        <p:cTn id="31" dur="500"/>
                                        <p:tgtEl>
                                          <p:spTgt spid="4109"/>
                                        </p:tgtEl>
                                      </p:cBhvr>
                                    </p:animEffect>
                                    <p:set>
                                      <p:cBhvr>
                                        <p:cTn id="32" dur="1" fill="hold">
                                          <p:stCondLst>
                                            <p:cond delay="499"/>
                                          </p:stCondLst>
                                        </p:cTn>
                                        <p:tgtEl>
                                          <p:spTgt spid="4109"/>
                                        </p:tgtEl>
                                        <p:attrNameLst>
                                          <p:attrName>style.visibility</p:attrName>
                                        </p:attrNameLst>
                                      </p:cBhvr>
                                      <p:to>
                                        <p:strVal val="hidden"/>
                                      </p:to>
                                    </p:set>
                                  </p:childTnLst>
                                </p:cTn>
                              </p:par>
                            </p:childTnLst>
                          </p:cTn>
                        </p:par>
                        <p:par>
                          <p:cTn id="33" fill="hold" nodeType="afterGroup">
                            <p:stCondLst>
                              <p:cond delay="500"/>
                            </p:stCondLst>
                            <p:childTnLst>
                              <p:par>
                                <p:cTn id="34" presetID="29" presetClass="entr" presetSubtype="0" fill="hold" grpId="0" nodeType="afterEffect">
                                  <p:stCondLst>
                                    <p:cond delay="0"/>
                                  </p:stCondLst>
                                  <p:childTnLst>
                                    <p:set>
                                      <p:cBhvr>
                                        <p:cTn id="35" dur="1" fill="hold">
                                          <p:stCondLst>
                                            <p:cond delay="0"/>
                                          </p:stCondLst>
                                        </p:cTn>
                                        <p:tgtEl>
                                          <p:spTgt spid="4110">
                                            <p:txEl>
                                              <p:pRg st="0" end="0"/>
                                            </p:txEl>
                                          </p:spTgt>
                                        </p:tgtEl>
                                        <p:attrNameLst>
                                          <p:attrName>style.visibility</p:attrName>
                                        </p:attrNameLst>
                                      </p:cBhvr>
                                      <p:to>
                                        <p:strVal val="visible"/>
                                      </p:to>
                                    </p:set>
                                    <p:anim calcmode="lin" valueType="num">
                                      <p:cBhvr>
                                        <p:cTn id="36" dur="1000" fill="hold"/>
                                        <p:tgtEl>
                                          <p:spTgt spid="4110">
                                            <p:txEl>
                                              <p:pRg st="0" end="0"/>
                                            </p:txEl>
                                          </p:spTgt>
                                        </p:tgtEl>
                                        <p:attrNameLst>
                                          <p:attrName>ppt_x</p:attrName>
                                        </p:attrNameLst>
                                      </p:cBhvr>
                                      <p:tavLst>
                                        <p:tav tm="0">
                                          <p:val>
                                            <p:strVal val="#ppt_x-.2"/>
                                          </p:val>
                                        </p:tav>
                                        <p:tav tm="100000">
                                          <p:val>
                                            <p:strVal val="#ppt_x"/>
                                          </p:val>
                                        </p:tav>
                                      </p:tavLst>
                                    </p:anim>
                                    <p:anim calcmode="lin" valueType="num">
                                      <p:cBhvr>
                                        <p:cTn id="37" dur="1000" fill="hold"/>
                                        <p:tgtEl>
                                          <p:spTgt spid="411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4110">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xit" presetSubtype="4" fill="hold" nodeType="clickEffect">
                                  <p:stCondLst>
                                    <p:cond delay="0"/>
                                  </p:stCondLst>
                                  <p:childTnLst>
                                    <p:animEffect transition="out" filter="slide(fromBottom)">
                                      <p:cBhvr>
                                        <p:cTn id="42" dur="500"/>
                                        <p:tgtEl>
                                          <p:spTgt spid="4110">
                                            <p:txEl>
                                              <p:pRg st="0" end="0"/>
                                            </p:txEl>
                                          </p:spTgt>
                                        </p:tgtEl>
                                      </p:cBhvr>
                                    </p:animEffect>
                                    <p:set>
                                      <p:cBhvr>
                                        <p:cTn id="43" dur="1" fill="hold">
                                          <p:stCondLst>
                                            <p:cond delay="499"/>
                                          </p:stCondLst>
                                        </p:cTn>
                                        <p:tgtEl>
                                          <p:spTgt spid="4110">
                                            <p:txEl>
                                              <p:pRg st="0" end="0"/>
                                            </p:txEl>
                                          </p:spTgt>
                                        </p:tgtEl>
                                        <p:attrNameLst>
                                          <p:attrName>style.visibility</p:attrName>
                                        </p:attrNameLst>
                                      </p:cBhvr>
                                      <p:to>
                                        <p:strVal val="hidden"/>
                                      </p:to>
                                    </p:set>
                                  </p:childTnLst>
                                </p:cTn>
                              </p:par>
                            </p:childTnLst>
                          </p:cTn>
                        </p:par>
                        <p:par>
                          <p:cTn id="44" fill="hold" nodeType="afterGroup">
                            <p:stCondLst>
                              <p:cond delay="500"/>
                            </p:stCondLst>
                            <p:childTnLst>
                              <p:par>
                                <p:cTn id="45" presetID="12" presetClass="entr" presetSubtype="4" fill="hold" grpId="0" nodeType="afterEffect">
                                  <p:stCondLst>
                                    <p:cond delay="0"/>
                                  </p:stCondLst>
                                  <p:childTnLst>
                                    <p:set>
                                      <p:cBhvr>
                                        <p:cTn id="46" dur="1" fill="hold">
                                          <p:stCondLst>
                                            <p:cond delay="0"/>
                                          </p:stCondLst>
                                        </p:cTn>
                                        <p:tgtEl>
                                          <p:spTgt spid="4101"/>
                                        </p:tgtEl>
                                        <p:attrNameLst>
                                          <p:attrName>style.visibility</p:attrName>
                                        </p:attrNameLst>
                                      </p:cBhvr>
                                      <p:to>
                                        <p:strVal val="visible"/>
                                      </p:to>
                                    </p:set>
                                    <p:animEffect transition="in" filter="slide(fromBottom)">
                                      <p:cBhvr>
                                        <p:cTn id="47"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8" fill="hold" display="0">
                  <p:stCondLst>
                    <p:cond delay="indefinite"/>
                  </p:stCondLst>
                  <p:endCondLst>
                    <p:cond evt="onNext" delay="0">
                      <p:tgtEl>
                        <p:sldTgt/>
                      </p:tgtEl>
                    </p:cond>
                    <p:cond evt="onPrev" delay="0">
                      <p:tgtEl>
                        <p:sldTgt/>
                      </p:tgtEl>
                    </p:cond>
                    <p:cond evt="onStopAudio" delay="0">
                      <p:tgtEl>
                        <p:sldTgt/>
                      </p:tgtEl>
                    </p:cond>
                  </p:endCondLst>
                </p:cTn>
                <p:tgtEl>
                  <p:spTgt spid="4111"/>
                </p:tgtEl>
              </p:cMediaNode>
            </p:audio>
          </p:childTnLst>
        </p:cTn>
      </p:par>
    </p:tnLst>
    <p:bldLst>
      <p:bldP spid="4101" grpId="0"/>
      <p:bldP spid="4110"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2" descr="Parchment">
            <a:extLst>
              <a:ext uri="{FF2B5EF4-FFF2-40B4-BE49-F238E27FC236}">
                <a16:creationId xmlns:a16="http://schemas.microsoft.com/office/drawing/2014/main" id="{00A0CC89-A4F3-419D-8227-54B4F4C967BA}"/>
              </a:ext>
            </a:extLst>
          </p:cNvPr>
          <p:cNvSpPr>
            <a:spLocks noChangeArrowheads="1"/>
          </p:cNvSpPr>
          <p:nvPr/>
        </p:nvSpPr>
        <p:spPr bwMode="auto">
          <a:xfrm>
            <a:off x="9436100" y="5537200"/>
            <a:ext cx="838200" cy="838200"/>
          </a:xfrm>
          <a:prstGeom prst="ellipse">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vi-VN" altLang="en-US">
              <a:solidFill>
                <a:srgbClr val="000000"/>
              </a:solidFill>
            </a:endParaRPr>
          </a:p>
        </p:txBody>
      </p:sp>
      <p:sp>
        <p:nvSpPr>
          <p:cNvPr id="27651" name="Rectangle 3">
            <a:extLst>
              <a:ext uri="{FF2B5EF4-FFF2-40B4-BE49-F238E27FC236}">
                <a16:creationId xmlns:a16="http://schemas.microsoft.com/office/drawing/2014/main" id="{EA59B359-D4A0-4CC6-B79E-6AC2C5BBF346}"/>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27652" name="Rectangle 4">
            <a:extLst>
              <a:ext uri="{FF2B5EF4-FFF2-40B4-BE49-F238E27FC236}">
                <a16:creationId xmlns:a16="http://schemas.microsoft.com/office/drawing/2014/main" id="{B573124A-B31B-4248-B36C-67FB4D35426C}"/>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27653" name="Rectangle 5">
            <a:extLst>
              <a:ext uri="{FF2B5EF4-FFF2-40B4-BE49-F238E27FC236}">
                <a16:creationId xmlns:a16="http://schemas.microsoft.com/office/drawing/2014/main" id="{CDB1E6C6-9A2C-4371-83AA-EBB85D62D161}"/>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27654" name="Rectangle 6">
            <a:extLst>
              <a:ext uri="{FF2B5EF4-FFF2-40B4-BE49-F238E27FC236}">
                <a16:creationId xmlns:a16="http://schemas.microsoft.com/office/drawing/2014/main" id="{B7196156-7606-4326-A88E-D45CC3CAAB01}"/>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21511" name="Text Box 9">
            <a:extLst>
              <a:ext uri="{FF2B5EF4-FFF2-40B4-BE49-F238E27FC236}">
                <a16:creationId xmlns:a16="http://schemas.microsoft.com/office/drawing/2014/main" id="{43752B22-C740-4A71-B337-7A6301C47CAC}"/>
              </a:ext>
            </a:extLst>
          </p:cNvPr>
          <p:cNvSpPr txBox="1">
            <a:spLocks noChangeArrowheads="1"/>
          </p:cNvSpPr>
          <p:nvPr/>
        </p:nvSpPr>
        <p:spPr bwMode="auto">
          <a:xfrm>
            <a:off x="2286000" y="3886201"/>
            <a:ext cx="571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21512" name="Freeform 10">
            <a:extLst>
              <a:ext uri="{FF2B5EF4-FFF2-40B4-BE49-F238E27FC236}">
                <a16:creationId xmlns:a16="http://schemas.microsoft.com/office/drawing/2014/main" id="{5DFB549C-95ED-4614-800C-54051C3EFB30}"/>
              </a:ext>
            </a:extLst>
          </p:cNvPr>
          <p:cNvSpPr>
            <a:spLocks/>
          </p:cNvSpPr>
          <p:nvPr/>
        </p:nvSpPr>
        <p:spPr bwMode="auto">
          <a:xfrm>
            <a:off x="1905000" y="6834188"/>
            <a:ext cx="8256588" cy="23812"/>
          </a:xfrm>
          <a:custGeom>
            <a:avLst/>
            <a:gdLst>
              <a:gd name="T0" fmla="*/ 4278 w 4294"/>
              <a:gd name="T1" fmla="*/ 9 h 17"/>
              <a:gd name="T2" fmla="*/ 4286 w 4294"/>
              <a:gd name="T3" fmla="*/ 0 h 17"/>
              <a:gd name="T4" fmla="*/ 0 w 4294"/>
              <a:gd name="T5" fmla="*/ 0 h 17"/>
              <a:gd name="T6" fmla="*/ 0 w 4294"/>
              <a:gd name="T7" fmla="*/ 17 h 17"/>
              <a:gd name="T8" fmla="*/ 4286 w 4294"/>
              <a:gd name="T9" fmla="*/ 17 h 17"/>
              <a:gd name="T10" fmla="*/ 4294 w 4294"/>
              <a:gd name="T11" fmla="*/ 9 h 17"/>
              <a:gd name="T12" fmla="*/ 4286 w 4294"/>
              <a:gd name="T13" fmla="*/ 17 h 17"/>
              <a:gd name="T14" fmla="*/ 4294 w 4294"/>
              <a:gd name="T15" fmla="*/ 17 h 17"/>
              <a:gd name="T16" fmla="*/ 4294 w 4294"/>
              <a:gd name="T17" fmla="*/ 9 h 17"/>
              <a:gd name="T18" fmla="*/ 4278 w 4294"/>
              <a:gd name="T19" fmla="*/ 9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94"/>
              <a:gd name="T31" fmla="*/ 0 h 17"/>
              <a:gd name="T32" fmla="*/ 4294 w 4294"/>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94" h="17">
                <a:moveTo>
                  <a:pt x="4278" y="9"/>
                </a:moveTo>
                <a:lnTo>
                  <a:pt x="4286" y="0"/>
                </a:lnTo>
                <a:lnTo>
                  <a:pt x="0" y="0"/>
                </a:lnTo>
                <a:lnTo>
                  <a:pt x="0" y="17"/>
                </a:lnTo>
                <a:lnTo>
                  <a:pt x="4286" y="17"/>
                </a:lnTo>
                <a:lnTo>
                  <a:pt x="4294" y="9"/>
                </a:lnTo>
                <a:lnTo>
                  <a:pt x="4286" y="17"/>
                </a:lnTo>
                <a:lnTo>
                  <a:pt x="4294" y="17"/>
                </a:lnTo>
                <a:lnTo>
                  <a:pt x="4294" y="9"/>
                </a:lnTo>
                <a:lnTo>
                  <a:pt x="427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vi-VN" altLang="en-US">
              <a:solidFill>
                <a:srgbClr val="000000"/>
              </a:solidFill>
            </a:endParaRPr>
          </a:p>
        </p:txBody>
      </p:sp>
      <p:pic>
        <p:nvPicPr>
          <p:cNvPr id="7" name="Picture 6" descr="thuong binh.jpg">
            <a:extLst>
              <a:ext uri="{FF2B5EF4-FFF2-40B4-BE49-F238E27FC236}">
                <a16:creationId xmlns:a16="http://schemas.microsoft.com/office/drawing/2014/main" id="{709A413A-83D7-4347-9D8D-0FF88EDD3C5F}"/>
              </a:ext>
            </a:extLst>
          </p:cNvPr>
          <p:cNvPicPr>
            <a:picLocks noChangeAspect="1"/>
          </p:cNvPicPr>
          <p:nvPr/>
        </p:nvPicPr>
        <p:blipFill>
          <a:blip r:embed="rId4" cstate="print"/>
          <a:stretch>
            <a:fillRect/>
          </a:stretch>
        </p:blipFill>
        <p:spPr>
          <a:xfrm>
            <a:off x="4679462" y="1554829"/>
            <a:ext cx="3056772" cy="48983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7660" name="vetchantron.20.mp3">
            <a:hlinkClick r:id="" action="ppaction://media"/>
            <a:extLst>
              <a:ext uri="{FF2B5EF4-FFF2-40B4-BE49-F238E27FC236}">
                <a16:creationId xmlns:a16="http://schemas.microsoft.com/office/drawing/2014/main" id="{F50B051D-48BC-4424-BDED-2FE6E7F9EA28}"/>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991600" y="53340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0167" fill="hold"/>
                                        <p:tgtEl>
                                          <p:spTgt spid="27660"/>
                                        </p:tgtEl>
                                      </p:cBhvr>
                                    </p:cmd>
                                  </p:childTnLst>
                                </p:cTn>
                              </p:par>
                              <p:par>
                                <p:cTn id="7" presetID="55"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p:cTn id="9" dur="2000" fill="hold"/>
                                        <p:tgtEl>
                                          <p:spTgt spid="7"/>
                                        </p:tgtEl>
                                        <p:attrNameLst>
                                          <p:attrName>ppt_w</p:attrName>
                                        </p:attrNameLst>
                                      </p:cBhvr>
                                      <p:tavLst>
                                        <p:tav tm="0">
                                          <p:val>
                                            <p:strVal val="#ppt_w*0.70"/>
                                          </p:val>
                                        </p:tav>
                                        <p:tav tm="100000">
                                          <p:val>
                                            <p:strVal val="#ppt_w"/>
                                          </p:val>
                                        </p:tav>
                                      </p:tavLst>
                                    </p:anim>
                                    <p:anim calcmode="lin" valueType="num">
                                      <p:cBhvr>
                                        <p:cTn id="10" dur="2000" fill="hold"/>
                                        <p:tgtEl>
                                          <p:spTgt spid="7"/>
                                        </p:tgtEl>
                                        <p:attrNameLst>
                                          <p:attrName>ppt_h</p:attrName>
                                        </p:attrNameLst>
                                      </p:cBhvr>
                                      <p:tavLst>
                                        <p:tav tm="0">
                                          <p:val>
                                            <p:strVal val="#ppt_h"/>
                                          </p:val>
                                        </p:tav>
                                        <p:tav tm="100000">
                                          <p:val>
                                            <p:strVal val="#ppt_h"/>
                                          </p:val>
                                        </p:tav>
                                      </p:tavLst>
                                    </p:anim>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27660"/>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2" descr="Parchment">
            <a:extLst>
              <a:ext uri="{FF2B5EF4-FFF2-40B4-BE49-F238E27FC236}">
                <a16:creationId xmlns:a16="http://schemas.microsoft.com/office/drawing/2014/main" id="{ADFB1565-534E-4A3D-A26C-B2B3EAE001AD}"/>
              </a:ext>
            </a:extLst>
          </p:cNvPr>
          <p:cNvSpPr>
            <a:spLocks noChangeArrowheads="1"/>
          </p:cNvSpPr>
          <p:nvPr/>
        </p:nvSpPr>
        <p:spPr bwMode="auto">
          <a:xfrm>
            <a:off x="9436100" y="5537200"/>
            <a:ext cx="838200" cy="838200"/>
          </a:xfrm>
          <a:prstGeom prst="ellipse">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vi-VN" altLang="en-US">
              <a:solidFill>
                <a:srgbClr val="000000"/>
              </a:solidFill>
            </a:endParaRPr>
          </a:p>
        </p:txBody>
      </p:sp>
      <p:sp>
        <p:nvSpPr>
          <p:cNvPr id="30723" name="Rectangle 3">
            <a:extLst>
              <a:ext uri="{FF2B5EF4-FFF2-40B4-BE49-F238E27FC236}">
                <a16:creationId xmlns:a16="http://schemas.microsoft.com/office/drawing/2014/main" id="{8CD6B4DA-5A19-48A3-9AB8-C44C75097FDF}"/>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30724" name="Rectangle 4">
            <a:extLst>
              <a:ext uri="{FF2B5EF4-FFF2-40B4-BE49-F238E27FC236}">
                <a16:creationId xmlns:a16="http://schemas.microsoft.com/office/drawing/2014/main" id="{602B0EFF-502F-4D42-93B7-0A22805A53FC}"/>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30725" name="Rectangle 5">
            <a:extLst>
              <a:ext uri="{FF2B5EF4-FFF2-40B4-BE49-F238E27FC236}">
                <a16:creationId xmlns:a16="http://schemas.microsoft.com/office/drawing/2014/main" id="{3C066A8E-467C-4FA4-AFAC-D515FBFB95E4}"/>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30726" name="Rectangle 6">
            <a:extLst>
              <a:ext uri="{FF2B5EF4-FFF2-40B4-BE49-F238E27FC236}">
                <a16:creationId xmlns:a16="http://schemas.microsoft.com/office/drawing/2014/main" id="{06EA6559-5639-4546-A3AF-B468182EAF7E}"/>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22535" name="Text Box 9">
            <a:extLst>
              <a:ext uri="{FF2B5EF4-FFF2-40B4-BE49-F238E27FC236}">
                <a16:creationId xmlns:a16="http://schemas.microsoft.com/office/drawing/2014/main" id="{F5279B60-73F6-4A32-BC93-41EBF11C24D8}"/>
              </a:ext>
            </a:extLst>
          </p:cNvPr>
          <p:cNvSpPr txBox="1">
            <a:spLocks noChangeArrowheads="1"/>
          </p:cNvSpPr>
          <p:nvPr/>
        </p:nvSpPr>
        <p:spPr bwMode="auto">
          <a:xfrm>
            <a:off x="2286000" y="3886201"/>
            <a:ext cx="571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22536" name="Freeform 10">
            <a:extLst>
              <a:ext uri="{FF2B5EF4-FFF2-40B4-BE49-F238E27FC236}">
                <a16:creationId xmlns:a16="http://schemas.microsoft.com/office/drawing/2014/main" id="{6B2DB97C-E9EE-4F39-ACB9-C31C8BA9F298}"/>
              </a:ext>
            </a:extLst>
          </p:cNvPr>
          <p:cNvSpPr>
            <a:spLocks/>
          </p:cNvSpPr>
          <p:nvPr/>
        </p:nvSpPr>
        <p:spPr bwMode="auto">
          <a:xfrm>
            <a:off x="1905000" y="6834188"/>
            <a:ext cx="8256588" cy="23812"/>
          </a:xfrm>
          <a:custGeom>
            <a:avLst/>
            <a:gdLst>
              <a:gd name="T0" fmla="*/ 4278 w 4294"/>
              <a:gd name="T1" fmla="*/ 9 h 17"/>
              <a:gd name="T2" fmla="*/ 4286 w 4294"/>
              <a:gd name="T3" fmla="*/ 0 h 17"/>
              <a:gd name="T4" fmla="*/ 0 w 4294"/>
              <a:gd name="T5" fmla="*/ 0 h 17"/>
              <a:gd name="T6" fmla="*/ 0 w 4294"/>
              <a:gd name="T7" fmla="*/ 17 h 17"/>
              <a:gd name="T8" fmla="*/ 4286 w 4294"/>
              <a:gd name="T9" fmla="*/ 17 h 17"/>
              <a:gd name="T10" fmla="*/ 4294 w 4294"/>
              <a:gd name="T11" fmla="*/ 9 h 17"/>
              <a:gd name="T12" fmla="*/ 4286 w 4294"/>
              <a:gd name="T13" fmla="*/ 17 h 17"/>
              <a:gd name="T14" fmla="*/ 4294 w 4294"/>
              <a:gd name="T15" fmla="*/ 17 h 17"/>
              <a:gd name="T16" fmla="*/ 4294 w 4294"/>
              <a:gd name="T17" fmla="*/ 9 h 17"/>
              <a:gd name="T18" fmla="*/ 4278 w 4294"/>
              <a:gd name="T19" fmla="*/ 9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94"/>
              <a:gd name="T31" fmla="*/ 0 h 17"/>
              <a:gd name="T32" fmla="*/ 4294 w 4294"/>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94" h="17">
                <a:moveTo>
                  <a:pt x="4278" y="9"/>
                </a:moveTo>
                <a:lnTo>
                  <a:pt x="4286" y="0"/>
                </a:lnTo>
                <a:lnTo>
                  <a:pt x="0" y="0"/>
                </a:lnTo>
                <a:lnTo>
                  <a:pt x="0" y="17"/>
                </a:lnTo>
                <a:lnTo>
                  <a:pt x="4286" y="17"/>
                </a:lnTo>
                <a:lnTo>
                  <a:pt x="4294" y="9"/>
                </a:lnTo>
                <a:lnTo>
                  <a:pt x="4286" y="17"/>
                </a:lnTo>
                <a:lnTo>
                  <a:pt x="4294" y="17"/>
                </a:lnTo>
                <a:lnTo>
                  <a:pt x="4294" y="9"/>
                </a:lnTo>
                <a:lnTo>
                  <a:pt x="427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vi-VN" altLang="en-US">
              <a:solidFill>
                <a:srgbClr val="000000"/>
              </a:solidFill>
            </a:endParaRPr>
          </a:p>
        </p:txBody>
      </p:sp>
      <p:pic>
        <p:nvPicPr>
          <p:cNvPr id="30732" name="vetchantron.20.mp3">
            <a:hlinkClick r:id="" action="ppaction://media"/>
            <a:extLst>
              <a:ext uri="{FF2B5EF4-FFF2-40B4-BE49-F238E27FC236}">
                <a16:creationId xmlns:a16="http://schemas.microsoft.com/office/drawing/2014/main" id="{F0A3FB28-63BC-4DF5-8A10-85742B6B3867}"/>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991600" y="53340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4" name="Text Box 14">
            <a:extLst>
              <a:ext uri="{FF2B5EF4-FFF2-40B4-BE49-F238E27FC236}">
                <a16:creationId xmlns:a16="http://schemas.microsoft.com/office/drawing/2014/main" id="{030EAB19-DC0F-4607-BAA1-4E9191390CEA}"/>
              </a:ext>
            </a:extLst>
          </p:cNvPr>
          <p:cNvSpPr txBox="1">
            <a:spLocks noChangeArrowheads="1"/>
          </p:cNvSpPr>
          <p:nvPr/>
        </p:nvSpPr>
        <p:spPr bwMode="auto">
          <a:xfrm>
            <a:off x="2209800" y="2057401"/>
            <a:ext cx="7848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b="1">
                <a:solidFill>
                  <a:srgbClr val="000099"/>
                </a:solidFill>
                <a:sym typeface="Wingdings" panose="05000000000000000000" pitchFamily="2" charset="2"/>
              </a:rPr>
              <a:t></a:t>
            </a:r>
            <a:r>
              <a:rPr lang="en-US" altLang="en-US" sz="2400" b="1" i="1">
                <a:solidFill>
                  <a:srgbClr val="000099"/>
                </a:solidFill>
              </a:rPr>
              <a:t>Con có quyền và bổn phận gì đối với các thương binh, liệt sĩ?</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0167" fill="hold"/>
                                        <p:tgtEl>
                                          <p:spTgt spid="3073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9" presetClass="entr" presetSubtype="0" fill="hold" grpId="0" nodeType="clickEffect">
                                  <p:stCondLst>
                                    <p:cond delay="0"/>
                                  </p:stCondLst>
                                  <p:childTnLst>
                                    <p:set>
                                      <p:cBhvr>
                                        <p:cTn id="10" dur="1" fill="hold">
                                          <p:stCondLst>
                                            <p:cond delay="0"/>
                                          </p:stCondLst>
                                        </p:cTn>
                                        <p:tgtEl>
                                          <p:spTgt spid="30734"/>
                                        </p:tgtEl>
                                        <p:attrNameLst>
                                          <p:attrName>style.visibility</p:attrName>
                                        </p:attrNameLst>
                                      </p:cBhvr>
                                      <p:to>
                                        <p:strVal val="visible"/>
                                      </p:to>
                                    </p:set>
                                    <p:anim calcmode="lin" valueType="num">
                                      <p:cBhvr>
                                        <p:cTn id="11" dur="1000" fill="hold"/>
                                        <p:tgtEl>
                                          <p:spTgt spid="30734"/>
                                        </p:tgtEl>
                                        <p:attrNameLst>
                                          <p:attrName>ppt_x</p:attrName>
                                        </p:attrNameLst>
                                      </p:cBhvr>
                                      <p:tavLst>
                                        <p:tav tm="0">
                                          <p:val>
                                            <p:strVal val="#ppt_x-.2"/>
                                          </p:val>
                                        </p:tav>
                                        <p:tav tm="100000">
                                          <p:val>
                                            <p:strVal val="#ppt_x"/>
                                          </p:val>
                                        </p:tav>
                                      </p:tavLst>
                                    </p:anim>
                                    <p:anim calcmode="lin" valueType="num">
                                      <p:cBhvr>
                                        <p:cTn id="12" dur="1000" fill="hold"/>
                                        <p:tgtEl>
                                          <p:spTgt spid="30734"/>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073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xit" presetSubtype="4" fill="hold" grpId="1" nodeType="clickEffect">
                                  <p:stCondLst>
                                    <p:cond delay="0"/>
                                  </p:stCondLst>
                                  <p:childTnLst>
                                    <p:animEffect transition="out" filter="slide(fromBottom)">
                                      <p:cBhvr>
                                        <p:cTn id="17" dur="500"/>
                                        <p:tgtEl>
                                          <p:spTgt spid="30734"/>
                                        </p:tgtEl>
                                      </p:cBhvr>
                                    </p:animEffect>
                                    <p:set>
                                      <p:cBhvr>
                                        <p:cTn id="18" dur="1" fill="hold">
                                          <p:stCondLst>
                                            <p:cond delay="499"/>
                                          </p:stCondLst>
                                        </p:cTn>
                                        <p:tgtEl>
                                          <p:spTgt spid="307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30732"/>
                </p:tgtEl>
              </p:cMediaNode>
            </p:audio>
          </p:childTnLst>
        </p:cTn>
      </p:par>
    </p:tnLst>
    <p:bldLst>
      <p:bldP spid="30734" grpId="0"/>
      <p:bldP spid="3073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val 2" descr="Parchment">
            <a:extLst>
              <a:ext uri="{FF2B5EF4-FFF2-40B4-BE49-F238E27FC236}">
                <a16:creationId xmlns:a16="http://schemas.microsoft.com/office/drawing/2014/main" id="{7675C440-1F2F-4B65-9D6D-D8B942A7A314}"/>
              </a:ext>
            </a:extLst>
          </p:cNvPr>
          <p:cNvSpPr>
            <a:spLocks noChangeArrowheads="1"/>
          </p:cNvSpPr>
          <p:nvPr/>
        </p:nvSpPr>
        <p:spPr bwMode="auto">
          <a:xfrm>
            <a:off x="9436100" y="5537200"/>
            <a:ext cx="838200" cy="838200"/>
          </a:xfrm>
          <a:prstGeom prst="ellipse">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vi-VN" altLang="en-US">
              <a:solidFill>
                <a:srgbClr val="000000"/>
              </a:solidFill>
            </a:endParaRPr>
          </a:p>
        </p:txBody>
      </p:sp>
      <p:sp>
        <p:nvSpPr>
          <p:cNvPr id="5123" name="Rectangle 3">
            <a:extLst>
              <a:ext uri="{FF2B5EF4-FFF2-40B4-BE49-F238E27FC236}">
                <a16:creationId xmlns:a16="http://schemas.microsoft.com/office/drawing/2014/main" id="{AD726227-D805-4F2D-BA9F-7F11E4F3D765}"/>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5124" name="Rectangle 4">
            <a:extLst>
              <a:ext uri="{FF2B5EF4-FFF2-40B4-BE49-F238E27FC236}">
                <a16:creationId xmlns:a16="http://schemas.microsoft.com/office/drawing/2014/main" id="{A54D1AB7-3292-4B17-BC61-22D819C323DE}"/>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5125" name="Rectangle 5">
            <a:extLst>
              <a:ext uri="{FF2B5EF4-FFF2-40B4-BE49-F238E27FC236}">
                <a16:creationId xmlns:a16="http://schemas.microsoft.com/office/drawing/2014/main" id="{0ED5689A-45B6-447F-AF70-58A237AB7A08}"/>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5126" name="Rectangle 6">
            <a:extLst>
              <a:ext uri="{FF2B5EF4-FFF2-40B4-BE49-F238E27FC236}">
                <a16:creationId xmlns:a16="http://schemas.microsoft.com/office/drawing/2014/main" id="{FE23FA0B-C901-4F9B-9875-923497A187FC}"/>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5128" name="Rectangle 8">
            <a:extLst>
              <a:ext uri="{FF2B5EF4-FFF2-40B4-BE49-F238E27FC236}">
                <a16:creationId xmlns:a16="http://schemas.microsoft.com/office/drawing/2014/main" id="{59C100D0-2B55-43FE-BE6A-AEEF1D727CD0}"/>
              </a:ext>
            </a:extLst>
          </p:cNvPr>
          <p:cNvSpPr>
            <a:spLocks noChangeArrowheads="1"/>
          </p:cNvSpPr>
          <p:nvPr/>
        </p:nvSpPr>
        <p:spPr bwMode="auto">
          <a:xfrm>
            <a:off x="2362200" y="381000"/>
            <a:ext cx="73914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3700" b="1" i="1">
                <a:solidFill>
                  <a:srgbClr val="006600"/>
                </a:solidFill>
              </a:rPr>
              <a:t>Biết ơn thương binh, liệt sĩ </a:t>
            </a:r>
          </a:p>
          <a:p>
            <a:pPr algn="ctr" eaLnBrk="1" fontAlgn="base" hangingPunct="1">
              <a:spcBef>
                <a:spcPct val="0"/>
              </a:spcBef>
              <a:spcAft>
                <a:spcPct val="0"/>
              </a:spcAft>
            </a:pPr>
            <a:r>
              <a:rPr lang="en-US" altLang="en-US" sz="3700" b="1" i="1">
                <a:solidFill>
                  <a:srgbClr val="006600"/>
                </a:solidFill>
              </a:rPr>
              <a:t>(tiết 1)</a:t>
            </a:r>
          </a:p>
        </p:txBody>
      </p:sp>
      <p:sp>
        <p:nvSpPr>
          <p:cNvPr id="5129" name="Rectangle 9">
            <a:extLst>
              <a:ext uri="{FF2B5EF4-FFF2-40B4-BE49-F238E27FC236}">
                <a16:creationId xmlns:a16="http://schemas.microsoft.com/office/drawing/2014/main" id="{6500AEB0-BAE2-4DEF-8B08-9396E965A5EB}"/>
              </a:ext>
            </a:extLst>
          </p:cNvPr>
          <p:cNvSpPr>
            <a:spLocks noChangeArrowheads="1"/>
          </p:cNvSpPr>
          <p:nvPr/>
        </p:nvSpPr>
        <p:spPr bwMode="auto">
          <a:xfrm>
            <a:off x="3295650" y="1509713"/>
            <a:ext cx="48768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4100" b="1">
                <a:solidFill>
                  <a:srgbClr val="FF0000"/>
                </a:solidFill>
                <a:latin typeface="Times New Roman" panose="02020603050405020304" pitchFamily="18" charset="0"/>
              </a:rPr>
              <a:t>Một chuyến đi bổ ích</a:t>
            </a:r>
            <a:br>
              <a:rPr lang="en-US" altLang="en-US" sz="4100" b="1" i="1">
                <a:solidFill>
                  <a:srgbClr val="FF0000"/>
                </a:solidFill>
                <a:latin typeface="Times New Roman" panose="02020603050405020304" pitchFamily="18" charset="0"/>
              </a:rPr>
            </a:br>
            <a:endParaRPr lang="en-US" altLang="en-US" sz="4100" b="1" i="1">
              <a:solidFill>
                <a:srgbClr val="FF0000"/>
              </a:solidFill>
              <a:latin typeface="Times New Roman" panose="02020603050405020304" pitchFamily="18" charset="0"/>
            </a:endParaRPr>
          </a:p>
        </p:txBody>
      </p:sp>
      <p:pic>
        <p:nvPicPr>
          <p:cNvPr id="5131" name="Picture 11" descr="Picture2">
            <a:extLst>
              <a:ext uri="{FF2B5EF4-FFF2-40B4-BE49-F238E27FC236}">
                <a16:creationId xmlns:a16="http://schemas.microsoft.com/office/drawing/2014/main" id="{B42CF97D-C93E-4B0D-A5F2-2F09E7F0EE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752600"/>
            <a:ext cx="8763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slide(fromBottom)">
                                      <p:cBhvr>
                                        <p:cTn id="7" dur="1000"/>
                                        <p:tgtEl>
                                          <p:spTgt spid="512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5131"/>
                                        </p:tgtEl>
                                        <p:attrNameLst>
                                          <p:attrName>style.visibility</p:attrName>
                                        </p:attrNameLst>
                                      </p:cBhvr>
                                      <p:to>
                                        <p:strVal val="visible"/>
                                      </p:to>
                                    </p:set>
                                    <p:animEffect transition="in" filter="circle(in)">
                                      <p:cBhvr>
                                        <p:cTn id="12" dur="1000"/>
                                        <p:tgtEl>
                                          <p:spTgt spid="5131"/>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129"/>
                                        </p:tgtEl>
                                        <p:attrNameLst>
                                          <p:attrName>style.visibility</p:attrName>
                                        </p:attrNameLst>
                                      </p:cBhvr>
                                      <p:to>
                                        <p:strVal val="visible"/>
                                      </p:to>
                                    </p:set>
                                    <p:animEffect transition="in" filter="slide(fromBottom)">
                                      <p:cBhvr>
                                        <p:cTn id="17" dur="500"/>
                                        <p:tgtEl>
                                          <p:spTgt spid="512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51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2" descr="Parchment">
            <a:extLst>
              <a:ext uri="{FF2B5EF4-FFF2-40B4-BE49-F238E27FC236}">
                <a16:creationId xmlns:a16="http://schemas.microsoft.com/office/drawing/2014/main" id="{33F760DD-D480-497F-94C6-12B93CB44E11}"/>
              </a:ext>
            </a:extLst>
          </p:cNvPr>
          <p:cNvSpPr>
            <a:spLocks noChangeArrowheads="1"/>
          </p:cNvSpPr>
          <p:nvPr/>
        </p:nvSpPr>
        <p:spPr bwMode="auto">
          <a:xfrm>
            <a:off x="9436100" y="5537200"/>
            <a:ext cx="838200" cy="838200"/>
          </a:xfrm>
          <a:prstGeom prst="ellipse">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vi-VN" altLang="en-US">
              <a:solidFill>
                <a:srgbClr val="000000"/>
              </a:solidFill>
            </a:endParaRPr>
          </a:p>
        </p:txBody>
      </p:sp>
      <p:pic>
        <p:nvPicPr>
          <p:cNvPr id="6147" name="Picture 3" descr="2">
            <a:extLst>
              <a:ext uri="{FF2B5EF4-FFF2-40B4-BE49-F238E27FC236}">
                <a16:creationId xmlns:a16="http://schemas.microsoft.com/office/drawing/2014/main" id="{8EE61D6A-7B5E-49EF-AF98-553F99EEF9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Picture3">
            <a:extLst>
              <a:ext uri="{FF2B5EF4-FFF2-40B4-BE49-F238E27FC236}">
                <a16:creationId xmlns:a16="http://schemas.microsoft.com/office/drawing/2014/main" id="{D1A34A28-4E9A-41E1-A632-3A99599557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5">
            <a:extLst>
              <a:ext uri="{FF2B5EF4-FFF2-40B4-BE49-F238E27FC236}">
                <a16:creationId xmlns:a16="http://schemas.microsoft.com/office/drawing/2014/main" id="{CEB19272-5DBD-4272-B9AD-C358B8B42897}"/>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6150" name="Rectangle 6">
            <a:extLst>
              <a:ext uri="{FF2B5EF4-FFF2-40B4-BE49-F238E27FC236}">
                <a16:creationId xmlns:a16="http://schemas.microsoft.com/office/drawing/2014/main" id="{723525DD-4DAE-41FE-8176-3098C56FA603}"/>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6151" name="Rectangle 7">
            <a:extLst>
              <a:ext uri="{FF2B5EF4-FFF2-40B4-BE49-F238E27FC236}">
                <a16:creationId xmlns:a16="http://schemas.microsoft.com/office/drawing/2014/main" id="{2EA38410-A52E-4F63-B028-89E4F7C8FDF6}"/>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6152" name="Rectangle 8">
            <a:extLst>
              <a:ext uri="{FF2B5EF4-FFF2-40B4-BE49-F238E27FC236}">
                <a16:creationId xmlns:a16="http://schemas.microsoft.com/office/drawing/2014/main" id="{5980199D-961F-4804-892C-05FD5926C7A5}"/>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pic>
        <p:nvPicPr>
          <p:cNvPr id="6155" name="Picture 11" descr="Picture2">
            <a:extLst>
              <a:ext uri="{FF2B5EF4-FFF2-40B4-BE49-F238E27FC236}">
                <a16:creationId xmlns:a16="http://schemas.microsoft.com/office/drawing/2014/main" id="{CB543CE4-32B5-4AAB-B1F4-370DD80893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0" descr="Picture4">
            <a:extLst>
              <a:ext uri="{FF2B5EF4-FFF2-40B4-BE49-F238E27FC236}">
                <a16:creationId xmlns:a16="http://schemas.microsoft.com/office/drawing/2014/main" id="{23FE594A-5E66-4A87-93D7-0981FC77EA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circle(in)">
                                      <p:cBhvr>
                                        <p:cTn id="7" dur="1000"/>
                                        <p:tgtEl>
                                          <p:spTgt spid="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6155"/>
                                        </p:tgtEl>
                                        <p:attrNameLst>
                                          <p:attrName>style.visibility</p:attrName>
                                        </p:attrNameLst>
                                      </p:cBhvr>
                                      <p:to>
                                        <p:strVal val="visible"/>
                                      </p:to>
                                    </p:set>
                                    <p:animEffect transition="in" filter="circle(in)">
                                      <p:cBhvr>
                                        <p:cTn id="12" dur="1000"/>
                                        <p:tgtEl>
                                          <p:spTgt spid="6155"/>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6154"/>
                                        </p:tgtEl>
                                        <p:attrNameLst>
                                          <p:attrName>style.visibility</p:attrName>
                                        </p:attrNameLst>
                                      </p:cBhvr>
                                      <p:to>
                                        <p:strVal val="visible"/>
                                      </p:to>
                                    </p:set>
                                    <p:animEffect transition="in" filter="circle(in)">
                                      <p:cBhvr>
                                        <p:cTn id="17" dur="10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val 2" descr="Parchment">
            <a:extLst>
              <a:ext uri="{FF2B5EF4-FFF2-40B4-BE49-F238E27FC236}">
                <a16:creationId xmlns:a16="http://schemas.microsoft.com/office/drawing/2014/main" id="{385B4D88-F306-49A1-86AB-9E4B2756F8FB}"/>
              </a:ext>
            </a:extLst>
          </p:cNvPr>
          <p:cNvSpPr>
            <a:spLocks noChangeArrowheads="1"/>
          </p:cNvSpPr>
          <p:nvPr/>
        </p:nvSpPr>
        <p:spPr bwMode="auto">
          <a:xfrm>
            <a:off x="9436100" y="5537200"/>
            <a:ext cx="838200" cy="838200"/>
          </a:xfrm>
          <a:prstGeom prst="ellipse">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vi-VN" altLang="en-US">
              <a:solidFill>
                <a:srgbClr val="000000"/>
              </a:solidFill>
            </a:endParaRPr>
          </a:p>
        </p:txBody>
      </p:sp>
      <p:sp>
        <p:nvSpPr>
          <p:cNvPr id="10243" name="Rectangle 3">
            <a:extLst>
              <a:ext uri="{FF2B5EF4-FFF2-40B4-BE49-F238E27FC236}">
                <a16:creationId xmlns:a16="http://schemas.microsoft.com/office/drawing/2014/main" id="{5816D2BD-A9E5-4979-9BD4-79E19B9B6DAC}"/>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0244" name="Rectangle 4">
            <a:extLst>
              <a:ext uri="{FF2B5EF4-FFF2-40B4-BE49-F238E27FC236}">
                <a16:creationId xmlns:a16="http://schemas.microsoft.com/office/drawing/2014/main" id="{49A8C961-D0AF-43B1-AB8F-62D61533243E}"/>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0245" name="Rectangle 5">
            <a:extLst>
              <a:ext uri="{FF2B5EF4-FFF2-40B4-BE49-F238E27FC236}">
                <a16:creationId xmlns:a16="http://schemas.microsoft.com/office/drawing/2014/main" id="{9E658BD1-E3B9-45CC-97A9-2488C79D2E98}"/>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0246" name="Rectangle 6">
            <a:extLst>
              <a:ext uri="{FF2B5EF4-FFF2-40B4-BE49-F238E27FC236}">
                <a16:creationId xmlns:a16="http://schemas.microsoft.com/office/drawing/2014/main" id="{00127128-3A77-4EB1-BC1A-DCA037AA0CC3}"/>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7175" name="Rectangle 9">
            <a:extLst>
              <a:ext uri="{FF2B5EF4-FFF2-40B4-BE49-F238E27FC236}">
                <a16:creationId xmlns:a16="http://schemas.microsoft.com/office/drawing/2014/main" id="{36117D54-1BFA-4154-AB09-E692C3873942}"/>
              </a:ext>
            </a:extLst>
          </p:cNvPr>
          <p:cNvSpPr>
            <a:spLocks noChangeArrowheads="1"/>
          </p:cNvSpPr>
          <p:nvPr/>
        </p:nvSpPr>
        <p:spPr bwMode="auto">
          <a:xfrm>
            <a:off x="2819400" y="1384300"/>
            <a:ext cx="6858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3700" b="1" i="1">
                <a:solidFill>
                  <a:srgbClr val="000066"/>
                </a:solidFill>
                <a:latin typeface="Times New Roman" panose="02020603050405020304" pitchFamily="18" charset="0"/>
              </a:rPr>
              <a:t>Tìm hiểu câu chuyện:</a:t>
            </a:r>
            <a:r>
              <a:rPr lang="en-US" altLang="en-US" sz="3700" b="1" i="1">
                <a:solidFill>
                  <a:srgbClr val="000066"/>
                </a:solidFill>
              </a:rPr>
              <a:t> </a:t>
            </a:r>
          </a:p>
          <a:p>
            <a:pPr algn="ctr" eaLnBrk="1" fontAlgn="base" hangingPunct="1">
              <a:spcBef>
                <a:spcPct val="0"/>
              </a:spcBef>
              <a:spcAft>
                <a:spcPct val="0"/>
              </a:spcAft>
            </a:pPr>
            <a:r>
              <a:rPr lang="en-US" altLang="en-US" sz="3700" b="1">
                <a:solidFill>
                  <a:srgbClr val="FF0000"/>
                </a:solidFill>
                <a:latin typeface="Times New Roman" panose="02020603050405020304" pitchFamily="18" charset="0"/>
              </a:rPr>
              <a:t>Một chuyến đi bổ ích</a:t>
            </a:r>
            <a:br>
              <a:rPr lang="en-US" altLang="en-US" sz="3700" b="1" i="1">
                <a:solidFill>
                  <a:srgbClr val="FF0000"/>
                </a:solidFill>
              </a:rPr>
            </a:br>
            <a:endParaRPr lang="en-US" altLang="en-US" sz="3700" b="1" i="1">
              <a:solidFill>
                <a:srgbClr val="FF0000"/>
              </a:solidFill>
            </a:endParaRPr>
          </a:p>
        </p:txBody>
      </p:sp>
      <p:sp>
        <p:nvSpPr>
          <p:cNvPr id="7176" name="AutoShape 10">
            <a:extLst>
              <a:ext uri="{FF2B5EF4-FFF2-40B4-BE49-F238E27FC236}">
                <a16:creationId xmlns:a16="http://schemas.microsoft.com/office/drawing/2014/main" id="{2D40FDAC-4DFA-414A-A2E5-07C8D4AE440C}"/>
              </a:ext>
            </a:extLst>
          </p:cNvPr>
          <p:cNvSpPr>
            <a:spLocks noChangeArrowheads="1"/>
          </p:cNvSpPr>
          <p:nvPr/>
        </p:nvSpPr>
        <p:spPr bwMode="auto">
          <a:xfrm>
            <a:off x="1905000" y="1524000"/>
            <a:ext cx="1752600" cy="457200"/>
          </a:xfrm>
          <a:prstGeom prst="flowChartAlternateProcess">
            <a:avLst/>
          </a:prstGeom>
          <a:solidFill>
            <a:srgbClr val="CCFF99"/>
          </a:solidFill>
          <a:ln w="9525">
            <a:solidFill>
              <a:srgbClr val="0033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2000" b="1">
                <a:solidFill>
                  <a:srgbClr val="990000"/>
                </a:solidFill>
              </a:rPr>
              <a:t>Hoạt động 1:</a:t>
            </a:r>
          </a:p>
        </p:txBody>
      </p:sp>
      <p:sp>
        <p:nvSpPr>
          <p:cNvPr id="7177" name="Text Box 11">
            <a:extLst>
              <a:ext uri="{FF2B5EF4-FFF2-40B4-BE49-F238E27FC236}">
                <a16:creationId xmlns:a16="http://schemas.microsoft.com/office/drawing/2014/main" id="{0A4DF3CF-DDFA-48CC-941B-E2B38C4F5A98}"/>
              </a:ext>
            </a:extLst>
          </p:cNvPr>
          <p:cNvSpPr txBox="1">
            <a:spLocks noChangeArrowheads="1"/>
          </p:cNvSpPr>
          <p:nvPr/>
        </p:nvSpPr>
        <p:spPr bwMode="auto">
          <a:xfrm>
            <a:off x="1981200" y="5410201"/>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10252" name="Text Box 12">
            <a:extLst>
              <a:ext uri="{FF2B5EF4-FFF2-40B4-BE49-F238E27FC236}">
                <a16:creationId xmlns:a16="http://schemas.microsoft.com/office/drawing/2014/main" id="{25D0BCB6-6DC3-411B-8F4C-65EC7F6700DF}"/>
              </a:ext>
            </a:extLst>
          </p:cNvPr>
          <p:cNvSpPr txBox="1">
            <a:spLocks noChangeArrowheads="1"/>
          </p:cNvSpPr>
          <p:nvPr/>
        </p:nvSpPr>
        <p:spPr bwMode="auto">
          <a:xfrm>
            <a:off x="1752600" y="35814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b="1" i="1">
                <a:solidFill>
                  <a:srgbClr val="003300"/>
                </a:solidFill>
              </a:rPr>
              <a:t> </a:t>
            </a:r>
            <a:r>
              <a:rPr lang="en-US" altLang="en-US" sz="2400" b="1" i="1">
                <a:solidFill>
                  <a:srgbClr val="003300"/>
                </a:solidFill>
                <a:sym typeface="Wingdings" panose="05000000000000000000" pitchFamily="2" charset="2"/>
              </a:rPr>
              <a:t> </a:t>
            </a:r>
            <a:r>
              <a:rPr lang="en-US" altLang="en-US" sz="2400" b="1" i="1">
                <a:solidFill>
                  <a:srgbClr val="003300"/>
                </a:solidFill>
              </a:rPr>
              <a:t>Thương binh, liệt sĩ là những người như thế nào?</a:t>
            </a:r>
          </a:p>
        </p:txBody>
      </p:sp>
      <p:sp>
        <p:nvSpPr>
          <p:cNvPr id="10253" name="Text Box 13">
            <a:extLst>
              <a:ext uri="{FF2B5EF4-FFF2-40B4-BE49-F238E27FC236}">
                <a16:creationId xmlns:a16="http://schemas.microsoft.com/office/drawing/2014/main" id="{6A4E495D-65AA-42E4-B686-C5C48B7AF12C}"/>
              </a:ext>
            </a:extLst>
          </p:cNvPr>
          <p:cNvSpPr txBox="1">
            <a:spLocks noChangeArrowheads="1"/>
          </p:cNvSpPr>
          <p:nvPr/>
        </p:nvSpPr>
        <p:spPr bwMode="auto">
          <a:xfrm>
            <a:off x="1852613" y="4130676"/>
            <a:ext cx="8458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b="1" i="1">
                <a:solidFill>
                  <a:srgbClr val="990000"/>
                </a:solidFill>
              </a:rPr>
              <a:t>Thương binh, liệt sĩ là những người đã hy sinh xương máu để giành độc lập, tự do và hòa bình cho Tổ quốc.</a:t>
            </a:r>
          </a:p>
        </p:txBody>
      </p:sp>
      <p:sp>
        <p:nvSpPr>
          <p:cNvPr id="10254" name="Text Box 14">
            <a:extLst>
              <a:ext uri="{FF2B5EF4-FFF2-40B4-BE49-F238E27FC236}">
                <a16:creationId xmlns:a16="http://schemas.microsoft.com/office/drawing/2014/main" id="{E83DBC99-9FAD-4839-B8A7-7341C0386B7D}"/>
              </a:ext>
            </a:extLst>
          </p:cNvPr>
          <p:cNvSpPr txBox="1">
            <a:spLocks noChangeArrowheads="1"/>
          </p:cNvSpPr>
          <p:nvPr/>
        </p:nvSpPr>
        <p:spPr bwMode="auto">
          <a:xfrm>
            <a:off x="1905000" y="20574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b="1" i="1">
                <a:solidFill>
                  <a:srgbClr val="003300"/>
                </a:solidFill>
                <a:sym typeface="Wingdings" panose="05000000000000000000" pitchFamily="2" charset="2"/>
              </a:rPr>
              <a:t></a:t>
            </a:r>
            <a:r>
              <a:rPr lang="en-US" altLang="en-US" sz="2400" b="1" i="1">
                <a:solidFill>
                  <a:srgbClr val="003300"/>
                </a:solidFill>
              </a:rPr>
              <a:t> Các bạn lớp 3A đã đi đâu vào ngày 27 tháng 7?</a:t>
            </a:r>
          </a:p>
        </p:txBody>
      </p:sp>
      <p:sp>
        <p:nvSpPr>
          <p:cNvPr id="10255" name="Text Box 15">
            <a:extLst>
              <a:ext uri="{FF2B5EF4-FFF2-40B4-BE49-F238E27FC236}">
                <a16:creationId xmlns:a16="http://schemas.microsoft.com/office/drawing/2014/main" id="{0D6CE7FF-BBB5-4533-853A-DE37E6E37B7E}"/>
              </a:ext>
            </a:extLst>
          </p:cNvPr>
          <p:cNvSpPr txBox="1">
            <a:spLocks noChangeArrowheads="1"/>
          </p:cNvSpPr>
          <p:nvPr/>
        </p:nvSpPr>
        <p:spPr bwMode="auto">
          <a:xfrm>
            <a:off x="1905000" y="2530476"/>
            <a:ext cx="8458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b="1" i="1">
                <a:solidFill>
                  <a:srgbClr val="990000"/>
                </a:solidFill>
              </a:rPr>
              <a:t>Các bạn lớp 3A đã đi thăm các cô chú thương binh ở trại điều dưỡng thương binh nặng.</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54"/>
                                        </p:tgtEl>
                                        <p:attrNameLst>
                                          <p:attrName>style.visibility</p:attrName>
                                        </p:attrNameLst>
                                      </p:cBhvr>
                                      <p:to>
                                        <p:strVal val="visible"/>
                                      </p:to>
                                    </p:set>
                                    <p:animEffect transition="in" filter="slide(fromBottom)">
                                      <p:cBhvr>
                                        <p:cTn id="7" dur="500"/>
                                        <p:tgtEl>
                                          <p:spTgt spid="102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255"/>
                                        </p:tgtEl>
                                        <p:attrNameLst>
                                          <p:attrName>style.visibility</p:attrName>
                                        </p:attrNameLst>
                                      </p:cBhvr>
                                      <p:to>
                                        <p:strVal val="visible"/>
                                      </p:to>
                                    </p:set>
                                    <p:animEffect transition="in" filter="slide(fromBottom)">
                                      <p:cBhvr>
                                        <p:cTn id="12" dur="500"/>
                                        <p:tgtEl>
                                          <p:spTgt spid="102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252"/>
                                        </p:tgtEl>
                                        <p:attrNameLst>
                                          <p:attrName>style.visibility</p:attrName>
                                        </p:attrNameLst>
                                      </p:cBhvr>
                                      <p:to>
                                        <p:strVal val="visible"/>
                                      </p:to>
                                    </p:set>
                                    <p:animEffect transition="in" filter="slide(fromBottom)">
                                      <p:cBhvr>
                                        <p:cTn id="17" dur="500"/>
                                        <p:tgtEl>
                                          <p:spTgt spid="102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0253"/>
                                        </p:tgtEl>
                                        <p:attrNameLst>
                                          <p:attrName>style.visibility</p:attrName>
                                        </p:attrNameLst>
                                      </p:cBhvr>
                                      <p:to>
                                        <p:strVal val="visible"/>
                                      </p:to>
                                    </p:set>
                                    <p:animEffect transition="in" filter="slide(fromBottom)">
                                      <p:cBhvr>
                                        <p:cTn id="22" dur="500"/>
                                        <p:tgtEl>
                                          <p:spTgt spid="10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2" grpId="0"/>
      <p:bldP spid="10253" grpId="0"/>
      <p:bldP spid="10254" grpId="0"/>
      <p:bldP spid="102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val 2" descr="Parchment">
            <a:extLst>
              <a:ext uri="{FF2B5EF4-FFF2-40B4-BE49-F238E27FC236}">
                <a16:creationId xmlns:a16="http://schemas.microsoft.com/office/drawing/2014/main" id="{41168C60-24B1-4CC0-91A4-F5BBD9479ADD}"/>
              </a:ext>
            </a:extLst>
          </p:cNvPr>
          <p:cNvSpPr>
            <a:spLocks noChangeArrowheads="1"/>
          </p:cNvSpPr>
          <p:nvPr/>
        </p:nvSpPr>
        <p:spPr bwMode="auto">
          <a:xfrm>
            <a:off x="9436100" y="5537200"/>
            <a:ext cx="838200" cy="838200"/>
          </a:xfrm>
          <a:prstGeom prst="ellipse">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vi-VN" altLang="en-US">
              <a:solidFill>
                <a:srgbClr val="000000"/>
              </a:solidFill>
            </a:endParaRPr>
          </a:p>
        </p:txBody>
      </p:sp>
      <p:sp>
        <p:nvSpPr>
          <p:cNvPr id="11267" name="Rectangle 3">
            <a:extLst>
              <a:ext uri="{FF2B5EF4-FFF2-40B4-BE49-F238E27FC236}">
                <a16:creationId xmlns:a16="http://schemas.microsoft.com/office/drawing/2014/main" id="{67D15A0B-F701-46F9-A23C-032227258558}"/>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1268" name="Rectangle 4">
            <a:extLst>
              <a:ext uri="{FF2B5EF4-FFF2-40B4-BE49-F238E27FC236}">
                <a16:creationId xmlns:a16="http://schemas.microsoft.com/office/drawing/2014/main" id="{3D239D1D-8760-4615-A21A-43EDFCD65632}"/>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1269" name="Rectangle 5">
            <a:extLst>
              <a:ext uri="{FF2B5EF4-FFF2-40B4-BE49-F238E27FC236}">
                <a16:creationId xmlns:a16="http://schemas.microsoft.com/office/drawing/2014/main" id="{57349F50-A4D3-461A-B000-22E61717B46D}"/>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1270" name="Rectangle 6">
            <a:extLst>
              <a:ext uri="{FF2B5EF4-FFF2-40B4-BE49-F238E27FC236}">
                <a16:creationId xmlns:a16="http://schemas.microsoft.com/office/drawing/2014/main" id="{53D19820-FA98-425C-861A-6035D27933D2}"/>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8199" name="Rectangle 9">
            <a:extLst>
              <a:ext uri="{FF2B5EF4-FFF2-40B4-BE49-F238E27FC236}">
                <a16:creationId xmlns:a16="http://schemas.microsoft.com/office/drawing/2014/main" id="{F5033E23-0F2C-4FBF-AFD5-4AF8D39DD063}"/>
              </a:ext>
            </a:extLst>
          </p:cNvPr>
          <p:cNvSpPr>
            <a:spLocks noChangeArrowheads="1"/>
          </p:cNvSpPr>
          <p:nvPr/>
        </p:nvSpPr>
        <p:spPr bwMode="auto">
          <a:xfrm>
            <a:off x="3689350" y="1384300"/>
            <a:ext cx="6858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3700" b="1" i="1">
                <a:solidFill>
                  <a:srgbClr val="000066"/>
                </a:solidFill>
                <a:latin typeface="Times New Roman" panose="02020603050405020304" pitchFamily="18" charset="0"/>
              </a:rPr>
              <a:t>Tìm hiểu câu chuyện:</a:t>
            </a:r>
            <a:r>
              <a:rPr lang="en-US" altLang="en-US" sz="3700" b="1" i="1">
                <a:solidFill>
                  <a:srgbClr val="000066"/>
                </a:solidFill>
              </a:rPr>
              <a:t> </a:t>
            </a:r>
            <a:r>
              <a:rPr lang="en-US" altLang="en-US" sz="3700" b="1">
                <a:solidFill>
                  <a:srgbClr val="FF0000"/>
                </a:solidFill>
                <a:latin typeface="Times New Roman" panose="02020603050405020304" pitchFamily="18" charset="0"/>
              </a:rPr>
              <a:t>Một chuyến đi bổ ích</a:t>
            </a:r>
            <a:br>
              <a:rPr lang="en-US" altLang="en-US" sz="3700" b="1" i="1">
                <a:solidFill>
                  <a:srgbClr val="FF0000"/>
                </a:solidFill>
              </a:rPr>
            </a:br>
            <a:endParaRPr lang="en-US" altLang="en-US" sz="3700" b="1" i="1">
              <a:solidFill>
                <a:srgbClr val="FF0000"/>
              </a:solidFill>
            </a:endParaRPr>
          </a:p>
        </p:txBody>
      </p:sp>
      <p:sp>
        <p:nvSpPr>
          <p:cNvPr id="8200" name="AutoShape 10">
            <a:extLst>
              <a:ext uri="{FF2B5EF4-FFF2-40B4-BE49-F238E27FC236}">
                <a16:creationId xmlns:a16="http://schemas.microsoft.com/office/drawing/2014/main" id="{0E5EB3A6-2473-49E3-92FD-9F7620217BD3}"/>
              </a:ext>
            </a:extLst>
          </p:cNvPr>
          <p:cNvSpPr>
            <a:spLocks noChangeArrowheads="1"/>
          </p:cNvSpPr>
          <p:nvPr/>
        </p:nvSpPr>
        <p:spPr bwMode="auto">
          <a:xfrm>
            <a:off x="1905000" y="1219200"/>
            <a:ext cx="1752600" cy="457200"/>
          </a:xfrm>
          <a:prstGeom prst="flowChartAlternateProcess">
            <a:avLst/>
          </a:prstGeom>
          <a:solidFill>
            <a:srgbClr val="CCFF99"/>
          </a:solidFill>
          <a:ln w="9525">
            <a:solidFill>
              <a:srgbClr val="0033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2000" b="1">
                <a:solidFill>
                  <a:srgbClr val="990000"/>
                </a:solidFill>
              </a:rPr>
              <a:t>Hoạt động 1:</a:t>
            </a:r>
          </a:p>
        </p:txBody>
      </p:sp>
      <p:sp>
        <p:nvSpPr>
          <p:cNvPr id="8201" name="Text Box 11">
            <a:extLst>
              <a:ext uri="{FF2B5EF4-FFF2-40B4-BE49-F238E27FC236}">
                <a16:creationId xmlns:a16="http://schemas.microsoft.com/office/drawing/2014/main" id="{355AB62D-27B8-487B-AAC0-4D9BE43F874F}"/>
              </a:ext>
            </a:extLst>
          </p:cNvPr>
          <p:cNvSpPr txBox="1">
            <a:spLocks noChangeArrowheads="1"/>
          </p:cNvSpPr>
          <p:nvPr/>
        </p:nvSpPr>
        <p:spPr bwMode="auto">
          <a:xfrm>
            <a:off x="1981200" y="5410201"/>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8202" name="Text Box 12">
            <a:extLst>
              <a:ext uri="{FF2B5EF4-FFF2-40B4-BE49-F238E27FC236}">
                <a16:creationId xmlns:a16="http://schemas.microsoft.com/office/drawing/2014/main" id="{C566F1CE-2959-466E-90D1-745177850F4C}"/>
              </a:ext>
            </a:extLst>
          </p:cNvPr>
          <p:cNvSpPr txBox="1">
            <a:spLocks noChangeArrowheads="1"/>
          </p:cNvSpPr>
          <p:nvPr/>
        </p:nvSpPr>
        <p:spPr bwMode="auto">
          <a:xfrm>
            <a:off x="1828800" y="1981201"/>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400" b="1" i="1">
                <a:solidFill>
                  <a:srgbClr val="003300"/>
                </a:solidFill>
                <a:sym typeface="Wingdings" panose="05000000000000000000" pitchFamily="2" charset="2"/>
              </a:rPr>
              <a:t></a:t>
            </a:r>
            <a:r>
              <a:rPr lang="en-US" altLang="en-US" sz="2400" b="1" i="1">
                <a:solidFill>
                  <a:srgbClr val="003300"/>
                </a:solidFill>
              </a:rPr>
              <a:t> Chúng ta cần phải có thái độ như thế nào đối với các thương binh, liệt sĩ?</a:t>
            </a:r>
          </a:p>
        </p:txBody>
      </p:sp>
      <p:sp>
        <p:nvSpPr>
          <p:cNvPr id="11277" name="AutoShape 13">
            <a:extLst>
              <a:ext uri="{FF2B5EF4-FFF2-40B4-BE49-F238E27FC236}">
                <a16:creationId xmlns:a16="http://schemas.microsoft.com/office/drawing/2014/main" id="{70548FC5-99E0-40F6-B723-221937A9C392}"/>
              </a:ext>
            </a:extLst>
          </p:cNvPr>
          <p:cNvSpPr>
            <a:spLocks noChangeArrowheads="1"/>
          </p:cNvSpPr>
          <p:nvPr/>
        </p:nvSpPr>
        <p:spPr bwMode="auto">
          <a:xfrm>
            <a:off x="1752600" y="2819400"/>
            <a:ext cx="8305800" cy="2895600"/>
          </a:xfrm>
          <a:prstGeom prst="horizontalScroll">
            <a:avLst>
              <a:gd name="adj" fmla="val 12500"/>
            </a:avLst>
          </a:prstGeom>
          <a:gradFill rotWithShape="1">
            <a:gsLst>
              <a:gs pos="0">
                <a:srgbClr val="99CC00">
                  <a:alpha val="70000"/>
                </a:srgbClr>
              </a:gs>
              <a:gs pos="100000">
                <a:schemeClr val="bg1"/>
              </a:gs>
            </a:gsLst>
            <a:lin ang="5400000" scaled="1"/>
          </a:gra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800" b="1">
                <a:solidFill>
                  <a:srgbClr val="003300"/>
                </a:solidFill>
                <a:latin typeface="Times New Roman" panose="02020603050405020304" pitchFamily="18" charset="0"/>
              </a:rPr>
              <a:t>Thương binh, liệt sĩ là những người đã hy sinh </a:t>
            </a:r>
          </a:p>
          <a:p>
            <a:pPr eaLnBrk="1" fontAlgn="base" hangingPunct="1">
              <a:spcBef>
                <a:spcPct val="0"/>
              </a:spcBef>
              <a:spcAft>
                <a:spcPct val="0"/>
              </a:spcAft>
            </a:pPr>
            <a:r>
              <a:rPr lang="en-US" altLang="en-US" sz="2800" b="1">
                <a:solidFill>
                  <a:srgbClr val="003300"/>
                </a:solidFill>
                <a:latin typeface="Times New Roman" panose="02020603050405020304" pitchFamily="18" charset="0"/>
              </a:rPr>
              <a:t>xương máu để giành độc lập ,tự do, hòa bình cho </a:t>
            </a:r>
          </a:p>
          <a:p>
            <a:pPr eaLnBrk="1" fontAlgn="base" hangingPunct="1">
              <a:spcBef>
                <a:spcPct val="0"/>
              </a:spcBef>
              <a:spcAft>
                <a:spcPct val="0"/>
              </a:spcAft>
            </a:pPr>
            <a:r>
              <a:rPr lang="en-US" altLang="en-US" sz="2800" b="1">
                <a:solidFill>
                  <a:srgbClr val="003300"/>
                </a:solidFill>
                <a:latin typeface="Times New Roman" panose="02020603050405020304" pitchFamily="18" charset="0"/>
              </a:rPr>
              <a:t>Tổ quốc. Chúng ta cần phải kính trọng, biết ơn các</a:t>
            </a:r>
          </a:p>
          <a:p>
            <a:pPr eaLnBrk="1" fontAlgn="base" hangingPunct="1">
              <a:spcBef>
                <a:spcPct val="0"/>
              </a:spcBef>
              <a:spcAft>
                <a:spcPct val="0"/>
              </a:spcAft>
            </a:pPr>
            <a:r>
              <a:rPr lang="en-US" altLang="en-US" sz="2800" b="1">
                <a:solidFill>
                  <a:srgbClr val="003300"/>
                </a:solidFill>
                <a:latin typeface="Times New Roman" panose="02020603050405020304" pitchFamily="18" charset="0"/>
              </a:rPr>
              <a:t> thương binh, liệt sĩ.</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277"/>
                                        </p:tgtEl>
                                        <p:attrNameLst>
                                          <p:attrName>style.visibility</p:attrName>
                                        </p:attrNameLst>
                                      </p:cBhvr>
                                      <p:to>
                                        <p:strVal val="visible"/>
                                      </p:to>
                                    </p:set>
                                    <p:anim calcmode="lin" valueType="num">
                                      <p:cBhvr>
                                        <p:cTn id="7" dur="1000" fill="hold"/>
                                        <p:tgtEl>
                                          <p:spTgt spid="11277"/>
                                        </p:tgtEl>
                                        <p:attrNameLst>
                                          <p:attrName>ppt_w</p:attrName>
                                        </p:attrNameLst>
                                      </p:cBhvr>
                                      <p:tavLst>
                                        <p:tav tm="0">
                                          <p:val>
                                            <p:fltVal val="0"/>
                                          </p:val>
                                        </p:tav>
                                        <p:tav tm="100000">
                                          <p:val>
                                            <p:strVal val="#ppt_w"/>
                                          </p:val>
                                        </p:tav>
                                      </p:tavLst>
                                    </p:anim>
                                    <p:anim calcmode="lin" valueType="num">
                                      <p:cBhvr>
                                        <p:cTn id="8" dur="1000" fill="hold"/>
                                        <p:tgtEl>
                                          <p:spTgt spid="1127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2" descr="Parchment">
            <a:extLst>
              <a:ext uri="{FF2B5EF4-FFF2-40B4-BE49-F238E27FC236}">
                <a16:creationId xmlns:a16="http://schemas.microsoft.com/office/drawing/2014/main" id="{74FFA9D6-E233-4050-ADCE-B71CEA83A06A}"/>
              </a:ext>
            </a:extLst>
          </p:cNvPr>
          <p:cNvSpPr>
            <a:spLocks noChangeArrowheads="1"/>
          </p:cNvSpPr>
          <p:nvPr/>
        </p:nvSpPr>
        <p:spPr bwMode="auto">
          <a:xfrm>
            <a:off x="9436100" y="5537200"/>
            <a:ext cx="838200" cy="838200"/>
          </a:xfrm>
          <a:prstGeom prst="ellipse">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vi-VN" altLang="en-US">
              <a:solidFill>
                <a:srgbClr val="000000"/>
              </a:solidFill>
            </a:endParaRPr>
          </a:p>
        </p:txBody>
      </p:sp>
      <p:sp>
        <p:nvSpPr>
          <p:cNvPr id="12291" name="Rectangle 3">
            <a:extLst>
              <a:ext uri="{FF2B5EF4-FFF2-40B4-BE49-F238E27FC236}">
                <a16:creationId xmlns:a16="http://schemas.microsoft.com/office/drawing/2014/main" id="{99C46544-22FE-4C0D-BBCD-0223370BB014}"/>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2292" name="Rectangle 4">
            <a:extLst>
              <a:ext uri="{FF2B5EF4-FFF2-40B4-BE49-F238E27FC236}">
                <a16:creationId xmlns:a16="http://schemas.microsoft.com/office/drawing/2014/main" id="{F2C56604-B584-4BD4-AA23-81ED66C87FCF}"/>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2293" name="Rectangle 5">
            <a:extLst>
              <a:ext uri="{FF2B5EF4-FFF2-40B4-BE49-F238E27FC236}">
                <a16:creationId xmlns:a16="http://schemas.microsoft.com/office/drawing/2014/main" id="{5CF6D90F-8C7B-4C5A-92EE-538B13C540A9}"/>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2294" name="Rectangle 6">
            <a:extLst>
              <a:ext uri="{FF2B5EF4-FFF2-40B4-BE49-F238E27FC236}">
                <a16:creationId xmlns:a16="http://schemas.microsoft.com/office/drawing/2014/main" id="{2F81460D-167C-416E-B3DF-6CDFA951F841}"/>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9223" name="AutoShape 9">
            <a:extLst>
              <a:ext uri="{FF2B5EF4-FFF2-40B4-BE49-F238E27FC236}">
                <a16:creationId xmlns:a16="http://schemas.microsoft.com/office/drawing/2014/main" id="{63189CD0-A42E-41AB-ADF1-A2B2102E6B8B}"/>
              </a:ext>
            </a:extLst>
          </p:cNvPr>
          <p:cNvSpPr>
            <a:spLocks noChangeArrowheads="1"/>
          </p:cNvSpPr>
          <p:nvPr/>
        </p:nvSpPr>
        <p:spPr bwMode="auto">
          <a:xfrm>
            <a:off x="2209800" y="3810000"/>
            <a:ext cx="1752600" cy="457200"/>
          </a:xfrm>
          <a:prstGeom prst="flowChartAlternateProcess">
            <a:avLst/>
          </a:prstGeom>
          <a:solidFill>
            <a:srgbClr val="CCFF99"/>
          </a:solidFill>
          <a:ln w="9525">
            <a:solidFill>
              <a:srgbClr val="0033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2400" b="1">
                <a:solidFill>
                  <a:srgbClr val="990000"/>
                </a:solidFill>
              </a:rPr>
              <a:t>Hoạt động 2</a:t>
            </a:r>
            <a:r>
              <a:rPr lang="en-US" altLang="en-US" sz="2000" b="1">
                <a:solidFill>
                  <a:srgbClr val="990000"/>
                </a:solidFill>
              </a:rPr>
              <a:t>:</a:t>
            </a:r>
          </a:p>
        </p:txBody>
      </p:sp>
      <p:sp>
        <p:nvSpPr>
          <p:cNvPr id="9224" name="AutoShape 10">
            <a:extLst>
              <a:ext uri="{FF2B5EF4-FFF2-40B4-BE49-F238E27FC236}">
                <a16:creationId xmlns:a16="http://schemas.microsoft.com/office/drawing/2014/main" id="{C79273ED-E47E-4BFC-AF67-D245A2F12A5C}"/>
              </a:ext>
            </a:extLst>
          </p:cNvPr>
          <p:cNvSpPr>
            <a:spLocks noChangeArrowheads="1"/>
          </p:cNvSpPr>
          <p:nvPr/>
        </p:nvSpPr>
        <p:spPr bwMode="auto">
          <a:xfrm>
            <a:off x="3352800" y="1524000"/>
            <a:ext cx="5181600" cy="1676400"/>
          </a:xfrm>
          <a:prstGeom prst="cloudCallout">
            <a:avLst>
              <a:gd name="adj1" fmla="val -33824"/>
              <a:gd name="adj2" fmla="val 84282"/>
            </a:avLst>
          </a:prstGeom>
          <a:solidFill>
            <a:srgbClr val="CCFF99"/>
          </a:solidFill>
          <a:ln w="9525">
            <a:solidFill>
              <a:srgbClr val="0033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2800" b="1">
                <a:solidFill>
                  <a:srgbClr val="003300"/>
                </a:solidFill>
              </a:rPr>
              <a:t>Quan sát tranh và thảo luận theo cặp</a:t>
            </a:r>
          </a:p>
        </p:txBody>
      </p:sp>
    </p:spTree>
  </p:cSld>
  <p:clrMapOvr>
    <a:masterClrMapping/>
  </p:clrMapOvr>
  <p:transition spd="med">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2" descr="Parchment">
            <a:extLst>
              <a:ext uri="{FF2B5EF4-FFF2-40B4-BE49-F238E27FC236}">
                <a16:creationId xmlns:a16="http://schemas.microsoft.com/office/drawing/2014/main" id="{74F38BF9-D76F-4AC3-860E-21BF690F0B0A}"/>
              </a:ext>
            </a:extLst>
          </p:cNvPr>
          <p:cNvSpPr>
            <a:spLocks noChangeArrowheads="1"/>
          </p:cNvSpPr>
          <p:nvPr/>
        </p:nvSpPr>
        <p:spPr bwMode="auto">
          <a:xfrm>
            <a:off x="9436100" y="5537200"/>
            <a:ext cx="838200" cy="838200"/>
          </a:xfrm>
          <a:prstGeom prst="ellipse">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vi-VN" altLang="en-US">
              <a:solidFill>
                <a:srgbClr val="000000"/>
              </a:solidFill>
            </a:endParaRPr>
          </a:p>
        </p:txBody>
      </p:sp>
      <p:sp>
        <p:nvSpPr>
          <p:cNvPr id="13315" name="Rectangle 3">
            <a:extLst>
              <a:ext uri="{FF2B5EF4-FFF2-40B4-BE49-F238E27FC236}">
                <a16:creationId xmlns:a16="http://schemas.microsoft.com/office/drawing/2014/main" id="{49E3EB63-9F0B-40C2-AB01-B9117FC9F869}"/>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3316" name="Rectangle 4">
            <a:extLst>
              <a:ext uri="{FF2B5EF4-FFF2-40B4-BE49-F238E27FC236}">
                <a16:creationId xmlns:a16="http://schemas.microsoft.com/office/drawing/2014/main" id="{51B4CC95-26B7-438D-8F4C-4831899024DD}"/>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3317" name="Rectangle 5">
            <a:extLst>
              <a:ext uri="{FF2B5EF4-FFF2-40B4-BE49-F238E27FC236}">
                <a16:creationId xmlns:a16="http://schemas.microsoft.com/office/drawing/2014/main" id="{394493E7-7312-40BA-9AB7-C14BCD4FFE9F}"/>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3318" name="Rectangle 6">
            <a:extLst>
              <a:ext uri="{FF2B5EF4-FFF2-40B4-BE49-F238E27FC236}">
                <a16:creationId xmlns:a16="http://schemas.microsoft.com/office/drawing/2014/main" id="{0D9BD293-43F6-498A-AD1C-336B4F271342}"/>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0247" name="Hộp_Văn_Bản 11">
            <a:extLst>
              <a:ext uri="{FF2B5EF4-FFF2-40B4-BE49-F238E27FC236}">
                <a16:creationId xmlns:a16="http://schemas.microsoft.com/office/drawing/2014/main" id="{F98DB3A2-6DCF-4E7E-809F-A56CDBD39C06}"/>
              </a:ext>
            </a:extLst>
          </p:cNvPr>
          <p:cNvSpPr txBox="1">
            <a:spLocks noChangeArrowheads="1"/>
          </p:cNvSpPr>
          <p:nvPr/>
        </p:nvSpPr>
        <p:spPr bwMode="auto">
          <a:xfrm>
            <a:off x="1752600" y="1"/>
            <a:ext cx="8686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400" b="1">
                <a:solidFill>
                  <a:srgbClr val="003366"/>
                </a:solidFill>
                <a:latin typeface="Times New Roman" panose="02020603050405020304" pitchFamily="18" charset="0"/>
              </a:rPr>
              <a:t>Hãy nhận xét về hành vi, việc làm của các bạn trong  mỗi  tranh:</a:t>
            </a:r>
          </a:p>
          <a:p>
            <a:pPr eaLnBrk="1" fontAlgn="base" hangingPunct="1">
              <a:spcBef>
                <a:spcPct val="0"/>
              </a:spcBef>
              <a:spcAft>
                <a:spcPct val="0"/>
              </a:spcAft>
            </a:pPr>
            <a:r>
              <a:rPr lang="en-US" altLang="en-US" sz="2800" b="1">
                <a:solidFill>
                  <a:srgbClr val="FF0000"/>
                </a:solidFill>
                <a:latin typeface="Times New Roman" panose="02020603050405020304" pitchFamily="18" charset="0"/>
              </a:rPr>
              <a:t>- Các bạn đang làm gì?</a:t>
            </a:r>
          </a:p>
          <a:p>
            <a:pPr eaLnBrk="1" fontAlgn="base" hangingPunct="1">
              <a:spcBef>
                <a:spcPct val="0"/>
              </a:spcBef>
              <a:spcAft>
                <a:spcPct val="0"/>
              </a:spcAft>
              <a:buFontTx/>
              <a:buChar char="-"/>
            </a:pPr>
            <a:r>
              <a:rPr lang="en-US" altLang="en-US" sz="2800" b="1">
                <a:solidFill>
                  <a:srgbClr val="FF0000"/>
                </a:solidFill>
                <a:latin typeface="Times New Roman" panose="02020603050405020304" pitchFamily="18" charset="0"/>
              </a:rPr>
              <a:t>Việc làm đó thể hiện điều gì?</a:t>
            </a:r>
          </a:p>
        </p:txBody>
      </p:sp>
      <p:grpSp>
        <p:nvGrpSpPr>
          <p:cNvPr id="10248" name="Group 8">
            <a:extLst>
              <a:ext uri="{FF2B5EF4-FFF2-40B4-BE49-F238E27FC236}">
                <a16:creationId xmlns:a16="http://schemas.microsoft.com/office/drawing/2014/main" id="{54A75534-D1D0-4DD9-ADA9-0E25F7BC388C}"/>
              </a:ext>
            </a:extLst>
          </p:cNvPr>
          <p:cNvGrpSpPr>
            <a:grpSpLocks/>
          </p:cNvGrpSpPr>
          <p:nvPr/>
        </p:nvGrpSpPr>
        <p:grpSpPr bwMode="auto">
          <a:xfrm>
            <a:off x="1838325" y="1309688"/>
            <a:ext cx="8382000" cy="5410200"/>
            <a:chOff x="336" y="912"/>
            <a:chExt cx="5040" cy="3272"/>
          </a:xfrm>
        </p:grpSpPr>
        <p:sp>
          <p:nvSpPr>
            <p:cNvPr id="10249" name="Text Box 9">
              <a:extLst>
                <a:ext uri="{FF2B5EF4-FFF2-40B4-BE49-F238E27FC236}">
                  <a16:creationId xmlns:a16="http://schemas.microsoft.com/office/drawing/2014/main" id="{4F0DEDEA-59AF-466B-95C5-7E4F7FE9B972}"/>
                </a:ext>
              </a:extLst>
            </p:cNvPr>
            <p:cNvSpPr txBox="1">
              <a:spLocks noChangeArrowheads="1"/>
            </p:cNvSpPr>
            <p:nvPr/>
          </p:nvSpPr>
          <p:spPr bwMode="auto">
            <a:xfrm>
              <a:off x="816" y="1680"/>
              <a:ext cx="4560"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a:solidFill>
                    <a:srgbClr val="000000"/>
                  </a:solidFill>
                </a:rPr>
                <a:t>                                                                                                                                                                                                                                                                                                                                                                                                                                                                                                                                                                                                                                                                                                                                                                                                                                                                                                                                                                                                                                                                                                                                                                                                                                                                                                                                                                                                                                                                                                                                                                                                                                                                                                                                                                                                                                                                                                                                                                                                                                                                                                                                                                                                                                                                                                                                                                                                                                                                                                                                                                                                                                                                                                                                                                                                                                                                                                                                                                                                                                                                                                                                                                                                                                                                                                                                                                                                                                                                                                                                                                                                                                                                                                                                                                                                                                                                                                                                                                                                                                                                                                                                         </a:t>
              </a:r>
            </a:p>
          </p:txBody>
        </p:sp>
        <p:sp>
          <p:nvSpPr>
            <p:cNvPr id="10250" name="Text Box 10">
              <a:extLst>
                <a:ext uri="{FF2B5EF4-FFF2-40B4-BE49-F238E27FC236}">
                  <a16:creationId xmlns:a16="http://schemas.microsoft.com/office/drawing/2014/main" id="{B91488F8-FBF3-4E95-8F48-FC0DEB838D44}"/>
                </a:ext>
              </a:extLst>
            </p:cNvPr>
            <p:cNvSpPr txBox="1">
              <a:spLocks noChangeArrowheads="1"/>
            </p:cNvSpPr>
            <p:nvPr/>
          </p:nvSpPr>
          <p:spPr bwMode="auto">
            <a:xfrm>
              <a:off x="384" y="1200"/>
              <a:ext cx="288"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sz="2400" b="1">
                <a:solidFill>
                  <a:srgbClr val="000000"/>
                </a:solidFill>
              </a:endParaRPr>
            </a:p>
          </p:txBody>
        </p:sp>
        <p:grpSp>
          <p:nvGrpSpPr>
            <p:cNvPr id="10251" name="Group 11">
              <a:extLst>
                <a:ext uri="{FF2B5EF4-FFF2-40B4-BE49-F238E27FC236}">
                  <a16:creationId xmlns:a16="http://schemas.microsoft.com/office/drawing/2014/main" id="{10AAC468-8FC3-4E51-A8C8-F296E7507ADD}"/>
                </a:ext>
              </a:extLst>
            </p:cNvPr>
            <p:cNvGrpSpPr>
              <a:grpSpLocks/>
            </p:cNvGrpSpPr>
            <p:nvPr/>
          </p:nvGrpSpPr>
          <p:grpSpPr bwMode="auto">
            <a:xfrm>
              <a:off x="336" y="912"/>
              <a:ext cx="2448" cy="1632"/>
              <a:chOff x="0" y="0"/>
              <a:chExt cx="2736" cy="1968"/>
            </a:xfrm>
          </p:grpSpPr>
          <p:pic>
            <p:nvPicPr>
              <p:cNvPr id="10261" name="Picture 12" descr="5">
                <a:extLst>
                  <a:ext uri="{FF2B5EF4-FFF2-40B4-BE49-F238E27FC236}">
                    <a16:creationId xmlns:a16="http://schemas.microsoft.com/office/drawing/2014/main" id="{EF03A494-A685-481F-9DEF-659898198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36" cy="196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262" name="Oval 13">
                <a:extLst>
                  <a:ext uri="{FF2B5EF4-FFF2-40B4-BE49-F238E27FC236}">
                    <a16:creationId xmlns:a16="http://schemas.microsoft.com/office/drawing/2014/main" id="{171D8322-C682-49A3-98CC-613BC9D3A483}"/>
                  </a:ext>
                </a:extLst>
              </p:cNvPr>
              <p:cNvSpPr>
                <a:spLocks noChangeArrowheads="1"/>
              </p:cNvSpPr>
              <p:nvPr/>
            </p:nvSpPr>
            <p:spPr bwMode="auto">
              <a:xfrm>
                <a:off x="2256" y="1584"/>
                <a:ext cx="384" cy="336"/>
              </a:xfrm>
              <a:prstGeom prst="ellipse">
                <a:avLst/>
              </a:prstGeom>
              <a:solidFill>
                <a:srgbClr val="FFFF00"/>
              </a:solidFill>
              <a:ln w="2857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2400" b="1">
                    <a:solidFill>
                      <a:srgbClr val="0000FF"/>
                    </a:solidFill>
                    <a:latin typeface="Times New Roman" panose="02020603050405020304" pitchFamily="18" charset="0"/>
                  </a:rPr>
                  <a:t>1</a:t>
                </a:r>
              </a:p>
            </p:txBody>
          </p:sp>
        </p:grpSp>
        <p:grpSp>
          <p:nvGrpSpPr>
            <p:cNvPr id="10252" name="Group 14">
              <a:extLst>
                <a:ext uri="{FF2B5EF4-FFF2-40B4-BE49-F238E27FC236}">
                  <a16:creationId xmlns:a16="http://schemas.microsoft.com/office/drawing/2014/main" id="{F78D609B-9A84-4B54-B4A9-ADFA59E42FB8}"/>
                </a:ext>
              </a:extLst>
            </p:cNvPr>
            <p:cNvGrpSpPr>
              <a:grpSpLocks/>
            </p:cNvGrpSpPr>
            <p:nvPr/>
          </p:nvGrpSpPr>
          <p:grpSpPr bwMode="auto">
            <a:xfrm>
              <a:off x="2928" y="912"/>
              <a:ext cx="2448" cy="1632"/>
              <a:chOff x="2880" y="0"/>
              <a:chExt cx="2880" cy="1968"/>
            </a:xfrm>
          </p:grpSpPr>
          <p:pic>
            <p:nvPicPr>
              <p:cNvPr id="10259" name="Picture 15" descr="7">
                <a:extLst>
                  <a:ext uri="{FF2B5EF4-FFF2-40B4-BE49-F238E27FC236}">
                    <a16:creationId xmlns:a16="http://schemas.microsoft.com/office/drawing/2014/main" id="{6804182F-1CD0-46DB-8F69-6DB5A2C760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0"/>
                <a:ext cx="2880" cy="196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260" name="Oval 16">
                <a:extLst>
                  <a:ext uri="{FF2B5EF4-FFF2-40B4-BE49-F238E27FC236}">
                    <a16:creationId xmlns:a16="http://schemas.microsoft.com/office/drawing/2014/main" id="{B547BD37-7ABA-41E2-98C7-0FB3E06373F7}"/>
                  </a:ext>
                </a:extLst>
              </p:cNvPr>
              <p:cNvSpPr>
                <a:spLocks noChangeArrowheads="1"/>
              </p:cNvSpPr>
              <p:nvPr/>
            </p:nvSpPr>
            <p:spPr bwMode="auto">
              <a:xfrm>
                <a:off x="5376" y="1584"/>
                <a:ext cx="384" cy="336"/>
              </a:xfrm>
              <a:prstGeom prst="ellipse">
                <a:avLst/>
              </a:prstGeom>
              <a:solidFill>
                <a:srgbClr val="FFFF00"/>
              </a:solidFill>
              <a:ln w="2857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2400" b="1">
                    <a:solidFill>
                      <a:srgbClr val="000000"/>
                    </a:solidFill>
                    <a:latin typeface="Times New Roman" panose="02020603050405020304" pitchFamily="18" charset="0"/>
                  </a:rPr>
                  <a:t>2</a:t>
                </a:r>
              </a:p>
            </p:txBody>
          </p:sp>
        </p:grpSp>
        <p:grpSp>
          <p:nvGrpSpPr>
            <p:cNvPr id="10253" name="Group 17">
              <a:extLst>
                <a:ext uri="{FF2B5EF4-FFF2-40B4-BE49-F238E27FC236}">
                  <a16:creationId xmlns:a16="http://schemas.microsoft.com/office/drawing/2014/main" id="{6D8B7413-F922-46DA-AD83-CB4329BE2171}"/>
                </a:ext>
              </a:extLst>
            </p:cNvPr>
            <p:cNvGrpSpPr>
              <a:grpSpLocks/>
            </p:cNvGrpSpPr>
            <p:nvPr/>
          </p:nvGrpSpPr>
          <p:grpSpPr bwMode="auto">
            <a:xfrm>
              <a:off x="336" y="2696"/>
              <a:ext cx="2448" cy="1488"/>
              <a:chOff x="0" y="2256"/>
              <a:chExt cx="2784" cy="2064"/>
            </a:xfrm>
          </p:grpSpPr>
          <p:pic>
            <p:nvPicPr>
              <p:cNvPr id="10257" name="Picture 18" descr="3">
                <a:extLst>
                  <a:ext uri="{FF2B5EF4-FFF2-40B4-BE49-F238E27FC236}">
                    <a16:creationId xmlns:a16="http://schemas.microsoft.com/office/drawing/2014/main" id="{8BCB2121-2A41-4408-8DEE-F5B17E2C9E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56"/>
                <a:ext cx="2784" cy="206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258" name="Oval 19">
                <a:extLst>
                  <a:ext uri="{FF2B5EF4-FFF2-40B4-BE49-F238E27FC236}">
                    <a16:creationId xmlns:a16="http://schemas.microsoft.com/office/drawing/2014/main" id="{55D92DD1-B25A-4EA3-8396-71A1173520D7}"/>
                  </a:ext>
                </a:extLst>
              </p:cNvPr>
              <p:cNvSpPr>
                <a:spLocks noChangeArrowheads="1"/>
              </p:cNvSpPr>
              <p:nvPr/>
            </p:nvSpPr>
            <p:spPr bwMode="auto">
              <a:xfrm>
                <a:off x="2352" y="3984"/>
                <a:ext cx="384" cy="336"/>
              </a:xfrm>
              <a:prstGeom prst="ellipse">
                <a:avLst/>
              </a:prstGeom>
              <a:solidFill>
                <a:srgbClr val="FFFF00"/>
              </a:solidFill>
              <a:ln w="38100">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2400" b="1">
                    <a:solidFill>
                      <a:srgbClr val="0000FF"/>
                    </a:solidFill>
                    <a:latin typeface="Times New Roman" panose="02020603050405020304" pitchFamily="18" charset="0"/>
                  </a:rPr>
                  <a:t>3</a:t>
                </a:r>
              </a:p>
            </p:txBody>
          </p:sp>
        </p:grpSp>
        <p:grpSp>
          <p:nvGrpSpPr>
            <p:cNvPr id="10254" name="Group 20">
              <a:extLst>
                <a:ext uri="{FF2B5EF4-FFF2-40B4-BE49-F238E27FC236}">
                  <a16:creationId xmlns:a16="http://schemas.microsoft.com/office/drawing/2014/main" id="{84BFD2EE-DA8A-4A23-9EC3-DB574AF3F74E}"/>
                </a:ext>
              </a:extLst>
            </p:cNvPr>
            <p:cNvGrpSpPr>
              <a:grpSpLocks/>
            </p:cNvGrpSpPr>
            <p:nvPr/>
          </p:nvGrpSpPr>
          <p:grpSpPr bwMode="auto">
            <a:xfrm>
              <a:off x="2928" y="2688"/>
              <a:ext cx="2448" cy="1488"/>
              <a:chOff x="2928" y="2208"/>
              <a:chExt cx="2832" cy="2112"/>
            </a:xfrm>
          </p:grpSpPr>
          <p:pic>
            <p:nvPicPr>
              <p:cNvPr id="10255" name="Picture 21" descr="1">
                <a:extLst>
                  <a:ext uri="{FF2B5EF4-FFF2-40B4-BE49-F238E27FC236}">
                    <a16:creationId xmlns:a16="http://schemas.microsoft.com/office/drawing/2014/main" id="{62EEA608-D3FA-4531-AF0D-E398C893FC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 y="2208"/>
                <a:ext cx="2832" cy="211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256" name="Oval 22">
                <a:extLst>
                  <a:ext uri="{FF2B5EF4-FFF2-40B4-BE49-F238E27FC236}">
                    <a16:creationId xmlns:a16="http://schemas.microsoft.com/office/drawing/2014/main" id="{A34E0C1A-2559-4A3F-A3ED-6464CD1964A6}"/>
                  </a:ext>
                </a:extLst>
              </p:cNvPr>
              <p:cNvSpPr>
                <a:spLocks noChangeArrowheads="1"/>
              </p:cNvSpPr>
              <p:nvPr/>
            </p:nvSpPr>
            <p:spPr bwMode="auto">
              <a:xfrm>
                <a:off x="5376" y="3984"/>
                <a:ext cx="384" cy="336"/>
              </a:xfrm>
              <a:prstGeom prst="ellipse">
                <a:avLst/>
              </a:prstGeom>
              <a:solidFill>
                <a:srgbClr val="FFFF00"/>
              </a:solidFill>
              <a:ln w="2857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2400" b="1">
                    <a:solidFill>
                      <a:srgbClr val="0000FF"/>
                    </a:solidFill>
                    <a:latin typeface="Times New Roman" panose="02020603050405020304" pitchFamily="18" charset="0"/>
                  </a:rPr>
                  <a:t>4</a:t>
                </a:r>
              </a:p>
            </p:txBody>
          </p:sp>
        </p:grpSp>
      </p:grpSp>
    </p:spTree>
  </p:cSld>
  <p:clrMapOvr>
    <a:masterClrMapping/>
  </p:clrMapOvr>
  <p:transition spd="med">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val 2" descr="Parchment">
            <a:extLst>
              <a:ext uri="{FF2B5EF4-FFF2-40B4-BE49-F238E27FC236}">
                <a16:creationId xmlns:a16="http://schemas.microsoft.com/office/drawing/2014/main" id="{C0F5F967-3AA7-473E-9E4D-490CB1C887A0}"/>
              </a:ext>
            </a:extLst>
          </p:cNvPr>
          <p:cNvSpPr>
            <a:spLocks noChangeArrowheads="1"/>
          </p:cNvSpPr>
          <p:nvPr/>
        </p:nvSpPr>
        <p:spPr bwMode="auto">
          <a:xfrm>
            <a:off x="9436100" y="5537200"/>
            <a:ext cx="838200" cy="838200"/>
          </a:xfrm>
          <a:prstGeom prst="ellipse">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vi-VN" altLang="en-US">
              <a:solidFill>
                <a:srgbClr val="000000"/>
              </a:solidFill>
            </a:endParaRPr>
          </a:p>
        </p:txBody>
      </p:sp>
      <p:sp>
        <p:nvSpPr>
          <p:cNvPr id="14339" name="Rectangle 3">
            <a:extLst>
              <a:ext uri="{FF2B5EF4-FFF2-40B4-BE49-F238E27FC236}">
                <a16:creationId xmlns:a16="http://schemas.microsoft.com/office/drawing/2014/main" id="{3CE445D9-303D-4CCE-B13A-60AE3BC87F40}"/>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4340" name="Rectangle 4">
            <a:extLst>
              <a:ext uri="{FF2B5EF4-FFF2-40B4-BE49-F238E27FC236}">
                <a16:creationId xmlns:a16="http://schemas.microsoft.com/office/drawing/2014/main" id="{ADB56AB1-DD12-4A2D-9DEC-870CDE8CC1AC}"/>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4341" name="Rectangle 5">
            <a:extLst>
              <a:ext uri="{FF2B5EF4-FFF2-40B4-BE49-F238E27FC236}">
                <a16:creationId xmlns:a16="http://schemas.microsoft.com/office/drawing/2014/main" id="{F101E28B-32C0-4523-BA2D-75D79BE8F1D5}"/>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4342" name="Rectangle 6">
            <a:extLst>
              <a:ext uri="{FF2B5EF4-FFF2-40B4-BE49-F238E27FC236}">
                <a16:creationId xmlns:a16="http://schemas.microsoft.com/office/drawing/2014/main" id="{29769484-52FE-49AB-9574-AD3AC51F95AE}"/>
              </a:ext>
            </a:extLst>
          </p:cNvPr>
          <p:cNvSpPr>
            <a:spLocks noChangeArrowheads="1"/>
          </p:cNvSpPr>
          <p:nvPr/>
        </p:nvSpPr>
        <p:spPr bwMode="auto">
          <a:xfrm>
            <a:off x="6003635" y="-292387"/>
            <a:ext cx="184731" cy="584775"/>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defRPr/>
            </a:pPr>
            <a:endParaRPr lang="vi-VN" sz="3200" b="1">
              <a:solidFill>
                <a:srgbClr val="FF0000"/>
              </a:solidFill>
              <a:effectLst>
                <a:outerShdw blurRad="38100" dist="38100" dir="2700000" algn="tl">
                  <a:srgbClr val="C0C0C0"/>
                </a:outerShdw>
              </a:effectLst>
              <a:latin typeface="VNI-Butlong" pitchFamily="2" charset="0"/>
              <a:cs typeface="Arial" charset="0"/>
            </a:endParaRPr>
          </a:p>
        </p:txBody>
      </p:sp>
      <p:sp>
        <p:nvSpPr>
          <p:cNvPr id="11271" name="Hộp_Văn_Bản 11">
            <a:extLst>
              <a:ext uri="{FF2B5EF4-FFF2-40B4-BE49-F238E27FC236}">
                <a16:creationId xmlns:a16="http://schemas.microsoft.com/office/drawing/2014/main" id="{D072ED28-A985-4D06-B033-F343EE2AB81F}"/>
              </a:ext>
            </a:extLst>
          </p:cNvPr>
          <p:cNvSpPr txBox="1">
            <a:spLocks noChangeArrowheads="1"/>
          </p:cNvSpPr>
          <p:nvPr/>
        </p:nvSpPr>
        <p:spPr bwMode="auto">
          <a:xfrm>
            <a:off x="1676400" y="152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400" b="1">
                <a:solidFill>
                  <a:srgbClr val="003366"/>
                </a:solidFill>
                <a:latin typeface="Times New Roman" panose="02020603050405020304" pitchFamily="18" charset="0"/>
              </a:rPr>
              <a:t>Hãy nhận xét về hành vi, việc làm của các bạn trong  mỗi  tranh:</a:t>
            </a:r>
          </a:p>
        </p:txBody>
      </p:sp>
      <p:sp>
        <p:nvSpPr>
          <p:cNvPr id="11272" name="Text Box 8">
            <a:extLst>
              <a:ext uri="{FF2B5EF4-FFF2-40B4-BE49-F238E27FC236}">
                <a16:creationId xmlns:a16="http://schemas.microsoft.com/office/drawing/2014/main" id="{5900608F-BB21-4785-AF55-55F7F3F9CCCC}"/>
              </a:ext>
            </a:extLst>
          </p:cNvPr>
          <p:cNvSpPr txBox="1">
            <a:spLocks noChangeArrowheads="1"/>
          </p:cNvSpPr>
          <p:nvPr/>
        </p:nvSpPr>
        <p:spPr bwMode="auto">
          <a:xfrm>
            <a:off x="2636839" y="2579688"/>
            <a:ext cx="7583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a:solidFill>
                  <a:srgbClr val="000000"/>
                </a:solidFill>
              </a:rPr>
              <a:t>                                                                                                                                                                                                                                                                                                                                                                                                                                                                                                                                                                                                                                                                                                                                                                                                                                                                                                                                                                                                                                                                                                                                                                                                                                                                                                                                                                                                                                                                                                                                                                                                                                                                                                                                                                                                                                                                                                                                                                                                                                                                                                                                                                                                                                                                                                                                                                                                                                                                                                                                                                                                                                                                                                                                                                                                                                                                                                                                                                                                                                                                                                                                                                                                                                                                                                                                                                                                                                                                                                                                                                                                                                                                                                                                                                                                                                                                                                                                                                                                                                                                                                                                         </a:t>
            </a:r>
          </a:p>
        </p:txBody>
      </p:sp>
      <p:sp>
        <p:nvSpPr>
          <p:cNvPr id="11273" name="Text Box 9">
            <a:extLst>
              <a:ext uri="{FF2B5EF4-FFF2-40B4-BE49-F238E27FC236}">
                <a16:creationId xmlns:a16="http://schemas.microsoft.com/office/drawing/2014/main" id="{5DE9C981-2B1F-44E7-B4D0-1D4A86F1EE9C}"/>
              </a:ext>
            </a:extLst>
          </p:cNvPr>
          <p:cNvSpPr txBox="1">
            <a:spLocks noChangeArrowheads="1"/>
          </p:cNvSpPr>
          <p:nvPr/>
        </p:nvSpPr>
        <p:spPr bwMode="auto">
          <a:xfrm>
            <a:off x="1917701" y="1785938"/>
            <a:ext cx="479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sz="2400" b="1">
              <a:solidFill>
                <a:srgbClr val="000000"/>
              </a:solidFill>
            </a:endParaRPr>
          </a:p>
        </p:txBody>
      </p:sp>
      <p:pic>
        <p:nvPicPr>
          <p:cNvPr id="11274" name="Picture 10" descr="5">
            <a:extLst>
              <a:ext uri="{FF2B5EF4-FFF2-40B4-BE49-F238E27FC236}">
                <a16:creationId xmlns:a16="http://schemas.microsoft.com/office/drawing/2014/main" id="{56E167F1-E0E2-4A1B-9DD7-FB0F2A4DE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838200"/>
            <a:ext cx="8077200" cy="4648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275" name="Oval 11">
            <a:extLst>
              <a:ext uri="{FF2B5EF4-FFF2-40B4-BE49-F238E27FC236}">
                <a16:creationId xmlns:a16="http://schemas.microsoft.com/office/drawing/2014/main" id="{6681114A-6F33-4A19-9F5B-2653756C5E8D}"/>
              </a:ext>
            </a:extLst>
          </p:cNvPr>
          <p:cNvSpPr>
            <a:spLocks noChangeArrowheads="1"/>
          </p:cNvSpPr>
          <p:nvPr/>
        </p:nvSpPr>
        <p:spPr bwMode="auto">
          <a:xfrm>
            <a:off x="9067800" y="4953000"/>
            <a:ext cx="706438" cy="414338"/>
          </a:xfrm>
          <a:prstGeom prst="ellipse">
            <a:avLst/>
          </a:prstGeom>
          <a:solidFill>
            <a:srgbClr val="FFFF00"/>
          </a:solidFill>
          <a:ln w="2857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2400" b="1">
                <a:solidFill>
                  <a:srgbClr val="0000FF"/>
                </a:solidFill>
                <a:latin typeface="Times New Roman" panose="02020603050405020304" pitchFamily="18" charset="0"/>
              </a:rPr>
              <a:t>1</a:t>
            </a:r>
          </a:p>
        </p:txBody>
      </p:sp>
      <p:sp>
        <p:nvSpPr>
          <p:cNvPr id="14348" name="Rectangle 12">
            <a:extLst>
              <a:ext uri="{FF2B5EF4-FFF2-40B4-BE49-F238E27FC236}">
                <a16:creationId xmlns:a16="http://schemas.microsoft.com/office/drawing/2014/main" id="{3D7AD72C-0ABB-425B-8138-3D4F109461FB}"/>
              </a:ext>
            </a:extLst>
          </p:cNvPr>
          <p:cNvSpPr>
            <a:spLocks noChangeArrowheads="1"/>
          </p:cNvSpPr>
          <p:nvPr/>
        </p:nvSpPr>
        <p:spPr bwMode="auto">
          <a:xfrm>
            <a:off x="1905000" y="5638800"/>
            <a:ext cx="72009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lnSpc>
                <a:spcPct val="90000"/>
              </a:lnSpc>
              <a:spcBef>
                <a:spcPct val="0"/>
              </a:spcBef>
              <a:spcAft>
                <a:spcPct val="0"/>
              </a:spcAft>
            </a:pPr>
            <a:r>
              <a:rPr lang="en-US" altLang="en-US" sz="2400" b="1">
                <a:solidFill>
                  <a:srgbClr val="003300"/>
                </a:solidFill>
                <a:latin typeface="Times New Roman" panose="02020603050405020304" pitchFamily="18" charset="0"/>
                <a:sym typeface="Wingdings" panose="05000000000000000000" pitchFamily="2" charset="2"/>
              </a:rPr>
              <a:t> </a:t>
            </a:r>
            <a:r>
              <a:rPr lang="en-US" altLang="en-US" sz="2400" b="1">
                <a:solidFill>
                  <a:srgbClr val="003300"/>
                </a:solidFill>
                <a:latin typeface="Times New Roman" panose="02020603050405020304" pitchFamily="18" charset="0"/>
              </a:rPr>
              <a:t>Các bạn trong tranh đang viếng nghĩa trang liệt sĩ</a:t>
            </a:r>
            <a:r>
              <a:rPr lang="en-US" altLang="en-US" sz="2400">
                <a:solidFill>
                  <a:srgbClr val="003300"/>
                </a:solidFill>
                <a:latin typeface="Times New Roman" panose="02020603050405020304" pitchFamily="18" charset="0"/>
              </a:rPr>
              <a:t>.</a:t>
            </a:r>
          </a:p>
        </p:txBody>
      </p:sp>
      <p:sp>
        <p:nvSpPr>
          <p:cNvPr id="14349" name="Rectangle 13">
            <a:extLst>
              <a:ext uri="{FF2B5EF4-FFF2-40B4-BE49-F238E27FC236}">
                <a16:creationId xmlns:a16="http://schemas.microsoft.com/office/drawing/2014/main" id="{4F8BC2E7-31B6-421F-8D0C-F6491D3D21AE}"/>
              </a:ext>
            </a:extLst>
          </p:cNvPr>
          <p:cNvSpPr>
            <a:spLocks noChangeArrowheads="1"/>
          </p:cNvSpPr>
          <p:nvPr/>
        </p:nvSpPr>
        <p:spPr bwMode="auto">
          <a:xfrm>
            <a:off x="1905000" y="6108700"/>
            <a:ext cx="838627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lnSpc>
                <a:spcPct val="90000"/>
              </a:lnSpc>
              <a:spcBef>
                <a:spcPct val="0"/>
              </a:spcBef>
              <a:spcAft>
                <a:spcPct val="0"/>
              </a:spcAft>
            </a:pPr>
            <a:r>
              <a:rPr lang="en-US" altLang="en-US" sz="2400" b="1">
                <a:solidFill>
                  <a:srgbClr val="003300"/>
                </a:solidFill>
                <a:latin typeface="Times New Roman" panose="02020603050405020304" pitchFamily="18" charset="0"/>
                <a:sym typeface="Wingdings" panose="05000000000000000000" pitchFamily="2" charset="2"/>
              </a:rPr>
              <a:t></a:t>
            </a:r>
            <a:r>
              <a:rPr lang="en-US" altLang="en-US" sz="2400" b="1">
                <a:solidFill>
                  <a:srgbClr val="003300"/>
                </a:solidFill>
                <a:latin typeface="Times New Roman" panose="02020603050405020304" pitchFamily="18" charset="0"/>
              </a:rPr>
              <a:t> Việc làm của các bạn thể hiện sự kính trọng, biết ơn đối với </a:t>
            </a:r>
          </a:p>
          <a:p>
            <a:pPr eaLnBrk="1" fontAlgn="base" hangingPunct="1">
              <a:lnSpc>
                <a:spcPct val="90000"/>
              </a:lnSpc>
              <a:spcBef>
                <a:spcPct val="0"/>
              </a:spcBef>
              <a:spcAft>
                <a:spcPct val="0"/>
              </a:spcAft>
            </a:pPr>
            <a:r>
              <a:rPr lang="en-US" altLang="en-US" sz="2400" b="1">
                <a:solidFill>
                  <a:srgbClr val="003300"/>
                </a:solidFill>
                <a:latin typeface="Times New Roman" panose="02020603050405020304" pitchFamily="18" charset="0"/>
              </a:rPr>
              <a:t>các liệt sĩ.</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348"/>
                                        </p:tgtEl>
                                        <p:attrNameLst>
                                          <p:attrName>style.visibility</p:attrName>
                                        </p:attrNameLst>
                                      </p:cBhvr>
                                      <p:to>
                                        <p:strVal val="visible"/>
                                      </p:to>
                                    </p:set>
                                    <p:animEffect transition="in" filter="slide(fromBottom)">
                                      <p:cBhvr>
                                        <p:cTn id="7" dur="500"/>
                                        <p:tgtEl>
                                          <p:spTgt spid="14348"/>
                                        </p:tgtEl>
                                      </p:cBhvr>
                                    </p:animEffec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par>
                                <p:cTn id="8" presetID="12" presetClass="entr" presetSubtype="4" fill="hold" grpId="0" nodeType="withEffect">
                                  <p:stCondLst>
                                    <p:cond delay="0"/>
                                  </p:stCondLst>
                                  <p:childTnLst>
                                    <p:set>
                                      <p:cBhvr>
                                        <p:cTn id="9" dur="1" fill="hold">
                                          <p:stCondLst>
                                            <p:cond delay="0"/>
                                          </p:stCondLst>
                                        </p:cTn>
                                        <p:tgtEl>
                                          <p:spTgt spid="14349"/>
                                        </p:tgtEl>
                                        <p:attrNameLst>
                                          <p:attrName>style.visibility</p:attrName>
                                        </p:attrNameLst>
                                      </p:cBhvr>
                                      <p:to>
                                        <p:strVal val="visible"/>
                                      </p:to>
                                    </p:set>
                                    <p:animEffect transition="in" filter="slide(fromBottom)">
                                      <p:cBhvr>
                                        <p:cTn id="10" dur="500"/>
                                        <p:tgtEl>
                                          <p:spTgt spid="14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p:bldP spid="1434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1200</Words>
  <Application>Microsoft Office PowerPoint</Application>
  <PresentationFormat>Widescreen</PresentationFormat>
  <Paragraphs>196</Paragraphs>
  <Slides>21</Slides>
  <Notes>0</Notes>
  <HiddenSlides>0</HiddenSlides>
  <MMClips>3</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31" baseType="lpstr">
      <vt:lpstr>.VnTime</vt:lpstr>
      <vt:lpstr>.VnTimeH</vt:lpstr>
      <vt:lpstr>Arial</vt:lpstr>
      <vt:lpstr>Calibri</vt:lpstr>
      <vt:lpstr>Tahoma</vt:lpstr>
      <vt:lpstr>Times New Roman</vt:lpstr>
      <vt:lpstr>VNI-Butlong</vt:lpstr>
      <vt:lpstr>Default Design</vt:lpstr>
      <vt:lpstr>CorelDRAW 12.0 Graphic</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2020-12-12T10:57:40Z</dcterms:created>
  <dcterms:modified xsi:type="dcterms:W3CDTF">2020-12-12T10:58:05Z</dcterms:modified>
</cp:coreProperties>
</file>