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42" r:id="rId2"/>
    <p:sldId id="268" r:id="rId3"/>
    <p:sldId id="344" r:id="rId4"/>
    <p:sldId id="332" r:id="rId5"/>
    <p:sldId id="334" r:id="rId6"/>
    <p:sldId id="337" r:id="rId7"/>
    <p:sldId id="333" r:id="rId8"/>
    <p:sldId id="343" r:id="rId9"/>
    <p:sldId id="34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F93CCCC0-8F32-4D66-9BB4-6A3DD9682ACE}"/>
              </a:ext>
            </a:extLst>
          </p:cNvPr>
          <p:cNvSpPr>
            <a:spLocks noGrp="1"/>
          </p:cNvSpPr>
          <p:nvPr>
            <p:ph type="dt" sz="half" idx="10"/>
          </p:nvPr>
        </p:nvSpPr>
        <p:spPr/>
        <p:txBody>
          <a:bodyPr/>
          <a:lstStyle>
            <a:lvl1pPr>
              <a:defRPr/>
            </a:lvl1pPr>
          </a:lstStyle>
          <a:p>
            <a:pPr>
              <a:defRPr/>
            </a:pPr>
            <a:fld id="{F0BB06D1-F185-494E-B68D-F4E4357DAB27}" type="datetimeFigureOut">
              <a:rPr lang="en-US"/>
              <a:pPr>
                <a:defRPr/>
              </a:pPr>
              <a:t>12/12/2020</a:t>
            </a:fld>
            <a:endParaRPr lang="en-US"/>
          </a:p>
        </p:txBody>
      </p:sp>
      <p:sp>
        <p:nvSpPr>
          <p:cNvPr id="5" name="Footer Placeholder 4">
            <a:extLst>
              <a:ext uri="{FF2B5EF4-FFF2-40B4-BE49-F238E27FC236}">
                <a16:creationId xmlns:a16="http://schemas.microsoft.com/office/drawing/2014/main" id="{A675FCCC-E9A3-4297-8FCF-00EDFE110A5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8471A5F-DEF3-46B0-B749-0801302FD63A}"/>
              </a:ext>
            </a:extLst>
          </p:cNvPr>
          <p:cNvSpPr>
            <a:spLocks noGrp="1"/>
          </p:cNvSpPr>
          <p:nvPr>
            <p:ph type="sldNum" sz="quarter" idx="12"/>
          </p:nvPr>
        </p:nvSpPr>
        <p:spPr/>
        <p:txBody>
          <a:bodyPr/>
          <a:lstStyle>
            <a:lvl1pPr>
              <a:defRPr/>
            </a:lvl1pPr>
          </a:lstStyle>
          <a:p>
            <a:fld id="{F247435A-DDEE-4815-9BA2-07898FCF04F2}" type="slidenum">
              <a:rPr lang="en-US" altLang="en-US"/>
              <a:pPr/>
              <a:t>‹#›</a:t>
            </a:fld>
            <a:endParaRPr lang="en-US" altLang="en-US"/>
          </a:p>
        </p:txBody>
      </p:sp>
    </p:spTree>
    <p:extLst>
      <p:ext uri="{BB962C8B-B14F-4D97-AF65-F5344CB8AC3E}">
        <p14:creationId xmlns:p14="http://schemas.microsoft.com/office/powerpoint/2010/main" val="2123324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17F13D-DC8C-4A39-B052-DDF6732A07EE}"/>
              </a:ext>
            </a:extLst>
          </p:cNvPr>
          <p:cNvSpPr>
            <a:spLocks noGrp="1"/>
          </p:cNvSpPr>
          <p:nvPr>
            <p:ph type="dt" sz="half" idx="10"/>
          </p:nvPr>
        </p:nvSpPr>
        <p:spPr/>
        <p:txBody>
          <a:bodyPr/>
          <a:lstStyle>
            <a:lvl1pPr>
              <a:defRPr/>
            </a:lvl1pPr>
          </a:lstStyle>
          <a:p>
            <a:pPr>
              <a:defRPr/>
            </a:pPr>
            <a:fld id="{8E203A81-42A0-4FA4-A347-A87B5525C4AA}" type="datetimeFigureOut">
              <a:rPr lang="en-US"/>
              <a:pPr>
                <a:defRPr/>
              </a:pPr>
              <a:t>12/12/2020</a:t>
            </a:fld>
            <a:endParaRPr lang="en-US"/>
          </a:p>
        </p:txBody>
      </p:sp>
      <p:sp>
        <p:nvSpPr>
          <p:cNvPr id="5" name="Footer Placeholder 4">
            <a:extLst>
              <a:ext uri="{FF2B5EF4-FFF2-40B4-BE49-F238E27FC236}">
                <a16:creationId xmlns:a16="http://schemas.microsoft.com/office/drawing/2014/main" id="{69FBD26F-3DEA-4F39-A0FF-3AE77F4BEEA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806D39B-63C2-455E-8C16-99F6FC1C0577}"/>
              </a:ext>
            </a:extLst>
          </p:cNvPr>
          <p:cNvSpPr>
            <a:spLocks noGrp="1"/>
          </p:cNvSpPr>
          <p:nvPr>
            <p:ph type="sldNum" sz="quarter" idx="12"/>
          </p:nvPr>
        </p:nvSpPr>
        <p:spPr/>
        <p:txBody>
          <a:bodyPr/>
          <a:lstStyle>
            <a:lvl1pPr>
              <a:defRPr/>
            </a:lvl1pPr>
          </a:lstStyle>
          <a:p>
            <a:fld id="{CB5F48A0-C6A9-4FB0-AD09-CFE6A85CCE23}" type="slidenum">
              <a:rPr lang="en-US" altLang="en-US"/>
              <a:pPr/>
              <a:t>‹#›</a:t>
            </a:fld>
            <a:endParaRPr lang="en-US" altLang="en-US"/>
          </a:p>
        </p:txBody>
      </p:sp>
    </p:spTree>
    <p:extLst>
      <p:ext uri="{BB962C8B-B14F-4D97-AF65-F5344CB8AC3E}">
        <p14:creationId xmlns:p14="http://schemas.microsoft.com/office/powerpoint/2010/main" val="101757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EC8FF-489F-46E1-8B38-B5F383EABA08}"/>
              </a:ext>
            </a:extLst>
          </p:cNvPr>
          <p:cNvSpPr>
            <a:spLocks noGrp="1"/>
          </p:cNvSpPr>
          <p:nvPr>
            <p:ph type="dt" sz="half" idx="10"/>
          </p:nvPr>
        </p:nvSpPr>
        <p:spPr/>
        <p:txBody>
          <a:bodyPr/>
          <a:lstStyle>
            <a:lvl1pPr>
              <a:defRPr/>
            </a:lvl1pPr>
          </a:lstStyle>
          <a:p>
            <a:pPr>
              <a:defRPr/>
            </a:pPr>
            <a:fld id="{DE6F5F7E-2A8C-4B7C-9C10-1FF647F63785}" type="datetimeFigureOut">
              <a:rPr lang="en-US"/>
              <a:pPr>
                <a:defRPr/>
              </a:pPr>
              <a:t>12/12/2020</a:t>
            </a:fld>
            <a:endParaRPr lang="en-US"/>
          </a:p>
        </p:txBody>
      </p:sp>
      <p:sp>
        <p:nvSpPr>
          <p:cNvPr id="5" name="Footer Placeholder 4">
            <a:extLst>
              <a:ext uri="{FF2B5EF4-FFF2-40B4-BE49-F238E27FC236}">
                <a16:creationId xmlns:a16="http://schemas.microsoft.com/office/drawing/2014/main" id="{5A6D0A3C-3C88-4338-9862-022ABAA21DD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0884266-C4FD-4843-AF59-D62DD6FD94CF}"/>
              </a:ext>
            </a:extLst>
          </p:cNvPr>
          <p:cNvSpPr>
            <a:spLocks noGrp="1"/>
          </p:cNvSpPr>
          <p:nvPr>
            <p:ph type="sldNum" sz="quarter" idx="12"/>
          </p:nvPr>
        </p:nvSpPr>
        <p:spPr/>
        <p:txBody>
          <a:bodyPr/>
          <a:lstStyle>
            <a:lvl1pPr>
              <a:defRPr/>
            </a:lvl1pPr>
          </a:lstStyle>
          <a:p>
            <a:fld id="{849E3AEC-9C7A-4E60-89D9-5EF6B835DB6E}" type="slidenum">
              <a:rPr lang="en-US" altLang="en-US"/>
              <a:pPr/>
              <a:t>‹#›</a:t>
            </a:fld>
            <a:endParaRPr lang="en-US" altLang="en-US"/>
          </a:p>
        </p:txBody>
      </p:sp>
    </p:spTree>
    <p:extLst>
      <p:ext uri="{BB962C8B-B14F-4D97-AF65-F5344CB8AC3E}">
        <p14:creationId xmlns:p14="http://schemas.microsoft.com/office/powerpoint/2010/main" val="2067481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3049A2-F492-433F-A32E-B6429D885D9B}"/>
              </a:ext>
            </a:extLst>
          </p:cNvPr>
          <p:cNvSpPr>
            <a:spLocks noGrp="1"/>
          </p:cNvSpPr>
          <p:nvPr>
            <p:ph type="dt" sz="half" idx="10"/>
          </p:nvPr>
        </p:nvSpPr>
        <p:spPr/>
        <p:txBody>
          <a:bodyPr/>
          <a:lstStyle>
            <a:lvl1pPr>
              <a:defRPr/>
            </a:lvl1pPr>
          </a:lstStyle>
          <a:p>
            <a:pPr>
              <a:defRPr/>
            </a:pPr>
            <a:fld id="{C2908909-ECFF-40AE-96E4-07E39BA5FCD2}" type="datetimeFigureOut">
              <a:rPr lang="en-US"/>
              <a:pPr>
                <a:defRPr/>
              </a:pPr>
              <a:t>12/12/2020</a:t>
            </a:fld>
            <a:endParaRPr lang="en-US"/>
          </a:p>
        </p:txBody>
      </p:sp>
      <p:sp>
        <p:nvSpPr>
          <p:cNvPr id="5" name="Footer Placeholder 4">
            <a:extLst>
              <a:ext uri="{FF2B5EF4-FFF2-40B4-BE49-F238E27FC236}">
                <a16:creationId xmlns:a16="http://schemas.microsoft.com/office/drawing/2014/main" id="{501A0E7D-991C-42DE-B02A-CC42E0F3F2E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8DCA2D9-2FC2-4EC8-B234-553370AA5239}"/>
              </a:ext>
            </a:extLst>
          </p:cNvPr>
          <p:cNvSpPr>
            <a:spLocks noGrp="1"/>
          </p:cNvSpPr>
          <p:nvPr>
            <p:ph type="sldNum" sz="quarter" idx="12"/>
          </p:nvPr>
        </p:nvSpPr>
        <p:spPr/>
        <p:txBody>
          <a:bodyPr/>
          <a:lstStyle>
            <a:lvl1pPr>
              <a:defRPr/>
            </a:lvl1pPr>
          </a:lstStyle>
          <a:p>
            <a:fld id="{3152F6D0-AB31-4E5A-8114-15CB057363BE}" type="slidenum">
              <a:rPr lang="en-US" altLang="en-US"/>
              <a:pPr/>
              <a:t>‹#›</a:t>
            </a:fld>
            <a:endParaRPr lang="en-US" altLang="en-US"/>
          </a:p>
        </p:txBody>
      </p:sp>
    </p:spTree>
    <p:extLst>
      <p:ext uri="{BB962C8B-B14F-4D97-AF65-F5344CB8AC3E}">
        <p14:creationId xmlns:p14="http://schemas.microsoft.com/office/powerpoint/2010/main" val="474190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4786C5-7263-403B-AFFB-504AE9374B79}"/>
              </a:ext>
            </a:extLst>
          </p:cNvPr>
          <p:cNvSpPr>
            <a:spLocks noGrp="1"/>
          </p:cNvSpPr>
          <p:nvPr>
            <p:ph type="dt" sz="half" idx="10"/>
          </p:nvPr>
        </p:nvSpPr>
        <p:spPr/>
        <p:txBody>
          <a:bodyPr/>
          <a:lstStyle>
            <a:lvl1pPr>
              <a:defRPr/>
            </a:lvl1pPr>
          </a:lstStyle>
          <a:p>
            <a:pPr>
              <a:defRPr/>
            </a:pPr>
            <a:fld id="{88CEB3E8-CEC2-4D73-BBC9-7FC48B51155F}" type="datetimeFigureOut">
              <a:rPr lang="en-US"/>
              <a:pPr>
                <a:defRPr/>
              </a:pPr>
              <a:t>12/12/2020</a:t>
            </a:fld>
            <a:endParaRPr lang="en-US"/>
          </a:p>
        </p:txBody>
      </p:sp>
      <p:sp>
        <p:nvSpPr>
          <p:cNvPr id="5" name="Footer Placeholder 4">
            <a:extLst>
              <a:ext uri="{FF2B5EF4-FFF2-40B4-BE49-F238E27FC236}">
                <a16:creationId xmlns:a16="http://schemas.microsoft.com/office/drawing/2014/main" id="{1CD2B847-AD5B-4FB4-B148-B6D4FBE2469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A947D5F-4860-4205-ADED-6557168A621D}"/>
              </a:ext>
            </a:extLst>
          </p:cNvPr>
          <p:cNvSpPr>
            <a:spLocks noGrp="1"/>
          </p:cNvSpPr>
          <p:nvPr>
            <p:ph type="sldNum" sz="quarter" idx="12"/>
          </p:nvPr>
        </p:nvSpPr>
        <p:spPr/>
        <p:txBody>
          <a:bodyPr/>
          <a:lstStyle>
            <a:lvl1pPr>
              <a:defRPr/>
            </a:lvl1pPr>
          </a:lstStyle>
          <a:p>
            <a:fld id="{A3C6FA08-2B5E-4FCF-943D-D00494B3B5E3}" type="slidenum">
              <a:rPr lang="en-US" altLang="en-US"/>
              <a:pPr/>
              <a:t>‹#›</a:t>
            </a:fld>
            <a:endParaRPr lang="en-US" altLang="en-US"/>
          </a:p>
        </p:txBody>
      </p:sp>
    </p:spTree>
    <p:extLst>
      <p:ext uri="{BB962C8B-B14F-4D97-AF65-F5344CB8AC3E}">
        <p14:creationId xmlns:p14="http://schemas.microsoft.com/office/powerpoint/2010/main" val="3259173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B080856-2ADA-4E77-936F-432C00F2F770}"/>
              </a:ext>
            </a:extLst>
          </p:cNvPr>
          <p:cNvSpPr>
            <a:spLocks noGrp="1"/>
          </p:cNvSpPr>
          <p:nvPr>
            <p:ph type="dt" sz="half" idx="10"/>
          </p:nvPr>
        </p:nvSpPr>
        <p:spPr/>
        <p:txBody>
          <a:bodyPr/>
          <a:lstStyle>
            <a:lvl1pPr>
              <a:defRPr/>
            </a:lvl1pPr>
          </a:lstStyle>
          <a:p>
            <a:pPr>
              <a:defRPr/>
            </a:pPr>
            <a:fld id="{2D3F25D1-B197-46C3-A41E-8706F98DBC21}" type="datetimeFigureOut">
              <a:rPr lang="en-US"/>
              <a:pPr>
                <a:defRPr/>
              </a:pPr>
              <a:t>12/12/2020</a:t>
            </a:fld>
            <a:endParaRPr lang="en-US"/>
          </a:p>
        </p:txBody>
      </p:sp>
      <p:sp>
        <p:nvSpPr>
          <p:cNvPr id="6" name="Footer Placeholder 4">
            <a:extLst>
              <a:ext uri="{FF2B5EF4-FFF2-40B4-BE49-F238E27FC236}">
                <a16:creationId xmlns:a16="http://schemas.microsoft.com/office/drawing/2014/main" id="{69DFB8C7-B183-4E73-9765-A72BAB209C9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E1579ED-622E-4585-9617-A7D5E6ABE099}"/>
              </a:ext>
            </a:extLst>
          </p:cNvPr>
          <p:cNvSpPr>
            <a:spLocks noGrp="1"/>
          </p:cNvSpPr>
          <p:nvPr>
            <p:ph type="sldNum" sz="quarter" idx="12"/>
          </p:nvPr>
        </p:nvSpPr>
        <p:spPr/>
        <p:txBody>
          <a:bodyPr/>
          <a:lstStyle>
            <a:lvl1pPr>
              <a:defRPr/>
            </a:lvl1pPr>
          </a:lstStyle>
          <a:p>
            <a:fld id="{4A94FE1D-BE8E-4F46-9CAB-EC96CF02F9F3}" type="slidenum">
              <a:rPr lang="en-US" altLang="en-US"/>
              <a:pPr/>
              <a:t>‹#›</a:t>
            </a:fld>
            <a:endParaRPr lang="en-US" altLang="en-US"/>
          </a:p>
        </p:txBody>
      </p:sp>
    </p:spTree>
    <p:extLst>
      <p:ext uri="{BB962C8B-B14F-4D97-AF65-F5344CB8AC3E}">
        <p14:creationId xmlns:p14="http://schemas.microsoft.com/office/powerpoint/2010/main" val="1288316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C8047FF-446C-4190-BFC4-5A7A7EB7FE06}"/>
              </a:ext>
            </a:extLst>
          </p:cNvPr>
          <p:cNvSpPr>
            <a:spLocks noGrp="1"/>
          </p:cNvSpPr>
          <p:nvPr>
            <p:ph type="dt" sz="half" idx="10"/>
          </p:nvPr>
        </p:nvSpPr>
        <p:spPr/>
        <p:txBody>
          <a:bodyPr/>
          <a:lstStyle>
            <a:lvl1pPr>
              <a:defRPr/>
            </a:lvl1pPr>
          </a:lstStyle>
          <a:p>
            <a:pPr>
              <a:defRPr/>
            </a:pPr>
            <a:fld id="{33B94F38-6E49-489C-BC26-52DDBE2B6A57}" type="datetimeFigureOut">
              <a:rPr lang="en-US"/>
              <a:pPr>
                <a:defRPr/>
              </a:pPr>
              <a:t>12/12/2020</a:t>
            </a:fld>
            <a:endParaRPr lang="en-US"/>
          </a:p>
        </p:txBody>
      </p:sp>
      <p:sp>
        <p:nvSpPr>
          <p:cNvPr id="8" name="Footer Placeholder 4">
            <a:extLst>
              <a:ext uri="{FF2B5EF4-FFF2-40B4-BE49-F238E27FC236}">
                <a16:creationId xmlns:a16="http://schemas.microsoft.com/office/drawing/2014/main" id="{2272F6F3-A5B4-44E3-89B7-DC033A8D16A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31FC720-116A-449F-95F6-69152DF60917}"/>
              </a:ext>
            </a:extLst>
          </p:cNvPr>
          <p:cNvSpPr>
            <a:spLocks noGrp="1"/>
          </p:cNvSpPr>
          <p:nvPr>
            <p:ph type="sldNum" sz="quarter" idx="12"/>
          </p:nvPr>
        </p:nvSpPr>
        <p:spPr/>
        <p:txBody>
          <a:bodyPr/>
          <a:lstStyle>
            <a:lvl1pPr>
              <a:defRPr/>
            </a:lvl1pPr>
          </a:lstStyle>
          <a:p>
            <a:fld id="{0470B4AE-80D5-43FE-BB9F-FE90003270D1}" type="slidenum">
              <a:rPr lang="en-US" altLang="en-US"/>
              <a:pPr/>
              <a:t>‹#›</a:t>
            </a:fld>
            <a:endParaRPr lang="en-US" altLang="en-US"/>
          </a:p>
        </p:txBody>
      </p:sp>
    </p:spTree>
    <p:extLst>
      <p:ext uri="{BB962C8B-B14F-4D97-AF65-F5344CB8AC3E}">
        <p14:creationId xmlns:p14="http://schemas.microsoft.com/office/powerpoint/2010/main" val="610197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729041D-39B7-41B2-8463-9481944A7A22}"/>
              </a:ext>
            </a:extLst>
          </p:cNvPr>
          <p:cNvSpPr>
            <a:spLocks noGrp="1"/>
          </p:cNvSpPr>
          <p:nvPr>
            <p:ph type="dt" sz="half" idx="10"/>
          </p:nvPr>
        </p:nvSpPr>
        <p:spPr/>
        <p:txBody>
          <a:bodyPr/>
          <a:lstStyle>
            <a:lvl1pPr>
              <a:defRPr/>
            </a:lvl1pPr>
          </a:lstStyle>
          <a:p>
            <a:pPr>
              <a:defRPr/>
            </a:pPr>
            <a:fld id="{CD5D8919-F7DD-4732-8F71-468BBB966278}" type="datetimeFigureOut">
              <a:rPr lang="en-US"/>
              <a:pPr>
                <a:defRPr/>
              </a:pPr>
              <a:t>12/12/2020</a:t>
            </a:fld>
            <a:endParaRPr lang="en-US"/>
          </a:p>
        </p:txBody>
      </p:sp>
      <p:sp>
        <p:nvSpPr>
          <p:cNvPr id="4" name="Footer Placeholder 4">
            <a:extLst>
              <a:ext uri="{FF2B5EF4-FFF2-40B4-BE49-F238E27FC236}">
                <a16:creationId xmlns:a16="http://schemas.microsoft.com/office/drawing/2014/main" id="{8A6FAB35-CF20-4D03-B672-220C338EB8A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F8CE159-C429-48EC-9562-C01FB6F685BF}"/>
              </a:ext>
            </a:extLst>
          </p:cNvPr>
          <p:cNvSpPr>
            <a:spLocks noGrp="1"/>
          </p:cNvSpPr>
          <p:nvPr>
            <p:ph type="sldNum" sz="quarter" idx="12"/>
          </p:nvPr>
        </p:nvSpPr>
        <p:spPr/>
        <p:txBody>
          <a:bodyPr/>
          <a:lstStyle>
            <a:lvl1pPr>
              <a:defRPr/>
            </a:lvl1pPr>
          </a:lstStyle>
          <a:p>
            <a:fld id="{3DD33DDE-6C4D-4E78-B4B3-6C5864BB1DC9}" type="slidenum">
              <a:rPr lang="en-US" altLang="en-US"/>
              <a:pPr/>
              <a:t>‹#›</a:t>
            </a:fld>
            <a:endParaRPr lang="en-US" altLang="en-US"/>
          </a:p>
        </p:txBody>
      </p:sp>
    </p:spTree>
    <p:extLst>
      <p:ext uri="{BB962C8B-B14F-4D97-AF65-F5344CB8AC3E}">
        <p14:creationId xmlns:p14="http://schemas.microsoft.com/office/powerpoint/2010/main" val="399788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E043383-490D-40CD-B4E7-C98B1EFE1BA4}"/>
              </a:ext>
            </a:extLst>
          </p:cNvPr>
          <p:cNvSpPr>
            <a:spLocks noGrp="1"/>
          </p:cNvSpPr>
          <p:nvPr>
            <p:ph type="dt" sz="half" idx="10"/>
          </p:nvPr>
        </p:nvSpPr>
        <p:spPr/>
        <p:txBody>
          <a:bodyPr/>
          <a:lstStyle>
            <a:lvl1pPr>
              <a:defRPr/>
            </a:lvl1pPr>
          </a:lstStyle>
          <a:p>
            <a:pPr>
              <a:defRPr/>
            </a:pPr>
            <a:fld id="{5300B05C-F733-4018-B7A9-E73298CDF4F9}" type="datetimeFigureOut">
              <a:rPr lang="en-US"/>
              <a:pPr>
                <a:defRPr/>
              </a:pPr>
              <a:t>12/12/2020</a:t>
            </a:fld>
            <a:endParaRPr lang="en-US"/>
          </a:p>
        </p:txBody>
      </p:sp>
      <p:sp>
        <p:nvSpPr>
          <p:cNvPr id="3" name="Footer Placeholder 4">
            <a:extLst>
              <a:ext uri="{FF2B5EF4-FFF2-40B4-BE49-F238E27FC236}">
                <a16:creationId xmlns:a16="http://schemas.microsoft.com/office/drawing/2014/main" id="{594E4BE3-37EF-44D1-9BC9-83331EC71B5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875C9E6-3837-4EFE-8468-F9ED5355671F}"/>
              </a:ext>
            </a:extLst>
          </p:cNvPr>
          <p:cNvSpPr>
            <a:spLocks noGrp="1"/>
          </p:cNvSpPr>
          <p:nvPr>
            <p:ph type="sldNum" sz="quarter" idx="12"/>
          </p:nvPr>
        </p:nvSpPr>
        <p:spPr/>
        <p:txBody>
          <a:bodyPr/>
          <a:lstStyle>
            <a:lvl1pPr>
              <a:defRPr/>
            </a:lvl1pPr>
          </a:lstStyle>
          <a:p>
            <a:fld id="{F57FBA6C-ACA9-4244-8E71-866CD33773D8}" type="slidenum">
              <a:rPr lang="en-US" altLang="en-US"/>
              <a:pPr/>
              <a:t>‹#›</a:t>
            </a:fld>
            <a:endParaRPr lang="en-US" altLang="en-US"/>
          </a:p>
        </p:txBody>
      </p:sp>
    </p:spTree>
    <p:extLst>
      <p:ext uri="{BB962C8B-B14F-4D97-AF65-F5344CB8AC3E}">
        <p14:creationId xmlns:p14="http://schemas.microsoft.com/office/powerpoint/2010/main" val="3013911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7C17953-5965-4EAA-9824-1250798C9BF6}"/>
              </a:ext>
            </a:extLst>
          </p:cNvPr>
          <p:cNvSpPr>
            <a:spLocks noGrp="1"/>
          </p:cNvSpPr>
          <p:nvPr>
            <p:ph type="dt" sz="half" idx="10"/>
          </p:nvPr>
        </p:nvSpPr>
        <p:spPr/>
        <p:txBody>
          <a:bodyPr/>
          <a:lstStyle>
            <a:lvl1pPr>
              <a:defRPr/>
            </a:lvl1pPr>
          </a:lstStyle>
          <a:p>
            <a:pPr>
              <a:defRPr/>
            </a:pPr>
            <a:fld id="{83E04F22-D9C8-409F-872C-26E4343E9BA9}" type="datetimeFigureOut">
              <a:rPr lang="en-US"/>
              <a:pPr>
                <a:defRPr/>
              </a:pPr>
              <a:t>12/12/2020</a:t>
            </a:fld>
            <a:endParaRPr lang="en-US"/>
          </a:p>
        </p:txBody>
      </p:sp>
      <p:sp>
        <p:nvSpPr>
          <p:cNvPr id="6" name="Footer Placeholder 4">
            <a:extLst>
              <a:ext uri="{FF2B5EF4-FFF2-40B4-BE49-F238E27FC236}">
                <a16:creationId xmlns:a16="http://schemas.microsoft.com/office/drawing/2014/main" id="{9158A050-0853-4E02-A224-F26A95E31B3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B9DD082-1940-4CB1-B87D-93E302B25710}"/>
              </a:ext>
            </a:extLst>
          </p:cNvPr>
          <p:cNvSpPr>
            <a:spLocks noGrp="1"/>
          </p:cNvSpPr>
          <p:nvPr>
            <p:ph type="sldNum" sz="quarter" idx="12"/>
          </p:nvPr>
        </p:nvSpPr>
        <p:spPr/>
        <p:txBody>
          <a:bodyPr/>
          <a:lstStyle>
            <a:lvl1pPr>
              <a:defRPr/>
            </a:lvl1pPr>
          </a:lstStyle>
          <a:p>
            <a:fld id="{17926CB3-3567-4653-B544-7D3D9AF5F095}" type="slidenum">
              <a:rPr lang="en-US" altLang="en-US"/>
              <a:pPr/>
              <a:t>‹#›</a:t>
            </a:fld>
            <a:endParaRPr lang="en-US" altLang="en-US"/>
          </a:p>
        </p:txBody>
      </p:sp>
    </p:spTree>
    <p:extLst>
      <p:ext uri="{BB962C8B-B14F-4D97-AF65-F5344CB8AC3E}">
        <p14:creationId xmlns:p14="http://schemas.microsoft.com/office/powerpoint/2010/main" val="2802593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67F5727-53A1-4BF7-B73B-9713039B3D91}"/>
              </a:ext>
            </a:extLst>
          </p:cNvPr>
          <p:cNvSpPr>
            <a:spLocks noGrp="1"/>
          </p:cNvSpPr>
          <p:nvPr>
            <p:ph type="dt" sz="half" idx="10"/>
          </p:nvPr>
        </p:nvSpPr>
        <p:spPr/>
        <p:txBody>
          <a:bodyPr/>
          <a:lstStyle>
            <a:lvl1pPr>
              <a:defRPr/>
            </a:lvl1pPr>
          </a:lstStyle>
          <a:p>
            <a:pPr>
              <a:defRPr/>
            </a:pPr>
            <a:fld id="{57BB34EF-3C36-4CD7-9AFA-E2BC43261117}" type="datetimeFigureOut">
              <a:rPr lang="en-US"/>
              <a:pPr>
                <a:defRPr/>
              </a:pPr>
              <a:t>12/12/2020</a:t>
            </a:fld>
            <a:endParaRPr lang="en-US"/>
          </a:p>
        </p:txBody>
      </p:sp>
      <p:sp>
        <p:nvSpPr>
          <p:cNvPr id="6" name="Footer Placeholder 4">
            <a:extLst>
              <a:ext uri="{FF2B5EF4-FFF2-40B4-BE49-F238E27FC236}">
                <a16:creationId xmlns:a16="http://schemas.microsoft.com/office/drawing/2014/main" id="{D0CE866C-9C5A-41C7-861C-869478AA220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A55C674-6CFA-4E14-A1B3-877A4FB08997}"/>
              </a:ext>
            </a:extLst>
          </p:cNvPr>
          <p:cNvSpPr>
            <a:spLocks noGrp="1"/>
          </p:cNvSpPr>
          <p:nvPr>
            <p:ph type="sldNum" sz="quarter" idx="12"/>
          </p:nvPr>
        </p:nvSpPr>
        <p:spPr/>
        <p:txBody>
          <a:bodyPr/>
          <a:lstStyle>
            <a:lvl1pPr>
              <a:defRPr/>
            </a:lvl1pPr>
          </a:lstStyle>
          <a:p>
            <a:fld id="{E9430960-DDAE-4E48-8AF3-171EFB6658EB}" type="slidenum">
              <a:rPr lang="en-US" altLang="en-US"/>
              <a:pPr/>
              <a:t>‹#›</a:t>
            </a:fld>
            <a:endParaRPr lang="en-US" altLang="en-US"/>
          </a:p>
        </p:txBody>
      </p:sp>
    </p:spTree>
    <p:extLst>
      <p:ext uri="{BB962C8B-B14F-4D97-AF65-F5344CB8AC3E}">
        <p14:creationId xmlns:p14="http://schemas.microsoft.com/office/powerpoint/2010/main" val="2209023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B5D0733-68E0-445E-A4D2-84C001047E8B}"/>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303DB55-FFE4-4677-A31C-09A333B98047}"/>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531F961-31D0-4E5F-BA12-345D1E98CB3C}"/>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2787804-5AE4-4906-9CD8-53689C2834B1}" type="datetimeFigureOut">
              <a:rPr lang="en-US"/>
              <a:pPr>
                <a:defRPr/>
              </a:pPr>
              <a:t>12/12/2020</a:t>
            </a:fld>
            <a:endParaRPr lang="en-US"/>
          </a:p>
        </p:txBody>
      </p:sp>
      <p:sp>
        <p:nvSpPr>
          <p:cNvPr id="5" name="Footer Placeholder 4">
            <a:extLst>
              <a:ext uri="{FF2B5EF4-FFF2-40B4-BE49-F238E27FC236}">
                <a16:creationId xmlns:a16="http://schemas.microsoft.com/office/drawing/2014/main" id="{32882C36-9BC7-41CC-A869-F0CA26487060}"/>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C7F1C936-5182-4F68-A787-784EBFF594A3}"/>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3FF31718-D4D0-48C7-B959-847693CE9B13}" type="slidenum">
              <a:rPr lang="en-US" altLang="en-US"/>
              <a:pPr/>
              <a:t>‹#›</a:t>
            </a:fld>
            <a:endParaRPr lang="en-US" altLang="en-US"/>
          </a:p>
        </p:txBody>
      </p:sp>
    </p:spTree>
    <p:extLst>
      <p:ext uri="{BB962C8B-B14F-4D97-AF65-F5344CB8AC3E}">
        <p14:creationId xmlns:p14="http://schemas.microsoft.com/office/powerpoint/2010/main" val="37081021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2" descr="PINE-03">
            <a:extLst>
              <a:ext uri="{FF2B5EF4-FFF2-40B4-BE49-F238E27FC236}">
                <a16:creationId xmlns:a16="http://schemas.microsoft.com/office/drawing/2014/main" id="{04CE695B-55F8-4EE2-A081-5220A44943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686752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1" name="Picture 14" descr="blumen-pflanzen085">
            <a:extLst>
              <a:ext uri="{FF2B5EF4-FFF2-40B4-BE49-F238E27FC236}">
                <a16:creationId xmlns:a16="http://schemas.microsoft.com/office/drawing/2014/main" id="{D26A5583-285B-4143-95BB-BCBF4BFDAE5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990600"/>
            <a:ext cx="2743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3" descr="POINSET3">
            <a:extLst>
              <a:ext uri="{FF2B5EF4-FFF2-40B4-BE49-F238E27FC236}">
                <a16:creationId xmlns:a16="http://schemas.microsoft.com/office/drawing/2014/main" id="{69B159DA-5FF9-462F-A81F-6B76B3AA21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7750" y="4876800"/>
            <a:ext cx="20002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WordArt 15">
            <a:extLst>
              <a:ext uri="{FF2B5EF4-FFF2-40B4-BE49-F238E27FC236}">
                <a16:creationId xmlns:a16="http://schemas.microsoft.com/office/drawing/2014/main" id="{3F6834DC-4E7F-4E54-8130-3B777314AD95}"/>
              </a:ext>
            </a:extLst>
          </p:cNvPr>
          <p:cNvSpPr>
            <a:spLocks noChangeArrowheads="1" noChangeShapeType="1" noTextEdit="1"/>
          </p:cNvSpPr>
          <p:nvPr/>
        </p:nvSpPr>
        <p:spPr bwMode="auto">
          <a:xfrm>
            <a:off x="7010400" y="1371600"/>
            <a:ext cx="3028950" cy="127635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b="1"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CHÍNH TẢ </a:t>
            </a:r>
          </a:p>
        </p:txBody>
      </p:sp>
      <p:sp>
        <p:nvSpPr>
          <p:cNvPr id="2054" name="WordArt 16">
            <a:extLst>
              <a:ext uri="{FF2B5EF4-FFF2-40B4-BE49-F238E27FC236}">
                <a16:creationId xmlns:a16="http://schemas.microsoft.com/office/drawing/2014/main" id="{473BAE42-CC80-40D3-955A-1D8387E0E240}"/>
              </a:ext>
            </a:extLst>
          </p:cNvPr>
          <p:cNvSpPr>
            <a:spLocks noChangeArrowheads="1" noChangeShapeType="1" noTextEdit="1"/>
          </p:cNvSpPr>
          <p:nvPr/>
        </p:nvSpPr>
        <p:spPr bwMode="auto">
          <a:xfrm>
            <a:off x="1752600" y="3276600"/>
            <a:ext cx="5867400" cy="16764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vi-VN" sz="36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HŨ BẠC CỦA NGƯỜI CHA</a:t>
            </a:r>
            <a:endParaRPr lang="en-US" sz="36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spd="slow">
    <p:wheel spokes="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POINSET3">
            <a:extLst>
              <a:ext uri="{FF2B5EF4-FFF2-40B4-BE49-F238E27FC236}">
                <a16:creationId xmlns:a16="http://schemas.microsoft.com/office/drawing/2014/main" id="{B97F8BDF-F33E-4655-AB28-84118E31FC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7750" y="4876800"/>
            <a:ext cx="20002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WordArt 12">
            <a:extLst>
              <a:ext uri="{FF2B5EF4-FFF2-40B4-BE49-F238E27FC236}">
                <a16:creationId xmlns:a16="http://schemas.microsoft.com/office/drawing/2014/main" id="{B82B3B1C-EF3D-4CF6-BC86-26BF707A3E5A}"/>
              </a:ext>
            </a:extLst>
          </p:cNvPr>
          <p:cNvSpPr>
            <a:spLocks noChangeArrowheads="1" noChangeShapeType="1" noTextEdit="1"/>
          </p:cNvSpPr>
          <p:nvPr/>
        </p:nvSpPr>
        <p:spPr bwMode="auto">
          <a:xfrm>
            <a:off x="1981201" y="1828800"/>
            <a:ext cx="4086225" cy="8382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b="1" kern="10">
                <a:ln w="9525">
                  <a:solidFill>
                    <a:srgbClr val="FF0000"/>
                  </a:solidFill>
                  <a:round/>
                  <a:headEnd/>
                  <a:tailEnd/>
                </a:ln>
                <a:solidFill>
                  <a:prstClr val="black"/>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KIỂM TRA BÀI CŨ</a:t>
            </a:r>
          </a:p>
        </p:txBody>
      </p:sp>
      <p:sp>
        <p:nvSpPr>
          <p:cNvPr id="3076" name="Text Box 13">
            <a:extLst>
              <a:ext uri="{FF2B5EF4-FFF2-40B4-BE49-F238E27FC236}">
                <a16:creationId xmlns:a16="http://schemas.microsoft.com/office/drawing/2014/main" id="{F7EEB5BD-88C2-4E92-A8F0-58F8CBE5C6B1}"/>
              </a:ext>
            </a:extLst>
          </p:cNvPr>
          <p:cNvSpPr txBox="1">
            <a:spLocks noChangeArrowheads="1"/>
          </p:cNvSpPr>
          <p:nvPr/>
        </p:nvSpPr>
        <p:spPr bwMode="auto">
          <a:xfrm>
            <a:off x="1524000" y="3429001"/>
            <a:ext cx="3505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800" b="1">
                <a:solidFill>
                  <a:srgbClr val="000099"/>
                </a:solidFill>
                <a:latin typeface="Times New Roman" panose="02020603050405020304" pitchFamily="18" charset="0"/>
                <a:cs typeface="Times New Roman" panose="02020603050405020304" pitchFamily="18" charset="0"/>
              </a:rPr>
              <a:t>- Viết 2 từ có vần au: </a:t>
            </a:r>
          </a:p>
        </p:txBody>
      </p:sp>
      <p:sp>
        <p:nvSpPr>
          <p:cNvPr id="3077" name="Text Box 14">
            <a:extLst>
              <a:ext uri="{FF2B5EF4-FFF2-40B4-BE49-F238E27FC236}">
                <a16:creationId xmlns:a16="http://schemas.microsoft.com/office/drawing/2014/main" id="{51FA9CDD-C1C7-4BCF-A987-870803A7959B}"/>
              </a:ext>
            </a:extLst>
          </p:cNvPr>
          <p:cNvSpPr txBox="1">
            <a:spLocks noChangeArrowheads="1"/>
          </p:cNvSpPr>
          <p:nvPr/>
        </p:nvSpPr>
        <p:spPr bwMode="auto">
          <a:xfrm>
            <a:off x="1524000" y="4267201"/>
            <a:ext cx="3581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800" b="1">
                <a:solidFill>
                  <a:srgbClr val="000099"/>
                </a:solidFill>
                <a:latin typeface="Times New Roman" panose="02020603050405020304" pitchFamily="18" charset="0"/>
                <a:cs typeface="Times New Roman" panose="02020603050405020304" pitchFamily="18" charset="0"/>
              </a:rPr>
              <a:t>- Viết 2 từ có vần âu: </a:t>
            </a:r>
          </a:p>
        </p:txBody>
      </p:sp>
      <p:sp>
        <p:nvSpPr>
          <p:cNvPr id="3078" name="Text Box 15">
            <a:extLst>
              <a:ext uri="{FF2B5EF4-FFF2-40B4-BE49-F238E27FC236}">
                <a16:creationId xmlns:a16="http://schemas.microsoft.com/office/drawing/2014/main" id="{BFD00043-7284-44F6-8D0C-DDD6437114E5}"/>
              </a:ext>
            </a:extLst>
          </p:cNvPr>
          <p:cNvSpPr txBox="1">
            <a:spLocks noChangeArrowheads="1"/>
          </p:cNvSpPr>
          <p:nvPr/>
        </p:nvSpPr>
        <p:spPr bwMode="auto">
          <a:xfrm>
            <a:off x="5181600" y="3429001"/>
            <a:ext cx="5486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800" b="1">
                <a:solidFill>
                  <a:srgbClr val="FF0000"/>
                </a:solidFill>
                <a:latin typeface="Times New Roman" panose="02020603050405020304" pitchFamily="18" charset="0"/>
                <a:cs typeface="Times New Roman" panose="02020603050405020304" pitchFamily="18" charset="0"/>
              </a:rPr>
              <a:t>Cây cau , chau chuốt,…</a:t>
            </a:r>
          </a:p>
        </p:txBody>
      </p:sp>
      <p:sp>
        <p:nvSpPr>
          <p:cNvPr id="3079" name="Text Box 16">
            <a:extLst>
              <a:ext uri="{FF2B5EF4-FFF2-40B4-BE49-F238E27FC236}">
                <a16:creationId xmlns:a16="http://schemas.microsoft.com/office/drawing/2014/main" id="{BA3ABCE2-83D8-44D9-A44E-7B8ECF59E26F}"/>
              </a:ext>
            </a:extLst>
          </p:cNvPr>
          <p:cNvSpPr txBox="1">
            <a:spLocks noChangeArrowheads="1"/>
          </p:cNvSpPr>
          <p:nvPr/>
        </p:nvSpPr>
        <p:spPr bwMode="auto">
          <a:xfrm>
            <a:off x="5181600" y="4267201"/>
            <a:ext cx="5486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800" b="1">
                <a:solidFill>
                  <a:srgbClr val="FF0000"/>
                </a:solidFill>
                <a:latin typeface="Times New Roman" panose="02020603050405020304" pitchFamily="18" charset="0"/>
                <a:cs typeface="Times New Roman" panose="02020603050405020304" pitchFamily="18" charset="0"/>
              </a:rPr>
              <a:t>Con trâu, quả bầu,…</a:t>
            </a:r>
          </a:p>
        </p:txBody>
      </p:sp>
    </p:spTree>
  </p:cSld>
  <p:clrMapOvr>
    <a:masterClrMapping/>
  </p:clrMapOvr>
  <p:transition spd="slow">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D4D43C0-A72B-42B0-8158-1A7366072650}"/>
              </a:ext>
            </a:extLst>
          </p:cNvPr>
          <p:cNvSpPr txBox="1">
            <a:spLocks noChangeArrowheads="1"/>
          </p:cNvSpPr>
          <p:nvPr/>
        </p:nvSpPr>
        <p:spPr bwMode="auto">
          <a:xfrm>
            <a:off x="1524000" y="1752601"/>
            <a:ext cx="91440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fontAlgn="base" hangingPunct="1">
              <a:spcBef>
                <a:spcPct val="0"/>
              </a:spcBef>
              <a:spcAft>
                <a:spcPct val="0"/>
              </a:spcAft>
            </a:pPr>
            <a:r>
              <a:rPr lang="en-US" altLang="en-US" sz="3200" b="1">
                <a:solidFill>
                  <a:srgbClr val="000099"/>
                </a:solidFill>
                <a:latin typeface="Times New Roman" panose="02020603050405020304" pitchFamily="18" charset="0"/>
                <a:cs typeface="Times New Roman" panose="02020603050405020304" pitchFamily="18" charset="0"/>
              </a:rPr>
              <a:t>       Hôm đó, ông lão đang ngồi sưởi lửa thì con đem tiền về. Ông liền ném luôn mấy đồng vào bếp lửa. Người con vội thọc tay vào lửa lấy ra. Ông lão cười chảy nước mắt:</a:t>
            </a:r>
          </a:p>
          <a:p>
            <a:pPr algn="just" eaLnBrk="1" fontAlgn="base" hangingPunct="1">
              <a:spcBef>
                <a:spcPct val="0"/>
              </a:spcBef>
              <a:spcAft>
                <a:spcPct val="0"/>
              </a:spcAft>
            </a:pPr>
            <a:r>
              <a:rPr lang="en-US" altLang="en-US" sz="3200" b="1">
                <a:solidFill>
                  <a:srgbClr val="000099"/>
                </a:solidFill>
                <a:latin typeface="Times New Roman" panose="02020603050405020304" pitchFamily="18" charset="0"/>
                <a:cs typeface="Times New Roman" panose="02020603050405020304" pitchFamily="18" charset="0"/>
              </a:rPr>
              <a:t>       - Bây giờ cha tin tiền đó chính tay con làm ra. Có làm lụng vất vả, người ta mới biết quý đồng tiền.</a:t>
            </a:r>
          </a:p>
          <a:p>
            <a:pPr algn="just" eaLnBrk="1" fontAlgn="base" hangingPunct="1">
              <a:spcBef>
                <a:spcPct val="0"/>
              </a:spcBef>
              <a:spcAft>
                <a:spcPct val="0"/>
              </a:spcAft>
            </a:pPr>
            <a:r>
              <a:rPr lang="en-US" altLang="en-US" sz="3200" b="1">
                <a:solidFill>
                  <a:srgbClr val="000099"/>
                </a:solidFill>
                <a:latin typeface="Times New Roman" panose="02020603050405020304" pitchFamily="18" charset="0"/>
                <a:cs typeface="Times New Roman" panose="02020603050405020304" pitchFamily="18" charset="0"/>
              </a:rPr>
              <a:t>                                                </a:t>
            </a:r>
            <a:r>
              <a:rPr lang="af-ZA" altLang="en-US" sz="3200" b="1" i="1">
                <a:solidFill>
                  <a:srgbClr val="FF0000"/>
                </a:solidFill>
                <a:latin typeface="Times New Roman" panose="02020603050405020304" pitchFamily="18" charset="0"/>
                <a:cs typeface="Times New Roman" panose="02020603050405020304" pitchFamily="18" charset="0"/>
              </a:rPr>
              <a:t>Truyện cổ tích Chăm</a:t>
            </a:r>
            <a:endParaRPr lang="en-US" altLang="en-US" sz="3200" b="1">
              <a:solidFill>
                <a:srgbClr val="000099"/>
              </a:solidFill>
              <a:latin typeface="Times New Roman" panose="02020603050405020304" pitchFamily="18" charset="0"/>
              <a:cs typeface="Times New Roman" panose="02020603050405020304" pitchFamily="18" charset="0"/>
            </a:endParaRPr>
          </a:p>
        </p:txBody>
      </p:sp>
      <p:sp>
        <p:nvSpPr>
          <p:cNvPr id="25608" name="Text Box 8">
            <a:extLst>
              <a:ext uri="{FF2B5EF4-FFF2-40B4-BE49-F238E27FC236}">
                <a16:creationId xmlns:a16="http://schemas.microsoft.com/office/drawing/2014/main" id="{EA2378B3-FB32-4CD3-ACAE-7BEA3E7623DC}"/>
              </a:ext>
            </a:extLst>
          </p:cNvPr>
          <p:cNvSpPr txBox="1">
            <a:spLocks noChangeArrowheads="1"/>
          </p:cNvSpPr>
          <p:nvPr/>
        </p:nvSpPr>
        <p:spPr bwMode="auto">
          <a:xfrm>
            <a:off x="1524000" y="10668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sz="2800" b="1">
                <a:solidFill>
                  <a:srgbClr val="FF0000"/>
                </a:solidFill>
                <a:latin typeface="Times New Roman" panose="02020603050405020304" pitchFamily="18" charset="0"/>
                <a:cs typeface="Times New Roman" panose="02020603050405020304" pitchFamily="18" charset="0"/>
              </a:rPr>
              <a:t>Hũ bạc của người cha</a:t>
            </a:r>
          </a:p>
        </p:txBody>
      </p:sp>
      <p:pic>
        <p:nvPicPr>
          <p:cNvPr id="73737" name="Picture 9" descr="Tranh chính tả">
            <a:extLst>
              <a:ext uri="{FF2B5EF4-FFF2-40B4-BE49-F238E27FC236}">
                <a16:creationId xmlns:a16="http://schemas.microsoft.com/office/drawing/2014/main" id="{3540E694-A32D-41AE-9600-6AFB97B1060B}"/>
              </a:ext>
            </a:extLst>
          </p:cNvPr>
          <p:cNvPicPr>
            <a:picLocks noChangeAspect="1" noChangeArrowheads="1"/>
          </p:cNvPicPr>
          <p:nvPr/>
        </p:nvPicPr>
        <p:blipFill>
          <a:blip r:embed="rId2">
            <a:lum contrast="-18000"/>
            <a:extLst>
              <a:ext uri="{28A0092B-C50C-407E-A947-70E740481C1C}">
                <a14:useLocalDpi xmlns:a14="http://schemas.microsoft.com/office/drawing/2010/main" val="0"/>
              </a:ext>
            </a:extLst>
          </a:blip>
          <a:srcRect/>
          <a:stretch>
            <a:fillRect/>
          </a:stretch>
        </p:blipFill>
        <p:spPr bwMode="auto">
          <a:xfrm>
            <a:off x="1524000" y="1676400"/>
            <a:ext cx="9144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8"/>
                                        </p:tgtEl>
                                        <p:attrNameLst>
                                          <p:attrName>style.visibility</p:attrName>
                                        </p:attrNameLst>
                                      </p:cBhvr>
                                      <p:to>
                                        <p:strVal val="visible"/>
                                      </p:to>
                                    </p:set>
                                    <p:anim calcmode="lin" valueType="num">
                                      <p:cBhvr additive="base">
                                        <p:cTn id="7" dur="500" fill="hold"/>
                                        <p:tgtEl>
                                          <p:spTgt spid="25608"/>
                                        </p:tgtEl>
                                        <p:attrNameLst>
                                          <p:attrName>ppt_x</p:attrName>
                                        </p:attrNameLst>
                                      </p:cBhvr>
                                      <p:tavLst>
                                        <p:tav tm="0">
                                          <p:val>
                                            <p:strVal val="#ppt_x"/>
                                          </p:val>
                                        </p:tav>
                                        <p:tav tm="100000">
                                          <p:val>
                                            <p:strVal val="#ppt_x"/>
                                          </p:val>
                                        </p:tav>
                                      </p:tavLst>
                                    </p:anim>
                                    <p:anim calcmode="lin" valueType="num">
                                      <p:cBhvr additive="base">
                                        <p:cTn id="8" dur="500" fill="hold"/>
                                        <p:tgtEl>
                                          <p:spTgt spid="2560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3737"/>
                                        </p:tgtEl>
                                        <p:attrNameLst>
                                          <p:attrName>style.visibility</p:attrName>
                                        </p:attrNameLst>
                                      </p:cBhvr>
                                      <p:to>
                                        <p:strVal val="visible"/>
                                      </p:to>
                                    </p:set>
                                    <p:anim calcmode="lin" valueType="num">
                                      <p:cBhvr additive="base">
                                        <p:cTn id="19" dur="500" fill="hold"/>
                                        <p:tgtEl>
                                          <p:spTgt spid="73737"/>
                                        </p:tgtEl>
                                        <p:attrNameLst>
                                          <p:attrName>ppt_x</p:attrName>
                                        </p:attrNameLst>
                                      </p:cBhvr>
                                      <p:tavLst>
                                        <p:tav tm="0">
                                          <p:val>
                                            <p:strVal val="#ppt_x"/>
                                          </p:val>
                                        </p:tav>
                                        <p:tav tm="100000">
                                          <p:val>
                                            <p:strVal val="#ppt_x"/>
                                          </p:val>
                                        </p:tav>
                                      </p:tavLst>
                                    </p:anim>
                                    <p:anim calcmode="lin" valueType="num">
                                      <p:cBhvr additive="base">
                                        <p:cTn id="20" dur="500" fill="hold"/>
                                        <p:tgtEl>
                                          <p:spTgt spid="7373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4" fill="hold" nodeType="clickEffect">
                                  <p:stCondLst>
                                    <p:cond delay="0"/>
                                  </p:stCondLst>
                                  <p:childTnLst>
                                    <p:anim calcmode="lin" valueType="num">
                                      <p:cBhvr additive="base">
                                        <p:cTn id="24" dur="500"/>
                                        <p:tgtEl>
                                          <p:spTgt spid="73737"/>
                                        </p:tgtEl>
                                        <p:attrNameLst>
                                          <p:attrName>ppt_x</p:attrName>
                                        </p:attrNameLst>
                                      </p:cBhvr>
                                      <p:tavLst>
                                        <p:tav tm="0">
                                          <p:val>
                                            <p:strVal val="ppt_x"/>
                                          </p:val>
                                        </p:tav>
                                        <p:tav tm="100000">
                                          <p:val>
                                            <p:strVal val="ppt_x"/>
                                          </p:val>
                                        </p:tav>
                                      </p:tavLst>
                                    </p:anim>
                                    <p:anim calcmode="lin" valueType="num">
                                      <p:cBhvr additive="base">
                                        <p:cTn id="25" dur="500"/>
                                        <p:tgtEl>
                                          <p:spTgt spid="73737"/>
                                        </p:tgtEl>
                                        <p:attrNameLst>
                                          <p:attrName>ppt_y</p:attrName>
                                        </p:attrNameLst>
                                      </p:cBhvr>
                                      <p:tavLst>
                                        <p:tav tm="0">
                                          <p:val>
                                            <p:strVal val="ppt_y"/>
                                          </p:val>
                                        </p:tav>
                                        <p:tav tm="100000">
                                          <p:val>
                                            <p:strVal val="1+ppt_h/2"/>
                                          </p:val>
                                        </p:tav>
                                      </p:tavLst>
                                    </p:anim>
                                    <p:set>
                                      <p:cBhvr>
                                        <p:cTn id="26" dur="1" fill="hold">
                                          <p:stCondLst>
                                            <p:cond delay="499"/>
                                          </p:stCondLst>
                                        </p:cTn>
                                        <p:tgtEl>
                                          <p:spTgt spid="737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560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65" name="AutoShape 13">
            <a:extLst>
              <a:ext uri="{FF2B5EF4-FFF2-40B4-BE49-F238E27FC236}">
                <a16:creationId xmlns:a16="http://schemas.microsoft.com/office/drawing/2014/main" id="{802C477E-3EE4-4ECC-AD20-084E2835B195}"/>
              </a:ext>
            </a:extLst>
          </p:cNvPr>
          <p:cNvSpPr>
            <a:spLocks noChangeArrowheads="1"/>
          </p:cNvSpPr>
          <p:nvPr/>
        </p:nvSpPr>
        <p:spPr bwMode="auto">
          <a:xfrm>
            <a:off x="8458200" y="2667000"/>
            <a:ext cx="1981200" cy="3581400"/>
          </a:xfrm>
          <a:prstGeom prst="wedgeRoundRectCallout">
            <a:avLst>
              <a:gd name="adj1" fmla="val -69472"/>
              <a:gd name="adj2" fmla="val -20125"/>
              <a:gd name="adj3" fmla="val 16667"/>
            </a:avLst>
          </a:prstGeom>
          <a:solidFill>
            <a:srgbClr val="B9F8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800" b="1" u="sng">
                <a:solidFill>
                  <a:prstClr val="black"/>
                </a:solidFill>
              </a:rPr>
              <a:t>Từ khó</a:t>
            </a:r>
          </a:p>
        </p:txBody>
      </p:sp>
      <p:sp>
        <p:nvSpPr>
          <p:cNvPr id="5123" name="Rectangle 5">
            <a:extLst>
              <a:ext uri="{FF2B5EF4-FFF2-40B4-BE49-F238E27FC236}">
                <a16:creationId xmlns:a16="http://schemas.microsoft.com/office/drawing/2014/main" id="{36836098-4D1D-4AC8-B2AF-C8D1785BDB18}"/>
              </a:ext>
            </a:extLst>
          </p:cNvPr>
          <p:cNvSpPr>
            <a:spLocks noChangeArrowheads="1"/>
          </p:cNvSpPr>
          <p:nvPr/>
        </p:nvSpPr>
        <p:spPr bwMode="auto">
          <a:xfrm>
            <a:off x="1828800" y="2667000"/>
            <a:ext cx="6248400" cy="3505200"/>
          </a:xfrm>
          <a:prstGeom prst="rect">
            <a:avLst/>
          </a:prstGeom>
          <a:solidFill>
            <a:srgbClr val="E1FA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800" b="1">
                <a:solidFill>
                  <a:prstClr val="black"/>
                </a:solidFill>
              </a:rPr>
              <a:t>     </a:t>
            </a:r>
            <a:r>
              <a:rPr lang="en-US" altLang="en-US" sz="2400" b="1">
                <a:solidFill>
                  <a:prstClr val="black"/>
                </a:solidFill>
                <a:latin typeface="Times New Roman" panose="02020603050405020304" pitchFamily="18" charset="0"/>
              </a:rPr>
              <a:t>Hôm đó, ông lão đang ngồi sưởi lửa </a:t>
            </a:r>
          </a:p>
          <a:p>
            <a:pPr eaLnBrk="1" fontAlgn="base" hangingPunct="1">
              <a:spcBef>
                <a:spcPct val="0"/>
              </a:spcBef>
              <a:spcAft>
                <a:spcPct val="0"/>
              </a:spcAft>
            </a:pPr>
            <a:r>
              <a:rPr lang="en-US" altLang="en-US" sz="2400" b="1">
                <a:solidFill>
                  <a:prstClr val="black"/>
                </a:solidFill>
                <a:latin typeface="Times New Roman" panose="02020603050405020304" pitchFamily="18" charset="0"/>
              </a:rPr>
              <a:t>thì con đem tiền về. Ông liền ném luôn </a:t>
            </a:r>
          </a:p>
          <a:p>
            <a:pPr eaLnBrk="1" fontAlgn="base" hangingPunct="1">
              <a:spcBef>
                <a:spcPct val="0"/>
              </a:spcBef>
              <a:spcAft>
                <a:spcPct val="0"/>
              </a:spcAft>
            </a:pPr>
            <a:r>
              <a:rPr lang="en-US" altLang="en-US" sz="2400" b="1">
                <a:solidFill>
                  <a:prstClr val="black"/>
                </a:solidFill>
                <a:latin typeface="Times New Roman" panose="02020603050405020304" pitchFamily="18" charset="0"/>
              </a:rPr>
              <a:t>mấy đồng vào bếp lửa. Người con vội </a:t>
            </a:r>
          </a:p>
          <a:p>
            <a:pPr eaLnBrk="1" fontAlgn="base" hangingPunct="1">
              <a:spcBef>
                <a:spcPct val="0"/>
              </a:spcBef>
              <a:spcAft>
                <a:spcPct val="0"/>
              </a:spcAft>
            </a:pPr>
            <a:r>
              <a:rPr lang="en-US" altLang="en-US" sz="2400" b="1">
                <a:solidFill>
                  <a:prstClr val="black"/>
                </a:solidFill>
                <a:latin typeface="Times New Roman" panose="02020603050405020304" pitchFamily="18" charset="0"/>
              </a:rPr>
              <a:t>thọc tay vào lửa lấy ra. Ông lão cười chảy</a:t>
            </a:r>
          </a:p>
          <a:p>
            <a:pPr eaLnBrk="1" fontAlgn="base" hangingPunct="1">
              <a:spcBef>
                <a:spcPct val="0"/>
              </a:spcBef>
              <a:spcAft>
                <a:spcPct val="0"/>
              </a:spcAft>
            </a:pPr>
            <a:r>
              <a:rPr lang="en-US" altLang="en-US" sz="2400" b="1">
                <a:solidFill>
                  <a:prstClr val="black"/>
                </a:solidFill>
                <a:latin typeface="Times New Roman" panose="02020603050405020304" pitchFamily="18" charset="0"/>
              </a:rPr>
              <a:t>nước mắt:</a:t>
            </a:r>
          </a:p>
          <a:p>
            <a:pPr eaLnBrk="1" fontAlgn="base" hangingPunct="1">
              <a:spcBef>
                <a:spcPct val="0"/>
              </a:spcBef>
              <a:spcAft>
                <a:spcPct val="0"/>
              </a:spcAft>
            </a:pPr>
            <a:r>
              <a:rPr lang="en-US" altLang="en-US" sz="2400" b="1">
                <a:solidFill>
                  <a:prstClr val="black"/>
                </a:solidFill>
                <a:latin typeface="Times New Roman" panose="02020603050405020304" pitchFamily="18" charset="0"/>
              </a:rPr>
              <a:t>     - Bây giờ cha tin tiền đó chính tay con</a:t>
            </a:r>
          </a:p>
          <a:p>
            <a:pPr eaLnBrk="1" fontAlgn="base" hangingPunct="1">
              <a:spcBef>
                <a:spcPct val="0"/>
              </a:spcBef>
              <a:spcAft>
                <a:spcPct val="0"/>
              </a:spcAft>
            </a:pPr>
            <a:r>
              <a:rPr lang="en-US" altLang="en-US" sz="2400" b="1">
                <a:solidFill>
                  <a:prstClr val="black"/>
                </a:solidFill>
                <a:latin typeface="Times New Roman" panose="02020603050405020304" pitchFamily="18" charset="0"/>
              </a:rPr>
              <a:t>làm ra. Có làm lụng vất vả, người ta mới </a:t>
            </a:r>
          </a:p>
          <a:p>
            <a:pPr eaLnBrk="1" fontAlgn="base" hangingPunct="1">
              <a:spcBef>
                <a:spcPct val="0"/>
              </a:spcBef>
              <a:spcAft>
                <a:spcPct val="0"/>
              </a:spcAft>
            </a:pPr>
            <a:r>
              <a:rPr lang="en-US" altLang="en-US" sz="2400" b="1">
                <a:solidFill>
                  <a:prstClr val="black"/>
                </a:solidFill>
                <a:latin typeface="Times New Roman" panose="02020603050405020304" pitchFamily="18" charset="0"/>
              </a:rPr>
              <a:t>biết quý đồng tiền.</a:t>
            </a:r>
          </a:p>
        </p:txBody>
      </p:sp>
      <p:sp>
        <p:nvSpPr>
          <p:cNvPr id="74760" name="Rectangle 8">
            <a:extLst>
              <a:ext uri="{FF2B5EF4-FFF2-40B4-BE49-F238E27FC236}">
                <a16:creationId xmlns:a16="http://schemas.microsoft.com/office/drawing/2014/main" id="{8839A73A-CD9F-4BD9-B54A-BA2D91DCE9B6}"/>
              </a:ext>
            </a:extLst>
          </p:cNvPr>
          <p:cNvSpPr>
            <a:spLocks noChangeArrowheads="1"/>
          </p:cNvSpPr>
          <p:nvPr/>
        </p:nvSpPr>
        <p:spPr bwMode="auto">
          <a:xfrm>
            <a:off x="4419600" y="5105400"/>
            <a:ext cx="1143000" cy="533400"/>
          </a:xfrm>
          <a:prstGeom prst="rect">
            <a:avLst/>
          </a:prstGeom>
          <a:noFill/>
          <a:ln>
            <a:noFill/>
          </a:ln>
          <a:effectLst/>
          <a:extLst>
            <a:ext uri="{909E8E84-426E-40DD-AFC4-6F175D3DCCD1}">
              <a14:hiddenFill xmlns:a14="http://schemas.microsoft.com/office/drawing/2010/main">
                <a:solidFill>
                  <a:srgbClr val="E1FA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400" b="1">
                <a:solidFill>
                  <a:prstClr val="black"/>
                </a:solidFill>
                <a:latin typeface="Times New Roman" panose="02020603050405020304" pitchFamily="18" charset="0"/>
              </a:rPr>
              <a:t>vất vả</a:t>
            </a:r>
          </a:p>
        </p:txBody>
      </p:sp>
      <p:sp>
        <p:nvSpPr>
          <p:cNvPr id="74758" name="Rectangle 6">
            <a:extLst>
              <a:ext uri="{FF2B5EF4-FFF2-40B4-BE49-F238E27FC236}">
                <a16:creationId xmlns:a16="http://schemas.microsoft.com/office/drawing/2014/main" id="{FFFA5515-F0B0-41B2-B51B-C29720E36A1B}"/>
              </a:ext>
            </a:extLst>
          </p:cNvPr>
          <p:cNvSpPr>
            <a:spLocks noChangeArrowheads="1"/>
          </p:cNvSpPr>
          <p:nvPr/>
        </p:nvSpPr>
        <p:spPr bwMode="auto">
          <a:xfrm>
            <a:off x="5791200" y="2895600"/>
            <a:ext cx="1371600" cy="533400"/>
          </a:xfrm>
          <a:prstGeom prst="rect">
            <a:avLst/>
          </a:prstGeom>
          <a:noFill/>
          <a:ln>
            <a:noFill/>
          </a:ln>
          <a:effectLst/>
          <a:extLst>
            <a:ext uri="{909E8E84-426E-40DD-AFC4-6F175D3DCCD1}">
              <a14:hiddenFill xmlns:a14="http://schemas.microsoft.com/office/drawing/2010/main">
                <a:solidFill>
                  <a:srgbClr val="E1FA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400" b="1">
                <a:solidFill>
                  <a:prstClr val="black"/>
                </a:solidFill>
                <a:latin typeface="Times New Roman" panose="02020603050405020304" pitchFamily="18" charset="0"/>
              </a:rPr>
              <a:t>sưởi lửa</a:t>
            </a:r>
          </a:p>
        </p:txBody>
      </p:sp>
      <p:sp>
        <p:nvSpPr>
          <p:cNvPr id="74767" name="Rectangle 15">
            <a:extLst>
              <a:ext uri="{FF2B5EF4-FFF2-40B4-BE49-F238E27FC236}">
                <a16:creationId xmlns:a16="http://schemas.microsoft.com/office/drawing/2014/main" id="{4E4D4BC0-43E9-4A76-B105-0CDAFDAA6C61}"/>
              </a:ext>
            </a:extLst>
          </p:cNvPr>
          <p:cNvSpPr>
            <a:spLocks noChangeArrowheads="1"/>
          </p:cNvSpPr>
          <p:nvPr/>
        </p:nvSpPr>
        <p:spPr bwMode="auto">
          <a:xfrm>
            <a:off x="1828800" y="40386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400" b="1">
                <a:solidFill>
                  <a:prstClr val="black"/>
                </a:solidFill>
                <a:latin typeface="Times New Roman" panose="02020603050405020304" pitchFamily="18" charset="0"/>
              </a:rPr>
              <a:t>thọc tay</a:t>
            </a:r>
          </a:p>
        </p:txBody>
      </p:sp>
      <p:sp>
        <p:nvSpPr>
          <p:cNvPr id="74768" name="Rectangle 16">
            <a:extLst>
              <a:ext uri="{FF2B5EF4-FFF2-40B4-BE49-F238E27FC236}">
                <a16:creationId xmlns:a16="http://schemas.microsoft.com/office/drawing/2014/main" id="{503E510E-5C0D-4D3D-A618-C7DB544B0D09}"/>
              </a:ext>
            </a:extLst>
          </p:cNvPr>
          <p:cNvSpPr>
            <a:spLocks noChangeArrowheads="1"/>
          </p:cNvSpPr>
          <p:nvPr/>
        </p:nvSpPr>
        <p:spPr bwMode="auto">
          <a:xfrm>
            <a:off x="5943600" y="4038601"/>
            <a:ext cx="1752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400" b="1">
                <a:solidFill>
                  <a:prstClr val="black"/>
                </a:solidFill>
                <a:latin typeface="Times New Roman" panose="02020603050405020304" pitchFamily="18" charset="0"/>
              </a:rPr>
              <a:t>cười chảy</a:t>
            </a:r>
          </a:p>
          <a:p>
            <a:pPr eaLnBrk="1" fontAlgn="base" hangingPunct="1">
              <a:spcBef>
                <a:spcPct val="0"/>
              </a:spcBef>
              <a:spcAft>
                <a:spcPct val="0"/>
              </a:spcAft>
            </a:pPr>
            <a:r>
              <a:rPr lang="en-US" altLang="en-US" sz="2400" b="1">
                <a:solidFill>
                  <a:prstClr val="black"/>
                </a:solidFill>
                <a:latin typeface="Times New Roman" panose="02020603050405020304" pitchFamily="18" charset="0"/>
              </a:rPr>
              <a:t>nước mắt</a:t>
            </a:r>
          </a:p>
        </p:txBody>
      </p:sp>
      <p:sp>
        <p:nvSpPr>
          <p:cNvPr id="74769" name="AutoShape 17">
            <a:extLst>
              <a:ext uri="{FF2B5EF4-FFF2-40B4-BE49-F238E27FC236}">
                <a16:creationId xmlns:a16="http://schemas.microsoft.com/office/drawing/2014/main" id="{8DDB777C-E519-4692-B3C2-9EB570F55155}"/>
              </a:ext>
            </a:extLst>
          </p:cNvPr>
          <p:cNvSpPr>
            <a:spLocks noChangeArrowheads="1"/>
          </p:cNvSpPr>
          <p:nvPr/>
        </p:nvSpPr>
        <p:spPr bwMode="auto">
          <a:xfrm>
            <a:off x="8458200" y="2743200"/>
            <a:ext cx="1981200" cy="3886200"/>
          </a:xfrm>
          <a:prstGeom prst="wedgeRoundRectCallout">
            <a:avLst>
              <a:gd name="adj1" fmla="val -69472"/>
              <a:gd name="adj2" fmla="val -24426"/>
              <a:gd name="adj3" fmla="val 16667"/>
            </a:avLst>
          </a:prstGeom>
          <a:solidFill>
            <a:srgbClr val="B9F8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800" b="1">
                <a:solidFill>
                  <a:prstClr val="black"/>
                </a:solidFill>
                <a:latin typeface="Times New Roman" panose="02020603050405020304" pitchFamily="18" charset="0"/>
              </a:rPr>
              <a:t>Khi ông lão ném tiền vào bếp lửa, người con làm gì?</a:t>
            </a:r>
          </a:p>
        </p:txBody>
      </p:sp>
      <p:sp>
        <p:nvSpPr>
          <p:cNvPr id="5129" name="Text Box 14">
            <a:extLst>
              <a:ext uri="{FF2B5EF4-FFF2-40B4-BE49-F238E27FC236}">
                <a16:creationId xmlns:a16="http://schemas.microsoft.com/office/drawing/2014/main" id="{2B2E9A50-0DC3-45FD-8A5B-9BBE80003276}"/>
              </a:ext>
            </a:extLst>
          </p:cNvPr>
          <p:cNvSpPr txBox="1">
            <a:spLocks noChangeArrowheads="1"/>
          </p:cNvSpPr>
          <p:nvPr/>
        </p:nvSpPr>
        <p:spPr bwMode="auto">
          <a:xfrm>
            <a:off x="1524000" y="10668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sz="2800" b="1">
                <a:solidFill>
                  <a:srgbClr val="FF0000"/>
                </a:solidFill>
                <a:latin typeface="Times New Roman" panose="02020603050405020304" pitchFamily="18" charset="0"/>
                <a:cs typeface="Times New Roman" panose="02020603050405020304" pitchFamily="18" charset="0"/>
              </a:rPr>
              <a:t>Hũ bạc của người cha</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74769"/>
                                        </p:tgtEl>
                                        <p:attrNameLst>
                                          <p:attrName>style.visibility</p:attrName>
                                        </p:attrNameLst>
                                      </p:cBhvr>
                                      <p:to>
                                        <p:strVal val="visible"/>
                                      </p:to>
                                    </p:set>
                                    <p:animEffect transition="in" filter="box(in)">
                                      <p:cBhvr>
                                        <p:cTn id="7" dur="500"/>
                                        <p:tgtEl>
                                          <p:spTgt spid="747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xit" presetSubtype="16" fill="hold" grpId="1" nodeType="clickEffect">
                                  <p:stCondLst>
                                    <p:cond delay="0"/>
                                  </p:stCondLst>
                                  <p:childTnLst>
                                    <p:animEffect transition="out" filter="diamond(in)">
                                      <p:cBhvr>
                                        <p:cTn id="11" dur="300"/>
                                        <p:tgtEl>
                                          <p:spTgt spid="74769"/>
                                        </p:tgtEl>
                                      </p:cBhvr>
                                    </p:animEffect>
                                    <p:set>
                                      <p:cBhvr>
                                        <p:cTn id="12" dur="1" fill="hold">
                                          <p:stCondLst>
                                            <p:cond delay="299"/>
                                          </p:stCondLst>
                                        </p:cTn>
                                        <p:tgtEl>
                                          <p:spTgt spid="74769"/>
                                        </p:tgtEl>
                                        <p:attrNameLst>
                                          <p:attrName>style.visibility</p:attrName>
                                        </p:attrNameLst>
                                      </p:cBhvr>
                                      <p:to>
                                        <p:strVal val="hidden"/>
                                      </p:to>
                                    </p:set>
                                  </p:childTnLst>
                                </p:cTn>
                              </p:par>
                            </p:childTnLst>
                          </p:cTn>
                        </p:par>
                        <p:par>
                          <p:cTn id="13" fill="hold" nodeType="afterGroup">
                            <p:stCondLst>
                              <p:cond delay="300"/>
                            </p:stCondLst>
                            <p:childTnLst>
                              <p:par>
                                <p:cTn id="14" presetID="4" presetClass="entr" presetSubtype="16" fill="hold" grpId="0" nodeType="afterEffect">
                                  <p:stCondLst>
                                    <p:cond delay="0"/>
                                  </p:stCondLst>
                                  <p:childTnLst>
                                    <p:set>
                                      <p:cBhvr>
                                        <p:cTn id="15" dur="1" fill="hold">
                                          <p:stCondLst>
                                            <p:cond delay="0"/>
                                          </p:stCondLst>
                                        </p:cTn>
                                        <p:tgtEl>
                                          <p:spTgt spid="74765"/>
                                        </p:tgtEl>
                                        <p:attrNameLst>
                                          <p:attrName>style.visibility</p:attrName>
                                        </p:attrNameLst>
                                      </p:cBhvr>
                                      <p:to>
                                        <p:strVal val="visible"/>
                                      </p:to>
                                    </p:set>
                                    <p:animEffect transition="in" filter="box(in)">
                                      <p:cBhvr>
                                        <p:cTn id="16" dur="300"/>
                                        <p:tgtEl>
                                          <p:spTgt spid="7476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1" nodeType="clickEffect">
                                  <p:stCondLst>
                                    <p:cond delay="0"/>
                                  </p:stCondLst>
                                  <p:iterate type="lt">
                                    <p:tmPct val="0"/>
                                  </p:iterate>
                                  <p:childTnLst>
                                    <p:set>
                                      <p:cBhvr>
                                        <p:cTn id="20" dur="1" fill="hold">
                                          <p:stCondLst>
                                            <p:cond delay="0"/>
                                          </p:stCondLst>
                                        </p:cTn>
                                        <p:tgtEl>
                                          <p:spTgt spid="74758">
                                            <p:txEl>
                                              <p:pRg st="0" end="0"/>
                                            </p:txEl>
                                          </p:spTgt>
                                        </p:tgtEl>
                                        <p:attrNameLst>
                                          <p:attrName>style.visibility</p:attrName>
                                        </p:attrNameLst>
                                      </p:cBhvr>
                                      <p:to>
                                        <p:strVal val="visible"/>
                                      </p:to>
                                    </p:set>
                                    <p:animEffect transition="in" filter="dissolve">
                                      <p:cBhvr>
                                        <p:cTn id="21" dur="500"/>
                                        <p:tgtEl>
                                          <p:spTgt spid="74758">
                                            <p:txEl>
                                              <p:pRg st="0" end="0"/>
                                            </p:txEl>
                                          </p:spTgt>
                                        </p:tgtEl>
                                      </p:cBhvr>
                                    </p:animEffect>
                                  </p:childTnLst>
                                </p:cTn>
                              </p:par>
                              <p:par>
                                <p:cTn id="22" presetID="63" presetClass="path" presetSubtype="0" accel="50000" decel="50000" fill="hold" grpId="0" nodeType="withEffect">
                                  <p:stCondLst>
                                    <p:cond delay="0"/>
                                  </p:stCondLst>
                                  <p:iterate type="lt">
                                    <p:tmPct val="0"/>
                                  </p:iterate>
                                  <p:childTnLst>
                                    <p:animMotion origin="layout" path="M 2.77778E-7 -4.55134E-6 L 0.32101 0.09436 " pathEditMode="relative" rAng="0" ptsTypes="AA">
                                      <p:cBhvr>
                                        <p:cTn id="23" dur="200" fill="hold"/>
                                        <p:tgtEl>
                                          <p:spTgt spid="74758">
                                            <p:txEl>
                                              <p:pRg st="0" end="0"/>
                                            </p:txEl>
                                          </p:spTgt>
                                        </p:tgtEl>
                                        <p:attrNameLst>
                                          <p:attrName>ppt_x</p:attrName>
                                          <p:attrName>ppt_y</p:attrName>
                                        </p:attrNameLst>
                                      </p:cBhvr>
                                      <p:rCtr x="16042" y="4718"/>
                                    </p:animMotion>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74767"/>
                                        </p:tgtEl>
                                        <p:attrNameLst>
                                          <p:attrName>style.visibility</p:attrName>
                                        </p:attrNameLst>
                                      </p:cBhvr>
                                      <p:to>
                                        <p:strVal val="visible"/>
                                      </p:to>
                                    </p:set>
                                    <p:animEffect transition="in" filter="dissolve">
                                      <p:cBhvr>
                                        <p:cTn id="28" dur="500"/>
                                        <p:tgtEl>
                                          <p:spTgt spid="74767"/>
                                        </p:tgtEl>
                                      </p:cBhvr>
                                    </p:animEffect>
                                  </p:childTnLst>
                                </p:cTn>
                              </p:par>
                            </p:childTnLst>
                          </p:cTn>
                        </p:par>
                        <p:par>
                          <p:cTn id="29" fill="hold" nodeType="afterGroup">
                            <p:stCondLst>
                              <p:cond delay="500"/>
                            </p:stCondLst>
                            <p:childTnLst>
                              <p:par>
                                <p:cTn id="30" presetID="63" presetClass="path" presetSubtype="0" accel="50000" decel="50000" fill="hold" grpId="1" nodeType="afterEffect">
                                  <p:stCondLst>
                                    <p:cond delay="0"/>
                                  </p:stCondLst>
                                  <p:childTnLst>
                                    <p:animMotion origin="layout" path="M -3.33333E-6 -2.22222E-6 L 0.75834 -2.22222E-6 " pathEditMode="relative" rAng="0" ptsTypes="AA">
                                      <p:cBhvr>
                                        <p:cTn id="31" dur="500" fill="hold"/>
                                        <p:tgtEl>
                                          <p:spTgt spid="74767"/>
                                        </p:tgtEl>
                                        <p:attrNameLst>
                                          <p:attrName>ppt_x</p:attrName>
                                          <p:attrName>ppt_y</p:attrName>
                                        </p:attrNameLst>
                                      </p:cBhvr>
                                      <p:rCtr x="37917" y="0"/>
                                    </p:animMotion>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74768"/>
                                        </p:tgtEl>
                                        <p:attrNameLst>
                                          <p:attrName>style.visibility</p:attrName>
                                        </p:attrNameLst>
                                      </p:cBhvr>
                                      <p:to>
                                        <p:strVal val="visible"/>
                                      </p:to>
                                    </p:set>
                                    <p:animEffect transition="in" filter="dissolve">
                                      <p:cBhvr>
                                        <p:cTn id="36" dur="500"/>
                                        <p:tgtEl>
                                          <p:spTgt spid="74768"/>
                                        </p:tgtEl>
                                      </p:cBhvr>
                                    </p:animEffect>
                                  </p:childTnLst>
                                </p:cTn>
                              </p:par>
                            </p:childTnLst>
                          </p:cTn>
                        </p:par>
                        <p:par>
                          <p:cTn id="37" fill="hold" nodeType="afterGroup">
                            <p:stCondLst>
                              <p:cond delay="500"/>
                            </p:stCondLst>
                            <p:childTnLst>
                              <p:par>
                                <p:cTn id="38" presetID="63" presetClass="path" presetSubtype="0" accel="50000" decel="50000" fill="hold" grpId="1" nodeType="afterEffect">
                                  <p:stCondLst>
                                    <p:cond delay="0"/>
                                  </p:stCondLst>
                                  <p:childTnLst>
                                    <p:animMotion origin="layout" path="M 3.33333E-6 -2.36818E-6 L 0.29583 0.08441 " pathEditMode="relative" rAng="0" ptsTypes="AA">
                                      <p:cBhvr>
                                        <p:cTn id="39" dur="600" fill="hold"/>
                                        <p:tgtEl>
                                          <p:spTgt spid="74768"/>
                                        </p:tgtEl>
                                        <p:attrNameLst>
                                          <p:attrName>ppt_x</p:attrName>
                                          <p:attrName>ppt_y</p:attrName>
                                        </p:attrNameLst>
                                      </p:cBhvr>
                                      <p:rCtr x="14792" y="4209"/>
                                    </p:animMotion>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74760"/>
                                        </p:tgtEl>
                                        <p:attrNameLst>
                                          <p:attrName>style.visibility</p:attrName>
                                        </p:attrNameLst>
                                      </p:cBhvr>
                                      <p:to>
                                        <p:strVal val="visible"/>
                                      </p:to>
                                    </p:set>
                                    <p:animEffect transition="in" filter="dissolve">
                                      <p:cBhvr>
                                        <p:cTn id="44" dur="500"/>
                                        <p:tgtEl>
                                          <p:spTgt spid="74760"/>
                                        </p:tgtEl>
                                      </p:cBhvr>
                                    </p:animEffect>
                                  </p:childTnLst>
                                </p:cTn>
                              </p:par>
                            </p:childTnLst>
                          </p:cTn>
                        </p:par>
                        <p:par>
                          <p:cTn id="45" fill="hold" nodeType="afterGroup">
                            <p:stCondLst>
                              <p:cond delay="500"/>
                            </p:stCondLst>
                            <p:childTnLst>
                              <p:par>
                                <p:cTn id="46" presetID="63" presetClass="path" presetSubtype="0" accel="50000" decel="50000" fill="hold" grpId="0" nodeType="afterEffect">
                                  <p:stCondLst>
                                    <p:cond delay="0"/>
                                  </p:stCondLst>
                                  <p:childTnLst>
                                    <p:animMotion origin="layout" path="M 3.33333E-6 1.30435E-6 L 0.47916 0.07215 " pathEditMode="relative" rAng="0" ptsTypes="AA">
                                      <p:cBhvr>
                                        <p:cTn id="47" dur="500" fill="hold"/>
                                        <p:tgtEl>
                                          <p:spTgt spid="74760"/>
                                        </p:tgtEl>
                                        <p:attrNameLst>
                                          <p:attrName>ppt_x</p:attrName>
                                          <p:attrName>ppt_y</p:attrName>
                                        </p:attrNameLst>
                                      </p:cBhvr>
                                      <p:rCtr x="23958" y="36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5" grpId="0" animBg="1"/>
      <p:bldP spid="74760" grpId="0"/>
      <p:bldP spid="74760" grpId="1"/>
      <p:bldP spid="74758" grpId="0" build="allAtOnce"/>
      <p:bldP spid="74758" grpId="1" build="allAtOnce"/>
      <p:bldP spid="74767" grpId="0"/>
      <p:bldP spid="74767" grpId="1"/>
      <p:bldP spid="74768" grpId="0"/>
      <p:bldP spid="74768" grpId="1"/>
      <p:bldP spid="74769" grpId="0" animBg="1"/>
      <p:bldP spid="7476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3519617D-4E3E-47EE-B265-E922420359A1}"/>
              </a:ext>
            </a:extLst>
          </p:cNvPr>
          <p:cNvSpPr>
            <a:spLocks noChangeArrowheads="1"/>
          </p:cNvSpPr>
          <p:nvPr/>
        </p:nvSpPr>
        <p:spPr bwMode="auto">
          <a:xfrm>
            <a:off x="1981200" y="2590800"/>
            <a:ext cx="8001000" cy="3505200"/>
          </a:xfrm>
          <a:prstGeom prst="rect">
            <a:avLst/>
          </a:prstGeom>
          <a:solidFill>
            <a:srgbClr val="E1FA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800" b="1">
                <a:solidFill>
                  <a:prstClr val="black"/>
                </a:solidFill>
              </a:rPr>
              <a:t>     </a:t>
            </a:r>
            <a:endParaRPr lang="en-US" altLang="en-US" sz="2400" b="1">
              <a:solidFill>
                <a:prstClr val="black"/>
              </a:solidFill>
            </a:endParaRPr>
          </a:p>
        </p:txBody>
      </p:sp>
      <p:sp>
        <p:nvSpPr>
          <p:cNvPr id="76804" name="Rectangle 4">
            <a:extLst>
              <a:ext uri="{FF2B5EF4-FFF2-40B4-BE49-F238E27FC236}">
                <a16:creationId xmlns:a16="http://schemas.microsoft.com/office/drawing/2014/main" id="{6702F09F-0DE4-4169-BBA3-D049DF633478}"/>
              </a:ext>
            </a:extLst>
          </p:cNvPr>
          <p:cNvSpPr>
            <a:spLocks noChangeArrowheads="1"/>
          </p:cNvSpPr>
          <p:nvPr/>
        </p:nvSpPr>
        <p:spPr bwMode="auto">
          <a:xfrm>
            <a:off x="2819400" y="2971800"/>
            <a:ext cx="2133600" cy="533400"/>
          </a:xfrm>
          <a:prstGeom prst="rect">
            <a:avLst/>
          </a:prstGeom>
          <a:solidFill>
            <a:srgbClr val="E1FA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3600" b="1">
                <a:solidFill>
                  <a:prstClr val="black"/>
                </a:solidFill>
                <a:latin typeface="Times New Roman" panose="02020603050405020304" pitchFamily="18" charset="0"/>
              </a:rPr>
              <a:t>sưởi lửa</a:t>
            </a:r>
          </a:p>
        </p:txBody>
      </p:sp>
      <p:pic>
        <p:nvPicPr>
          <p:cNvPr id="76807" name="Picture 7" descr="Tranh chính tả">
            <a:extLst>
              <a:ext uri="{FF2B5EF4-FFF2-40B4-BE49-F238E27FC236}">
                <a16:creationId xmlns:a16="http://schemas.microsoft.com/office/drawing/2014/main" id="{212FC168-801E-479F-8F6D-CA96585BF411}"/>
              </a:ext>
            </a:extLst>
          </p:cNvPr>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5029200" y="2667000"/>
            <a:ext cx="5105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8" name="Rectangle 8">
            <a:extLst>
              <a:ext uri="{FF2B5EF4-FFF2-40B4-BE49-F238E27FC236}">
                <a16:creationId xmlns:a16="http://schemas.microsoft.com/office/drawing/2014/main" id="{A04B8BC9-1880-44AF-ADD4-C20CF43917EB}"/>
              </a:ext>
            </a:extLst>
          </p:cNvPr>
          <p:cNvSpPr>
            <a:spLocks noChangeArrowheads="1"/>
          </p:cNvSpPr>
          <p:nvPr/>
        </p:nvSpPr>
        <p:spPr bwMode="auto">
          <a:xfrm>
            <a:off x="2819400" y="3810000"/>
            <a:ext cx="2133600" cy="533400"/>
          </a:xfrm>
          <a:prstGeom prst="rect">
            <a:avLst/>
          </a:prstGeom>
          <a:solidFill>
            <a:srgbClr val="E1FA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3600" b="1">
                <a:solidFill>
                  <a:prstClr val="black"/>
                </a:solidFill>
                <a:latin typeface="Times New Roman" panose="02020603050405020304" pitchFamily="18" charset="0"/>
              </a:rPr>
              <a:t>thọc tay</a:t>
            </a:r>
          </a:p>
        </p:txBody>
      </p:sp>
      <p:sp>
        <p:nvSpPr>
          <p:cNvPr id="76811" name="Rectangle 11">
            <a:extLst>
              <a:ext uri="{FF2B5EF4-FFF2-40B4-BE49-F238E27FC236}">
                <a16:creationId xmlns:a16="http://schemas.microsoft.com/office/drawing/2014/main" id="{1016A80D-ADB3-4DAB-ADC5-CFA758E248AB}"/>
              </a:ext>
            </a:extLst>
          </p:cNvPr>
          <p:cNvSpPr>
            <a:spLocks noChangeArrowheads="1"/>
          </p:cNvSpPr>
          <p:nvPr/>
        </p:nvSpPr>
        <p:spPr bwMode="auto">
          <a:xfrm>
            <a:off x="2819400" y="2971800"/>
            <a:ext cx="1066800" cy="533400"/>
          </a:xfrm>
          <a:prstGeom prst="rect">
            <a:avLst/>
          </a:prstGeom>
          <a:noFill/>
          <a:ln>
            <a:noFill/>
          </a:ln>
          <a:effectLst/>
          <a:extLst>
            <a:ext uri="{909E8E84-426E-40DD-AFC4-6F175D3DCCD1}">
              <a14:hiddenFill xmlns:a14="http://schemas.microsoft.com/office/drawing/2010/main">
                <a:solidFill>
                  <a:srgbClr val="E1FA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3600" b="1">
                <a:solidFill>
                  <a:srgbClr val="FF0000"/>
                </a:solidFill>
                <a:latin typeface="Times New Roman" panose="02020603050405020304" pitchFamily="18" charset="0"/>
              </a:rPr>
              <a:t>sưởi</a:t>
            </a:r>
          </a:p>
        </p:txBody>
      </p:sp>
      <p:sp>
        <p:nvSpPr>
          <p:cNvPr id="76810" name="Rectangle 10">
            <a:extLst>
              <a:ext uri="{FF2B5EF4-FFF2-40B4-BE49-F238E27FC236}">
                <a16:creationId xmlns:a16="http://schemas.microsoft.com/office/drawing/2014/main" id="{A08734A2-87F6-4D61-9D88-7E8D731C0FD2}"/>
              </a:ext>
            </a:extLst>
          </p:cNvPr>
          <p:cNvSpPr>
            <a:spLocks noChangeArrowheads="1"/>
          </p:cNvSpPr>
          <p:nvPr/>
        </p:nvSpPr>
        <p:spPr bwMode="auto">
          <a:xfrm>
            <a:off x="2819400" y="2971800"/>
            <a:ext cx="1066800" cy="533400"/>
          </a:xfrm>
          <a:prstGeom prst="rect">
            <a:avLst/>
          </a:prstGeom>
          <a:noFill/>
          <a:ln>
            <a:noFill/>
          </a:ln>
          <a:effectLst/>
          <a:extLst>
            <a:ext uri="{909E8E84-426E-40DD-AFC4-6F175D3DCCD1}">
              <a14:hiddenFill xmlns:a14="http://schemas.microsoft.com/office/drawing/2010/main">
                <a:solidFill>
                  <a:srgbClr val="E1FA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3600" b="1">
                <a:solidFill>
                  <a:srgbClr val="000099"/>
                </a:solidFill>
                <a:latin typeface="Times New Roman" panose="02020603050405020304" pitchFamily="18" charset="0"/>
              </a:rPr>
              <a:t>s</a:t>
            </a:r>
          </a:p>
        </p:txBody>
      </p:sp>
      <p:sp>
        <p:nvSpPr>
          <p:cNvPr id="76813" name="Rectangle 13">
            <a:extLst>
              <a:ext uri="{FF2B5EF4-FFF2-40B4-BE49-F238E27FC236}">
                <a16:creationId xmlns:a16="http://schemas.microsoft.com/office/drawing/2014/main" id="{7F297E0F-B25D-4405-BA0A-9495521910FE}"/>
              </a:ext>
            </a:extLst>
          </p:cNvPr>
          <p:cNvSpPr>
            <a:spLocks noChangeArrowheads="1"/>
          </p:cNvSpPr>
          <p:nvPr/>
        </p:nvSpPr>
        <p:spPr bwMode="auto">
          <a:xfrm>
            <a:off x="2819400" y="3810000"/>
            <a:ext cx="2133600" cy="533400"/>
          </a:xfrm>
          <a:prstGeom prst="rect">
            <a:avLst/>
          </a:prstGeom>
          <a:noFill/>
          <a:ln>
            <a:noFill/>
          </a:ln>
          <a:effectLst/>
          <a:extLst>
            <a:ext uri="{909E8E84-426E-40DD-AFC4-6F175D3DCCD1}">
              <a14:hiddenFill xmlns:a14="http://schemas.microsoft.com/office/drawing/2010/main">
                <a:solidFill>
                  <a:srgbClr val="E1FA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3600" b="1">
                <a:solidFill>
                  <a:srgbClr val="FF0000"/>
                </a:solidFill>
                <a:latin typeface="Times New Roman" panose="02020603050405020304" pitchFamily="18" charset="0"/>
              </a:rPr>
              <a:t>thoc</a:t>
            </a:r>
          </a:p>
        </p:txBody>
      </p:sp>
      <p:sp>
        <p:nvSpPr>
          <p:cNvPr id="76814" name="Rectangle 14">
            <a:extLst>
              <a:ext uri="{FF2B5EF4-FFF2-40B4-BE49-F238E27FC236}">
                <a16:creationId xmlns:a16="http://schemas.microsoft.com/office/drawing/2014/main" id="{44D214C4-C39A-4789-B040-C72A8C019832}"/>
              </a:ext>
            </a:extLst>
          </p:cNvPr>
          <p:cNvSpPr>
            <a:spLocks noChangeArrowheads="1"/>
          </p:cNvSpPr>
          <p:nvPr/>
        </p:nvSpPr>
        <p:spPr bwMode="auto">
          <a:xfrm>
            <a:off x="2819400" y="3810000"/>
            <a:ext cx="2133600" cy="533400"/>
          </a:xfrm>
          <a:prstGeom prst="rect">
            <a:avLst/>
          </a:prstGeom>
          <a:noFill/>
          <a:ln>
            <a:noFill/>
          </a:ln>
          <a:effectLst/>
          <a:extLst>
            <a:ext uri="{909E8E84-426E-40DD-AFC4-6F175D3DCCD1}">
              <a14:hiddenFill xmlns:a14="http://schemas.microsoft.com/office/drawing/2010/main">
                <a:solidFill>
                  <a:srgbClr val="E1FA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3600" b="1">
                <a:solidFill>
                  <a:srgbClr val="000099"/>
                </a:solidFill>
                <a:latin typeface="Times New Roman" panose="02020603050405020304" pitchFamily="18" charset="0"/>
              </a:rPr>
              <a:t>th</a:t>
            </a:r>
          </a:p>
        </p:txBody>
      </p:sp>
      <p:sp>
        <p:nvSpPr>
          <p:cNvPr id="76815" name="Rectangle 15">
            <a:extLst>
              <a:ext uri="{FF2B5EF4-FFF2-40B4-BE49-F238E27FC236}">
                <a16:creationId xmlns:a16="http://schemas.microsoft.com/office/drawing/2014/main" id="{7BC4E249-1A9C-4085-A78D-3C2F328561F3}"/>
              </a:ext>
            </a:extLst>
          </p:cNvPr>
          <p:cNvSpPr>
            <a:spLocks noChangeArrowheads="1"/>
          </p:cNvSpPr>
          <p:nvPr/>
        </p:nvSpPr>
        <p:spPr bwMode="auto">
          <a:xfrm>
            <a:off x="2819400" y="4648200"/>
            <a:ext cx="2133600" cy="533400"/>
          </a:xfrm>
          <a:prstGeom prst="rect">
            <a:avLst/>
          </a:prstGeom>
          <a:solidFill>
            <a:srgbClr val="E1FA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3600" b="1">
                <a:solidFill>
                  <a:prstClr val="black"/>
                </a:solidFill>
                <a:latin typeface="Times New Roman" panose="02020603050405020304" pitchFamily="18" charset="0"/>
              </a:rPr>
              <a:t>vất vả</a:t>
            </a:r>
          </a:p>
        </p:txBody>
      </p:sp>
      <p:sp>
        <p:nvSpPr>
          <p:cNvPr id="76817" name="Rectangle 17">
            <a:extLst>
              <a:ext uri="{FF2B5EF4-FFF2-40B4-BE49-F238E27FC236}">
                <a16:creationId xmlns:a16="http://schemas.microsoft.com/office/drawing/2014/main" id="{C82DCBDF-705C-40E8-A648-AEE0B70819B1}"/>
              </a:ext>
            </a:extLst>
          </p:cNvPr>
          <p:cNvSpPr>
            <a:spLocks noChangeArrowheads="1"/>
          </p:cNvSpPr>
          <p:nvPr/>
        </p:nvSpPr>
        <p:spPr bwMode="auto">
          <a:xfrm>
            <a:off x="2819400" y="4648200"/>
            <a:ext cx="990600" cy="533400"/>
          </a:xfrm>
          <a:prstGeom prst="rect">
            <a:avLst/>
          </a:prstGeom>
          <a:noFill/>
          <a:ln>
            <a:noFill/>
          </a:ln>
          <a:effectLst/>
          <a:extLst>
            <a:ext uri="{909E8E84-426E-40DD-AFC4-6F175D3DCCD1}">
              <a14:hiddenFill xmlns:a14="http://schemas.microsoft.com/office/drawing/2010/main">
                <a:solidFill>
                  <a:srgbClr val="E1FA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3600" b="1">
                <a:solidFill>
                  <a:srgbClr val="000099"/>
                </a:solidFill>
                <a:latin typeface="Times New Roman" panose="02020603050405020304" pitchFamily="18" charset="0"/>
              </a:rPr>
              <a:t>v    v </a:t>
            </a:r>
            <a:r>
              <a:rPr lang="en-US" altLang="en-US" sz="3600" b="1">
                <a:solidFill>
                  <a:srgbClr val="FF0000"/>
                </a:solidFill>
                <a:latin typeface="Times New Roman" panose="02020603050405020304" pitchFamily="18" charset="0"/>
              </a:rPr>
              <a:t> </a:t>
            </a:r>
            <a:r>
              <a:rPr lang="en-US" altLang="en-US" sz="3600" b="1">
                <a:solidFill>
                  <a:srgbClr val="000099"/>
                </a:solidFill>
                <a:latin typeface="Times New Roman" panose="02020603050405020304" pitchFamily="18" charset="0"/>
              </a:rPr>
              <a:t>̉</a:t>
            </a:r>
          </a:p>
        </p:txBody>
      </p:sp>
      <p:pic>
        <p:nvPicPr>
          <p:cNvPr id="76819" name="Picture 19" descr="Saturday, November 15, 2008 (4)">
            <a:extLst>
              <a:ext uri="{FF2B5EF4-FFF2-40B4-BE49-F238E27FC236}">
                <a16:creationId xmlns:a16="http://schemas.microsoft.com/office/drawing/2014/main" id="{EF782F86-88A2-4E94-954F-A1074D0EB4F8}"/>
              </a:ext>
            </a:extLst>
          </p:cNvPr>
          <p:cNvPicPr>
            <a:picLocks noChangeAspect="1" noChangeArrowheads="1"/>
          </p:cNvPicPr>
          <p:nvPr/>
        </p:nvPicPr>
        <p:blipFill>
          <a:blip r:embed="rId3">
            <a:lum bright="6000" contrast="-36000"/>
            <a:extLst>
              <a:ext uri="{28A0092B-C50C-407E-A947-70E740481C1C}">
                <a14:useLocalDpi xmlns:a14="http://schemas.microsoft.com/office/drawing/2010/main" val="0"/>
              </a:ext>
            </a:extLst>
          </a:blip>
          <a:srcRect/>
          <a:stretch>
            <a:fillRect/>
          </a:stretch>
        </p:blipFill>
        <p:spPr bwMode="auto">
          <a:xfrm>
            <a:off x="5029200" y="2667000"/>
            <a:ext cx="5105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20" name="Rectangle 20">
            <a:extLst>
              <a:ext uri="{FF2B5EF4-FFF2-40B4-BE49-F238E27FC236}">
                <a16:creationId xmlns:a16="http://schemas.microsoft.com/office/drawing/2014/main" id="{E45D95DE-6BD1-4318-97A2-DD6F6A96B5AD}"/>
              </a:ext>
            </a:extLst>
          </p:cNvPr>
          <p:cNvSpPr>
            <a:spLocks noChangeArrowheads="1"/>
          </p:cNvSpPr>
          <p:nvPr/>
        </p:nvSpPr>
        <p:spPr bwMode="auto">
          <a:xfrm>
            <a:off x="2819400" y="5410200"/>
            <a:ext cx="472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3600" b="1">
                <a:solidFill>
                  <a:prstClr val="black"/>
                </a:solidFill>
                <a:latin typeface="Times New Roman" panose="02020603050405020304" pitchFamily="18" charset="0"/>
              </a:rPr>
              <a:t>cười chảy nước mắt</a:t>
            </a:r>
          </a:p>
        </p:txBody>
      </p:sp>
      <p:sp>
        <p:nvSpPr>
          <p:cNvPr id="76821" name="Rectangle 21">
            <a:extLst>
              <a:ext uri="{FF2B5EF4-FFF2-40B4-BE49-F238E27FC236}">
                <a16:creationId xmlns:a16="http://schemas.microsoft.com/office/drawing/2014/main" id="{12BA092E-4E76-4341-9DB1-A597A1B5EEDF}"/>
              </a:ext>
            </a:extLst>
          </p:cNvPr>
          <p:cNvSpPr>
            <a:spLocks noChangeArrowheads="1"/>
          </p:cNvSpPr>
          <p:nvPr/>
        </p:nvSpPr>
        <p:spPr bwMode="auto">
          <a:xfrm>
            <a:off x="2819400" y="5410200"/>
            <a:ext cx="472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3600" b="1">
                <a:solidFill>
                  <a:prstClr val="black"/>
                </a:solidFill>
                <a:latin typeface="Times New Roman" panose="02020603050405020304" pitchFamily="18" charset="0"/>
              </a:rPr>
              <a:t>cươi ch</a:t>
            </a:r>
            <a:r>
              <a:rPr lang="en-US" altLang="en-US" sz="3600" b="1">
                <a:solidFill>
                  <a:srgbClr val="FF0000"/>
                </a:solidFill>
                <a:latin typeface="Times New Roman" panose="02020603050405020304" pitchFamily="18" charset="0"/>
              </a:rPr>
              <a:t>ảy</a:t>
            </a:r>
            <a:r>
              <a:rPr lang="en-US" altLang="en-US" sz="3600" b="1">
                <a:solidFill>
                  <a:prstClr val="black"/>
                </a:solidFill>
                <a:latin typeface="Times New Roman" panose="02020603050405020304" pitchFamily="18" charset="0"/>
              </a:rPr>
              <a:t> nươc m</a:t>
            </a:r>
            <a:r>
              <a:rPr lang="en-US" altLang="en-US" sz="3600" b="1">
                <a:solidFill>
                  <a:srgbClr val="FF0000"/>
                </a:solidFill>
                <a:latin typeface="Times New Roman" panose="02020603050405020304" pitchFamily="18" charset="0"/>
              </a:rPr>
              <a:t>ăt</a:t>
            </a: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76802"/>
                                        </p:tgtEl>
                                        <p:attrNameLst>
                                          <p:attrName>style.visibility</p:attrName>
                                        </p:attrNameLst>
                                      </p:cBhvr>
                                      <p:to>
                                        <p:strVal val="visible"/>
                                      </p:to>
                                    </p:set>
                                    <p:animEffect transition="in" filter="box(in)">
                                      <p:cBhvr>
                                        <p:cTn id="7" dur="500"/>
                                        <p:tgtEl>
                                          <p:spTgt spid="76802"/>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76804"/>
                                        </p:tgtEl>
                                        <p:attrNameLst>
                                          <p:attrName>style.visibility</p:attrName>
                                        </p:attrNameLst>
                                      </p:cBhvr>
                                      <p:to>
                                        <p:strVal val="visible"/>
                                      </p:to>
                                    </p:set>
                                    <p:animEffect transition="in" filter="box(in)">
                                      <p:cBhvr>
                                        <p:cTn id="11" dur="500"/>
                                        <p:tgtEl>
                                          <p:spTgt spid="76804"/>
                                        </p:tgtEl>
                                      </p:cBhvr>
                                    </p:animEffect>
                                  </p:childTnLst>
                                </p:cTn>
                              </p:par>
                            </p:childTnLst>
                          </p:cTn>
                        </p:par>
                        <p:par>
                          <p:cTn id="12" fill="hold" nodeType="afterGroup">
                            <p:stCondLst>
                              <p:cond delay="1000"/>
                            </p:stCondLst>
                            <p:childTnLst>
                              <p:par>
                                <p:cTn id="13" presetID="8" presetClass="entr" presetSubtype="32" fill="hold" nodeType="afterEffect">
                                  <p:stCondLst>
                                    <p:cond delay="0"/>
                                  </p:stCondLst>
                                  <p:childTnLst>
                                    <p:set>
                                      <p:cBhvr>
                                        <p:cTn id="14" dur="1" fill="hold">
                                          <p:stCondLst>
                                            <p:cond delay="0"/>
                                          </p:stCondLst>
                                        </p:cTn>
                                        <p:tgtEl>
                                          <p:spTgt spid="76807"/>
                                        </p:tgtEl>
                                        <p:attrNameLst>
                                          <p:attrName>style.visibility</p:attrName>
                                        </p:attrNameLst>
                                      </p:cBhvr>
                                      <p:to>
                                        <p:strVal val="visible"/>
                                      </p:to>
                                    </p:set>
                                    <p:animEffect transition="in" filter="diamond(out)">
                                      <p:cBhvr>
                                        <p:cTn id="15" dur="500"/>
                                        <p:tgtEl>
                                          <p:spTgt spid="7680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76811"/>
                                        </p:tgtEl>
                                        <p:attrNameLst>
                                          <p:attrName>style.visibility</p:attrName>
                                        </p:attrNameLst>
                                      </p:cBhvr>
                                      <p:to>
                                        <p:strVal val="visible"/>
                                      </p:to>
                                    </p:set>
                                    <p:animEffect transition="in" filter="dissolve">
                                      <p:cBhvr>
                                        <p:cTn id="20" dur="500"/>
                                        <p:tgtEl>
                                          <p:spTgt spid="76811"/>
                                        </p:tgtEl>
                                      </p:cBhvr>
                                    </p:animEffect>
                                  </p:childTnLst>
                                </p:cTn>
                              </p:par>
                            </p:childTnLst>
                          </p:cTn>
                        </p:par>
                        <p:par>
                          <p:cTn id="21" fill="hold" nodeType="afterGroup">
                            <p:stCondLst>
                              <p:cond delay="500"/>
                            </p:stCondLst>
                            <p:childTnLst>
                              <p:par>
                                <p:cTn id="22" presetID="9" presetClass="entr" presetSubtype="0" fill="hold" grpId="0" nodeType="afterEffect">
                                  <p:stCondLst>
                                    <p:cond delay="0"/>
                                  </p:stCondLst>
                                  <p:childTnLst>
                                    <p:set>
                                      <p:cBhvr>
                                        <p:cTn id="23" dur="1" fill="hold">
                                          <p:stCondLst>
                                            <p:cond delay="0"/>
                                          </p:stCondLst>
                                        </p:cTn>
                                        <p:tgtEl>
                                          <p:spTgt spid="76810"/>
                                        </p:tgtEl>
                                        <p:attrNameLst>
                                          <p:attrName>style.visibility</p:attrName>
                                        </p:attrNameLst>
                                      </p:cBhvr>
                                      <p:to>
                                        <p:strVal val="visible"/>
                                      </p:to>
                                    </p:set>
                                    <p:animEffect transition="in" filter="dissolve">
                                      <p:cBhvr>
                                        <p:cTn id="24" dur="500"/>
                                        <p:tgtEl>
                                          <p:spTgt spid="7681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76808"/>
                                        </p:tgtEl>
                                        <p:attrNameLst>
                                          <p:attrName>style.visibility</p:attrName>
                                        </p:attrNameLst>
                                      </p:cBhvr>
                                      <p:to>
                                        <p:strVal val="visible"/>
                                      </p:to>
                                    </p:set>
                                    <p:animEffect transition="in" filter="diamond(in)">
                                      <p:cBhvr>
                                        <p:cTn id="29" dur="1000"/>
                                        <p:tgtEl>
                                          <p:spTgt spid="7680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76813"/>
                                        </p:tgtEl>
                                        <p:attrNameLst>
                                          <p:attrName>style.visibility</p:attrName>
                                        </p:attrNameLst>
                                      </p:cBhvr>
                                      <p:to>
                                        <p:strVal val="visible"/>
                                      </p:to>
                                    </p:set>
                                    <p:animEffect transition="in" filter="dissolve">
                                      <p:cBhvr>
                                        <p:cTn id="34" dur="500"/>
                                        <p:tgtEl>
                                          <p:spTgt spid="76813"/>
                                        </p:tgtEl>
                                      </p:cBhvr>
                                    </p:animEffect>
                                  </p:childTnLst>
                                </p:cTn>
                              </p:par>
                            </p:childTnLst>
                          </p:cTn>
                        </p:par>
                        <p:par>
                          <p:cTn id="35" fill="hold" nodeType="afterGroup">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76814"/>
                                        </p:tgtEl>
                                        <p:attrNameLst>
                                          <p:attrName>style.visibility</p:attrName>
                                        </p:attrNameLst>
                                      </p:cBhvr>
                                      <p:to>
                                        <p:strVal val="visible"/>
                                      </p:to>
                                    </p:set>
                                    <p:animEffect transition="in" filter="dissolve">
                                      <p:cBhvr>
                                        <p:cTn id="38" dur="500"/>
                                        <p:tgtEl>
                                          <p:spTgt spid="7681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8" presetClass="entr" presetSubtype="16" fill="hold" grpId="0" nodeType="clickEffect">
                                  <p:stCondLst>
                                    <p:cond delay="0"/>
                                  </p:stCondLst>
                                  <p:childTnLst>
                                    <p:set>
                                      <p:cBhvr>
                                        <p:cTn id="42" dur="1" fill="hold">
                                          <p:stCondLst>
                                            <p:cond delay="0"/>
                                          </p:stCondLst>
                                        </p:cTn>
                                        <p:tgtEl>
                                          <p:spTgt spid="76815"/>
                                        </p:tgtEl>
                                        <p:attrNameLst>
                                          <p:attrName>style.visibility</p:attrName>
                                        </p:attrNameLst>
                                      </p:cBhvr>
                                      <p:to>
                                        <p:strVal val="visible"/>
                                      </p:to>
                                    </p:set>
                                    <p:animEffect transition="in" filter="diamond(in)">
                                      <p:cBhvr>
                                        <p:cTn id="43" dur="300"/>
                                        <p:tgtEl>
                                          <p:spTgt spid="76815"/>
                                        </p:tgtEl>
                                      </p:cBhvr>
                                    </p:animEffect>
                                  </p:childTnLst>
                                </p:cTn>
                              </p:par>
                              <p:par>
                                <p:cTn id="44" presetID="5" presetClass="exit" presetSubtype="10" fill="hold" nodeType="withEffect">
                                  <p:stCondLst>
                                    <p:cond delay="0"/>
                                  </p:stCondLst>
                                  <p:childTnLst>
                                    <p:animEffect transition="out" filter="checkerboard(across)">
                                      <p:cBhvr>
                                        <p:cTn id="45" dur="500"/>
                                        <p:tgtEl>
                                          <p:spTgt spid="76807"/>
                                        </p:tgtEl>
                                      </p:cBhvr>
                                    </p:animEffect>
                                    <p:set>
                                      <p:cBhvr>
                                        <p:cTn id="46" dur="1" fill="hold">
                                          <p:stCondLst>
                                            <p:cond delay="499"/>
                                          </p:stCondLst>
                                        </p:cTn>
                                        <p:tgtEl>
                                          <p:spTgt spid="76807"/>
                                        </p:tgtEl>
                                        <p:attrNameLst>
                                          <p:attrName>style.visibility</p:attrName>
                                        </p:attrNameLst>
                                      </p:cBhvr>
                                      <p:to>
                                        <p:strVal val="hidden"/>
                                      </p:to>
                                    </p:set>
                                  </p:childTnLst>
                                </p:cTn>
                              </p:par>
                              <p:par>
                                <p:cTn id="47" presetID="8" presetClass="entr" presetSubtype="32" fill="hold" nodeType="withEffect">
                                  <p:stCondLst>
                                    <p:cond delay="0"/>
                                  </p:stCondLst>
                                  <p:childTnLst>
                                    <p:set>
                                      <p:cBhvr>
                                        <p:cTn id="48" dur="1" fill="hold">
                                          <p:stCondLst>
                                            <p:cond delay="0"/>
                                          </p:stCondLst>
                                        </p:cTn>
                                        <p:tgtEl>
                                          <p:spTgt spid="76819"/>
                                        </p:tgtEl>
                                        <p:attrNameLst>
                                          <p:attrName>style.visibility</p:attrName>
                                        </p:attrNameLst>
                                      </p:cBhvr>
                                      <p:to>
                                        <p:strVal val="visible"/>
                                      </p:to>
                                    </p:set>
                                    <p:animEffect transition="in" filter="diamond(out)">
                                      <p:cBhvr>
                                        <p:cTn id="49" dur="300"/>
                                        <p:tgtEl>
                                          <p:spTgt spid="76819"/>
                                        </p:tgtEl>
                                      </p:cBhvr>
                                    </p:animEffect>
                                  </p:childTnLst>
                                </p:cTn>
                              </p:par>
                            </p:childTnLst>
                          </p:cTn>
                        </p:par>
                        <p:par>
                          <p:cTn id="50" fill="hold" nodeType="afterGroup">
                            <p:stCondLst>
                              <p:cond delay="500"/>
                            </p:stCondLst>
                            <p:childTnLst>
                              <p:par>
                                <p:cTn id="51" presetID="9" presetClass="entr" presetSubtype="0" fill="hold" grpId="0" nodeType="afterEffect">
                                  <p:stCondLst>
                                    <p:cond delay="0"/>
                                  </p:stCondLst>
                                  <p:childTnLst>
                                    <p:set>
                                      <p:cBhvr>
                                        <p:cTn id="52" dur="1" fill="hold">
                                          <p:stCondLst>
                                            <p:cond delay="0"/>
                                          </p:stCondLst>
                                        </p:cTn>
                                        <p:tgtEl>
                                          <p:spTgt spid="76817"/>
                                        </p:tgtEl>
                                        <p:attrNameLst>
                                          <p:attrName>style.visibility</p:attrName>
                                        </p:attrNameLst>
                                      </p:cBhvr>
                                      <p:to>
                                        <p:strVal val="visible"/>
                                      </p:to>
                                    </p:set>
                                    <p:animEffect transition="in" filter="dissolve">
                                      <p:cBhvr>
                                        <p:cTn id="53" dur="500"/>
                                        <p:tgtEl>
                                          <p:spTgt spid="7681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 presetClass="exit" presetSubtype="16" fill="hold" nodeType="clickEffect">
                                  <p:stCondLst>
                                    <p:cond delay="0"/>
                                  </p:stCondLst>
                                  <p:childTnLst>
                                    <p:animEffect transition="out" filter="box(in)">
                                      <p:cBhvr>
                                        <p:cTn id="57" dur="500"/>
                                        <p:tgtEl>
                                          <p:spTgt spid="76819"/>
                                        </p:tgtEl>
                                      </p:cBhvr>
                                    </p:animEffect>
                                    <p:set>
                                      <p:cBhvr>
                                        <p:cTn id="58" dur="1" fill="hold">
                                          <p:stCondLst>
                                            <p:cond delay="499"/>
                                          </p:stCondLst>
                                        </p:cTn>
                                        <p:tgtEl>
                                          <p:spTgt spid="76819"/>
                                        </p:tgtEl>
                                        <p:attrNameLst>
                                          <p:attrName>style.visibility</p:attrName>
                                        </p:attrNameLst>
                                      </p:cBhvr>
                                      <p:to>
                                        <p:strVal val="hidden"/>
                                      </p:to>
                                    </p:set>
                                  </p:childTnLst>
                                </p:cTn>
                              </p:par>
                              <p:par>
                                <p:cTn id="59" presetID="8" presetClass="entr" presetSubtype="16" fill="hold" grpId="0" nodeType="withEffect">
                                  <p:stCondLst>
                                    <p:cond delay="0"/>
                                  </p:stCondLst>
                                  <p:childTnLst>
                                    <p:set>
                                      <p:cBhvr>
                                        <p:cTn id="60" dur="1" fill="hold">
                                          <p:stCondLst>
                                            <p:cond delay="0"/>
                                          </p:stCondLst>
                                        </p:cTn>
                                        <p:tgtEl>
                                          <p:spTgt spid="76820"/>
                                        </p:tgtEl>
                                        <p:attrNameLst>
                                          <p:attrName>style.visibility</p:attrName>
                                        </p:attrNameLst>
                                      </p:cBhvr>
                                      <p:to>
                                        <p:strVal val="visible"/>
                                      </p:to>
                                    </p:set>
                                    <p:animEffect transition="in" filter="diamond(in)">
                                      <p:cBhvr>
                                        <p:cTn id="61" dur="300"/>
                                        <p:tgtEl>
                                          <p:spTgt spid="76820"/>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8" presetClass="entr" presetSubtype="32" fill="hold" grpId="0" nodeType="clickEffect">
                                  <p:stCondLst>
                                    <p:cond delay="0"/>
                                  </p:stCondLst>
                                  <p:childTnLst>
                                    <p:set>
                                      <p:cBhvr>
                                        <p:cTn id="65" dur="1" fill="hold">
                                          <p:stCondLst>
                                            <p:cond delay="0"/>
                                          </p:stCondLst>
                                        </p:cTn>
                                        <p:tgtEl>
                                          <p:spTgt spid="76821"/>
                                        </p:tgtEl>
                                        <p:attrNameLst>
                                          <p:attrName>style.visibility</p:attrName>
                                        </p:attrNameLst>
                                      </p:cBhvr>
                                      <p:to>
                                        <p:strVal val="visible"/>
                                      </p:to>
                                    </p:set>
                                    <p:animEffect transition="in" filter="diamond(out)">
                                      <p:cBhvr>
                                        <p:cTn id="66" dur="300"/>
                                        <p:tgtEl>
                                          <p:spTgt spid="76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animBg="1"/>
      <p:bldP spid="76804" grpId="0" animBg="1"/>
      <p:bldP spid="76808" grpId="0" animBg="1"/>
      <p:bldP spid="76811" grpId="0"/>
      <p:bldP spid="76810" grpId="0"/>
      <p:bldP spid="76813" grpId="0"/>
      <p:bldP spid="76814" grpId="0"/>
      <p:bldP spid="76815" grpId="0" animBg="1"/>
      <p:bldP spid="76817" grpId="0"/>
      <p:bldP spid="76820" grpId="0"/>
      <p:bldP spid="768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a:extLst>
              <a:ext uri="{FF2B5EF4-FFF2-40B4-BE49-F238E27FC236}">
                <a16:creationId xmlns:a16="http://schemas.microsoft.com/office/drawing/2014/main" id="{4A420FC6-FF6B-46DA-9FE0-AF1CB87CE5A4}"/>
              </a:ext>
            </a:extLst>
          </p:cNvPr>
          <p:cNvSpPr>
            <a:spLocks noChangeArrowheads="1"/>
          </p:cNvSpPr>
          <p:nvPr/>
        </p:nvSpPr>
        <p:spPr bwMode="auto">
          <a:xfrm>
            <a:off x="1828800" y="2667000"/>
            <a:ext cx="8686800" cy="3810000"/>
          </a:xfrm>
          <a:prstGeom prst="rect">
            <a:avLst/>
          </a:prstGeom>
          <a:solidFill>
            <a:srgbClr val="E1FA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800" b="1">
                <a:solidFill>
                  <a:prstClr val="black"/>
                </a:solidFill>
              </a:rPr>
              <a:t>       </a:t>
            </a:r>
            <a:r>
              <a:rPr lang="en-US" altLang="en-US" sz="2800" b="1">
                <a:solidFill>
                  <a:prstClr val="black"/>
                </a:solidFill>
                <a:latin typeface="Times New Roman" panose="02020603050405020304" pitchFamily="18" charset="0"/>
              </a:rPr>
              <a:t>Hôm đó,ông lão đang ngồi sưởi lửa thì con </a:t>
            </a:r>
          </a:p>
          <a:p>
            <a:pPr eaLnBrk="1" fontAlgn="base" hangingPunct="1">
              <a:spcBef>
                <a:spcPct val="0"/>
              </a:spcBef>
              <a:spcAft>
                <a:spcPct val="0"/>
              </a:spcAft>
            </a:pPr>
            <a:r>
              <a:rPr lang="en-US" altLang="en-US" sz="2800" b="1">
                <a:solidFill>
                  <a:prstClr val="black"/>
                </a:solidFill>
                <a:latin typeface="Times New Roman" panose="02020603050405020304" pitchFamily="18" charset="0"/>
              </a:rPr>
              <a:t>đem tiền về</a:t>
            </a:r>
            <a:r>
              <a:rPr lang="en-US" altLang="en-US" sz="2400" b="1">
                <a:solidFill>
                  <a:prstClr val="black"/>
                </a:solidFill>
                <a:latin typeface="Times New Roman" panose="02020603050405020304" pitchFamily="18" charset="0"/>
              </a:rPr>
              <a:t>.</a:t>
            </a:r>
            <a:r>
              <a:rPr lang="en-US" altLang="en-US" sz="2400" b="1">
                <a:solidFill>
                  <a:prstClr val="black"/>
                </a:solidFill>
              </a:rPr>
              <a:t> </a:t>
            </a:r>
            <a:r>
              <a:rPr lang="en-US" altLang="en-US" sz="2800" b="1">
                <a:solidFill>
                  <a:prstClr val="black"/>
                </a:solidFill>
                <a:latin typeface="Times New Roman" panose="02020603050405020304" pitchFamily="18" charset="0"/>
              </a:rPr>
              <a:t>Ông liền ném luôn mấy đồng vào</a:t>
            </a:r>
          </a:p>
          <a:p>
            <a:pPr eaLnBrk="1" fontAlgn="base" hangingPunct="1">
              <a:spcBef>
                <a:spcPct val="0"/>
              </a:spcBef>
              <a:spcAft>
                <a:spcPct val="0"/>
              </a:spcAft>
            </a:pPr>
            <a:r>
              <a:rPr lang="en-US" altLang="en-US" sz="2800" b="1">
                <a:solidFill>
                  <a:prstClr val="black"/>
                </a:solidFill>
                <a:latin typeface="Times New Roman" panose="02020603050405020304" pitchFamily="18" charset="0"/>
              </a:rPr>
              <a:t> bếp lửa. Người con vội thọc tay vào lửa lấy ra.</a:t>
            </a:r>
          </a:p>
          <a:p>
            <a:pPr eaLnBrk="1" fontAlgn="base" hangingPunct="1">
              <a:spcBef>
                <a:spcPct val="0"/>
              </a:spcBef>
              <a:spcAft>
                <a:spcPct val="0"/>
              </a:spcAft>
            </a:pPr>
            <a:r>
              <a:rPr lang="en-US" altLang="en-US" sz="2800" b="1">
                <a:solidFill>
                  <a:prstClr val="black"/>
                </a:solidFill>
                <a:latin typeface="Times New Roman" panose="02020603050405020304" pitchFamily="18" charset="0"/>
              </a:rPr>
              <a:t>Ông lão cười chảy nước mắt:</a:t>
            </a:r>
          </a:p>
          <a:p>
            <a:pPr eaLnBrk="1" fontAlgn="base" hangingPunct="1">
              <a:spcBef>
                <a:spcPct val="0"/>
              </a:spcBef>
              <a:spcAft>
                <a:spcPct val="0"/>
              </a:spcAft>
            </a:pPr>
            <a:r>
              <a:rPr lang="en-US" altLang="en-US" sz="2800" b="1">
                <a:solidFill>
                  <a:prstClr val="black"/>
                </a:solidFill>
                <a:latin typeface="Times New Roman" panose="02020603050405020304" pitchFamily="18" charset="0"/>
              </a:rPr>
              <a:t>     - Bây giờ cha tin tiền đó chính tay con làm ra.</a:t>
            </a:r>
          </a:p>
          <a:p>
            <a:pPr eaLnBrk="1" fontAlgn="base" hangingPunct="1">
              <a:spcBef>
                <a:spcPct val="0"/>
              </a:spcBef>
              <a:spcAft>
                <a:spcPct val="0"/>
              </a:spcAft>
            </a:pPr>
            <a:r>
              <a:rPr lang="en-US" altLang="en-US" sz="2800" b="1">
                <a:solidFill>
                  <a:prstClr val="black"/>
                </a:solidFill>
                <a:latin typeface="Times New Roman" panose="02020603050405020304" pitchFamily="18" charset="0"/>
              </a:rPr>
              <a:t>Có làm lụng vất vả, người ta mới biết quý đồng </a:t>
            </a:r>
          </a:p>
          <a:p>
            <a:pPr eaLnBrk="1" fontAlgn="base" hangingPunct="1">
              <a:spcBef>
                <a:spcPct val="0"/>
              </a:spcBef>
              <a:spcAft>
                <a:spcPct val="0"/>
              </a:spcAft>
            </a:pPr>
            <a:r>
              <a:rPr lang="en-US" altLang="en-US" sz="2800" b="1">
                <a:solidFill>
                  <a:prstClr val="black"/>
                </a:solidFill>
                <a:latin typeface="Times New Roman" panose="02020603050405020304" pitchFamily="18" charset="0"/>
              </a:rPr>
              <a:t>tiền. </a:t>
            </a:r>
          </a:p>
        </p:txBody>
      </p:sp>
      <p:sp>
        <p:nvSpPr>
          <p:cNvPr id="79879" name="Line 7">
            <a:extLst>
              <a:ext uri="{FF2B5EF4-FFF2-40B4-BE49-F238E27FC236}">
                <a16:creationId xmlns:a16="http://schemas.microsoft.com/office/drawing/2014/main" id="{F795352A-395C-409F-9A26-03A78AF79054}"/>
              </a:ext>
            </a:extLst>
          </p:cNvPr>
          <p:cNvSpPr>
            <a:spLocks noChangeShapeType="1"/>
          </p:cNvSpPr>
          <p:nvPr/>
        </p:nvSpPr>
        <p:spPr bwMode="auto">
          <a:xfrm>
            <a:off x="6705600" y="3429000"/>
            <a:ext cx="9906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prstClr val="black"/>
              </a:solidFill>
              <a:latin typeface="Arial" panose="020B0604020202020204" pitchFamily="34" charset="0"/>
            </a:endParaRPr>
          </a:p>
        </p:txBody>
      </p:sp>
      <p:sp>
        <p:nvSpPr>
          <p:cNvPr id="79880" name="Line 8">
            <a:extLst>
              <a:ext uri="{FF2B5EF4-FFF2-40B4-BE49-F238E27FC236}">
                <a16:creationId xmlns:a16="http://schemas.microsoft.com/office/drawing/2014/main" id="{F67FC862-DE40-4B81-B622-C6AD63811455}"/>
              </a:ext>
            </a:extLst>
          </p:cNvPr>
          <p:cNvSpPr>
            <a:spLocks noChangeShapeType="1"/>
          </p:cNvSpPr>
          <p:nvPr/>
        </p:nvSpPr>
        <p:spPr bwMode="auto">
          <a:xfrm>
            <a:off x="1981200" y="4343400"/>
            <a:ext cx="12192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prstClr val="black"/>
              </a:solidFill>
              <a:latin typeface="Arial" panose="020B0604020202020204" pitchFamily="34" charset="0"/>
            </a:endParaRPr>
          </a:p>
        </p:txBody>
      </p:sp>
      <p:sp>
        <p:nvSpPr>
          <p:cNvPr id="79881" name="Line 9">
            <a:extLst>
              <a:ext uri="{FF2B5EF4-FFF2-40B4-BE49-F238E27FC236}">
                <a16:creationId xmlns:a16="http://schemas.microsoft.com/office/drawing/2014/main" id="{674E7484-F140-433F-A8F0-BCBE9B44D7D9}"/>
              </a:ext>
            </a:extLst>
          </p:cNvPr>
          <p:cNvSpPr>
            <a:spLocks noChangeShapeType="1"/>
          </p:cNvSpPr>
          <p:nvPr/>
        </p:nvSpPr>
        <p:spPr bwMode="auto">
          <a:xfrm>
            <a:off x="5562600" y="4343400"/>
            <a:ext cx="12192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prstClr val="black"/>
              </a:solidFill>
              <a:latin typeface="Arial" panose="020B0604020202020204" pitchFamily="34" charset="0"/>
            </a:endParaRPr>
          </a:p>
        </p:txBody>
      </p:sp>
      <p:sp>
        <p:nvSpPr>
          <p:cNvPr id="79882" name="Line 10">
            <a:extLst>
              <a:ext uri="{FF2B5EF4-FFF2-40B4-BE49-F238E27FC236}">
                <a16:creationId xmlns:a16="http://schemas.microsoft.com/office/drawing/2014/main" id="{D505BA58-CF75-4779-A998-AC3F7739328C}"/>
              </a:ext>
            </a:extLst>
          </p:cNvPr>
          <p:cNvSpPr>
            <a:spLocks noChangeShapeType="1"/>
          </p:cNvSpPr>
          <p:nvPr/>
        </p:nvSpPr>
        <p:spPr bwMode="auto">
          <a:xfrm>
            <a:off x="3200400" y="4800600"/>
            <a:ext cx="29718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prstClr val="black"/>
              </a:solidFill>
              <a:latin typeface="Arial" panose="020B0604020202020204" pitchFamily="34" charset="0"/>
            </a:endParaRPr>
          </a:p>
        </p:txBody>
      </p:sp>
      <p:sp>
        <p:nvSpPr>
          <p:cNvPr id="79883" name="Line 11">
            <a:extLst>
              <a:ext uri="{FF2B5EF4-FFF2-40B4-BE49-F238E27FC236}">
                <a16:creationId xmlns:a16="http://schemas.microsoft.com/office/drawing/2014/main" id="{4AA64AE1-D049-45EA-BAFF-2E341240C685}"/>
              </a:ext>
            </a:extLst>
          </p:cNvPr>
          <p:cNvSpPr>
            <a:spLocks noChangeShapeType="1"/>
          </p:cNvSpPr>
          <p:nvPr/>
        </p:nvSpPr>
        <p:spPr bwMode="auto">
          <a:xfrm>
            <a:off x="3886200" y="5638800"/>
            <a:ext cx="9144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prstClr val="black"/>
              </a:solidFill>
              <a:latin typeface="Arial" panose="020B0604020202020204" pitchFamily="34" charset="0"/>
            </a:endParaRPr>
          </a:p>
        </p:txBody>
      </p:sp>
      <p:sp>
        <p:nvSpPr>
          <p:cNvPr id="79884" name="Rectangle 12">
            <a:extLst>
              <a:ext uri="{FF2B5EF4-FFF2-40B4-BE49-F238E27FC236}">
                <a16:creationId xmlns:a16="http://schemas.microsoft.com/office/drawing/2014/main" id="{DC425F04-9A3F-48FE-831F-5C7B4D40E85F}"/>
              </a:ext>
            </a:extLst>
          </p:cNvPr>
          <p:cNvSpPr>
            <a:spLocks noChangeArrowheads="1"/>
          </p:cNvSpPr>
          <p:nvPr/>
        </p:nvSpPr>
        <p:spPr bwMode="auto">
          <a:xfrm>
            <a:off x="1981200" y="3016250"/>
            <a:ext cx="8534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800" b="1">
                <a:solidFill>
                  <a:prstClr val="black"/>
                </a:solidFill>
              </a:rPr>
              <a:t>     </a:t>
            </a:r>
            <a:r>
              <a:rPr lang="en-US" altLang="en-US" sz="2800" b="1">
                <a:solidFill>
                  <a:prstClr val="black"/>
                </a:solidFill>
                <a:latin typeface="Times New Roman" panose="02020603050405020304" pitchFamily="18" charset="0"/>
              </a:rPr>
              <a:t>Hôm đó, ông lão đang ngồi sưởi lửa thì con </a:t>
            </a:r>
          </a:p>
          <a:p>
            <a:pPr eaLnBrk="1" fontAlgn="base" hangingPunct="1">
              <a:spcBef>
                <a:spcPct val="0"/>
              </a:spcBef>
              <a:spcAft>
                <a:spcPct val="0"/>
              </a:spcAft>
            </a:pPr>
            <a:r>
              <a:rPr lang="en-US" altLang="en-US" sz="2800" b="1">
                <a:solidFill>
                  <a:prstClr val="black"/>
                </a:solidFill>
                <a:latin typeface="Times New Roman" panose="02020603050405020304" pitchFamily="18" charset="0"/>
              </a:rPr>
              <a:t>đem tiền về.</a:t>
            </a:r>
          </a:p>
        </p:txBody>
      </p:sp>
      <p:sp>
        <p:nvSpPr>
          <p:cNvPr id="79885" name="Rectangle 13">
            <a:extLst>
              <a:ext uri="{FF2B5EF4-FFF2-40B4-BE49-F238E27FC236}">
                <a16:creationId xmlns:a16="http://schemas.microsoft.com/office/drawing/2014/main" id="{D7C4C034-4D68-46BC-A278-20B3FF9E9203}"/>
              </a:ext>
            </a:extLst>
          </p:cNvPr>
          <p:cNvSpPr>
            <a:spLocks noChangeArrowheads="1"/>
          </p:cNvSpPr>
          <p:nvPr/>
        </p:nvSpPr>
        <p:spPr bwMode="auto">
          <a:xfrm>
            <a:off x="1905000" y="3473450"/>
            <a:ext cx="8686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800" b="1">
                <a:solidFill>
                  <a:prstClr val="black"/>
                </a:solidFill>
              </a:rPr>
              <a:t>		   </a:t>
            </a:r>
            <a:r>
              <a:rPr lang="en-US" altLang="en-US" sz="2800" b="1">
                <a:solidFill>
                  <a:prstClr val="black"/>
                </a:solidFill>
                <a:latin typeface="Times New Roman" panose="02020603050405020304" pitchFamily="18" charset="0"/>
              </a:rPr>
              <a:t>Ông liền ném luôn mấy đồng vào</a:t>
            </a:r>
          </a:p>
          <a:p>
            <a:pPr eaLnBrk="1" fontAlgn="base" hangingPunct="1">
              <a:spcBef>
                <a:spcPct val="0"/>
              </a:spcBef>
              <a:spcAft>
                <a:spcPct val="0"/>
              </a:spcAft>
            </a:pPr>
            <a:r>
              <a:rPr lang="en-US" altLang="en-US" sz="2800" b="1">
                <a:solidFill>
                  <a:prstClr val="black"/>
                </a:solidFill>
                <a:latin typeface="Times New Roman" panose="02020603050405020304" pitchFamily="18" charset="0"/>
              </a:rPr>
              <a:t>bếp lửa.</a:t>
            </a:r>
          </a:p>
        </p:txBody>
      </p:sp>
      <p:sp>
        <p:nvSpPr>
          <p:cNvPr id="79886" name="Rectangle 14">
            <a:extLst>
              <a:ext uri="{FF2B5EF4-FFF2-40B4-BE49-F238E27FC236}">
                <a16:creationId xmlns:a16="http://schemas.microsoft.com/office/drawing/2014/main" id="{A2EC3350-3D39-4603-8E10-D0EBA800B34A}"/>
              </a:ext>
            </a:extLst>
          </p:cNvPr>
          <p:cNvSpPr>
            <a:spLocks noChangeArrowheads="1"/>
          </p:cNvSpPr>
          <p:nvPr/>
        </p:nvSpPr>
        <p:spPr bwMode="auto">
          <a:xfrm>
            <a:off x="3048000" y="3886201"/>
            <a:ext cx="868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800" b="1">
                <a:solidFill>
                  <a:prstClr val="black"/>
                </a:solidFill>
                <a:latin typeface="Times New Roman" panose="02020603050405020304" pitchFamily="18" charset="0"/>
              </a:rPr>
              <a:t>  Người con vội thọc tay vào lửa lấy ra.</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9875">
                                            <p:bg/>
                                          </p:spTgt>
                                        </p:tgtEl>
                                        <p:attrNameLst>
                                          <p:attrName>style.visibility</p:attrName>
                                        </p:attrNameLst>
                                      </p:cBhvr>
                                      <p:to>
                                        <p:strVal val="visible"/>
                                      </p:to>
                                    </p:set>
                                    <p:animEffect transition="in" filter="diamond(in)">
                                      <p:cBhvr>
                                        <p:cTn id="7" dur="300"/>
                                        <p:tgtEl>
                                          <p:spTgt spid="79875">
                                            <p:bg/>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79875">
                                            <p:txEl>
                                              <p:pRg st="0" end="0"/>
                                            </p:txEl>
                                          </p:spTgt>
                                        </p:tgtEl>
                                        <p:attrNameLst>
                                          <p:attrName>style.visibility</p:attrName>
                                        </p:attrNameLst>
                                      </p:cBhvr>
                                      <p:to>
                                        <p:strVal val="visible"/>
                                      </p:to>
                                    </p:set>
                                    <p:animEffect transition="in" filter="diamond(in)">
                                      <p:cBhvr>
                                        <p:cTn id="10" dur="2000"/>
                                        <p:tgtEl>
                                          <p:spTgt spid="79875">
                                            <p:txEl>
                                              <p:pRg st="0" end="0"/>
                                            </p:txEl>
                                          </p:spTgt>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79875">
                                            <p:txEl>
                                              <p:pRg st="1" end="1"/>
                                            </p:txEl>
                                          </p:spTgt>
                                        </p:tgtEl>
                                        <p:attrNameLst>
                                          <p:attrName>style.visibility</p:attrName>
                                        </p:attrNameLst>
                                      </p:cBhvr>
                                      <p:to>
                                        <p:strVal val="visible"/>
                                      </p:to>
                                    </p:set>
                                    <p:animEffect transition="in" filter="diamond(in)">
                                      <p:cBhvr>
                                        <p:cTn id="13" dur="2000"/>
                                        <p:tgtEl>
                                          <p:spTgt spid="79875">
                                            <p:txEl>
                                              <p:pRg st="1" end="1"/>
                                            </p:txEl>
                                          </p:spTgt>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79875">
                                            <p:txEl>
                                              <p:pRg st="2" end="2"/>
                                            </p:txEl>
                                          </p:spTgt>
                                        </p:tgtEl>
                                        <p:attrNameLst>
                                          <p:attrName>style.visibility</p:attrName>
                                        </p:attrNameLst>
                                      </p:cBhvr>
                                      <p:to>
                                        <p:strVal val="visible"/>
                                      </p:to>
                                    </p:set>
                                    <p:animEffect transition="in" filter="diamond(in)">
                                      <p:cBhvr>
                                        <p:cTn id="16" dur="2000"/>
                                        <p:tgtEl>
                                          <p:spTgt spid="79875">
                                            <p:txEl>
                                              <p:pRg st="2" end="2"/>
                                            </p:txEl>
                                          </p:spTgt>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79875">
                                            <p:txEl>
                                              <p:pRg st="3" end="3"/>
                                            </p:txEl>
                                          </p:spTgt>
                                        </p:tgtEl>
                                        <p:attrNameLst>
                                          <p:attrName>style.visibility</p:attrName>
                                        </p:attrNameLst>
                                      </p:cBhvr>
                                      <p:to>
                                        <p:strVal val="visible"/>
                                      </p:to>
                                    </p:set>
                                    <p:animEffect transition="in" filter="diamond(in)">
                                      <p:cBhvr>
                                        <p:cTn id="19" dur="2000"/>
                                        <p:tgtEl>
                                          <p:spTgt spid="79875">
                                            <p:txEl>
                                              <p:pRg st="3" end="3"/>
                                            </p:txEl>
                                          </p:spTgt>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79875">
                                            <p:txEl>
                                              <p:pRg st="4" end="4"/>
                                            </p:txEl>
                                          </p:spTgt>
                                        </p:tgtEl>
                                        <p:attrNameLst>
                                          <p:attrName>style.visibility</p:attrName>
                                        </p:attrNameLst>
                                      </p:cBhvr>
                                      <p:to>
                                        <p:strVal val="visible"/>
                                      </p:to>
                                    </p:set>
                                    <p:animEffect transition="in" filter="diamond(in)">
                                      <p:cBhvr>
                                        <p:cTn id="22" dur="2000"/>
                                        <p:tgtEl>
                                          <p:spTgt spid="79875">
                                            <p:txEl>
                                              <p:pRg st="4" end="4"/>
                                            </p:txEl>
                                          </p:spTgt>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79875">
                                            <p:txEl>
                                              <p:pRg st="5" end="5"/>
                                            </p:txEl>
                                          </p:spTgt>
                                        </p:tgtEl>
                                        <p:attrNameLst>
                                          <p:attrName>style.visibility</p:attrName>
                                        </p:attrNameLst>
                                      </p:cBhvr>
                                      <p:to>
                                        <p:strVal val="visible"/>
                                      </p:to>
                                    </p:set>
                                    <p:animEffect transition="in" filter="diamond(in)">
                                      <p:cBhvr>
                                        <p:cTn id="25" dur="2000"/>
                                        <p:tgtEl>
                                          <p:spTgt spid="79875">
                                            <p:txEl>
                                              <p:pRg st="5" end="5"/>
                                            </p:txEl>
                                          </p:spTgt>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79875">
                                            <p:txEl>
                                              <p:pRg st="6" end="6"/>
                                            </p:txEl>
                                          </p:spTgt>
                                        </p:tgtEl>
                                        <p:attrNameLst>
                                          <p:attrName>style.visibility</p:attrName>
                                        </p:attrNameLst>
                                      </p:cBhvr>
                                      <p:to>
                                        <p:strVal val="visible"/>
                                      </p:to>
                                    </p:set>
                                    <p:animEffect transition="in" filter="diamond(in)">
                                      <p:cBhvr>
                                        <p:cTn id="28" dur="2000"/>
                                        <p:tgtEl>
                                          <p:spTgt spid="79875">
                                            <p:txEl>
                                              <p:pRg st="6" end="6"/>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1" nodeType="clickEffect">
                                  <p:stCondLst>
                                    <p:cond delay="0"/>
                                  </p:stCondLst>
                                  <p:childTnLst>
                                    <p:set>
                                      <p:cBhvr>
                                        <p:cTn id="32" dur="1" fill="hold">
                                          <p:stCondLst>
                                            <p:cond delay="0"/>
                                          </p:stCondLst>
                                        </p:cTn>
                                        <p:tgtEl>
                                          <p:spTgt spid="79884"/>
                                        </p:tgtEl>
                                        <p:attrNameLst>
                                          <p:attrName>style.visibility</p:attrName>
                                        </p:attrNameLst>
                                      </p:cBhvr>
                                      <p:to>
                                        <p:strVal val="visible"/>
                                      </p:to>
                                    </p:set>
                                    <p:animEffect transition="in" filter="dissolve">
                                      <p:cBhvr>
                                        <p:cTn id="33" dur="500"/>
                                        <p:tgtEl>
                                          <p:spTgt spid="79884"/>
                                        </p:tgtEl>
                                      </p:cBhvr>
                                    </p:animEffect>
                                  </p:childTnLst>
                                </p:cTn>
                              </p:par>
                              <p:par>
                                <p:cTn id="34" presetID="3" presetClass="exit" presetSubtype="10" fill="hold" nodeType="withEffect">
                                  <p:stCondLst>
                                    <p:cond delay="0"/>
                                  </p:stCondLst>
                                  <p:childTnLst>
                                    <p:animEffect transition="out" filter="blinds(horizontal)">
                                      <p:cBhvr>
                                        <p:cTn id="35" dur="500"/>
                                        <p:tgtEl>
                                          <p:spTgt spid="79875">
                                            <p:txEl>
                                              <p:pRg st="0" end="0"/>
                                            </p:txEl>
                                          </p:spTgt>
                                        </p:tgtEl>
                                      </p:cBhvr>
                                    </p:animEffect>
                                    <p:set>
                                      <p:cBhvr>
                                        <p:cTn id="36" dur="1" fill="hold">
                                          <p:stCondLst>
                                            <p:cond delay="499"/>
                                          </p:stCondLst>
                                        </p:cTn>
                                        <p:tgtEl>
                                          <p:spTgt spid="79875">
                                            <p:txEl>
                                              <p:pRg st="0" end="0"/>
                                            </p:txEl>
                                          </p:spTgt>
                                        </p:tgtEl>
                                        <p:attrNameLst>
                                          <p:attrName>style.visibility</p:attrName>
                                        </p:attrNameLst>
                                      </p:cBhvr>
                                      <p:to>
                                        <p:strVal val="hidden"/>
                                      </p:to>
                                    </p:set>
                                  </p:childTnLst>
                                </p:cTn>
                              </p:par>
                              <p:par>
                                <p:cTn id="37" presetID="3" presetClass="emph" presetSubtype="2" fill="hold" grpId="0" nodeType="withEffect">
                                  <p:stCondLst>
                                    <p:cond delay="0"/>
                                  </p:stCondLst>
                                  <p:childTnLst>
                                    <p:animClr clrSpc="rgb" dir="cw">
                                      <p:cBhvr override="childStyle">
                                        <p:cTn id="38" dur="200" fill="hold"/>
                                        <p:tgtEl>
                                          <p:spTgt spid="79884"/>
                                        </p:tgtEl>
                                        <p:attrNameLst>
                                          <p:attrName>style.color</p:attrName>
                                        </p:attrNameLst>
                                      </p:cBhvr>
                                      <p:to>
                                        <a:srgbClr val="000099"/>
                                      </p:to>
                                    </p:animClr>
                                  </p:childTnLst>
                                </p:cTn>
                              </p:par>
                            </p:childTnLst>
                          </p:cTn>
                        </p:par>
                      </p:childTnLst>
                    </p:cTn>
                  </p:par>
                  <p:par>
                    <p:cTn id="39" fill="hold" nodeType="clickPar">
                      <p:stCondLst>
                        <p:cond delay="indefinite"/>
                      </p:stCondLst>
                      <p:childTnLst>
                        <p:par>
                          <p:cTn id="40" fill="hold" nodeType="withGroup">
                            <p:stCondLst>
                              <p:cond delay="0"/>
                            </p:stCondLst>
                            <p:childTnLst>
                              <p:par>
                                <p:cTn id="41" presetID="6" presetClass="entr" presetSubtype="16" fill="hold" nodeType="clickEffect">
                                  <p:stCondLst>
                                    <p:cond delay="0"/>
                                  </p:stCondLst>
                                  <p:childTnLst>
                                    <p:set>
                                      <p:cBhvr>
                                        <p:cTn id="42" dur="1" fill="hold">
                                          <p:stCondLst>
                                            <p:cond delay="0"/>
                                          </p:stCondLst>
                                        </p:cTn>
                                        <p:tgtEl>
                                          <p:spTgt spid="79879"/>
                                        </p:tgtEl>
                                        <p:attrNameLst>
                                          <p:attrName>style.visibility</p:attrName>
                                        </p:attrNameLst>
                                      </p:cBhvr>
                                      <p:to>
                                        <p:strVal val="visible"/>
                                      </p:to>
                                    </p:set>
                                    <p:animEffect transition="in" filter="circle(in)">
                                      <p:cBhvr>
                                        <p:cTn id="43" dur="300"/>
                                        <p:tgtEl>
                                          <p:spTgt spid="7987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79885"/>
                                        </p:tgtEl>
                                        <p:attrNameLst>
                                          <p:attrName>style.visibility</p:attrName>
                                        </p:attrNameLst>
                                      </p:cBhvr>
                                      <p:to>
                                        <p:strVal val="visible"/>
                                      </p:to>
                                    </p:set>
                                    <p:animEffect transition="in" filter="dissolve">
                                      <p:cBhvr>
                                        <p:cTn id="48" dur="500"/>
                                        <p:tgtEl>
                                          <p:spTgt spid="79885"/>
                                        </p:tgtEl>
                                      </p:cBhvr>
                                    </p:animEffect>
                                  </p:childTnLst>
                                </p:cTn>
                              </p:par>
                              <p:par>
                                <p:cTn id="49" presetID="3" presetClass="exit" presetSubtype="10" fill="hold" nodeType="withEffect">
                                  <p:stCondLst>
                                    <p:cond delay="0"/>
                                  </p:stCondLst>
                                  <p:childTnLst>
                                    <p:animEffect transition="out" filter="blinds(horizontal)">
                                      <p:cBhvr>
                                        <p:cTn id="50" dur="500"/>
                                        <p:tgtEl>
                                          <p:spTgt spid="79875">
                                            <p:txEl>
                                              <p:pRg st="1" end="1"/>
                                            </p:txEl>
                                          </p:spTgt>
                                        </p:tgtEl>
                                      </p:cBhvr>
                                    </p:animEffect>
                                    <p:set>
                                      <p:cBhvr>
                                        <p:cTn id="51" dur="1" fill="hold">
                                          <p:stCondLst>
                                            <p:cond delay="499"/>
                                          </p:stCondLst>
                                        </p:cTn>
                                        <p:tgtEl>
                                          <p:spTgt spid="79875">
                                            <p:txEl>
                                              <p:pRg st="1" end="1"/>
                                            </p:txEl>
                                          </p:spTgt>
                                        </p:tgtEl>
                                        <p:attrNameLst>
                                          <p:attrName>style.visibility</p:attrName>
                                        </p:attrNameLst>
                                      </p:cBhvr>
                                      <p:to>
                                        <p:strVal val="hidden"/>
                                      </p:to>
                                    </p:set>
                                  </p:childTnLst>
                                </p:cTn>
                              </p:par>
                              <p:par>
                                <p:cTn id="52" presetID="3" presetClass="emph" presetSubtype="2" fill="hold" grpId="1" nodeType="withEffect">
                                  <p:stCondLst>
                                    <p:cond delay="0"/>
                                  </p:stCondLst>
                                  <p:childTnLst>
                                    <p:animClr clrSpc="rgb" dir="cw">
                                      <p:cBhvr override="childStyle">
                                        <p:cTn id="53" dur="300" fill="hold"/>
                                        <p:tgtEl>
                                          <p:spTgt spid="79885"/>
                                        </p:tgtEl>
                                        <p:attrNameLst>
                                          <p:attrName>style.color</p:attrName>
                                        </p:attrNameLst>
                                      </p:cBhvr>
                                      <p:to>
                                        <a:srgbClr val="000099"/>
                                      </p:to>
                                    </p:animClr>
                                  </p:childTnLst>
                                </p:cTn>
                              </p:par>
                            </p:childTnLst>
                          </p:cTn>
                        </p:par>
                      </p:childTnLst>
                    </p:cTn>
                  </p:par>
                  <p:par>
                    <p:cTn id="54" fill="hold" nodeType="clickPar">
                      <p:stCondLst>
                        <p:cond delay="indefinite"/>
                      </p:stCondLst>
                      <p:childTnLst>
                        <p:par>
                          <p:cTn id="55" fill="hold" nodeType="withGroup">
                            <p:stCondLst>
                              <p:cond delay="0"/>
                            </p:stCondLst>
                            <p:childTnLst>
                              <p:par>
                                <p:cTn id="56" presetID="6" presetClass="entr" presetSubtype="16" fill="hold" nodeType="clickEffect">
                                  <p:stCondLst>
                                    <p:cond delay="0"/>
                                  </p:stCondLst>
                                  <p:childTnLst>
                                    <p:set>
                                      <p:cBhvr>
                                        <p:cTn id="57" dur="1" fill="hold">
                                          <p:stCondLst>
                                            <p:cond delay="0"/>
                                          </p:stCondLst>
                                        </p:cTn>
                                        <p:tgtEl>
                                          <p:spTgt spid="79880"/>
                                        </p:tgtEl>
                                        <p:attrNameLst>
                                          <p:attrName>style.visibility</p:attrName>
                                        </p:attrNameLst>
                                      </p:cBhvr>
                                      <p:to>
                                        <p:strVal val="visible"/>
                                      </p:to>
                                    </p:set>
                                    <p:animEffect transition="in" filter="circle(in)">
                                      <p:cBhvr>
                                        <p:cTn id="58" dur="300"/>
                                        <p:tgtEl>
                                          <p:spTgt spid="79880"/>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79886"/>
                                        </p:tgtEl>
                                        <p:attrNameLst>
                                          <p:attrName>style.visibility</p:attrName>
                                        </p:attrNameLst>
                                      </p:cBhvr>
                                      <p:to>
                                        <p:strVal val="visible"/>
                                      </p:to>
                                    </p:set>
                                    <p:animEffect transition="in" filter="dissolve">
                                      <p:cBhvr>
                                        <p:cTn id="63" dur="500"/>
                                        <p:tgtEl>
                                          <p:spTgt spid="79886"/>
                                        </p:tgtEl>
                                      </p:cBhvr>
                                    </p:animEffect>
                                  </p:childTnLst>
                                </p:cTn>
                              </p:par>
                              <p:par>
                                <p:cTn id="64" presetID="3" presetClass="exit" presetSubtype="10" fill="hold" nodeType="withEffect">
                                  <p:stCondLst>
                                    <p:cond delay="0"/>
                                  </p:stCondLst>
                                  <p:childTnLst>
                                    <p:animEffect transition="out" filter="blinds(horizontal)">
                                      <p:cBhvr>
                                        <p:cTn id="65" dur="500"/>
                                        <p:tgtEl>
                                          <p:spTgt spid="79875">
                                            <p:txEl>
                                              <p:pRg st="2" end="2"/>
                                            </p:txEl>
                                          </p:spTgt>
                                        </p:tgtEl>
                                      </p:cBhvr>
                                    </p:animEffect>
                                    <p:set>
                                      <p:cBhvr>
                                        <p:cTn id="66" dur="1" fill="hold">
                                          <p:stCondLst>
                                            <p:cond delay="499"/>
                                          </p:stCondLst>
                                        </p:cTn>
                                        <p:tgtEl>
                                          <p:spTgt spid="79875">
                                            <p:txEl>
                                              <p:pRg st="2" end="2"/>
                                            </p:txEl>
                                          </p:spTgt>
                                        </p:tgtEl>
                                        <p:attrNameLst>
                                          <p:attrName>style.visibility</p:attrName>
                                        </p:attrNameLst>
                                      </p:cBhvr>
                                      <p:to>
                                        <p:strVal val="hidden"/>
                                      </p:to>
                                    </p:set>
                                  </p:childTnLst>
                                </p:cTn>
                              </p:par>
                              <p:par>
                                <p:cTn id="67" presetID="3" presetClass="emph" presetSubtype="2" fill="hold" grpId="1" nodeType="withEffect">
                                  <p:stCondLst>
                                    <p:cond delay="0"/>
                                  </p:stCondLst>
                                  <p:childTnLst>
                                    <p:animClr clrSpc="rgb" dir="cw">
                                      <p:cBhvr override="childStyle">
                                        <p:cTn id="68" dur="300" fill="hold"/>
                                        <p:tgtEl>
                                          <p:spTgt spid="79886"/>
                                        </p:tgtEl>
                                        <p:attrNameLst>
                                          <p:attrName>style.color</p:attrName>
                                        </p:attrNameLst>
                                      </p:cBhvr>
                                      <p:to>
                                        <a:srgbClr val="000099"/>
                                      </p:to>
                                    </p:animClr>
                                  </p:childTnLst>
                                </p:cTn>
                              </p:par>
                            </p:childTnLst>
                          </p:cTn>
                        </p:par>
                      </p:childTnLst>
                    </p:cTn>
                  </p:par>
                  <p:par>
                    <p:cTn id="69" fill="hold" nodeType="clickPar">
                      <p:stCondLst>
                        <p:cond delay="indefinite"/>
                      </p:stCondLst>
                      <p:childTnLst>
                        <p:par>
                          <p:cTn id="70" fill="hold" nodeType="withGroup">
                            <p:stCondLst>
                              <p:cond delay="0"/>
                            </p:stCondLst>
                            <p:childTnLst>
                              <p:par>
                                <p:cTn id="71" presetID="6" presetClass="entr" presetSubtype="16" fill="hold" nodeType="clickEffect">
                                  <p:stCondLst>
                                    <p:cond delay="0"/>
                                  </p:stCondLst>
                                  <p:childTnLst>
                                    <p:set>
                                      <p:cBhvr>
                                        <p:cTn id="72" dur="1" fill="hold">
                                          <p:stCondLst>
                                            <p:cond delay="0"/>
                                          </p:stCondLst>
                                        </p:cTn>
                                        <p:tgtEl>
                                          <p:spTgt spid="79881"/>
                                        </p:tgtEl>
                                        <p:attrNameLst>
                                          <p:attrName>style.visibility</p:attrName>
                                        </p:attrNameLst>
                                      </p:cBhvr>
                                      <p:to>
                                        <p:strVal val="visible"/>
                                      </p:to>
                                    </p:set>
                                    <p:animEffect transition="in" filter="circle(in)">
                                      <p:cBhvr>
                                        <p:cTn id="73" dur="200"/>
                                        <p:tgtEl>
                                          <p:spTgt spid="79881"/>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3" presetClass="emph" presetSubtype="2" fill="hold" nodeType="clickEffect">
                                  <p:stCondLst>
                                    <p:cond delay="0"/>
                                  </p:stCondLst>
                                  <p:childTnLst>
                                    <p:animClr clrSpc="rgb" dir="cw">
                                      <p:cBhvr override="childStyle">
                                        <p:cTn id="77" dur="300" fill="hold"/>
                                        <p:tgtEl>
                                          <p:spTgt spid="79875">
                                            <p:txEl>
                                              <p:pRg st="3" end="3"/>
                                            </p:txEl>
                                          </p:spTgt>
                                        </p:tgtEl>
                                        <p:attrNameLst>
                                          <p:attrName>style.color</p:attrName>
                                        </p:attrNameLst>
                                      </p:cBhvr>
                                      <p:to>
                                        <a:srgbClr val="000099"/>
                                      </p:to>
                                    </p:animClr>
                                  </p:childTnLst>
                                </p:cTn>
                              </p:par>
                            </p:childTnLst>
                          </p:cTn>
                        </p:par>
                      </p:childTnLst>
                    </p:cTn>
                  </p:par>
                  <p:par>
                    <p:cTn id="78" fill="hold" nodeType="clickPar">
                      <p:stCondLst>
                        <p:cond delay="indefinite"/>
                      </p:stCondLst>
                      <p:childTnLst>
                        <p:par>
                          <p:cTn id="79" fill="hold" nodeType="withGroup">
                            <p:stCondLst>
                              <p:cond delay="0"/>
                            </p:stCondLst>
                            <p:childTnLst>
                              <p:par>
                                <p:cTn id="80" presetID="6" presetClass="entr" presetSubtype="32" fill="hold" nodeType="clickEffect">
                                  <p:stCondLst>
                                    <p:cond delay="0"/>
                                  </p:stCondLst>
                                  <p:childTnLst>
                                    <p:set>
                                      <p:cBhvr>
                                        <p:cTn id="81" dur="1" fill="hold">
                                          <p:stCondLst>
                                            <p:cond delay="0"/>
                                          </p:stCondLst>
                                        </p:cTn>
                                        <p:tgtEl>
                                          <p:spTgt spid="79882"/>
                                        </p:tgtEl>
                                        <p:attrNameLst>
                                          <p:attrName>style.visibility</p:attrName>
                                        </p:attrNameLst>
                                      </p:cBhvr>
                                      <p:to>
                                        <p:strVal val="visible"/>
                                      </p:to>
                                    </p:set>
                                    <p:animEffect transition="in" filter="circle(out)">
                                      <p:cBhvr>
                                        <p:cTn id="82" dur="300"/>
                                        <p:tgtEl>
                                          <p:spTgt spid="79882"/>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mph" presetSubtype="2" fill="hold" nodeType="clickEffect">
                                  <p:stCondLst>
                                    <p:cond delay="0"/>
                                  </p:stCondLst>
                                  <p:childTnLst>
                                    <p:animClr clrSpc="rgb" dir="cw">
                                      <p:cBhvr override="childStyle">
                                        <p:cTn id="86" dur="300" fill="hold"/>
                                        <p:tgtEl>
                                          <p:spTgt spid="79875">
                                            <p:txEl>
                                              <p:pRg st="4" end="4"/>
                                            </p:txEl>
                                          </p:spTgt>
                                        </p:tgtEl>
                                        <p:attrNameLst>
                                          <p:attrName>style.color</p:attrName>
                                        </p:attrNameLst>
                                      </p:cBhvr>
                                      <p:to>
                                        <a:srgbClr val="000099"/>
                                      </p:to>
                                    </p:animClr>
                                  </p:childTnLst>
                                </p:cTn>
                              </p:par>
                            </p:childTnLst>
                          </p:cTn>
                        </p:par>
                      </p:childTnLst>
                    </p:cTn>
                  </p:par>
                  <p:par>
                    <p:cTn id="87" fill="hold" nodeType="clickPar">
                      <p:stCondLst>
                        <p:cond delay="indefinite"/>
                      </p:stCondLst>
                      <p:childTnLst>
                        <p:par>
                          <p:cTn id="88" fill="hold" nodeType="withGroup">
                            <p:stCondLst>
                              <p:cond delay="0"/>
                            </p:stCondLst>
                            <p:childTnLst>
                              <p:par>
                                <p:cTn id="89" presetID="3" presetClass="emph" presetSubtype="2" fill="hold" nodeType="clickEffect">
                                  <p:stCondLst>
                                    <p:cond delay="0"/>
                                  </p:stCondLst>
                                  <p:childTnLst>
                                    <p:animClr clrSpc="rgb" dir="cw">
                                      <p:cBhvr override="childStyle">
                                        <p:cTn id="90" dur="200" fill="hold"/>
                                        <p:tgtEl>
                                          <p:spTgt spid="79875">
                                            <p:txEl>
                                              <p:pRg st="5" end="5"/>
                                            </p:txEl>
                                          </p:spTgt>
                                        </p:tgtEl>
                                        <p:attrNameLst>
                                          <p:attrName>style.color</p:attrName>
                                        </p:attrNameLst>
                                      </p:cBhvr>
                                      <p:to>
                                        <a:srgbClr val="000099"/>
                                      </p:to>
                                    </p:animClr>
                                  </p:childTnLst>
                                </p:cTn>
                              </p:par>
                              <p:par>
                                <p:cTn id="91" presetID="3" presetClass="emph" presetSubtype="2" fill="hold" nodeType="withEffect">
                                  <p:stCondLst>
                                    <p:cond delay="0"/>
                                  </p:stCondLst>
                                  <p:childTnLst>
                                    <p:animClr clrSpc="rgb" dir="cw">
                                      <p:cBhvr override="childStyle">
                                        <p:cTn id="92" dur="400" fill="hold"/>
                                        <p:tgtEl>
                                          <p:spTgt spid="79875">
                                            <p:txEl>
                                              <p:pRg st="6" end="6"/>
                                            </p:txEl>
                                          </p:spTgt>
                                        </p:tgtEl>
                                        <p:attrNameLst>
                                          <p:attrName>style.color</p:attrName>
                                        </p:attrNameLst>
                                      </p:cBhvr>
                                      <p:to>
                                        <a:srgbClr val="000099"/>
                                      </p:to>
                                    </p:animClr>
                                  </p:childTnLst>
                                </p:cTn>
                              </p:par>
                            </p:childTnLst>
                          </p:cTn>
                        </p:par>
                      </p:childTnLst>
                    </p:cTn>
                  </p:par>
                  <p:par>
                    <p:cTn id="93" fill="hold" nodeType="clickPar">
                      <p:stCondLst>
                        <p:cond delay="indefinite"/>
                      </p:stCondLst>
                      <p:childTnLst>
                        <p:par>
                          <p:cTn id="94" fill="hold" nodeType="withGroup">
                            <p:stCondLst>
                              <p:cond delay="0"/>
                            </p:stCondLst>
                            <p:childTnLst>
                              <p:par>
                                <p:cTn id="95" presetID="6" presetClass="entr" presetSubtype="16" fill="hold" nodeType="clickEffect">
                                  <p:stCondLst>
                                    <p:cond delay="0"/>
                                  </p:stCondLst>
                                  <p:childTnLst>
                                    <p:set>
                                      <p:cBhvr>
                                        <p:cTn id="96" dur="1" fill="hold">
                                          <p:stCondLst>
                                            <p:cond delay="0"/>
                                          </p:stCondLst>
                                        </p:cTn>
                                        <p:tgtEl>
                                          <p:spTgt spid="79883"/>
                                        </p:tgtEl>
                                        <p:attrNameLst>
                                          <p:attrName>style.visibility</p:attrName>
                                        </p:attrNameLst>
                                      </p:cBhvr>
                                      <p:to>
                                        <p:strVal val="visible"/>
                                      </p:to>
                                    </p:set>
                                    <p:animEffect transition="in" filter="circle(in)">
                                      <p:cBhvr>
                                        <p:cTn id="97" dur="300"/>
                                        <p:tgtEl>
                                          <p:spTgt spid="79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allAtOnce" animBg="1"/>
      <p:bldP spid="79884" grpId="0"/>
      <p:bldP spid="79884" grpId="1"/>
      <p:bldP spid="79885" grpId="0"/>
      <p:bldP spid="79885" grpId="1"/>
      <p:bldP spid="79886" grpId="0"/>
      <p:bldP spid="7988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4" name="AutoShape 8">
            <a:extLst>
              <a:ext uri="{FF2B5EF4-FFF2-40B4-BE49-F238E27FC236}">
                <a16:creationId xmlns:a16="http://schemas.microsoft.com/office/drawing/2014/main" id="{1603B3E4-7C2D-45CE-AC06-33B41C7E2C30}"/>
              </a:ext>
            </a:extLst>
          </p:cNvPr>
          <p:cNvSpPr>
            <a:spLocks noChangeArrowheads="1"/>
          </p:cNvSpPr>
          <p:nvPr/>
        </p:nvSpPr>
        <p:spPr bwMode="auto">
          <a:xfrm>
            <a:off x="2209800" y="2514600"/>
            <a:ext cx="7924800" cy="3962400"/>
          </a:xfrm>
          <a:prstGeom prst="roundRect">
            <a:avLst>
              <a:gd name="adj" fmla="val 16667"/>
            </a:avLst>
          </a:prstGeom>
          <a:noFill/>
          <a:ln>
            <a:noFill/>
          </a:ln>
          <a:effectLst/>
          <a:extLst>
            <a:ext uri="{909E8E84-426E-40DD-AFC4-6F175D3DCCD1}">
              <a14:hiddenFill xmlns:a14="http://schemas.microsoft.com/office/drawing/2010/main">
                <a:solidFill>
                  <a:srgbClr val="C2F4FE"/>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z="3600" b="1" u="sng">
              <a:solidFill>
                <a:prstClr val="black"/>
              </a:solidFill>
            </a:endParaRPr>
          </a:p>
          <a:p>
            <a:pPr eaLnBrk="1" fontAlgn="base" hangingPunct="1">
              <a:spcBef>
                <a:spcPct val="0"/>
              </a:spcBef>
              <a:spcAft>
                <a:spcPct val="0"/>
              </a:spcAft>
            </a:pPr>
            <a:r>
              <a:rPr lang="en-US" altLang="en-US" sz="3600" b="1">
                <a:solidFill>
                  <a:prstClr val="black"/>
                </a:solidFill>
              </a:rPr>
              <a:t>   </a:t>
            </a:r>
            <a:r>
              <a:rPr lang="en-US" altLang="en-US" sz="3600" b="1">
                <a:solidFill>
                  <a:prstClr val="black"/>
                </a:solidFill>
                <a:latin typeface="Times New Roman" panose="02020603050405020304" pitchFamily="18" charset="0"/>
              </a:rPr>
              <a:t>a. Điền vào chỗ trống </a:t>
            </a:r>
            <a:r>
              <a:rPr lang="en-US" altLang="en-US" sz="3600" b="1">
                <a:solidFill>
                  <a:srgbClr val="FF0000"/>
                </a:solidFill>
                <a:latin typeface="Times New Roman" panose="02020603050405020304" pitchFamily="18" charset="0"/>
              </a:rPr>
              <a:t>ui</a:t>
            </a:r>
            <a:r>
              <a:rPr lang="en-US" altLang="en-US" sz="3600" b="1">
                <a:solidFill>
                  <a:prstClr val="black"/>
                </a:solidFill>
                <a:latin typeface="Times New Roman" panose="02020603050405020304" pitchFamily="18" charset="0"/>
              </a:rPr>
              <a:t> hay </a:t>
            </a:r>
            <a:r>
              <a:rPr lang="en-US" altLang="en-US" sz="3600" b="1">
                <a:solidFill>
                  <a:srgbClr val="FF0000"/>
                </a:solidFill>
                <a:latin typeface="Times New Roman" panose="02020603050405020304" pitchFamily="18" charset="0"/>
              </a:rPr>
              <a:t>uôi</a:t>
            </a:r>
          </a:p>
          <a:p>
            <a:pPr eaLnBrk="1" fontAlgn="base" hangingPunct="1">
              <a:spcBef>
                <a:spcPct val="0"/>
              </a:spcBef>
              <a:spcAft>
                <a:spcPct val="0"/>
              </a:spcAft>
            </a:pPr>
            <a:endParaRPr lang="en-US" altLang="en-US" sz="1600" b="1">
              <a:solidFill>
                <a:srgbClr val="FF0000"/>
              </a:solidFill>
              <a:latin typeface="Times New Roman" panose="02020603050405020304" pitchFamily="18" charset="0"/>
            </a:endParaRPr>
          </a:p>
          <a:p>
            <a:pPr eaLnBrk="1" fontAlgn="base" hangingPunct="1">
              <a:spcBef>
                <a:spcPct val="0"/>
              </a:spcBef>
              <a:spcAft>
                <a:spcPct val="0"/>
              </a:spcAft>
            </a:pPr>
            <a:r>
              <a:rPr lang="en-US" altLang="en-US" sz="3600" b="1">
                <a:solidFill>
                  <a:srgbClr val="FF0000"/>
                </a:solidFill>
                <a:latin typeface="Times New Roman" panose="02020603050405020304" pitchFamily="18" charset="0"/>
              </a:rPr>
              <a:t>     </a:t>
            </a:r>
            <a:r>
              <a:rPr lang="en-US" altLang="en-US" sz="3600" b="1">
                <a:solidFill>
                  <a:prstClr val="black"/>
                </a:solidFill>
                <a:latin typeface="Times New Roman" panose="02020603050405020304" pitchFamily="18" charset="0"/>
              </a:rPr>
              <a:t>- m   ̃    dao ,  con m     ̃</a:t>
            </a:r>
          </a:p>
          <a:p>
            <a:pPr eaLnBrk="1" fontAlgn="base" hangingPunct="1">
              <a:spcBef>
                <a:spcPct val="0"/>
              </a:spcBef>
              <a:spcAft>
                <a:spcPct val="0"/>
              </a:spcAft>
            </a:pPr>
            <a:endParaRPr lang="en-US" altLang="en-US" sz="1400" b="1">
              <a:solidFill>
                <a:prstClr val="white"/>
              </a:solidFill>
              <a:latin typeface="Times New Roman" panose="02020603050405020304" pitchFamily="18" charset="0"/>
            </a:endParaRPr>
          </a:p>
          <a:p>
            <a:pPr eaLnBrk="1" fontAlgn="base" hangingPunct="1">
              <a:spcBef>
                <a:spcPct val="0"/>
              </a:spcBef>
              <a:spcAft>
                <a:spcPct val="0"/>
              </a:spcAft>
            </a:pPr>
            <a:r>
              <a:rPr lang="en-US" altLang="en-US" sz="3600" b="1">
                <a:solidFill>
                  <a:prstClr val="black"/>
                </a:solidFill>
                <a:latin typeface="Times New Roman" panose="02020603050405020304" pitchFamily="18" charset="0"/>
              </a:rPr>
              <a:t>    - hạt m     ́   ,  m  ́     bưởi</a:t>
            </a:r>
          </a:p>
          <a:p>
            <a:pPr eaLnBrk="1" fontAlgn="base" hangingPunct="1">
              <a:spcBef>
                <a:spcPct val="0"/>
              </a:spcBef>
              <a:spcAft>
                <a:spcPct val="0"/>
              </a:spcAft>
            </a:pPr>
            <a:endParaRPr lang="en-US" altLang="en-US" sz="1400" b="1">
              <a:solidFill>
                <a:prstClr val="black"/>
              </a:solidFill>
              <a:latin typeface="Times New Roman" panose="02020603050405020304" pitchFamily="18" charset="0"/>
            </a:endParaRPr>
          </a:p>
          <a:p>
            <a:pPr eaLnBrk="1" fontAlgn="base" hangingPunct="1">
              <a:spcBef>
                <a:spcPct val="0"/>
              </a:spcBef>
              <a:spcAft>
                <a:spcPct val="0"/>
              </a:spcAft>
            </a:pPr>
            <a:r>
              <a:rPr lang="en-US" altLang="en-US" sz="3600" b="1">
                <a:solidFill>
                  <a:prstClr val="black"/>
                </a:solidFill>
                <a:latin typeface="Times New Roman" panose="02020603050405020304" pitchFamily="18" charset="0"/>
              </a:rPr>
              <a:t>    - n  ́    lửa    ,  n        nấng</a:t>
            </a:r>
          </a:p>
          <a:p>
            <a:pPr eaLnBrk="1" fontAlgn="base" hangingPunct="1">
              <a:spcBef>
                <a:spcPct val="0"/>
              </a:spcBef>
              <a:spcAft>
                <a:spcPct val="0"/>
              </a:spcAft>
            </a:pPr>
            <a:endParaRPr lang="en-US" altLang="en-US" sz="1400" b="1">
              <a:solidFill>
                <a:prstClr val="black"/>
              </a:solidFill>
              <a:latin typeface="Times New Roman" panose="02020603050405020304" pitchFamily="18" charset="0"/>
            </a:endParaRPr>
          </a:p>
          <a:p>
            <a:pPr eaLnBrk="1" fontAlgn="base" hangingPunct="1">
              <a:spcBef>
                <a:spcPct val="0"/>
              </a:spcBef>
              <a:spcAft>
                <a:spcPct val="0"/>
              </a:spcAft>
            </a:pPr>
            <a:r>
              <a:rPr lang="en-US" altLang="en-US" sz="3600" b="1">
                <a:solidFill>
                  <a:prstClr val="black"/>
                </a:solidFill>
                <a:latin typeface="Times New Roman" panose="02020603050405020304" pitchFamily="18" charset="0"/>
              </a:rPr>
              <a:t>    - t     ̉     trẻ  ,  t  ̉     thân</a:t>
            </a:r>
          </a:p>
        </p:txBody>
      </p:sp>
      <p:sp>
        <p:nvSpPr>
          <p:cNvPr id="75785" name="Line 9">
            <a:extLst>
              <a:ext uri="{FF2B5EF4-FFF2-40B4-BE49-F238E27FC236}">
                <a16:creationId xmlns:a16="http://schemas.microsoft.com/office/drawing/2014/main" id="{2CC85CDE-A9AF-4160-9E98-E1C8060F5B66}"/>
              </a:ext>
            </a:extLst>
          </p:cNvPr>
          <p:cNvSpPr>
            <a:spLocks noChangeShapeType="1"/>
          </p:cNvSpPr>
          <p:nvPr/>
        </p:nvSpPr>
        <p:spPr bwMode="auto">
          <a:xfrm>
            <a:off x="3352800" y="3505200"/>
            <a:ext cx="589915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prstClr val="black"/>
              </a:solidFill>
              <a:latin typeface="Arial" panose="020B0604020202020204" pitchFamily="34" charset="0"/>
            </a:endParaRPr>
          </a:p>
        </p:txBody>
      </p:sp>
      <p:sp>
        <p:nvSpPr>
          <p:cNvPr id="75786" name="Rectangle 10">
            <a:extLst>
              <a:ext uri="{FF2B5EF4-FFF2-40B4-BE49-F238E27FC236}">
                <a16:creationId xmlns:a16="http://schemas.microsoft.com/office/drawing/2014/main" id="{097D5DB0-8C81-4DFE-8916-456769D5DCD2}"/>
              </a:ext>
            </a:extLst>
          </p:cNvPr>
          <p:cNvSpPr>
            <a:spLocks noChangeArrowheads="1"/>
          </p:cNvSpPr>
          <p:nvPr/>
        </p:nvSpPr>
        <p:spPr bwMode="auto">
          <a:xfrm>
            <a:off x="3733800" y="396240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000">
                <a:solidFill>
                  <a:prstClr val="black"/>
                </a:solidFill>
              </a:rPr>
              <a:t>………</a:t>
            </a:r>
          </a:p>
        </p:txBody>
      </p:sp>
      <p:sp>
        <p:nvSpPr>
          <p:cNvPr id="75787" name="Rectangle 11">
            <a:extLst>
              <a:ext uri="{FF2B5EF4-FFF2-40B4-BE49-F238E27FC236}">
                <a16:creationId xmlns:a16="http://schemas.microsoft.com/office/drawing/2014/main" id="{011E5131-BDD4-497D-AE00-2AB63DF98436}"/>
              </a:ext>
            </a:extLst>
          </p:cNvPr>
          <p:cNvSpPr>
            <a:spLocks noChangeArrowheads="1"/>
          </p:cNvSpPr>
          <p:nvPr/>
        </p:nvSpPr>
        <p:spPr bwMode="auto">
          <a:xfrm>
            <a:off x="6858000" y="396240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000">
                <a:solidFill>
                  <a:prstClr val="black"/>
                </a:solidFill>
              </a:rPr>
              <a:t>………</a:t>
            </a:r>
          </a:p>
        </p:txBody>
      </p:sp>
      <p:sp>
        <p:nvSpPr>
          <p:cNvPr id="75788" name="Rectangle 12">
            <a:extLst>
              <a:ext uri="{FF2B5EF4-FFF2-40B4-BE49-F238E27FC236}">
                <a16:creationId xmlns:a16="http://schemas.microsoft.com/office/drawing/2014/main" id="{D639D57A-5EF0-4375-9236-1D06F422FF28}"/>
              </a:ext>
            </a:extLst>
          </p:cNvPr>
          <p:cNvSpPr>
            <a:spLocks noChangeArrowheads="1"/>
          </p:cNvSpPr>
          <p:nvPr/>
        </p:nvSpPr>
        <p:spPr bwMode="auto">
          <a:xfrm>
            <a:off x="4419600" y="472440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000">
                <a:solidFill>
                  <a:prstClr val="black"/>
                </a:solidFill>
              </a:rPr>
              <a:t>………</a:t>
            </a:r>
          </a:p>
        </p:txBody>
      </p:sp>
      <p:sp>
        <p:nvSpPr>
          <p:cNvPr id="75789" name="Rectangle 13">
            <a:extLst>
              <a:ext uri="{FF2B5EF4-FFF2-40B4-BE49-F238E27FC236}">
                <a16:creationId xmlns:a16="http://schemas.microsoft.com/office/drawing/2014/main" id="{64720565-08DE-4232-BE3B-9666209B6A69}"/>
              </a:ext>
            </a:extLst>
          </p:cNvPr>
          <p:cNvSpPr>
            <a:spLocks noChangeArrowheads="1"/>
          </p:cNvSpPr>
          <p:nvPr/>
        </p:nvSpPr>
        <p:spPr bwMode="auto">
          <a:xfrm>
            <a:off x="6019800" y="472440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000">
                <a:solidFill>
                  <a:prstClr val="black"/>
                </a:solidFill>
              </a:rPr>
              <a:t>………</a:t>
            </a:r>
          </a:p>
        </p:txBody>
      </p:sp>
      <p:sp>
        <p:nvSpPr>
          <p:cNvPr id="75790" name="Rectangle 14">
            <a:extLst>
              <a:ext uri="{FF2B5EF4-FFF2-40B4-BE49-F238E27FC236}">
                <a16:creationId xmlns:a16="http://schemas.microsoft.com/office/drawing/2014/main" id="{C2C64F2D-0204-4230-87EE-E8D8341FCEB1}"/>
              </a:ext>
            </a:extLst>
          </p:cNvPr>
          <p:cNvSpPr>
            <a:spLocks noChangeArrowheads="1"/>
          </p:cNvSpPr>
          <p:nvPr/>
        </p:nvSpPr>
        <p:spPr bwMode="auto">
          <a:xfrm>
            <a:off x="3352800" y="624840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000">
                <a:solidFill>
                  <a:prstClr val="black"/>
                </a:solidFill>
              </a:rPr>
              <a:t>………</a:t>
            </a:r>
          </a:p>
        </p:txBody>
      </p:sp>
      <p:sp>
        <p:nvSpPr>
          <p:cNvPr id="75791" name="Rectangle 15">
            <a:extLst>
              <a:ext uri="{FF2B5EF4-FFF2-40B4-BE49-F238E27FC236}">
                <a16:creationId xmlns:a16="http://schemas.microsoft.com/office/drawing/2014/main" id="{91B145F7-E378-4A43-BE14-9443B95F4248}"/>
              </a:ext>
            </a:extLst>
          </p:cNvPr>
          <p:cNvSpPr>
            <a:spLocks noChangeArrowheads="1"/>
          </p:cNvSpPr>
          <p:nvPr/>
        </p:nvSpPr>
        <p:spPr bwMode="auto">
          <a:xfrm>
            <a:off x="5867400" y="6172200"/>
            <a:ext cx="914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000">
                <a:solidFill>
                  <a:prstClr val="black"/>
                </a:solidFill>
              </a:rPr>
              <a:t>……</a:t>
            </a:r>
          </a:p>
        </p:txBody>
      </p:sp>
      <p:sp>
        <p:nvSpPr>
          <p:cNvPr id="75808" name="Rectangle 32">
            <a:extLst>
              <a:ext uri="{FF2B5EF4-FFF2-40B4-BE49-F238E27FC236}">
                <a16:creationId xmlns:a16="http://schemas.microsoft.com/office/drawing/2014/main" id="{93B0C46C-AB1F-490A-9C60-3EA2C8E6B5EB}"/>
              </a:ext>
            </a:extLst>
          </p:cNvPr>
          <p:cNvSpPr>
            <a:spLocks noChangeArrowheads="1"/>
          </p:cNvSpPr>
          <p:nvPr/>
        </p:nvSpPr>
        <p:spPr bwMode="auto">
          <a:xfrm>
            <a:off x="5867400" y="548640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000">
                <a:solidFill>
                  <a:prstClr val="black"/>
                </a:solidFill>
              </a:rPr>
              <a:t>………</a:t>
            </a:r>
          </a:p>
        </p:txBody>
      </p:sp>
      <p:sp>
        <p:nvSpPr>
          <p:cNvPr id="75811" name="Rectangle 35">
            <a:extLst>
              <a:ext uri="{FF2B5EF4-FFF2-40B4-BE49-F238E27FC236}">
                <a16:creationId xmlns:a16="http://schemas.microsoft.com/office/drawing/2014/main" id="{B9D27CD7-EB8B-4C3E-9593-BE27106DBD8F}"/>
              </a:ext>
            </a:extLst>
          </p:cNvPr>
          <p:cNvSpPr>
            <a:spLocks noChangeArrowheads="1"/>
          </p:cNvSpPr>
          <p:nvPr/>
        </p:nvSpPr>
        <p:spPr bwMode="auto">
          <a:xfrm>
            <a:off x="3505200" y="548640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000">
                <a:solidFill>
                  <a:prstClr val="black"/>
                </a:solidFill>
              </a:rPr>
              <a:t>……</a:t>
            </a:r>
          </a:p>
        </p:txBody>
      </p:sp>
      <p:sp>
        <p:nvSpPr>
          <p:cNvPr id="75818" name="Rectangle 42">
            <a:extLst>
              <a:ext uri="{FF2B5EF4-FFF2-40B4-BE49-F238E27FC236}">
                <a16:creationId xmlns:a16="http://schemas.microsoft.com/office/drawing/2014/main" id="{EE5FB7BA-5DCA-4CA2-A659-71D3B167311B}"/>
              </a:ext>
            </a:extLst>
          </p:cNvPr>
          <p:cNvSpPr>
            <a:spLocks noChangeArrowheads="1"/>
          </p:cNvSpPr>
          <p:nvPr/>
        </p:nvSpPr>
        <p:spPr bwMode="auto">
          <a:xfrm>
            <a:off x="7010400" y="2895600"/>
            <a:ext cx="565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3600" b="1">
                <a:solidFill>
                  <a:srgbClr val="FF0000"/>
                </a:solidFill>
                <a:latin typeface="Times New Roman" panose="02020603050405020304" pitchFamily="18" charset="0"/>
              </a:rPr>
              <a:t>ui</a:t>
            </a:r>
          </a:p>
        </p:txBody>
      </p:sp>
      <p:sp>
        <p:nvSpPr>
          <p:cNvPr id="75820" name="Rectangle 44">
            <a:extLst>
              <a:ext uri="{FF2B5EF4-FFF2-40B4-BE49-F238E27FC236}">
                <a16:creationId xmlns:a16="http://schemas.microsoft.com/office/drawing/2014/main" id="{2848B12D-6F1D-48FC-AFB2-C407CCD0932D}"/>
              </a:ext>
            </a:extLst>
          </p:cNvPr>
          <p:cNvSpPr>
            <a:spLocks noChangeArrowheads="1"/>
          </p:cNvSpPr>
          <p:nvPr/>
        </p:nvSpPr>
        <p:spPr bwMode="auto">
          <a:xfrm>
            <a:off x="1981200" y="2330450"/>
            <a:ext cx="2743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3600" b="1">
                <a:solidFill>
                  <a:prstClr val="black"/>
                </a:solidFill>
              </a:rPr>
              <a:t>   </a:t>
            </a:r>
            <a:r>
              <a:rPr lang="en-US" altLang="en-US" sz="3200" b="1">
                <a:solidFill>
                  <a:prstClr val="black"/>
                </a:solidFill>
                <a:latin typeface="Times New Roman" panose="02020603050405020304" pitchFamily="18" charset="0"/>
              </a:rPr>
              <a:t>2. </a:t>
            </a:r>
            <a:r>
              <a:rPr lang="en-US" altLang="en-US" sz="3200" b="1" u="sng">
                <a:solidFill>
                  <a:prstClr val="black"/>
                </a:solidFill>
                <a:latin typeface="Times New Roman" panose="02020603050405020304" pitchFamily="18" charset="0"/>
              </a:rPr>
              <a:t>Luyện tập</a:t>
            </a:r>
          </a:p>
        </p:txBody>
      </p:sp>
      <p:sp>
        <p:nvSpPr>
          <p:cNvPr id="75822" name="Rectangle 46">
            <a:extLst>
              <a:ext uri="{FF2B5EF4-FFF2-40B4-BE49-F238E27FC236}">
                <a16:creationId xmlns:a16="http://schemas.microsoft.com/office/drawing/2014/main" id="{692233BB-B484-4706-B4EC-ACEAF48CF927}"/>
              </a:ext>
            </a:extLst>
          </p:cNvPr>
          <p:cNvSpPr>
            <a:spLocks noChangeArrowheads="1"/>
          </p:cNvSpPr>
          <p:nvPr/>
        </p:nvSpPr>
        <p:spPr bwMode="auto">
          <a:xfrm>
            <a:off x="8458200" y="2971800"/>
            <a:ext cx="793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3600" b="1">
                <a:solidFill>
                  <a:srgbClr val="FF0000"/>
                </a:solidFill>
                <a:latin typeface="Times New Roman" panose="02020603050405020304" pitchFamily="18" charset="0"/>
              </a:rPr>
              <a:t>uôi</a:t>
            </a:r>
          </a:p>
        </p:txBody>
      </p:sp>
      <p:sp>
        <p:nvSpPr>
          <p:cNvPr id="75824" name="Rectangle 48">
            <a:extLst>
              <a:ext uri="{FF2B5EF4-FFF2-40B4-BE49-F238E27FC236}">
                <a16:creationId xmlns:a16="http://schemas.microsoft.com/office/drawing/2014/main" id="{DE29AE38-5911-49CD-9E60-B3A3E09E9BC7}"/>
              </a:ext>
            </a:extLst>
          </p:cNvPr>
          <p:cNvSpPr>
            <a:spLocks noChangeArrowheads="1"/>
          </p:cNvSpPr>
          <p:nvPr/>
        </p:nvSpPr>
        <p:spPr bwMode="auto">
          <a:xfrm>
            <a:off x="8534400" y="2971800"/>
            <a:ext cx="793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3600" b="1">
                <a:solidFill>
                  <a:srgbClr val="FF0000"/>
                </a:solidFill>
                <a:latin typeface="Times New Roman" panose="02020603050405020304" pitchFamily="18" charset="0"/>
              </a:rPr>
              <a:t>uôi</a:t>
            </a:r>
          </a:p>
        </p:txBody>
      </p:sp>
      <p:sp>
        <p:nvSpPr>
          <p:cNvPr id="75825" name="Rectangle 49">
            <a:extLst>
              <a:ext uri="{FF2B5EF4-FFF2-40B4-BE49-F238E27FC236}">
                <a16:creationId xmlns:a16="http://schemas.microsoft.com/office/drawing/2014/main" id="{10C8246F-BE67-4E4F-86A5-65187E88C489}"/>
              </a:ext>
            </a:extLst>
          </p:cNvPr>
          <p:cNvSpPr>
            <a:spLocks noChangeArrowheads="1"/>
          </p:cNvSpPr>
          <p:nvPr/>
        </p:nvSpPr>
        <p:spPr bwMode="auto">
          <a:xfrm>
            <a:off x="7086600" y="2895600"/>
            <a:ext cx="565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3600" b="1">
                <a:solidFill>
                  <a:srgbClr val="FF0000"/>
                </a:solidFill>
                <a:latin typeface="Times New Roman" panose="02020603050405020304" pitchFamily="18" charset="0"/>
              </a:rPr>
              <a:t>ui</a:t>
            </a:r>
          </a:p>
        </p:txBody>
      </p:sp>
      <p:sp>
        <p:nvSpPr>
          <p:cNvPr id="75826" name="Rectangle 50">
            <a:extLst>
              <a:ext uri="{FF2B5EF4-FFF2-40B4-BE49-F238E27FC236}">
                <a16:creationId xmlns:a16="http://schemas.microsoft.com/office/drawing/2014/main" id="{C210ABAB-CDD1-434D-8582-453B833632C7}"/>
              </a:ext>
            </a:extLst>
          </p:cNvPr>
          <p:cNvSpPr>
            <a:spLocks noChangeArrowheads="1"/>
          </p:cNvSpPr>
          <p:nvPr/>
        </p:nvSpPr>
        <p:spPr bwMode="auto">
          <a:xfrm>
            <a:off x="7054850" y="2940050"/>
            <a:ext cx="565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3600" b="1">
                <a:solidFill>
                  <a:srgbClr val="FF0000"/>
                </a:solidFill>
                <a:latin typeface="Times New Roman" panose="02020603050405020304" pitchFamily="18" charset="0"/>
              </a:rPr>
              <a:t>ui</a:t>
            </a:r>
          </a:p>
        </p:txBody>
      </p:sp>
      <p:sp>
        <p:nvSpPr>
          <p:cNvPr id="75827" name="Rectangle 51">
            <a:extLst>
              <a:ext uri="{FF2B5EF4-FFF2-40B4-BE49-F238E27FC236}">
                <a16:creationId xmlns:a16="http://schemas.microsoft.com/office/drawing/2014/main" id="{508F349B-990C-412E-B6F5-A13F22DC6250}"/>
              </a:ext>
            </a:extLst>
          </p:cNvPr>
          <p:cNvSpPr>
            <a:spLocks noChangeArrowheads="1"/>
          </p:cNvSpPr>
          <p:nvPr/>
        </p:nvSpPr>
        <p:spPr bwMode="auto">
          <a:xfrm>
            <a:off x="8458200" y="2971800"/>
            <a:ext cx="793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3600" b="1">
                <a:solidFill>
                  <a:srgbClr val="FF0000"/>
                </a:solidFill>
                <a:latin typeface="Times New Roman" panose="02020603050405020304" pitchFamily="18" charset="0"/>
              </a:rPr>
              <a:t>uôi</a:t>
            </a:r>
          </a:p>
        </p:txBody>
      </p:sp>
      <p:sp>
        <p:nvSpPr>
          <p:cNvPr id="75828" name="Rectangle 52">
            <a:extLst>
              <a:ext uri="{FF2B5EF4-FFF2-40B4-BE49-F238E27FC236}">
                <a16:creationId xmlns:a16="http://schemas.microsoft.com/office/drawing/2014/main" id="{28202EA9-0E4A-4DDA-9C1A-2D75C7C8C74B}"/>
              </a:ext>
            </a:extLst>
          </p:cNvPr>
          <p:cNvSpPr>
            <a:spLocks noChangeArrowheads="1"/>
          </p:cNvSpPr>
          <p:nvPr/>
        </p:nvSpPr>
        <p:spPr bwMode="auto">
          <a:xfrm>
            <a:off x="8458200" y="2895600"/>
            <a:ext cx="793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3600" b="1">
                <a:solidFill>
                  <a:srgbClr val="FF0000"/>
                </a:solidFill>
                <a:latin typeface="Times New Roman" panose="02020603050405020304" pitchFamily="18" charset="0"/>
              </a:rPr>
              <a:t>uôi</a:t>
            </a:r>
          </a:p>
        </p:txBody>
      </p:sp>
      <p:sp>
        <p:nvSpPr>
          <p:cNvPr id="75829" name="Rectangle 53">
            <a:extLst>
              <a:ext uri="{FF2B5EF4-FFF2-40B4-BE49-F238E27FC236}">
                <a16:creationId xmlns:a16="http://schemas.microsoft.com/office/drawing/2014/main" id="{B5DF916C-DB7B-4C22-A2CA-96690AB986B6}"/>
              </a:ext>
            </a:extLst>
          </p:cNvPr>
          <p:cNvSpPr>
            <a:spLocks noChangeArrowheads="1"/>
          </p:cNvSpPr>
          <p:nvPr/>
        </p:nvSpPr>
        <p:spPr bwMode="auto">
          <a:xfrm>
            <a:off x="7054850" y="2895600"/>
            <a:ext cx="565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3600" b="1">
                <a:solidFill>
                  <a:srgbClr val="FF0000"/>
                </a:solidFill>
                <a:latin typeface="Times New Roman" panose="02020603050405020304" pitchFamily="18" charset="0"/>
              </a:rPr>
              <a:t>ui</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5820"/>
                                        </p:tgtEl>
                                        <p:attrNameLst>
                                          <p:attrName>style.visibility</p:attrName>
                                        </p:attrNameLst>
                                      </p:cBhvr>
                                      <p:to>
                                        <p:strVal val="visible"/>
                                      </p:to>
                                    </p:set>
                                    <p:animEffect transition="in" filter="box(in)">
                                      <p:cBhvr>
                                        <p:cTn id="7" dur="200"/>
                                        <p:tgtEl>
                                          <p:spTgt spid="758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75784"/>
                                        </p:tgtEl>
                                        <p:attrNameLst>
                                          <p:attrName>style.visibility</p:attrName>
                                        </p:attrNameLst>
                                      </p:cBhvr>
                                      <p:to>
                                        <p:strVal val="visible"/>
                                      </p:to>
                                    </p:set>
                                    <p:animEffect transition="in" filter="diamond(out)">
                                      <p:cBhvr>
                                        <p:cTn id="12" dur="500"/>
                                        <p:tgtEl>
                                          <p:spTgt spid="7578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5786"/>
                                        </p:tgtEl>
                                        <p:attrNameLst>
                                          <p:attrName>style.visibility</p:attrName>
                                        </p:attrNameLst>
                                      </p:cBhvr>
                                      <p:to>
                                        <p:strVal val="visible"/>
                                      </p:to>
                                    </p:set>
                                    <p:animEffect transition="in" filter="blinds(horizontal)">
                                      <p:cBhvr>
                                        <p:cTn id="15" dur="500"/>
                                        <p:tgtEl>
                                          <p:spTgt spid="7578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5787"/>
                                        </p:tgtEl>
                                        <p:attrNameLst>
                                          <p:attrName>style.visibility</p:attrName>
                                        </p:attrNameLst>
                                      </p:cBhvr>
                                      <p:to>
                                        <p:strVal val="visible"/>
                                      </p:to>
                                    </p:set>
                                    <p:animEffect transition="in" filter="blinds(horizontal)">
                                      <p:cBhvr>
                                        <p:cTn id="18" dur="500"/>
                                        <p:tgtEl>
                                          <p:spTgt spid="75787"/>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75788"/>
                                        </p:tgtEl>
                                        <p:attrNameLst>
                                          <p:attrName>style.visibility</p:attrName>
                                        </p:attrNameLst>
                                      </p:cBhvr>
                                      <p:to>
                                        <p:strVal val="visible"/>
                                      </p:to>
                                    </p:set>
                                    <p:animEffect transition="in" filter="blinds(horizontal)">
                                      <p:cBhvr>
                                        <p:cTn id="21" dur="500"/>
                                        <p:tgtEl>
                                          <p:spTgt spid="75788"/>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75789"/>
                                        </p:tgtEl>
                                        <p:attrNameLst>
                                          <p:attrName>style.visibility</p:attrName>
                                        </p:attrNameLst>
                                      </p:cBhvr>
                                      <p:to>
                                        <p:strVal val="visible"/>
                                      </p:to>
                                    </p:set>
                                    <p:animEffect transition="in" filter="blinds(horizontal)">
                                      <p:cBhvr>
                                        <p:cTn id="24" dur="500"/>
                                        <p:tgtEl>
                                          <p:spTgt spid="75789"/>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75811"/>
                                        </p:tgtEl>
                                        <p:attrNameLst>
                                          <p:attrName>style.visibility</p:attrName>
                                        </p:attrNameLst>
                                      </p:cBhvr>
                                      <p:to>
                                        <p:strVal val="visible"/>
                                      </p:to>
                                    </p:set>
                                    <p:animEffect transition="in" filter="blinds(horizontal)">
                                      <p:cBhvr>
                                        <p:cTn id="27" dur="500"/>
                                        <p:tgtEl>
                                          <p:spTgt spid="75811"/>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75808"/>
                                        </p:tgtEl>
                                        <p:attrNameLst>
                                          <p:attrName>style.visibility</p:attrName>
                                        </p:attrNameLst>
                                      </p:cBhvr>
                                      <p:to>
                                        <p:strVal val="visible"/>
                                      </p:to>
                                    </p:set>
                                    <p:animEffect transition="in" filter="blinds(horizontal)">
                                      <p:cBhvr>
                                        <p:cTn id="30" dur="500"/>
                                        <p:tgtEl>
                                          <p:spTgt spid="75808"/>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75790"/>
                                        </p:tgtEl>
                                        <p:attrNameLst>
                                          <p:attrName>style.visibility</p:attrName>
                                        </p:attrNameLst>
                                      </p:cBhvr>
                                      <p:to>
                                        <p:strVal val="visible"/>
                                      </p:to>
                                    </p:set>
                                    <p:animEffect transition="in" filter="blinds(horizontal)">
                                      <p:cBhvr>
                                        <p:cTn id="33" dur="500"/>
                                        <p:tgtEl>
                                          <p:spTgt spid="75790"/>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75791"/>
                                        </p:tgtEl>
                                        <p:attrNameLst>
                                          <p:attrName>style.visibility</p:attrName>
                                        </p:attrNameLst>
                                      </p:cBhvr>
                                      <p:to>
                                        <p:strVal val="visible"/>
                                      </p:to>
                                    </p:set>
                                    <p:animEffect transition="in" filter="blinds(horizontal)">
                                      <p:cBhvr>
                                        <p:cTn id="36" dur="500"/>
                                        <p:tgtEl>
                                          <p:spTgt spid="7579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32" fill="hold" nodeType="clickEffect">
                                  <p:stCondLst>
                                    <p:cond delay="0"/>
                                  </p:stCondLst>
                                  <p:childTnLst>
                                    <p:set>
                                      <p:cBhvr>
                                        <p:cTn id="40" dur="1" fill="hold">
                                          <p:stCondLst>
                                            <p:cond delay="0"/>
                                          </p:stCondLst>
                                        </p:cTn>
                                        <p:tgtEl>
                                          <p:spTgt spid="75785"/>
                                        </p:tgtEl>
                                        <p:attrNameLst>
                                          <p:attrName>style.visibility</p:attrName>
                                        </p:attrNameLst>
                                      </p:cBhvr>
                                      <p:to>
                                        <p:strVal val="visible"/>
                                      </p:to>
                                    </p:set>
                                    <p:animEffect transition="in" filter="box(out)">
                                      <p:cBhvr>
                                        <p:cTn id="41" dur="500"/>
                                        <p:tgtEl>
                                          <p:spTgt spid="7578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75818"/>
                                        </p:tgtEl>
                                        <p:attrNameLst>
                                          <p:attrName>style.visibility</p:attrName>
                                        </p:attrNameLst>
                                      </p:cBhvr>
                                      <p:to>
                                        <p:strVal val="visible"/>
                                      </p:to>
                                    </p:set>
                                    <p:animEffect transition="in" filter="dissolve">
                                      <p:cBhvr>
                                        <p:cTn id="46" dur="500"/>
                                        <p:tgtEl>
                                          <p:spTgt spid="75818"/>
                                        </p:tgtEl>
                                      </p:cBhvr>
                                    </p:animEffect>
                                  </p:childTnLst>
                                </p:cTn>
                              </p:par>
                            </p:childTnLst>
                          </p:cTn>
                        </p:par>
                        <p:par>
                          <p:cTn id="47" fill="hold" nodeType="afterGroup">
                            <p:stCondLst>
                              <p:cond delay="500"/>
                            </p:stCondLst>
                            <p:childTnLst>
                              <p:par>
                                <p:cTn id="48" presetID="42" presetClass="path" presetSubtype="0" accel="50000" decel="50000" fill="hold" grpId="1" nodeType="afterEffect">
                                  <p:stCondLst>
                                    <p:cond delay="0"/>
                                  </p:stCondLst>
                                  <p:childTnLst>
                                    <p:animMotion origin="layout" path="M 0.02848 -0.00231 L -0.36423 0.11111 " pathEditMode="relative" rAng="0" ptsTypes="AA">
                                      <p:cBhvr>
                                        <p:cTn id="49" dur="300" fill="hold"/>
                                        <p:tgtEl>
                                          <p:spTgt spid="75818"/>
                                        </p:tgtEl>
                                        <p:attrNameLst>
                                          <p:attrName>ppt_x</p:attrName>
                                          <p:attrName>ppt_y</p:attrName>
                                        </p:attrNameLst>
                                      </p:cBhvr>
                                      <p:rCtr x="-19635" y="5671"/>
                                    </p:animMotion>
                                  </p:childTnLst>
                                </p:cTn>
                              </p:par>
                            </p:childTnLst>
                          </p:cTn>
                        </p:par>
                      </p:childTnLst>
                    </p:cTn>
                  </p:par>
                  <p:par>
                    <p:cTn id="50" fill="hold" nodeType="clickPar">
                      <p:stCondLst>
                        <p:cond delay="indefinite"/>
                      </p:stCondLst>
                      <p:childTnLst>
                        <p:par>
                          <p:cTn id="51" fill="hold" nodeType="withGroup">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75822"/>
                                        </p:tgtEl>
                                        <p:attrNameLst>
                                          <p:attrName>style.visibility</p:attrName>
                                        </p:attrNameLst>
                                      </p:cBhvr>
                                      <p:to>
                                        <p:strVal val="visible"/>
                                      </p:to>
                                    </p:set>
                                    <p:animEffect transition="in" filter="dissolve">
                                      <p:cBhvr>
                                        <p:cTn id="54" dur="500"/>
                                        <p:tgtEl>
                                          <p:spTgt spid="75822"/>
                                        </p:tgtEl>
                                      </p:cBhvr>
                                    </p:animEffect>
                                  </p:childTnLst>
                                </p:cTn>
                              </p:par>
                            </p:childTnLst>
                          </p:cTn>
                        </p:par>
                        <p:par>
                          <p:cTn id="55" fill="hold" nodeType="afterGroup">
                            <p:stCondLst>
                              <p:cond delay="500"/>
                            </p:stCondLst>
                            <p:childTnLst>
                              <p:par>
                                <p:cTn id="56" presetID="42" presetClass="path" presetSubtype="0" accel="50000" decel="50000" fill="hold" grpId="1" nodeType="afterEffect">
                                  <p:stCondLst>
                                    <p:cond delay="0"/>
                                  </p:stCondLst>
                                  <p:childTnLst>
                                    <p:animMotion origin="layout" path="M 3.88889E-6 1.52636E-6 L -0.18507 0.10869 " pathEditMode="relative" rAng="0" ptsTypes="AA">
                                      <p:cBhvr>
                                        <p:cTn id="57" dur="300" fill="hold"/>
                                        <p:tgtEl>
                                          <p:spTgt spid="75822"/>
                                        </p:tgtEl>
                                        <p:attrNameLst>
                                          <p:attrName>ppt_x</p:attrName>
                                          <p:attrName>ppt_y</p:attrName>
                                        </p:attrNameLst>
                                      </p:cBhvr>
                                      <p:rCtr x="-9253" y="5435"/>
                                    </p:animMotion>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75824"/>
                                        </p:tgtEl>
                                        <p:attrNameLst>
                                          <p:attrName>style.visibility</p:attrName>
                                        </p:attrNameLst>
                                      </p:cBhvr>
                                      <p:to>
                                        <p:strVal val="visible"/>
                                      </p:to>
                                    </p:set>
                                    <p:animEffect transition="in" filter="dissolve">
                                      <p:cBhvr>
                                        <p:cTn id="62" dur="500"/>
                                        <p:tgtEl>
                                          <p:spTgt spid="75824"/>
                                        </p:tgtEl>
                                      </p:cBhvr>
                                    </p:animEffect>
                                  </p:childTnLst>
                                </p:cTn>
                              </p:par>
                            </p:childTnLst>
                          </p:cTn>
                        </p:par>
                        <p:par>
                          <p:cTn id="63" fill="hold" nodeType="afterGroup">
                            <p:stCondLst>
                              <p:cond delay="500"/>
                            </p:stCondLst>
                            <p:childTnLst>
                              <p:par>
                                <p:cTn id="64" presetID="42" presetClass="path" presetSubtype="0" accel="50000" decel="50000" fill="hold" grpId="1" nodeType="afterEffect">
                                  <p:stCondLst>
                                    <p:cond delay="0"/>
                                  </p:stCondLst>
                                  <p:childTnLst>
                                    <p:animMotion origin="layout" path="M 5.55556E-7 -0.00231 L -0.4625 0.2176 " pathEditMode="relative" rAng="0" ptsTypes="AA">
                                      <p:cBhvr>
                                        <p:cTn id="65" dur="200" fill="hold"/>
                                        <p:tgtEl>
                                          <p:spTgt spid="75824"/>
                                        </p:tgtEl>
                                        <p:attrNameLst>
                                          <p:attrName>ppt_x</p:attrName>
                                          <p:attrName>ppt_y</p:attrName>
                                        </p:attrNameLst>
                                      </p:cBhvr>
                                      <p:rCtr x="-23125" y="10995"/>
                                    </p:animMotion>
                                  </p:childTnLst>
                                </p:cTn>
                              </p:par>
                            </p:childTnLst>
                          </p:cTn>
                        </p:par>
                      </p:childTnLst>
                    </p:cTn>
                  </p:par>
                  <p:par>
                    <p:cTn id="66" fill="hold" nodeType="clickPar">
                      <p:stCondLst>
                        <p:cond delay="indefinite"/>
                      </p:stCondLst>
                      <p:childTnLst>
                        <p:par>
                          <p:cTn id="67" fill="hold" nodeType="withGroup">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75825"/>
                                        </p:tgtEl>
                                        <p:attrNameLst>
                                          <p:attrName>style.visibility</p:attrName>
                                        </p:attrNameLst>
                                      </p:cBhvr>
                                      <p:to>
                                        <p:strVal val="visible"/>
                                      </p:to>
                                    </p:set>
                                    <p:animEffect transition="in" filter="dissolve">
                                      <p:cBhvr>
                                        <p:cTn id="70" dur="500"/>
                                        <p:tgtEl>
                                          <p:spTgt spid="75825"/>
                                        </p:tgtEl>
                                      </p:cBhvr>
                                    </p:animEffect>
                                  </p:childTnLst>
                                </p:cTn>
                              </p:par>
                            </p:childTnLst>
                          </p:cTn>
                        </p:par>
                        <p:par>
                          <p:cTn id="71" fill="hold" nodeType="afterGroup">
                            <p:stCondLst>
                              <p:cond delay="500"/>
                            </p:stCondLst>
                            <p:childTnLst>
                              <p:par>
                                <p:cTn id="72" presetID="42" presetClass="path" presetSubtype="0" accel="50000" decel="50000" fill="hold" grpId="1" nodeType="afterEffect">
                                  <p:stCondLst>
                                    <p:cond delay="0"/>
                                  </p:stCondLst>
                                  <p:childTnLst>
                                    <p:animMotion origin="layout" path="M 3.88889E-6 2.35893E-6 L -0.13924 0.2308 " pathEditMode="relative" rAng="0" ptsTypes="AA">
                                      <p:cBhvr>
                                        <p:cTn id="73" dur="1000" fill="hold"/>
                                        <p:tgtEl>
                                          <p:spTgt spid="75825"/>
                                        </p:tgtEl>
                                        <p:attrNameLst>
                                          <p:attrName>ppt_x</p:attrName>
                                          <p:attrName>ppt_y</p:attrName>
                                        </p:attrNameLst>
                                      </p:cBhvr>
                                      <p:rCtr x="-6962" y="11540"/>
                                    </p:animMotion>
                                  </p:childTnLst>
                                </p:cTn>
                              </p:par>
                            </p:childTnLst>
                          </p:cTn>
                        </p:par>
                      </p:childTnLst>
                    </p:cTn>
                  </p:par>
                  <p:par>
                    <p:cTn id="74" fill="hold" nodeType="clickPar">
                      <p:stCondLst>
                        <p:cond delay="indefinite"/>
                      </p:stCondLst>
                      <p:childTnLst>
                        <p:par>
                          <p:cTn id="75" fill="hold" nodeType="withGroup">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75826"/>
                                        </p:tgtEl>
                                        <p:attrNameLst>
                                          <p:attrName>style.visibility</p:attrName>
                                        </p:attrNameLst>
                                      </p:cBhvr>
                                      <p:to>
                                        <p:strVal val="visible"/>
                                      </p:to>
                                    </p:set>
                                    <p:animEffect transition="in" filter="dissolve">
                                      <p:cBhvr>
                                        <p:cTn id="78" dur="500"/>
                                        <p:tgtEl>
                                          <p:spTgt spid="75826"/>
                                        </p:tgtEl>
                                      </p:cBhvr>
                                    </p:animEffect>
                                  </p:childTnLst>
                                </p:cTn>
                              </p:par>
                            </p:childTnLst>
                          </p:cTn>
                        </p:par>
                        <p:par>
                          <p:cTn id="79" fill="hold" nodeType="afterGroup">
                            <p:stCondLst>
                              <p:cond delay="500"/>
                            </p:stCondLst>
                            <p:childTnLst>
                              <p:par>
                                <p:cTn id="80" presetID="42" presetClass="path" presetSubtype="0" accel="50000" decel="50000" fill="hold" grpId="1" nodeType="afterEffect">
                                  <p:stCondLst>
                                    <p:cond delay="0"/>
                                  </p:stCondLst>
                                  <p:childTnLst>
                                    <p:animMotion origin="layout" path="M -3.88889E-6 -0.00879 L -0.40243 0.32685 " pathEditMode="relative" rAng="0" ptsTypes="AA">
                                      <p:cBhvr>
                                        <p:cTn id="81" dur="1000" fill="hold"/>
                                        <p:tgtEl>
                                          <p:spTgt spid="75826"/>
                                        </p:tgtEl>
                                        <p:attrNameLst>
                                          <p:attrName>ppt_x</p:attrName>
                                          <p:attrName>ppt_y</p:attrName>
                                        </p:attrNameLst>
                                      </p:cBhvr>
                                      <p:rCtr x="-20122" y="16782"/>
                                    </p:animMotion>
                                  </p:childTnLst>
                                </p:cTn>
                              </p:par>
                            </p:childTnLst>
                          </p:cTn>
                        </p:par>
                      </p:childTnLst>
                    </p:cTn>
                  </p:par>
                  <p:par>
                    <p:cTn id="82" fill="hold" nodeType="clickPar">
                      <p:stCondLst>
                        <p:cond delay="indefinite"/>
                      </p:stCondLst>
                      <p:childTnLst>
                        <p:par>
                          <p:cTn id="83" fill="hold" nodeType="withGroup">
                            <p:stCondLst>
                              <p:cond delay="0"/>
                            </p:stCondLst>
                            <p:childTnLst>
                              <p:par>
                                <p:cTn id="84" presetID="9" presetClass="entr" presetSubtype="0" fill="hold" grpId="0" nodeType="clickEffect">
                                  <p:stCondLst>
                                    <p:cond delay="0"/>
                                  </p:stCondLst>
                                  <p:childTnLst>
                                    <p:set>
                                      <p:cBhvr>
                                        <p:cTn id="85" dur="1" fill="hold">
                                          <p:stCondLst>
                                            <p:cond delay="0"/>
                                          </p:stCondLst>
                                        </p:cTn>
                                        <p:tgtEl>
                                          <p:spTgt spid="75827"/>
                                        </p:tgtEl>
                                        <p:attrNameLst>
                                          <p:attrName>style.visibility</p:attrName>
                                        </p:attrNameLst>
                                      </p:cBhvr>
                                      <p:to>
                                        <p:strVal val="visible"/>
                                      </p:to>
                                    </p:set>
                                    <p:animEffect transition="in" filter="dissolve">
                                      <p:cBhvr>
                                        <p:cTn id="86" dur="500"/>
                                        <p:tgtEl>
                                          <p:spTgt spid="75827"/>
                                        </p:tgtEl>
                                      </p:cBhvr>
                                    </p:animEffect>
                                  </p:childTnLst>
                                </p:cTn>
                              </p:par>
                            </p:childTnLst>
                          </p:cTn>
                        </p:par>
                        <p:par>
                          <p:cTn id="87" fill="hold" nodeType="afterGroup">
                            <p:stCondLst>
                              <p:cond delay="500"/>
                            </p:stCondLst>
                            <p:childTnLst>
                              <p:par>
                                <p:cTn id="88" presetID="42" presetClass="path" presetSubtype="0" accel="50000" decel="50000" fill="hold" grpId="1" nodeType="afterEffect">
                                  <p:stCondLst>
                                    <p:cond delay="0"/>
                                  </p:stCondLst>
                                  <p:childTnLst>
                                    <p:animMotion origin="layout" path="M -0.00834 0.01111 L -0.30174 0.33102 " pathEditMode="relative" rAng="0" ptsTypes="AA">
                                      <p:cBhvr>
                                        <p:cTn id="89" dur="1000" fill="hold"/>
                                        <p:tgtEl>
                                          <p:spTgt spid="75827"/>
                                        </p:tgtEl>
                                        <p:attrNameLst>
                                          <p:attrName>ppt_x</p:attrName>
                                          <p:attrName>ppt_y</p:attrName>
                                        </p:attrNameLst>
                                      </p:cBhvr>
                                      <p:rCtr x="-14670" y="15995"/>
                                    </p:animMotion>
                                  </p:childTnLst>
                                </p:cTn>
                              </p:par>
                            </p:childTnLst>
                          </p:cTn>
                        </p:par>
                      </p:childTnLst>
                    </p:cTn>
                  </p:par>
                  <p:par>
                    <p:cTn id="90" fill="hold" nodeType="clickPar">
                      <p:stCondLst>
                        <p:cond delay="indefinite"/>
                      </p:stCondLst>
                      <p:childTnLst>
                        <p:par>
                          <p:cTn id="91" fill="hold" nodeType="withGroup">
                            <p:stCondLst>
                              <p:cond delay="0"/>
                            </p:stCondLst>
                            <p:childTnLst>
                              <p:par>
                                <p:cTn id="92" presetID="9" presetClass="entr" presetSubtype="0" fill="hold" grpId="0" nodeType="clickEffect">
                                  <p:stCondLst>
                                    <p:cond delay="0"/>
                                  </p:stCondLst>
                                  <p:childTnLst>
                                    <p:set>
                                      <p:cBhvr>
                                        <p:cTn id="93" dur="1" fill="hold">
                                          <p:stCondLst>
                                            <p:cond delay="0"/>
                                          </p:stCondLst>
                                        </p:cTn>
                                        <p:tgtEl>
                                          <p:spTgt spid="75828"/>
                                        </p:tgtEl>
                                        <p:attrNameLst>
                                          <p:attrName>style.visibility</p:attrName>
                                        </p:attrNameLst>
                                      </p:cBhvr>
                                      <p:to>
                                        <p:strVal val="visible"/>
                                      </p:to>
                                    </p:set>
                                    <p:animEffect transition="in" filter="dissolve">
                                      <p:cBhvr>
                                        <p:cTn id="94" dur="500"/>
                                        <p:tgtEl>
                                          <p:spTgt spid="75828"/>
                                        </p:tgtEl>
                                      </p:cBhvr>
                                    </p:animEffect>
                                  </p:childTnLst>
                                </p:cTn>
                              </p:par>
                            </p:childTnLst>
                          </p:cTn>
                        </p:par>
                        <p:par>
                          <p:cTn id="95" fill="hold" nodeType="afterGroup">
                            <p:stCondLst>
                              <p:cond delay="500"/>
                            </p:stCondLst>
                            <p:childTnLst>
                              <p:par>
                                <p:cTn id="96" presetID="42" presetClass="path" presetSubtype="0" accel="50000" decel="50000" fill="hold" grpId="1" nodeType="afterEffect">
                                  <p:stCondLst>
                                    <p:cond delay="0"/>
                                  </p:stCondLst>
                                  <p:childTnLst>
                                    <p:animMotion origin="layout" path="M 3.88889E-6 2.35893E-6 L -0.56007 0.44172 " pathEditMode="relative" rAng="0" ptsTypes="AA">
                                      <p:cBhvr>
                                        <p:cTn id="97" dur="1000" fill="hold"/>
                                        <p:tgtEl>
                                          <p:spTgt spid="75828"/>
                                        </p:tgtEl>
                                        <p:attrNameLst>
                                          <p:attrName>ppt_x</p:attrName>
                                          <p:attrName>ppt_y</p:attrName>
                                        </p:attrNameLst>
                                      </p:cBhvr>
                                      <p:rCtr x="-28003" y="22086"/>
                                    </p:animMotion>
                                  </p:childTnLst>
                                </p:cTn>
                              </p:par>
                            </p:childTnLst>
                          </p:cTn>
                        </p:par>
                      </p:childTnLst>
                    </p:cTn>
                  </p:par>
                  <p:par>
                    <p:cTn id="98" fill="hold" nodeType="clickPar">
                      <p:stCondLst>
                        <p:cond delay="indefinite"/>
                      </p:stCondLst>
                      <p:childTnLst>
                        <p:par>
                          <p:cTn id="99" fill="hold" nodeType="withGroup">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75829"/>
                                        </p:tgtEl>
                                        <p:attrNameLst>
                                          <p:attrName>style.visibility</p:attrName>
                                        </p:attrNameLst>
                                      </p:cBhvr>
                                      <p:to>
                                        <p:strVal val="visible"/>
                                      </p:to>
                                    </p:set>
                                    <p:animEffect transition="in" filter="dissolve">
                                      <p:cBhvr>
                                        <p:cTn id="102" dur="500"/>
                                        <p:tgtEl>
                                          <p:spTgt spid="75829"/>
                                        </p:tgtEl>
                                      </p:cBhvr>
                                    </p:animEffect>
                                  </p:childTnLst>
                                </p:cTn>
                              </p:par>
                            </p:childTnLst>
                          </p:cTn>
                        </p:par>
                        <p:par>
                          <p:cTn id="103" fill="hold" nodeType="afterGroup">
                            <p:stCondLst>
                              <p:cond delay="500"/>
                            </p:stCondLst>
                            <p:childTnLst>
                              <p:par>
                                <p:cTn id="104" presetID="42" presetClass="path" presetSubtype="0" accel="50000" decel="50000" fill="hold" grpId="1" nodeType="afterEffect">
                                  <p:stCondLst>
                                    <p:cond delay="0"/>
                                  </p:stCondLst>
                                  <p:childTnLst>
                                    <p:animMotion origin="layout" path="M -3.88889E-6 2.35893E-6 L -0.14409 0.44172 " pathEditMode="relative" rAng="0" ptsTypes="AA">
                                      <p:cBhvr>
                                        <p:cTn id="105" dur="500" fill="hold"/>
                                        <p:tgtEl>
                                          <p:spTgt spid="75829"/>
                                        </p:tgtEl>
                                        <p:attrNameLst>
                                          <p:attrName>ppt_x</p:attrName>
                                          <p:attrName>ppt_y</p:attrName>
                                        </p:attrNameLst>
                                      </p:cBhvr>
                                      <p:rCtr x="-7205" y="220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4" grpId="0"/>
      <p:bldP spid="75786" grpId="0"/>
      <p:bldP spid="75787" grpId="0"/>
      <p:bldP spid="75788" grpId="0"/>
      <p:bldP spid="75789" grpId="0"/>
      <p:bldP spid="75790" grpId="0"/>
      <p:bldP spid="75791" grpId="0"/>
      <p:bldP spid="75808" grpId="0"/>
      <p:bldP spid="75811" grpId="0"/>
      <p:bldP spid="75818" grpId="0"/>
      <p:bldP spid="75818" grpId="1"/>
      <p:bldP spid="75820" grpId="0"/>
      <p:bldP spid="75822" grpId="0"/>
      <p:bldP spid="75822" grpId="1"/>
      <p:bldP spid="75824" grpId="0"/>
      <p:bldP spid="75824" grpId="1"/>
      <p:bldP spid="75825" grpId="0"/>
      <p:bldP spid="75825" grpId="1"/>
      <p:bldP spid="75826" grpId="0"/>
      <p:bldP spid="75826" grpId="1"/>
      <p:bldP spid="75827" grpId="0"/>
      <p:bldP spid="75827" grpId="1"/>
      <p:bldP spid="75828" grpId="0"/>
      <p:bldP spid="75828" grpId="1"/>
      <p:bldP spid="75829" grpId="0"/>
      <p:bldP spid="75829" grpId="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7828" name="AutoShape 4">
            <a:extLst>
              <a:ext uri="{FF2B5EF4-FFF2-40B4-BE49-F238E27FC236}">
                <a16:creationId xmlns:a16="http://schemas.microsoft.com/office/drawing/2014/main" id="{27E4C5AF-1A04-44CB-A243-16E18386A920}"/>
              </a:ext>
            </a:extLst>
          </p:cNvPr>
          <p:cNvSpPr>
            <a:spLocks noChangeArrowheads="1"/>
          </p:cNvSpPr>
          <p:nvPr/>
        </p:nvSpPr>
        <p:spPr bwMode="auto">
          <a:xfrm>
            <a:off x="1752600" y="1676400"/>
            <a:ext cx="7924800" cy="4191000"/>
          </a:xfrm>
          <a:prstGeom prst="roundRect">
            <a:avLst>
              <a:gd name="adj" fmla="val 16667"/>
            </a:avLst>
          </a:prstGeom>
          <a:noFill/>
          <a:ln>
            <a:noFill/>
          </a:ln>
          <a:effectLst/>
          <a:extLst>
            <a:ext uri="{909E8E84-426E-40DD-AFC4-6F175D3DCCD1}">
              <a14:hiddenFill xmlns:a14="http://schemas.microsoft.com/office/drawing/2010/main">
                <a:solidFill>
                  <a:srgbClr val="C2F4FE"/>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800" b="1">
                <a:solidFill>
                  <a:prstClr val="black"/>
                </a:solidFill>
                <a:latin typeface="Times New Roman" panose="02020603050405020304" pitchFamily="18" charset="0"/>
              </a:rPr>
              <a:t>3 b. Tìm các từ chứa tiếng có vần </a:t>
            </a:r>
            <a:r>
              <a:rPr lang="en-US" altLang="en-US" sz="2800" b="1">
                <a:solidFill>
                  <a:srgbClr val="FF0000"/>
                </a:solidFill>
                <a:latin typeface="Times New Roman" panose="02020603050405020304" pitchFamily="18" charset="0"/>
              </a:rPr>
              <a:t>âc</a:t>
            </a:r>
            <a:r>
              <a:rPr lang="en-US" altLang="en-US" sz="2800" b="1">
                <a:solidFill>
                  <a:prstClr val="black"/>
                </a:solidFill>
                <a:latin typeface="Times New Roman" panose="02020603050405020304" pitchFamily="18" charset="0"/>
              </a:rPr>
              <a:t> hay </a:t>
            </a:r>
            <a:r>
              <a:rPr lang="en-US" altLang="en-US" sz="2800" b="1">
                <a:solidFill>
                  <a:srgbClr val="FF0000"/>
                </a:solidFill>
                <a:latin typeface="Times New Roman" panose="02020603050405020304" pitchFamily="18" charset="0"/>
              </a:rPr>
              <a:t>ât</a:t>
            </a:r>
          </a:p>
          <a:p>
            <a:pPr eaLnBrk="1" fontAlgn="base" hangingPunct="1">
              <a:spcBef>
                <a:spcPct val="0"/>
              </a:spcBef>
              <a:spcAft>
                <a:spcPct val="0"/>
              </a:spcAft>
            </a:pPr>
            <a:endParaRPr lang="en-US" altLang="en-US" sz="3200" b="1">
              <a:solidFill>
                <a:srgbClr val="FF0000"/>
              </a:solidFill>
              <a:latin typeface="Times New Roman" panose="02020603050405020304" pitchFamily="18" charset="0"/>
            </a:endParaRPr>
          </a:p>
          <a:p>
            <a:pPr eaLnBrk="1" fontAlgn="base" hangingPunct="1">
              <a:spcBef>
                <a:spcPct val="0"/>
              </a:spcBef>
              <a:spcAft>
                <a:spcPct val="0"/>
              </a:spcAft>
            </a:pPr>
            <a:endParaRPr lang="en-US" altLang="en-US" sz="3200" b="1">
              <a:solidFill>
                <a:srgbClr val="FF0000"/>
              </a:solidFill>
              <a:latin typeface="Times New Roman" panose="02020603050405020304" pitchFamily="18" charset="0"/>
            </a:endParaRPr>
          </a:p>
          <a:p>
            <a:pPr eaLnBrk="1" fontAlgn="base" hangingPunct="1">
              <a:spcBef>
                <a:spcPct val="0"/>
              </a:spcBef>
              <a:spcAft>
                <a:spcPct val="0"/>
              </a:spcAft>
            </a:pPr>
            <a:endParaRPr lang="en-US" altLang="en-US" sz="2800" b="1">
              <a:solidFill>
                <a:srgbClr val="FF0000"/>
              </a:solidFill>
            </a:endParaRPr>
          </a:p>
          <a:p>
            <a:pPr eaLnBrk="1" fontAlgn="base" hangingPunct="1">
              <a:spcBef>
                <a:spcPct val="0"/>
              </a:spcBef>
              <a:spcAft>
                <a:spcPct val="0"/>
              </a:spcAft>
            </a:pPr>
            <a:endParaRPr lang="en-US" altLang="en-US" sz="2800" b="1">
              <a:solidFill>
                <a:srgbClr val="FF0000"/>
              </a:solidFill>
            </a:endParaRPr>
          </a:p>
          <a:p>
            <a:pPr eaLnBrk="1" fontAlgn="base" hangingPunct="1">
              <a:spcBef>
                <a:spcPct val="0"/>
              </a:spcBef>
              <a:spcAft>
                <a:spcPct val="0"/>
              </a:spcAft>
            </a:pPr>
            <a:endParaRPr lang="en-US" altLang="en-US" sz="2800" b="1">
              <a:solidFill>
                <a:srgbClr val="FF0000"/>
              </a:solidFill>
            </a:endParaRPr>
          </a:p>
          <a:p>
            <a:pPr eaLnBrk="1" fontAlgn="base" hangingPunct="1">
              <a:spcBef>
                <a:spcPct val="0"/>
              </a:spcBef>
              <a:spcAft>
                <a:spcPct val="0"/>
              </a:spcAft>
            </a:pPr>
            <a:endParaRPr lang="en-US" altLang="en-US" sz="1200" b="1">
              <a:solidFill>
                <a:srgbClr val="FF0000"/>
              </a:solidFill>
            </a:endParaRPr>
          </a:p>
          <a:p>
            <a:pPr eaLnBrk="1" fontAlgn="base" hangingPunct="1">
              <a:spcBef>
                <a:spcPct val="0"/>
              </a:spcBef>
              <a:spcAft>
                <a:spcPct val="0"/>
              </a:spcAft>
            </a:pPr>
            <a:r>
              <a:rPr lang="en-US" altLang="en-US" sz="3600" b="1">
                <a:solidFill>
                  <a:srgbClr val="FF0000"/>
                </a:solidFill>
              </a:rPr>
              <a:t>       </a:t>
            </a:r>
            <a:endParaRPr lang="en-US" altLang="en-US" sz="3600" b="1">
              <a:solidFill>
                <a:prstClr val="black"/>
              </a:solidFill>
            </a:endParaRPr>
          </a:p>
        </p:txBody>
      </p:sp>
      <p:sp>
        <p:nvSpPr>
          <p:cNvPr id="77829" name="Line 5">
            <a:extLst>
              <a:ext uri="{FF2B5EF4-FFF2-40B4-BE49-F238E27FC236}">
                <a16:creationId xmlns:a16="http://schemas.microsoft.com/office/drawing/2014/main" id="{C0BF1DBC-0819-443E-A37F-23EB4CBBF703}"/>
              </a:ext>
            </a:extLst>
          </p:cNvPr>
          <p:cNvSpPr>
            <a:spLocks noChangeShapeType="1"/>
          </p:cNvSpPr>
          <p:nvPr/>
        </p:nvSpPr>
        <p:spPr bwMode="auto">
          <a:xfrm>
            <a:off x="2743200" y="2514600"/>
            <a:ext cx="5791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prstClr val="black"/>
              </a:solidFill>
              <a:latin typeface="Arial" panose="020B0604020202020204" pitchFamily="34" charset="0"/>
            </a:endParaRPr>
          </a:p>
        </p:txBody>
      </p:sp>
      <p:grpSp>
        <p:nvGrpSpPr>
          <p:cNvPr id="77843" name="Group 19">
            <a:extLst>
              <a:ext uri="{FF2B5EF4-FFF2-40B4-BE49-F238E27FC236}">
                <a16:creationId xmlns:a16="http://schemas.microsoft.com/office/drawing/2014/main" id="{EEDFB3B2-1882-4992-AF7F-C2B3C9EC5E12}"/>
              </a:ext>
            </a:extLst>
          </p:cNvPr>
          <p:cNvGrpSpPr>
            <a:grpSpLocks/>
          </p:cNvGrpSpPr>
          <p:nvPr/>
        </p:nvGrpSpPr>
        <p:grpSpPr bwMode="auto">
          <a:xfrm>
            <a:off x="2057400" y="3124200"/>
            <a:ext cx="7924800" cy="1143000"/>
            <a:chOff x="233" y="2587"/>
            <a:chExt cx="4992" cy="477"/>
          </a:xfrm>
        </p:grpSpPr>
        <p:sp>
          <p:nvSpPr>
            <p:cNvPr id="9236" name="AutoShape 20">
              <a:extLst>
                <a:ext uri="{FF2B5EF4-FFF2-40B4-BE49-F238E27FC236}">
                  <a16:creationId xmlns:a16="http://schemas.microsoft.com/office/drawing/2014/main" id="{950E1F48-44CB-43C3-BBAA-F6554DFB9FC9}"/>
                </a:ext>
              </a:extLst>
            </p:cNvPr>
            <p:cNvSpPr>
              <a:spLocks noChangeArrowheads="1"/>
            </p:cNvSpPr>
            <p:nvPr/>
          </p:nvSpPr>
          <p:spPr bwMode="gray">
            <a:xfrm>
              <a:off x="632" y="2588"/>
              <a:ext cx="4593" cy="446"/>
            </a:xfrm>
            <a:prstGeom prst="roundRect">
              <a:avLst>
                <a:gd name="adj" fmla="val 16667"/>
              </a:avLst>
            </a:prstGeom>
            <a:solidFill>
              <a:srgbClr val="FFCCFF"/>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prstClr val="black"/>
                </a:solidFill>
              </a:endParaRPr>
            </a:p>
          </p:txBody>
        </p:sp>
        <p:sp>
          <p:nvSpPr>
            <p:cNvPr id="9237" name="AutoShape 21">
              <a:extLst>
                <a:ext uri="{FF2B5EF4-FFF2-40B4-BE49-F238E27FC236}">
                  <a16:creationId xmlns:a16="http://schemas.microsoft.com/office/drawing/2014/main" id="{6154E6D6-3D38-4AA9-A5FB-7CA62062654D}"/>
                </a:ext>
              </a:extLst>
            </p:cNvPr>
            <p:cNvSpPr>
              <a:spLocks noChangeArrowheads="1"/>
            </p:cNvSpPr>
            <p:nvPr/>
          </p:nvSpPr>
          <p:spPr bwMode="gray">
            <a:xfrm>
              <a:off x="233" y="2587"/>
              <a:ext cx="718" cy="477"/>
            </a:xfrm>
            <a:prstGeom prst="diamond">
              <a:avLst/>
            </a:prstGeom>
            <a:solidFill>
              <a:srgbClr val="FFFF00"/>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sz="2800" b="1">
                <a:solidFill>
                  <a:prstClr val="black"/>
                </a:solidFill>
                <a:cs typeface="Arial" panose="020B0604020202020204" pitchFamily="34" charset="0"/>
              </a:endParaRPr>
            </a:p>
          </p:txBody>
        </p:sp>
        <p:sp>
          <p:nvSpPr>
            <p:cNvPr id="9238" name="Rectangle 22">
              <a:extLst>
                <a:ext uri="{FF2B5EF4-FFF2-40B4-BE49-F238E27FC236}">
                  <a16:creationId xmlns:a16="http://schemas.microsoft.com/office/drawing/2014/main" id="{A71C4567-9E3C-4F8A-88C7-3BC6C668E2F2}"/>
                </a:ext>
              </a:extLst>
            </p:cNvPr>
            <p:cNvSpPr>
              <a:spLocks noChangeArrowheads="1"/>
            </p:cNvSpPr>
            <p:nvPr/>
          </p:nvSpPr>
          <p:spPr bwMode="auto">
            <a:xfrm>
              <a:off x="1120" y="2669"/>
              <a:ext cx="355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800" b="1">
                  <a:solidFill>
                    <a:prstClr val="black"/>
                  </a:solidFill>
                  <a:latin typeface="Times New Roman" panose="02020603050405020304" pitchFamily="18" charset="0"/>
                </a:rPr>
                <a:t>Chất lỏng, ngọt, màu vàng óng, </a:t>
              </a:r>
            </a:p>
            <a:p>
              <a:pPr algn="ctr" eaLnBrk="1" fontAlgn="base" hangingPunct="1">
                <a:spcBef>
                  <a:spcPct val="0"/>
                </a:spcBef>
                <a:spcAft>
                  <a:spcPct val="0"/>
                </a:spcAft>
              </a:pPr>
              <a:r>
                <a:rPr lang="en-US" altLang="en-US" sz="2800" b="1">
                  <a:solidFill>
                    <a:prstClr val="black"/>
                  </a:solidFill>
                  <a:latin typeface="Times New Roman" panose="02020603050405020304" pitchFamily="18" charset="0"/>
                </a:rPr>
                <a:t>do ong hút nhụy hoa làm ra.</a:t>
              </a:r>
            </a:p>
          </p:txBody>
        </p:sp>
      </p:grpSp>
      <p:grpSp>
        <p:nvGrpSpPr>
          <p:cNvPr id="77858" name="Group 34">
            <a:extLst>
              <a:ext uri="{FF2B5EF4-FFF2-40B4-BE49-F238E27FC236}">
                <a16:creationId xmlns:a16="http://schemas.microsoft.com/office/drawing/2014/main" id="{AD00AD6F-B27B-405B-8264-1CF264983772}"/>
              </a:ext>
            </a:extLst>
          </p:cNvPr>
          <p:cNvGrpSpPr>
            <a:grpSpLocks/>
          </p:cNvGrpSpPr>
          <p:nvPr/>
        </p:nvGrpSpPr>
        <p:grpSpPr bwMode="auto">
          <a:xfrm>
            <a:off x="2057400" y="4343400"/>
            <a:ext cx="7924800" cy="1143000"/>
            <a:chOff x="233" y="2587"/>
            <a:chExt cx="4992" cy="477"/>
          </a:xfrm>
        </p:grpSpPr>
        <p:sp>
          <p:nvSpPr>
            <p:cNvPr id="9233" name="AutoShape 35">
              <a:extLst>
                <a:ext uri="{FF2B5EF4-FFF2-40B4-BE49-F238E27FC236}">
                  <a16:creationId xmlns:a16="http://schemas.microsoft.com/office/drawing/2014/main" id="{B353F5F7-DA86-4C21-B31D-40978249C18F}"/>
                </a:ext>
              </a:extLst>
            </p:cNvPr>
            <p:cNvSpPr>
              <a:spLocks noChangeArrowheads="1"/>
            </p:cNvSpPr>
            <p:nvPr/>
          </p:nvSpPr>
          <p:spPr bwMode="gray">
            <a:xfrm>
              <a:off x="632" y="2588"/>
              <a:ext cx="4593" cy="446"/>
            </a:xfrm>
            <a:prstGeom prst="roundRect">
              <a:avLst>
                <a:gd name="adj" fmla="val 16667"/>
              </a:avLst>
            </a:prstGeom>
            <a:solidFill>
              <a:srgbClr val="FFCCFF"/>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prstClr val="black"/>
                </a:solidFill>
              </a:endParaRPr>
            </a:p>
          </p:txBody>
        </p:sp>
        <p:sp>
          <p:nvSpPr>
            <p:cNvPr id="9234" name="AutoShape 36">
              <a:extLst>
                <a:ext uri="{FF2B5EF4-FFF2-40B4-BE49-F238E27FC236}">
                  <a16:creationId xmlns:a16="http://schemas.microsoft.com/office/drawing/2014/main" id="{51ACEEFA-3010-482D-B87A-88E8A9DF7727}"/>
                </a:ext>
              </a:extLst>
            </p:cNvPr>
            <p:cNvSpPr>
              <a:spLocks noChangeArrowheads="1"/>
            </p:cNvSpPr>
            <p:nvPr/>
          </p:nvSpPr>
          <p:spPr bwMode="gray">
            <a:xfrm>
              <a:off x="233" y="2587"/>
              <a:ext cx="718" cy="477"/>
            </a:xfrm>
            <a:prstGeom prst="diamond">
              <a:avLst/>
            </a:prstGeom>
            <a:solidFill>
              <a:srgbClr val="000099"/>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sz="2800" b="1">
                <a:solidFill>
                  <a:srgbClr val="F9FEE2"/>
                </a:solidFill>
                <a:cs typeface="Arial" panose="020B0604020202020204" pitchFamily="34" charset="0"/>
              </a:endParaRPr>
            </a:p>
          </p:txBody>
        </p:sp>
        <p:sp>
          <p:nvSpPr>
            <p:cNvPr id="9235" name="Rectangle 37">
              <a:extLst>
                <a:ext uri="{FF2B5EF4-FFF2-40B4-BE49-F238E27FC236}">
                  <a16:creationId xmlns:a16="http://schemas.microsoft.com/office/drawing/2014/main" id="{E0B2E839-1C67-4E70-8F7F-4FBDC11C5A9B}"/>
                </a:ext>
              </a:extLst>
            </p:cNvPr>
            <p:cNvSpPr>
              <a:spLocks noChangeArrowheads="1"/>
            </p:cNvSpPr>
            <p:nvPr/>
          </p:nvSpPr>
          <p:spPr bwMode="auto">
            <a:xfrm>
              <a:off x="1120" y="2669"/>
              <a:ext cx="355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800" b="1">
                  <a:solidFill>
                    <a:prstClr val="black"/>
                  </a:solidFill>
                </a:rPr>
                <a:t>     </a:t>
              </a:r>
              <a:r>
                <a:rPr lang="en-US" altLang="en-US" sz="2800" b="1">
                  <a:solidFill>
                    <a:prstClr val="black"/>
                  </a:solidFill>
                  <a:latin typeface="Times New Roman" panose="02020603050405020304" pitchFamily="18" charset="0"/>
                </a:rPr>
                <a:t>Vị trí trên hết trong xếp hạng.</a:t>
              </a:r>
            </a:p>
          </p:txBody>
        </p:sp>
      </p:grpSp>
      <p:grpSp>
        <p:nvGrpSpPr>
          <p:cNvPr id="77862" name="Group 38">
            <a:extLst>
              <a:ext uri="{FF2B5EF4-FFF2-40B4-BE49-F238E27FC236}">
                <a16:creationId xmlns:a16="http://schemas.microsoft.com/office/drawing/2014/main" id="{56B427EA-2568-48E3-A836-4C1219E33CB7}"/>
              </a:ext>
            </a:extLst>
          </p:cNvPr>
          <p:cNvGrpSpPr>
            <a:grpSpLocks/>
          </p:cNvGrpSpPr>
          <p:nvPr/>
        </p:nvGrpSpPr>
        <p:grpSpPr bwMode="auto">
          <a:xfrm>
            <a:off x="2057400" y="5562600"/>
            <a:ext cx="7924800" cy="1143000"/>
            <a:chOff x="233" y="2587"/>
            <a:chExt cx="4992" cy="477"/>
          </a:xfrm>
        </p:grpSpPr>
        <p:sp>
          <p:nvSpPr>
            <p:cNvPr id="9230" name="AutoShape 39">
              <a:extLst>
                <a:ext uri="{FF2B5EF4-FFF2-40B4-BE49-F238E27FC236}">
                  <a16:creationId xmlns:a16="http://schemas.microsoft.com/office/drawing/2014/main" id="{E2EF9AFA-21D1-4FCB-BEAF-80A3B63B9220}"/>
                </a:ext>
              </a:extLst>
            </p:cNvPr>
            <p:cNvSpPr>
              <a:spLocks noChangeArrowheads="1"/>
            </p:cNvSpPr>
            <p:nvPr/>
          </p:nvSpPr>
          <p:spPr bwMode="gray">
            <a:xfrm>
              <a:off x="632" y="2588"/>
              <a:ext cx="4593" cy="446"/>
            </a:xfrm>
            <a:prstGeom prst="roundRect">
              <a:avLst>
                <a:gd name="adj" fmla="val 16667"/>
              </a:avLst>
            </a:prstGeom>
            <a:solidFill>
              <a:srgbClr val="FFCCFF"/>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prstClr val="black"/>
                </a:solidFill>
              </a:endParaRPr>
            </a:p>
          </p:txBody>
        </p:sp>
        <p:sp>
          <p:nvSpPr>
            <p:cNvPr id="9231" name="AutoShape 40">
              <a:extLst>
                <a:ext uri="{FF2B5EF4-FFF2-40B4-BE49-F238E27FC236}">
                  <a16:creationId xmlns:a16="http://schemas.microsoft.com/office/drawing/2014/main" id="{43920197-FBEF-40F3-9CEA-674BC74B500C}"/>
                </a:ext>
              </a:extLst>
            </p:cNvPr>
            <p:cNvSpPr>
              <a:spLocks noChangeArrowheads="1"/>
            </p:cNvSpPr>
            <p:nvPr/>
          </p:nvSpPr>
          <p:spPr bwMode="gray">
            <a:xfrm>
              <a:off x="233" y="2587"/>
              <a:ext cx="718" cy="477"/>
            </a:xfrm>
            <a:prstGeom prst="diamond">
              <a:avLst/>
            </a:prstGeom>
            <a:solidFill>
              <a:srgbClr val="FF0000"/>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sz="3200" b="1">
                <a:solidFill>
                  <a:prstClr val="black"/>
                </a:solidFill>
                <a:cs typeface="Arial" panose="020B0604020202020204" pitchFamily="34" charset="0"/>
              </a:endParaRPr>
            </a:p>
          </p:txBody>
        </p:sp>
        <p:sp>
          <p:nvSpPr>
            <p:cNvPr id="9232" name="Rectangle 41">
              <a:extLst>
                <a:ext uri="{FF2B5EF4-FFF2-40B4-BE49-F238E27FC236}">
                  <a16:creationId xmlns:a16="http://schemas.microsoft.com/office/drawing/2014/main" id="{28337733-7AD5-40F6-93EE-66C4AEC34215}"/>
                </a:ext>
              </a:extLst>
            </p:cNvPr>
            <p:cNvSpPr>
              <a:spLocks noChangeArrowheads="1"/>
            </p:cNvSpPr>
            <p:nvPr/>
          </p:nvSpPr>
          <p:spPr bwMode="auto">
            <a:xfrm>
              <a:off x="1120" y="2669"/>
              <a:ext cx="355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800" b="1">
                  <a:solidFill>
                    <a:prstClr val="black"/>
                  </a:solidFill>
                  <a:latin typeface="Times New Roman" panose="02020603050405020304" pitchFamily="18" charset="0"/>
                </a:rPr>
                <a:t>Một loại quả chín, ruột màu đỏ,</a:t>
              </a:r>
            </a:p>
            <a:p>
              <a:pPr algn="ctr" eaLnBrk="1" fontAlgn="base" hangingPunct="1">
                <a:spcBef>
                  <a:spcPct val="0"/>
                </a:spcBef>
                <a:spcAft>
                  <a:spcPct val="0"/>
                </a:spcAft>
              </a:pPr>
              <a:r>
                <a:rPr lang="en-US" altLang="en-US" sz="2800" b="1">
                  <a:solidFill>
                    <a:prstClr val="black"/>
                  </a:solidFill>
                  <a:latin typeface="Times New Roman" panose="02020603050405020304" pitchFamily="18" charset="0"/>
                </a:rPr>
                <a:t>dùng để thổi xôi.</a:t>
              </a:r>
            </a:p>
          </p:txBody>
        </p:sp>
      </p:grpSp>
      <p:sp>
        <p:nvSpPr>
          <p:cNvPr id="77866" name="AutoShape 42">
            <a:extLst>
              <a:ext uri="{FF2B5EF4-FFF2-40B4-BE49-F238E27FC236}">
                <a16:creationId xmlns:a16="http://schemas.microsoft.com/office/drawing/2014/main" id="{97D95579-3C02-49D5-A804-E92F5F7153D9}"/>
              </a:ext>
            </a:extLst>
          </p:cNvPr>
          <p:cNvSpPr>
            <a:spLocks noChangeArrowheads="1"/>
          </p:cNvSpPr>
          <p:nvPr/>
        </p:nvSpPr>
        <p:spPr bwMode="auto">
          <a:xfrm>
            <a:off x="1676400" y="3124200"/>
            <a:ext cx="1752600" cy="1066800"/>
          </a:xfrm>
          <a:prstGeom prst="roundRect">
            <a:avLst>
              <a:gd name="adj" fmla="val 16667"/>
            </a:avLst>
          </a:prstGeom>
          <a:solidFill>
            <a:srgbClr val="DEF31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3200" b="1">
                <a:solidFill>
                  <a:prstClr val="black"/>
                </a:solidFill>
                <a:latin typeface="Times New Roman" panose="02020603050405020304" pitchFamily="18" charset="0"/>
              </a:rPr>
              <a:t>Mật ong</a:t>
            </a:r>
          </a:p>
        </p:txBody>
      </p:sp>
      <p:sp>
        <p:nvSpPr>
          <p:cNvPr id="77867" name="AutoShape 43">
            <a:extLst>
              <a:ext uri="{FF2B5EF4-FFF2-40B4-BE49-F238E27FC236}">
                <a16:creationId xmlns:a16="http://schemas.microsoft.com/office/drawing/2014/main" id="{D9130F2D-4FC4-4F92-8FDA-C199E2B54B70}"/>
              </a:ext>
            </a:extLst>
          </p:cNvPr>
          <p:cNvSpPr>
            <a:spLocks noChangeArrowheads="1"/>
          </p:cNvSpPr>
          <p:nvPr/>
        </p:nvSpPr>
        <p:spPr bwMode="auto">
          <a:xfrm>
            <a:off x="1676400" y="4343400"/>
            <a:ext cx="1752600" cy="1066800"/>
          </a:xfrm>
          <a:prstGeom prst="roundRect">
            <a:avLst>
              <a:gd name="adj" fmla="val 16667"/>
            </a:avLst>
          </a:prstGeom>
          <a:solidFill>
            <a:srgbClr val="00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3200" b="1">
                <a:solidFill>
                  <a:srgbClr val="F9FEE2"/>
                </a:solidFill>
                <a:latin typeface="Times New Roman" panose="02020603050405020304" pitchFamily="18" charset="0"/>
              </a:rPr>
              <a:t>Nhất</a:t>
            </a:r>
          </a:p>
        </p:txBody>
      </p:sp>
      <p:sp>
        <p:nvSpPr>
          <p:cNvPr id="77868" name="AutoShape 44">
            <a:extLst>
              <a:ext uri="{FF2B5EF4-FFF2-40B4-BE49-F238E27FC236}">
                <a16:creationId xmlns:a16="http://schemas.microsoft.com/office/drawing/2014/main" id="{547324BB-6FEA-4001-A0EC-6A1F4C9AEDAD}"/>
              </a:ext>
            </a:extLst>
          </p:cNvPr>
          <p:cNvSpPr>
            <a:spLocks noChangeArrowheads="1"/>
          </p:cNvSpPr>
          <p:nvPr/>
        </p:nvSpPr>
        <p:spPr bwMode="auto">
          <a:xfrm>
            <a:off x="1676400" y="5562600"/>
            <a:ext cx="1752600" cy="1066800"/>
          </a:xfrm>
          <a:prstGeom prst="roundRect">
            <a:avLst>
              <a:gd name="adj" fmla="val 16667"/>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3200" b="1">
                <a:solidFill>
                  <a:srgbClr val="F9FEE2"/>
                </a:solidFill>
                <a:latin typeface="Times New Roman" panose="02020603050405020304" pitchFamily="18" charset="0"/>
              </a:rPr>
              <a:t>Quả gấc</a:t>
            </a:r>
          </a:p>
        </p:txBody>
      </p:sp>
      <p:pic>
        <p:nvPicPr>
          <p:cNvPr id="77870" name="Picture 46" descr="tải xuống (5)">
            <a:extLst>
              <a:ext uri="{FF2B5EF4-FFF2-40B4-BE49-F238E27FC236}">
                <a16:creationId xmlns:a16="http://schemas.microsoft.com/office/drawing/2014/main" id="{6A851F9F-B7E8-4E5C-932A-D8953C7DA64C}"/>
              </a:ext>
            </a:extLst>
          </p:cNvPr>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7391400" y="4267200"/>
            <a:ext cx="2667000" cy="2438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7873" name="Picture 49" descr="images (16)">
            <a:extLst>
              <a:ext uri="{FF2B5EF4-FFF2-40B4-BE49-F238E27FC236}">
                <a16:creationId xmlns:a16="http://schemas.microsoft.com/office/drawing/2014/main" id="{B4612198-1806-4424-B6DF-03564DEF9144}"/>
              </a:ext>
            </a:extLst>
          </p:cNvPr>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3200400" y="4114800"/>
            <a:ext cx="4419600" cy="2514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7874" name="Picture 50" descr="images (17)">
            <a:extLst>
              <a:ext uri="{FF2B5EF4-FFF2-40B4-BE49-F238E27FC236}">
                <a16:creationId xmlns:a16="http://schemas.microsoft.com/office/drawing/2014/main" id="{C28443D8-9079-4E99-AD84-01A2371D07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4648200"/>
            <a:ext cx="2686050" cy="2438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229" name="Text Box 52">
            <a:extLst>
              <a:ext uri="{FF2B5EF4-FFF2-40B4-BE49-F238E27FC236}">
                <a16:creationId xmlns:a16="http://schemas.microsoft.com/office/drawing/2014/main" id="{40C1700D-1B93-449A-8CAF-C7C4305BE1C8}"/>
              </a:ext>
            </a:extLst>
          </p:cNvPr>
          <p:cNvSpPr txBox="1">
            <a:spLocks noChangeArrowheads="1"/>
          </p:cNvSpPr>
          <p:nvPr/>
        </p:nvSpPr>
        <p:spPr bwMode="auto">
          <a:xfrm>
            <a:off x="2209800" y="1752601"/>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a:solidFill>
                  <a:prstClr val="black"/>
                </a:solidFill>
              </a:rPr>
              <a:t> </a:t>
            </a: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77828"/>
                                        </p:tgtEl>
                                        <p:attrNameLst>
                                          <p:attrName>style.visibility</p:attrName>
                                        </p:attrNameLst>
                                      </p:cBhvr>
                                      <p:to>
                                        <p:strVal val="visible"/>
                                      </p:to>
                                    </p:set>
                                    <p:animEffect transition="in" filter="box(in)">
                                      <p:cBhvr>
                                        <p:cTn id="7" dur="500"/>
                                        <p:tgtEl>
                                          <p:spTgt spid="778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77829"/>
                                        </p:tgtEl>
                                        <p:attrNameLst>
                                          <p:attrName>style.visibility</p:attrName>
                                        </p:attrNameLst>
                                      </p:cBhvr>
                                      <p:to>
                                        <p:strVal val="visible"/>
                                      </p:to>
                                    </p:set>
                                    <p:animEffect transition="in" filter="box(out)">
                                      <p:cBhvr>
                                        <p:cTn id="12" dur="500"/>
                                        <p:tgtEl>
                                          <p:spTgt spid="7782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77843"/>
                                        </p:tgtEl>
                                        <p:attrNameLst>
                                          <p:attrName>style.visibility</p:attrName>
                                        </p:attrNameLst>
                                      </p:cBhvr>
                                      <p:to>
                                        <p:strVal val="visible"/>
                                      </p:to>
                                    </p:set>
                                    <p:animEffect transition="in" filter="diamond(in)">
                                      <p:cBhvr>
                                        <p:cTn id="17" dur="2000"/>
                                        <p:tgtEl>
                                          <p:spTgt spid="7784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77866"/>
                                        </p:tgtEl>
                                        <p:attrNameLst>
                                          <p:attrName>style.visibility</p:attrName>
                                        </p:attrNameLst>
                                      </p:cBhvr>
                                      <p:to>
                                        <p:strVal val="visible"/>
                                      </p:to>
                                    </p:set>
                                    <p:animEffect transition="in" filter="box(out)">
                                      <p:cBhvr>
                                        <p:cTn id="22" dur="500"/>
                                        <p:tgtEl>
                                          <p:spTgt spid="7786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nodeType="clickEffect">
                                  <p:stCondLst>
                                    <p:cond delay="0"/>
                                  </p:stCondLst>
                                  <p:childTnLst>
                                    <p:set>
                                      <p:cBhvr>
                                        <p:cTn id="26" dur="1" fill="hold">
                                          <p:stCondLst>
                                            <p:cond delay="0"/>
                                          </p:stCondLst>
                                        </p:cTn>
                                        <p:tgtEl>
                                          <p:spTgt spid="77874"/>
                                        </p:tgtEl>
                                        <p:attrNameLst>
                                          <p:attrName>style.visibility</p:attrName>
                                        </p:attrNameLst>
                                      </p:cBhvr>
                                      <p:to>
                                        <p:strVal val="visible"/>
                                      </p:to>
                                    </p:set>
                                    <p:animEffect transition="in" filter="randombar(horizontal)">
                                      <p:cBhvr>
                                        <p:cTn id="27" dur="500"/>
                                        <p:tgtEl>
                                          <p:spTgt spid="7787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xit" presetSubtype="16" fill="hold" nodeType="clickEffect">
                                  <p:stCondLst>
                                    <p:cond delay="0"/>
                                  </p:stCondLst>
                                  <p:childTnLst>
                                    <p:animEffect transition="out" filter="diamond(in)">
                                      <p:cBhvr>
                                        <p:cTn id="31" dur="2000"/>
                                        <p:tgtEl>
                                          <p:spTgt spid="77874"/>
                                        </p:tgtEl>
                                      </p:cBhvr>
                                    </p:animEffect>
                                    <p:set>
                                      <p:cBhvr>
                                        <p:cTn id="32" dur="1" fill="hold">
                                          <p:stCondLst>
                                            <p:cond delay="1999"/>
                                          </p:stCondLst>
                                        </p:cTn>
                                        <p:tgtEl>
                                          <p:spTgt spid="77874"/>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ntr" presetSubtype="10" fill="hold" nodeType="clickEffect">
                                  <p:stCondLst>
                                    <p:cond delay="0"/>
                                  </p:stCondLst>
                                  <p:childTnLst>
                                    <p:set>
                                      <p:cBhvr>
                                        <p:cTn id="36" dur="1" fill="hold">
                                          <p:stCondLst>
                                            <p:cond delay="0"/>
                                          </p:stCondLst>
                                        </p:cTn>
                                        <p:tgtEl>
                                          <p:spTgt spid="77870"/>
                                        </p:tgtEl>
                                        <p:attrNameLst>
                                          <p:attrName>style.visibility</p:attrName>
                                        </p:attrNameLst>
                                      </p:cBhvr>
                                      <p:to>
                                        <p:strVal val="visible"/>
                                      </p:to>
                                    </p:set>
                                    <p:animEffect transition="in" filter="randombar(horizontal)">
                                      <p:cBhvr>
                                        <p:cTn id="37" dur="500"/>
                                        <p:tgtEl>
                                          <p:spTgt spid="7787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8" presetClass="exit" presetSubtype="16" fill="hold" nodeType="clickEffect">
                                  <p:stCondLst>
                                    <p:cond delay="0"/>
                                  </p:stCondLst>
                                  <p:childTnLst>
                                    <p:animEffect transition="out" filter="diamond(in)">
                                      <p:cBhvr>
                                        <p:cTn id="41" dur="1000"/>
                                        <p:tgtEl>
                                          <p:spTgt spid="77870"/>
                                        </p:tgtEl>
                                      </p:cBhvr>
                                    </p:animEffect>
                                    <p:set>
                                      <p:cBhvr>
                                        <p:cTn id="42" dur="1" fill="hold">
                                          <p:stCondLst>
                                            <p:cond delay="999"/>
                                          </p:stCondLst>
                                        </p:cTn>
                                        <p:tgtEl>
                                          <p:spTgt spid="77870"/>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8" presetClass="entr" presetSubtype="16" fill="hold" nodeType="clickEffect">
                                  <p:stCondLst>
                                    <p:cond delay="0"/>
                                  </p:stCondLst>
                                  <p:childTnLst>
                                    <p:set>
                                      <p:cBhvr>
                                        <p:cTn id="46" dur="1" fill="hold">
                                          <p:stCondLst>
                                            <p:cond delay="0"/>
                                          </p:stCondLst>
                                        </p:cTn>
                                        <p:tgtEl>
                                          <p:spTgt spid="77858"/>
                                        </p:tgtEl>
                                        <p:attrNameLst>
                                          <p:attrName>style.visibility</p:attrName>
                                        </p:attrNameLst>
                                      </p:cBhvr>
                                      <p:to>
                                        <p:strVal val="visible"/>
                                      </p:to>
                                    </p:set>
                                    <p:animEffect transition="in" filter="diamond(in)">
                                      <p:cBhvr>
                                        <p:cTn id="47" dur="2000"/>
                                        <p:tgtEl>
                                          <p:spTgt spid="7785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6" presetClass="entr" presetSubtype="32" fill="hold" grpId="0" nodeType="clickEffect">
                                  <p:stCondLst>
                                    <p:cond delay="0"/>
                                  </p:stCondLst>
                                  <p:childTnLst>
                                    <p:set>
                                      <p:cBhvr>
                                        <p:cTn id="51" dur="1" fill="hold">
                                          <p:stCondLst>
                                            <p:cond delay="0"/>
                                          </p:stCondLst>
                                        </p:cTn>
                                        <p:tgtEl>
                                          <p:spTgt spid="77867"/>
                                        </p:tgtEl>
                                        <p:attrNameLst>
                                          <p:attrName>style.visibility</p:attrName>
                                        </p:attrNameLst>
                                      </p:cBhvr>
                                      <p:to>
                                        <p:strVal val="visible"/>
                                      </p:to>
                                    </p:set>
                                    <p:animEffect transition="in" filter="circle(out)">
                                      <p:cBhvr>
                                        <p:cTn id="52" dur="2000"/>
                                        <p:tgtEl>
                                          <p:spTgt spid="7786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8" presetClass="entr" presetSubtype="16" fill="hold" nodeType="clickEffect">
                                  <p:stCondLst>
                                    <p:cond delay="0"/>
                                  </p:stCondLst>
                                  <p:childTnLst>
                                    <p:set>
                                      <p:cBhvr>
                                        <p:cTn id="56" dur="1" fill="hold">
                                          <p:stCondLst>
                                            <p:cond delay="0"/>
                                          </p:stCondLst>
                                        </p:cTn>
                                        <p:tgtEl>
                                          <p:spTgt spid="77862"/>
                                        </p:tgtEl>
                                        <p:attrNameLst>
                                          <p:attrName>style.visibility</p:attrName>
                                        </p:attrNameLst>
                                      </p:cBhvr>
                                      <p:to>
                                        <p:strVal val="visible"/>
                                      </p:to>
                                    </p:set>
                                    <p:animEffect transition="in" filter="diamond(in)">
                                      <p:cBhvr>
                                        <p:cTn id="57" dur="2000"/>
                                        <p:tgtEl>
                                          <p:spTgt spid="7786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32" fill="hold" grpId="0" nodeType="clickEffect">
                                  <p:stCondLst>
                                    <p:cond delay="0"/>
                                  </p:stCondLst>
                                  <p:childTnLst>
                                    <p:set>
                                      <p:cBhvr>
                                        <p:cTn id="61" dur="1" fill="hold">
                                          <p:stCondLst>
                                            <p:cond delay="0"/>
                                          </p:stCondLst>
                                        </p:cTn>
                                        <p:tgtEl>
                                          <p:spTgt spid="77868"/>
                                        </p:tgtEl>
                                        <p:attrNameLst>
                                          <p:attrName>style.visibility</p:attrName>
                                        </p:attrNameLst>
                                      </p:cBhvr>
                                      <p:to>
                                        <p:strVal val="visible"/>
                                      </p:to>
                                    </p:set>
                                    <p:animEffect transition="in" filter="box(out)">
                                      <p:cBhvr>
                                        <p:cTn id="62" dur="500"/>
                                        <p:tgtEl>
                                          <p:spTgt spid="7786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4" presetClass="entr" presetSubtype="10" fill="hold" nodeType="clickEffect">
                                  <p:stCondLst>
                                    <p:cond delay="0"/>
                                  </p:stCondLst>
                                  <p:childTnLst>
                                    <p:set>
                                      <p:cBhvr>
                                        <p:cTn id="66" dur="1" fill="hold">
                                          <p:stCondLst>
                                            <p:cond delay="0"/>
                                          </p:stCondLst>
                                        </p:cTn>
                                        <p:tgtEl>
                                          <p:spTgt spid="77873"/>
                                        </p:tgtEl>
                                        <p:attrNameLst>
                                          <p:attrName>style.visibility</p:attrName>
                                        </p:attrNameLst>
                                      </p:cBhvr>
                                      <p:to>
                                        <p:strVal val="visible"/>
                                      </p:to>
                                    </p:set>
                                    <p:animEffect transition="in" filter="randombar(horizontal)">
                                      <p:cBhvr>
                                        <p:cTn id="67" dur="500"/>
                                        <p:tgtEl>
                                          <p:spTgt spid="77873"/>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8" presetClass="exit" presetSubtype="16" fill="hold" nodeType="clickEffect">
                                  <p:stCondLst>
                                    <p:cond delay="0"/>
                                  </p:stCondLst>
                                  <p:childTnLst>
                                    <p:animEffect transition="out" filter="diamond(in)">
                                      <p:cBhvr>
                                        <p:cTn id="71" dur="2000"/>
                                        <p:tgtEl>
                                          <p:spTgt spid="77873"/>
                                        </p:tgtEl>
                                      </p:cBhvr>
                                    </p:animEffect>
                                    <p:set>
                                      <p:cBhvr>
                                        <p:cTn id="72" dur="1" fill="hold">
                                          <p:stCondLst>
                                            <p:cond delay="1999"/>
                                          </p:stCondLst>
                                        </p:cTn>
                                        <p:tgtEl>
                                          <p:spTgt spid="778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3" restart="whenNotActive" fill="hold" evtFilter="cancelBubble" nodeType="interactiveSeq">
                <p:stCondLst>
                  <p:cond evt="onClick" delay="0">
                    <p:tgtEl>
                      <p:spTgt spid="77866"/>
                    </p:tgtEl>
                  </p:cond>
                </p:stCondLst>
                <p:endSync evt="end" delay="0">
                  <p:rtn val="all"/>
                </p:endSync>
                <p:childTnLst>
                  <p:par>
                    <p:cTn id="74" fill="hold" nodeType="clickPar">
                      <p:stCondLst>
                        <p:cond delay="0"/>
                      </p:stCondLst>
                      <p:childTnLst>
                        <p:par>
                          <p:cTn id="75" fill="hold" nodeType="withGroup">
                            <p:stCondLst>
                              <p:cond delay="0"/>
                            </p:stCondLst>
                            <p:childTnLst>
                              <p:par>
                                <p:cTn id="76" presetID="8" presetClass="entr" presetSubtype="16" fill="hold" nodeType="withEffect">
                                  <p:stCondLst>
                                    <p:cond delay="0"/>
                                  </p:stCondLst>
                                  <p:childTnLst>
                                    <p:set>
                                      <p:cBhvr>
                                        <p:cTn id="77" dur="1" fill="hold">
                                          <p:stCondLst>
                                            <p:cond delay="0"/>
                                          </p:stCondLst>
                                        </p:cTn>
                                        <p:tgtEl>
                                          <p:spTgt spid="77870"/>
                                        </p:tgtEl>
                                        <p:attrNameLst>
                                          <p:attrName>style.visibility</p:attrName>
                                        </p:attrNameLst>
                                      </p:cBhvr>
                                      <p:to>
                                        <p:strVal val="visible"/>
                                      </p:to>
                                    </p:set>
                                    <p:animEffect transition="in" filter="diamond(in)">
                                      <p:cBhvr>
                                        <p:cTn id="78" dur="2000"/>
                                        <p:tgtEl>
                                          <p:spTgt spid="77870"/>
                                        </p:tgtEl>
                                      </p:cBhvr>
                                    </p:animEffect>
                                  </p:childTnLst>
                                </p:cTn>
                              </p:par>
                              <p:par>
                                <p:cTn id="79" presetID="4" presetClass="entr" presetSubtype="16" fill="hold" nodeType="withEffect">
                                  <p:stCondLst>
                                    <p:cond delay="0"/>
                                  </p:stCondLst>
                                  <p:childTnLst>
                                    <p:set>
                                      <p:cBhvr>
                                        <p:cTn id="80" dur="1" fill="hold">
                                          <p:stCondLst>
                                            <p:cond delay="0"/>
                                          </p:stCondLst>
                                        </p:cTn>
                                        <p:tgtEl>
                                          <p:spTgt spid="77874"/>
                                        </p:tgtEl>
                                        <p:attrNameLst>
                                          <p:attrName>style.visibility</p:attrName>
                                        </p:attrNameLst>
                                      </p:cBhvr>
                                      <p:to>
                                        <p:strVal val="visible"/>
                                      </p:to>
                                    </p:set>
                                    <p:animEffect transition="in" filter="box(in)">
                                      <p:cBhvr>
                                        <p:cTn id="81" dur="500"/>
                                        <p:tgtEl>
                                          <p:spTgt spid="77874"/>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4" presetClass="exit" presetSubtype="16" fill="hold" nodeType="clickEffect">
                                  <p:stCondLst>
                                    <p:cond delay="0"/>
                                  </p:stCondLst>
                                  <p:childTnLst>
                                    <p:animEffect transition="out" filter="box(in)">
                                      <p:cBhvr>
                                        <p:cTn id="85" dur="500"/>
                                        <p:tgtEl>
                                          <p:spTgt spid="77870"/>
                                        </p:tgtEl>
                                      </p:cBhvr>
                                    </p:animEffect>
                                    <p:set>
                                      <p:cBhvr>
                                        <p:cTn id="86" dur="1" fill="hold">
                                          <p:stCondLst>
                                            <p:cond delay="499"/>
                                          </p:stCondLst>
                                        </p:cTn>
                                        <p:tgtEl>
                                          <p:spTgt spid="77870"/>
                                        </p:tgtEl>
                                        <p:attrNameLst>
                                          <p:attrName>style.visibility</p:attrName>
                                        </p:attrNameLst>
                                      </p:cBhvr>
                                      <p:to>
                                        <p:strVal val="hidden"/>
                                      </p:to>
                                    </p:set>
                                  </p:childTnLst>
                                </p:cTn>
                              </p:par>
                              <p:par>
                                <p:cTn id="87" presetID="4" presetClass="exit" presetSubtype="16" fill="hold" nodeType="withEffect">
                                  <p:stCondLst>
                                    <p:cond delay="0"/>
                                  </p:stCondLst>
                                  <p:childTnLst>
                                    <p:animEffect transition="out" filter="box(in)">
                                      <p:cBhvr>
                                        <p:cTn id="88" dur="500"/>
                                        <p:tgtEl>
                                          <p:spTgt spid="77874"/>
                                        </p:tgtEl>
                                      </p:cBhvr>
                                    </p:animEffect>
                                    <p:set>
                                      <p:cBhvr>
                                        <p:cTn id="89" dur="1" fill="hold">
                                          <p:stCondLst>
                                            <p:cond delay="499"/>
                                          </p:stCondLst>
                                        </p:cTn>
                                        <p:tgtEl>
                                          <p:spTgt spid="77874"/>
                                        </p:tgtEl>
                                        <p:attrNameLst>
                                          <p:attrName>style.visibility</p:attrName>
                                        </p:attrNameLst>
                                      </p:cBhvr>
                                      <p:to>
                                        <p:strVal val="hidden"/>
                                      </p:to>
                                    </p:set>
                                  </p:childTnLst>
                                </p:cTn>
                              </p:par>
                            </p:childTnLst>
                          </p:cTn>
                        </p:par>
                      </p:childTnLst>
                    </p:cTn>
                  </p:par>
                </p:childTnLst>
              </p:cTn>
              <p:nextCondLst>
                <p:cond evt="onClick" delay="0">
                  <p:tgtEl>
                    <p:spTgt spid="77866"/>
                  </p:tgtEl>
                </p:cond>
              </p:nextCondLst>
            </p:seq>
            <p:seq concurrent="1" nextAc="seek">
              <p:cTn id="90" restart="whenNotActive" fill="hold" evtFilter="cancelBubble" nodeType="interactiveSeq">
                <p:stCondLst>
                  <p:cond evt="onClick" delay="0">
                    <p:tgtEl>
                      <p:spTgt spid="77868"/>
                    </p:tgtEl>
                  </p:cond>
                </p:stCondLst>
                <p:endSync evt="end" delay="0">
                  <p:rtn val="all"/>
                </p:endSync>
                <p:childTnLst>
                  <p:par>
                    <p:cTn id="91" fill="hold" nodeType="clickPar">
                      <p:stCondLst>
                        <p:cond delay="0"/>
                      </p:stCondLst>
                      <p:childTnLst>
                        <p:par>
                          <p:cTn id="92" fill="hold" nodeType="withGroup">
                            <p:stCondLst>
                              <p:cond delay="0"/>
                            </p:stCondLst>
                            <p:childTnLst>
                              <p:par>
                                <p:cTn id="93" presetID="4" presetClass="entr" presetSubtype="16" fill="hold" nodeType="clickEffect">
                                  <p:stCondLst>
                                    <p:cond delay="0"/>
                                  </p:stCondLst>
                                  <p:childTnLst>
                                    <p:set>
                                      <p:cBhvr>
                                        <p:cTn id="94" dur="1" fill="hold">
                                          <p:stCondLst>
                                            <p:cond delay="0"/>
                                          </p:stCondLst>
                                        </p:cTn>
                                        <p:tgtEl>
                                          <p:spTgt spid="77873"/>
                                        </p:tgtEl>
                                        <p:attrNameLst>
                                          <p:attrName>style.visibility</p:attrName>
                                        </p:attrNameLst>
                                      </p:cBhvr>
                                      <p:to>
                                        <p:strVal val="visible"/>
                                      </p:to>
                                    </p:set>
                                    <p:animEffect transition="in" filter="box(in)">
                                      <p:cBhvr>
                                        <p:cTn id="95" dur="500"/>
                                        <p:tgtEl>
                                          <p:spTgt spid="77873"/>
                                        </p:tgtEl>
                                      </p:cBhvr>
                                    </p:animEffect>
                                  </p:childTnLst>
                                </p:cTn>
                              </p:par>
                              <p:par>
                                <p:cTn id="96" presetID="4" presetClass="exit" presetSubtype="16" fill="hold" nodeType="withEffect">
                                  <p:stCondLst>
                                    <p:cond delay="0"/>
                                  </p:stCondLst>
                                  <p:childTnLst>
                                    <p:animEffect transition="out" filter="box(in)">
                                      <p:cBhvr>
                                        <p:cTn id="97" dur="500"/>
                                        <p:tgtEl>
                                          <p:spTgt spid="77873"/>
                                        </p:tgtEl>
                                      </p:cBhvr>
                                    </p:animEffect>
                                    <p:set>
                                      <p:cBhvr>
                                        <p:cTn id="98" dur="1" fill="hold">
                                          <p:stCondLst>
                                            <p:cond delay="499"/>
                                          </p:stCondLst>
                                        </p:cTn>
                                        <p:tgtEl>
                                          <p:spTgt spid="77873"/>
                                        </p:tgtEl>
                                        <p:attrNameLst>
                                          <p:attrName>style.visibility</p:attrName>
                                        </p:attrNameLst>
                                      </p:cBhvr>
                                      <p:to>
                                        <p:strVal val="hidden"/>
                                      </p:to>
                                    </p:set>
                                  </p:childTnLst>
                                </p:cTn>
                              </p:par>
                            </p:childTnLst>
                          </p:cTn>
                        </p:par>
                      </p:childTnLst>
                    </p:cTn>
                  </p:par>
                </p:childTnLst>
              </p:cTn>
              <p:nextCondLst>
                <p:cond evt="onClick" delay="0">
                  <p:tgtEl>
                    <p:spTgt spid="77868"/>
                  </p:tgtEl>
                </p:cond>
              </p:nextCondLst>
            </p:seq>
          </p:childTnLst>
        </p:cTn>
      </p:par>
    </p:tnLst>
    <p:bldLst>
      <p:bldP spid="77828" grpId="0"/>
      <p:bldP spid="77866" grpId="0" animBg="1"/>
      <p:bldP spid="77867" grpId="0" animBg="1"/>
      <p:bldP spid="778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oseb010">
            <a:extLst>
              <a:ext uri="{FF2B5EF4-FFF2-40B4-BE49-F238E27FC236}">
                <a16:creationId xmlns:a16="http://schemas.microsoft.com/office/drawing/2014/main" id="{61F9D092-E3D3-4A63-B009-B699797569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WordArt 7">
            <a:extLst>
              <a:ext uri="{FF2B5EF4-FFF2-40B4-BE49-F238E27FC236}">
                <a16:creationId xmlns:a16="http://schemas.microsoft.com/office/drawing/2014/main" id="{CE1B0E4A-BCB9-48A4-88E0-B1FB5F65CCCC}"/>
              </a:ext>
            </a:extLst>
          </p:cNvPr>
          <p:cNvSpPr>
            <a:spLocks noChangeArrowheads="1" noChangeShapeType="1" noTextEdit="1"/>
          </p:cNvSpPr>
          <p:nvPr/>
        </p:nvSpPr>
        <p:spPr bwMode="auto">
          <a:xfrm>
            <a:off x="4038600" y="2057400"/>
            <a:ext cx="6019800" cy="3886200"/>
          </a:xfrm>
          <a:prstGeom prst="rect">
            <a:avLst/>
          </a:prstGeom>
        </p:spPr>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contourClr>
                <a:srgbClr val="FFE701"/>
              </a:contourClr>
            </a:sp3d>
          </a:bodyPr>
          <a:lstStyle/>
          <a:p>
            <a:pPr algn="ctr" fontAlgn="base">
              <a:spcBef>
                <a:spcPct val="0"/>
              </a:spcBef>
              <a:spcAft>
                <a:spcPct val="0"/>
              </a:spcAft>
            </a:pPr>
            <a:r>
              <a:rPr lang="en-US" sz="3600" b="1" kern="10">
                <a:ln w="9525">
                  <a:round/>
                  <a:headEnd/>
                  <a:tailEnd/>
                </a:ln>
                <a:gradFill rotWithShape="1">
                  <a:gsLst>
                    <a:gs pos="0">
                      <a:srgbClr val="FFE701"/>
                    </a:gs>
                    <a:gs pos="100000">
                      <a:srgbClr val="FE3E02"/>
                    </a:gs>
                  </a:gsLst>
                  <a:lin ang="5400000" scaled="1"/>
                </a:gradFill>
                <a:latin typeface="Impact" panose="020B0806030902050204" pitchFamily="34" charset="0"/>
              </a:rPr>
              <a:t>CHÀO CÁC EM !</a:t>
            </a:r>
          </a:p>
        </p:txBody>
      </p:sp>
    </p:spTree>
  </p:cSld>
  <p:clrMapOvr>
    <a:masterClrMapping/>
  </p:clrMapOvr>
  <p:transition spd="slow">
    <p:circle/>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486</Words>
  <Application>Microsoft Office PowerPoint</Application>
  <PresentationFormat>Widescreen</PresentationFormat>
  <Paragraphs>95</Paragraphs>
  <Slides>9</Slides>
  <Notes>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Impact</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OanhTu</dc:creator>
  <cp:lastModifiedBy>OanhTu</cp:lastModifiedBy>
  <cp:revision>1</cp:revision>
  <dcterms:created xsi:type="dcterms:W3CDTF">2020-12-12T11:00:39Z</dcterms:created>
  <dcterms:modified xsi:type="dcterms:W3CDTF">2020-12-12T11:00:58Z</dcterms:modified>
</cp:coreProperties>
</file>