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68" r:id="rId4"/>
    <p:sldId id="258" r:id="rId5"/>
    <p:sldId id="259" r:id="rId6"/>
    <p:sldId id="280" r:id="rId7"/>
    <p:sldId id="281" r:id="rId8"/>
    <p:sldId id="284" r:id="rId9"/>
    <p:sldId id="285" r:id="rId10"/>
    <p:sldId id="290" r:id="rId11"/>
    <p:sldId id="289" r:id="rId12"/>
    <p:sldId id="276" r:id="rId13"/>
    <p:sldId id="277" r:id="rId14"/>
    <p:sldId id="291" r:id="rId15"/>
    <p:sldId id="288"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D93F2F1-6861-41B3-852C-98DAC4CE37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9031EB-89AA-4F34-B503-9D854191B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C0F57D-DCB6-4C41-8491-6939C209AE1D}"/>
              </a:ext>
            </a:extLst>
          </p:cNvPr>
          <p:cNvSpPr>
            <a:spLocks noGrp="1" noChangeArrowheads="1"/>
          </p:cNvSpPr>
          <p:nvPr>
            <p:ph type="sldNum" sz="quarter" idx="12"/>
          </p:nvPr>
        </p:nvSpPr>
        <p:spPr>
          <a:ln/>
        </p:spPr>
        <p:txBody>
          <a:bodyPr/>
          <a:lstStyle>
            <a:lvl1pPr>
              <a:defRPr/>
            </a:lvl1pPr>
          </a:lstStyle>
          <a:p>
            <a:fld id="{DC326303-8363-4C52-9595-F30DF7E21210}" type="slidenum">
              <a:rPr lang="en-US" altLang="en-US"/>
              <a:pPr/>
              <a:t>‹#›</a:t>
            </a:fld>
            <a:endParaRPr lang="en-US" altLang="en-US"/>
          </a:p>
        </p:txBody>
      </p:sp>
    </p:spTree>
    <p:extLst>
      <p:ext uri="{BB962C8B-B14F-4D97-AF65-F5344CB8AC3E}">
        <p14:creationId xmlns:p14="http://schemas.microsoft.com/office/powerpoint/2010/main" val="113575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37C5C6-0701-4B61-A74E-ADF1DBFFFD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DCE1E3-BF41-4E1D-9052-A75992CD78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1990D1-47BB-4134-860C-5DBBB7A8F39B}"/>
              </a:ext>
            </a:extLst>
          </p:cNvPr>
          <p:cNvSpPr>
            <a:spLocks noGrp="1" noChangeArrowheads="1"/>
          </p:cNvSpPr>
          <p:nvPr>
            <p:ph type="sldNum" sz="quarter" idx="12"/>
          </p:nvPr>
        </p:nvSpPr>
        <p:spPr>
          <a:ln/>
        </p:spPr>
        <p:txBody>
          <a:bodyPr/>
          <a:lstStyle>
            <a:lvl1pPr>
              <a:defRPr/>
            </a:lvl1pPr>
          </a:lstStyle>
          <a:p>
            <a:fld id="{1084C05A-8157-4A23-B61D-D4932D77BAAE}" type="slidenum">
              <a:rPr lang="en-US" altLang="en-US"/>
              <a:pPr/>
              <a:t>‹#›</a:t>
            </a:fld>
            <a:endParaRPr lang="en-US" altLang="en-US"/>
          </a:p>
        </p:txBody>
      </p:sp>
    </p:spTree>
    <p:extLst>
      <p:ext uri="{BB962C8B-B14F-4D97-AF65-F5344CB8AC3E}">
        <p14:creationId xmlns:p14="http://schemas.microsoft.com/office/powerpoint/2010/main" val="391222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3551B2-F60A-44A6-A4B6-6A9C247EFE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A55103-FFC3-49E1-9DF3-346492B5BB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408963-C197-4210-A554-61C486A681C2}"/>
              </a:ext>
            </a:extLst>
          </p:cNvPr>
          <p:cNvSpPr>
            <a:spLocks noGrp="1" noChangeArrowheads="1"/>
          </p:cNvSpPr>
          <p:nvPr>
            <p:ph type="sldNum" sz="quarter" idx="12"/>
          </p:nvPr>
        </p:nvSpPr>
        <p:spPr>
          <a:ln/>
        </p:spPr>
        <p:txBody>
          <a:bodyPr/>
          <a:lstStyle>
            <a:lvl1pPr>
              <a:defRPr/>
            </a:lvl1pPr>
          </a:lstStyle>
          <a:p>
            <a:fld id="{3E107FE4-FEA0-476B-AC49-3C34ECB26AB7}" type="slidenum">
              <a:rPr lang="en-US" altLang="en-US"/>
              <a:pPr/>
              <a:t>‹#›</a:t>
            </a:fld>
            <a:endParaRPr lang="en-US" altLang="en-US"/>
          </a:p>
        </p:txBody>
      </p:sp>
    </p:spTree>
    <p:extLst>
      <p:ext uri="{BB962C8B-B14F-4D97-AF65-F5344CB8AC3E}">
        <p14:creationId xmlns:p14="http://schemas.microsoft.com/office/powerpoint/2010/main" val="428442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5F253C8-B1E0-4175-B5C5-F76C1BD7D6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F3845F4-FB08-44B2-A210-511632EBD7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5E1D9DA-6EA5-4576-AE06-868CF3F5ADC2}"/>
              </a:ext>
            </a:extLst>
          </p:cNvPr>
          <p:cNvSpPr>
            <a:spLocks noGrp="1" noChangeArrowheads="1"/>
          </p:cNvSpPr>
          <p:nvPr>
            <p:ph type="sldNum" sz="quarter" idx="12"/>
          </p:nvPr>
        </p:nvSpPr>
        <p:spPr>
          <a:ln/>
        </p:spPr>
        <p:txBody>
          <a:bodyPr/>
          <a:lstStyle>
            <a:lvl1pPr>
              <a:defRPr/>
            </a:lvl1pPr>
          </a:lstStyle>
          <a:p>
            <a:fld id="{07D6CBED-C9CE-4589-AD02-DF4D98792BBE}" type="slidenum">
              <a:rPr lang="en-US" altLang="en-US"/>
              <a:pPr/>
              <a:t>‹#›</a:t>
            </a:fld>
            <a:endParaRPr lang="en-US" altLang="en-US"/>
          </a:p>
        </p:txBody>
      </p:sp>
    </p:spTree>
    <p:extLst>
      <p:ext uri="{BB962C8B-B14F-4D97-AF65-F5344CB8AC3E}">
        <p14:creationId xmlns:p14="http://schemas.microsoft.com/office/powerpoint/2010/main" val="183399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B8C6F4-7A40-45D3-8D10-968A2B6ADB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2403CA-4838-4815-BB84-BAE7C537B7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2CEC9A-8A3B-457B-A96C-E9DF38F90977}"/>
              </a:ext>
            </a:extLst>
          </p:cNvPr>
          <p:cNvSpPr>
            <a:spLocks noGrp="1" noChangeArrowheads="1"/>
          </p:cNvSpPr>
          <p:nvPr>
            <p:ph type="sldNum" sz="quarter" idx="12"/>
          </p:nvPr>
        </p:nvSpPr>
        <p:spPr>
          <a:ln/>
        </p:spPr>
        <p:txBody>
          <a:bodyPr/>
          <a:lstStyle>
            <a:lvl1pPr>
              <a:defRPr/>
            </a:lvl1pPr>
          </a:lstStyle>
          <a:p>
            <a:fld id="{F7B0C62E-ED7A-424F-A3FD-8A55389E10CA}" type="slidenum">
              <a:rPr lang="en-US" altLang="en-US"/>
              <a:pPr/>
              <a:t>‹#›</a:t>
            </a:fld>
            <a:endParaRPr lang="en-US" altLang="en-US"/>
          </a:p>
        </p:txBody>
      </p:sp>
    </p:spTree>
    <p:extLst>
      <p:ext uri="{BB962C8B-B14F-4D97-AF65-F5344CB8AC3E}">
        <p14:creationId xmlns:p14="http://schemas.microsoft.com/office/powerpoint/2010/main" val="284226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DACC3F9-48C1-4D70-83D8-B36306F776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95C78B-1621-45B3-B437-88C52E1DF8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54D07-A543-4BFE-A56A-27C142011AA8}"/>
              </a:ext>
            </a:extLst>
          </p:cNvPr>
          <p:cNvSpPr>
            <a:spLocks noGrp="1" noChangeArrowheads="1"/>
          </p:cNvSpPr>
          <p:nvPr>
            <p:ph type="sldNum" sz="quarter" idx="12"/>
          </p:nvPr>
        </p:nvSpPr>
        <p:spPr>
          <a:ln/>
        </p:spPr>
        <p:txBody>
          <a:bodyPr/>
          <a:lstStyle>
            <a:lvl1pPr>
              <a:defRPr/>
            </a:lvl1pPr>
          </a:lstStyle>
          <a:p>
            <a:fld id="{56A1B31A-7126-4082-B931-BDA123ADD4E0}" type="slidenum">
              <a:rPr lang="en-US" altLang="en-US"/>
              <a:pPr/>
              <a:t>‹#›</a:t>
            </a:fld>
            <a:endParaRPr lang="en-US" altLang="en-US"/>
          </a:p>
        </p:txBody>
      </p:sp>
    </p:spTree>
    <p:extLst>
      <p:ext uri="{BB962C8B-B14F-4D97-AF65-F5344CB8AC3E}">
        <p14:creationId xmlns:p14="http://schemas.microsoft.com/office/powerpoint/2010/main" val="169500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8B8C176-7D6C-4334-B134-B743BEC2C1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57BF4D-CF22-4BD1-A423-C63D7C8FA1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B9B8D8-53D6-4801-AAEB-7A5EE0131D6E}"/>
              </a:ext>
            </a:extLst>
          </p:cNvPr>
          <p:cNvSpPr>
            <a:spLocks noGrp="1" noChangeArrowheads="1"/>
          </p:cNvSpPr>
          <p:nvPr>
            <p:ph type="sldNum" sz="quarter" idx="12"/>
          </p:nvPr>
        </p:nvSpPr>
        <p:spPr>
          <a:ln/>
        </p:spPr>
        <p:txBody>
          <a:bodyPr/>
          <a:lstStyle>
            <a:lvl1pPr>
              <a:defRPr/>
            </a:lvl1pPr>
          </a:lstStyle>
          <a:p>
            <a:fld id="{F6D11E2C-E668-412C-B3F5-12AABACF8590}" type="slidenum">
              <a:rPr lang="en-US" altLang="en-US"/>
              <a:pPr/>
              <a:t>‹#›</a:t>
            </a:fld>
            <a:endParaRPr lang="en-US" altLang="en-US"/>
          </a:p>
        </p:txBody>
      </p:sp>
    </p:spTree>
    <p:extLst>
      <p:ext uri="{BB962C8B-B14F-4D97-AF65-F5344CB8AC3E}">
        <p14:creationId xmlns:p14="http://schemas.microsoft.com/office/powerpoint/2010/main" val="335897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CB33F3-1E9B-4337-9813-211FA6FA853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1A5C71-9058-4DCE-B078-824D46FF6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686252-83B9-4775-997C-275C6BF13ED3}"/>
              </a:ext>
            </a:extLst>
          </p:cNvPr>
          <p:cNvSpPr>
            <a:spLocks noGrp="1" noChangeArrowheads="1"/>
          </p:cNvSpPr>
          <p:nvPr>
            <p:ph type="sldNum" sz="quarter" idx="12"/>
          </p:nvPr>
        </p:nvSpPr>
        <p:spPr>
          <a:ln/>
        </p:spPr>
        <p:txBody>
          <a:bodyPr/>
          <a:lstStyle>
            <a:lvl1pPr>
              <a:defRPr/>
            </a:lvl1pPr>
          </a:lstStyle>
          <a:p>
            <a:fld id="{1A59BC2A-B47A-48BE-8398-7DC3B8C4FCE6}" type="slidenum">
              <a:rPr lang="en-US" altLang="en-US"/>
              <a:pPr/>
              <a:t>‹#›</a:t>
            </a:fld>
            <a:endParaRPr lang="en-US" altLang="en-US"/>
          </a:p>
        </p:txBody>
      </p:sp>
    </p:spTree>
    <p:extLst>
      <p:ext uri="{BB962C8B-B14F-4D97-AF65-F5344CB8AC3E}">
        <p14:creationId xmlns:p14="http://schemas.microsoft.com/office/powerpoint/2010/main" val="212642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75D6E66-F00A-4C76-928B-9A23C4B0EC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39AA0E6-9F00-47F0-8ABA-D6D3921500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BC52EB3-D054-4CBF-A42E-F178F7DD1A5F}"/>
              </a:ext>
            </a:extLst>
          </p:cNvPr>
          <p:cNvSpPr>
            <a:spLocks noGrp="1" noChangeArrowheads="1"/>
          </p:cNvSpPr>
          <p:nvPr>
            <p:ph type="sldNum" sz="quarter" idx="12"/>
          </p:nvPr>
        </p:nvSpPr>
        <p:spPr>
          <a:ln/>
        </p:spPr>
        <p:txBody>
          <a:bodyPr/>
          <a:lstStyle>
            <a:lvl1pPr>
              <a:defRPr/>
            </a:lvl1pPr>
          </a:lstStyle>
          <a:p>
            <a:fld id="{4B80D15D-808F-450A-8F07-E616BC268870}" type="slidenum">
              <a:rPr lang="en-US" altLang="en-US"/>
              <a:pPr/>
              <a:t>‹#›</a:t>
            </a:fld>
            <a:endParaRPr lang="en-US" altLang="en-US"/>
          </a:p>
        </p:txBody>
      </p:sp>
    </p:spTree>
    <p:extLst>
      <p:ext uri="{BB962C8B-B14F-4D97-AF65-F5344CB8AC3E}">
        <p14:creationId xmlns:p14="http://schemas.microsoft.com/office/powerpoint/2010/main" val="169224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A2628E-14BB-42A8-B869-CD7B43DA8D0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BD9617C-1592-48B6-87A9-CB6FBB4AEB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5D246A0-5024-4611-8CA4-4A626C31DCF8}"/>
              </a:ext>
            </a:extLst>
          </p:cNvPr>
          <p:cNvSpPr>
            <a:spLocks noGrp="1" noChangeArrowheads="1"/>
          </p:cNvSpPr>
          <p:nvPr>
            <p:ph type="sldNum" sz="quarter" idx="12"/>
          </p:nvPr>
        </p:nvSpPr>
        <p:spPr>
          <a:ln/>
        </p:spPr>
        <p:txBody>
          <a:bodyPr/>
          <a:lstStyle>
            <a:lvl1pPr>
              <a:defRPr/>
            </a:lvl1pPr>
          </a:lstStyle>
          <a:p>
            <a:fld id="{D3E509F4-AB0B-4F26-AE84-CC324D69DA1E}" type="slidenum">
              <a:rPr lang="en-US" altLang="en-US"/>
              <a:pPr/>
              <a:t>‹#›</a:t>
            </a:fld>
            <a:endParaRPr lang="en-US" altLang="en-US"/>
          </a:p>
        </p:txBody>
      </p:sp>
    </p:spTree>
    <p:extLst>
      <p:ext uri="{BB962C8B-B14F-4D97-AF65-F5344CB8AC3E}">
        <p14:creationId xmlns:p14="http://schemas.microsoft.com/office/powerpoint/2010/main" val="348838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FEFA65-09AC-4773-AEAF-B674349777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2A09B1-88CA-420D-B3B5-4C8FC382FF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7C18FE-6E65-42D9-9111-E5B4A422697A}"/>
              </a:ext>
            </a:extLst>
          </p:cNvPr>
          <p:cNvSpPr>
            <a:spLocks noGrp="1" noChangeArrowheads="1"/>
          </p:cNvSpPr>
          <p:nvPr>
            <p:ph type="sldNum" sz="quarter" idx="12"/>
          </p:nvPr>
        </p:nvSpPr>
        <p:spPr>
          <a:ln/>
        </p:spPr>
        <p:txBody>
          <a:bodyPr/>
          <a:lstStyle>
            <a:lvl1pPr>
              <a:defRPr/>
            </a:lvl1pPr>
          </a:lstStyle>
          <a:p>
            <a:fld id="{B4927C01-13D5-499E-B11C-D0ADBE0EE115}" type="slidenum">
              <a:rPr lang="en-US" altLang="en-US"/>
              <a:pPr/>
              <a:t>‹#›</a:t>
            </a:fld>
            <a:endParaRPr lang="en-US" altLang="en-US"/>
          </a:p>
        </p:txBody>
      </p:sp>
    </p:spTree>
    <p:extLst>
      <p:ext uri="{BB962C8B-B14F-4D97-AF65-F5344CB8AC3E}">
        <p14:creationId xmlns:p14="http://schemas.microsoft.com/office/powerpoint/2010/main" val="193780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895957-DB64-4C5C-A368-15492E0ED0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8BC9CE-44E2-4029-9068-836FB8FD83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4C9825-D9E0-4C91-84BE-83D24A7FADC0}"/>
              </a:ext>
            </a:extLst>
          </p:cNvPr>
          <p:cNvSpPr>
            <a:spLocks noGrp="1" noChangeArrowheads="1"/>
          </p:cNvSpPr>
          <p:nvPr>
            <p:ph type="sldNum" sz="quarter" idx="12"/>
          </p:nvPr>
        </p:nvSpPr>
        <p:spPr>
          <a:ln/>
        </p:spPr>
        <p:txBody>
          <a:bodyPr/>
          <a:lstStyle>
            <a:lvl1pPr>
              <a:defRPr/>
            </a:lvl1pPr>
          </a:lstStyle>
          <a:p>
            <a:fld id="{CAE8EC28-275F-4CD3-AD5D-1601FD69FFF9}" type="slidenum">
              <a:rPr lang="en-US" altLang="en-US"/>
              <a:pPr/>
              <a:t>‹#›</a:t>
            </a:fld>
            <a:endParaRPr lang="en-US" altLang="en-US"/>
          </a:p>
        </p:txBody>
      </p:sp>
    </p:spTree>
    <p:extLst>
      <p:ext uri="{BB962C8B-B14F-4D97-AF65-F5344CB8AC3E}">
        <p14:creationId xmlns:p14="http://schemas.microsoft.com/office/powerpoint/2010/main" val="190510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4EC498-90E6-4D4A-8ED9-BF8B920523E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96F4E25-6AC5-4042-8B27-B667BFB4247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7E2BD33-85F7-4DF1-A68E-345D17870C6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C46A5DB9-CCF2-4E45-A906-7AF6091C86E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75F07CA-04B0-4C65-8E6B-A60EA2D8BB75}"/>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8A2EFE7E-4335-4846-AFB7-A997B05B780E}" type="slidenum">
              <a:rPr lang="en-US" altLang="en-US"/>
              <a:pPr/>
              <a:t>‹#›</a:t>
            </a:fld>
            <a:endParaRPr lang="en-US" altLang="en-US"/>
          </a:p>
        </p:txBody>
      </p:sp>
    </p:spTree>
    <p:extLst>
      <p:ext uri="{BB962C8B-B14F-4D97-AF65-F5344CB8AC3E}">
        <p14:creationId xmlns:p14="http://schemas.microsoft.com/office/powerpoint/2010/main" val="1196066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7.png"/><Relationship Id="rId7"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audio" Target="file:///D:\TIEUHOCVOCUONG2\nhac%20khong%20loi\Because%20I%20love%20you.mp3"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EF1CDD7B-6C88-4EDC-8D00-9D2D55342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11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0">
            <a:extLst>
              <a:ext uri="{FF2B5EF4-FFF2-40B4-BE49-F238E27FC236}">
                <a16:creationId xmlns:a16="http://schemas.microsoft.com/office/drawing/2014/main" id="{F9EFA4D7-7293-418F-B5D6-8BC742E7C1F0}"/>
              </a:ext>
            </a:extLst>
          </p:cNvPr>
          <p:cNvSpPr>
            <a:spLocks noChangeArrowheads="1" noChangeShapeType="1" noTextEdit="1"/>
          </p:cNvSpPr>
          <p:nvPr/>
        </p:nvSpPr>
        <p:spPr bwMode="auto">
          <a:xfrm>
            <a:off x="6816725" y="1676400"/>
            <a:ext cx="3671888" cy="117633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a:t>
            </a:r>
          </a:p>
        </p:txBody>
      </p:sp>
      <p:sp>
        <p:nvSpPr>
          <p:cNvPr id="2052" name="WordArt 11">
            <a:extLst>
              <a:ext uri="{FF2B5EF4-FFF2-40B4-BE49-F238E27FC236}">
                <a16:creationId xmlns:a16="http://schemas.microsoft.com/office/drawing/2014/main" id="{544BFE0E-0371-43BB-A886-1820A01A9073}"/>
              </a:ext>
            </a:extLst>
          </p:cNvPr>
          <p:cNvSpPr>
            <a:spLocks noChangeArrowheads="1" noChangeShapeType="1" noTextEdit="1"/>
          </p:cNvSpPr>
          <p:nvPr/>
        </p:nvSpPr>
        <p:spPr bwMode="auto">
          <a:xfrm>
            <a:off x="1752601" y="3284538"/>
            <a:ext cx="5135563" cy="13636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 Ở BÊN BÁC HỒ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Text Box 13">
            <a:extLst>
              <a:ext uri="{FF2B5EF4-FFF2-40B4-BE49-F238E27FC236}">
                <a16:creationId xmlns:a16="http://schemas.microsoft.com/office/drawing/2014/main" id="{D5B7A6B0-1B4F-4977-A720-635B032F2F6B}"/>
              </a:ext>
            </a:extLst>
          </p:cNvPr>
          <p:cNvSpPr txBox="1">
            <a:spLocks noChangeArrowheads="1"/>
          </p:cNvSpPr>
          <p:nvPr/>
        </p:nvSpPr>
        <p:spPr bwMode="auto">
          <a:xfrm>
            <a:off x="1524000" y="414972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      - Bài thơ nói lên tình cảm thương nhớ và lòng biết ơn của mọi người trong gia đình em bé với liệt sĩ đã hi sinh vì Tổ quốc.</a:t>
            </a:r>
          </a:p>
        </p:txBody>
      </p:sp>
      <p:sp>
        <p:nvSpPr>
          <p:cNvPr id="9262" name="Text Box 46">
            <a:extLst>
              <a:ext uri="{FF2B5EF4-FFF2-40B4-BE49-F238E27FC236}">
                <a16:creationId xmlns:a16="http://schemas.microsoft.com/office/drawing/2014/main" id="{A26517E4-D213-4B4E-9493-CDDFCC42086D}"/>
              </a:ext>
            </a:extLst>
          </p:cNvPr>
          <p:cNvSpPr txBox="1">
            <a:spLocks noChangeArrowheads="1"/>
          </p:cNvSpPr>
          <p:nvPr/>
        </p:nvSpPr>
        <p:spPr bwMode="auto">
          <a:xfrm>
            <a:off x="1524000" y="16287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400">
                <a:solidFill>
                  <a:srgbClr val="800080"/>
                </a:solidFill>
                <a:latin typeface="Times New Roman" panose="02020603050405020304" pitchFamily="18" charset="0"/>
                <a:cs typeface="Times New Roman" panose="02020603050405020304" pitchFamily="18" charset="0"/>
              </a:rPr>
              <a:t>Câu 4: Vì sao những chiến sĩ hi sinh vì Tổ quốc được nhớ mãi?</a:t>
            </a:r>
          </a:p>
        </p:txBody>
      </p:sp>
      <p:sp>
        <p:nvSpPr>
          <p:cNvPr id="9263" name="Text Box 47">
            <a:extLst>
              <a:ext uri="{FF2B5EF4-FFF2-40B4-BE49-F238E27FC236}">
                <a16:creationId xmlns:a16="http://schemas.microsoft.com/office/drawing/2014/main" id="{E71F6B33-5CD7-4917-805D-3B45356477BB}"/>
              </a:ext>
            </a:extLst>
          </p:cNvPr>
          <p:cNvSpPr txBox="1">
            <a:spLocks noChangeArrowheads="1"/>
          </p:cNvSpPr>
          <p:nvPr/>
        </p:nvSpPr>
        <p:spPr bwMode="auto">
          <a:xfrm>
            <a:off x="1524000" y="2205039"/>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   - Vì những chiến sĩ đó đã hiến dâng cả cuộc đời cho hạnh phúc và sự bình yên của nhân dân, cho độc lập tự do của Tổ quốc. Người thân của họ và nhân dân không bao giờ quên ơn họ…</a:t>
            </a:r>
          </a:p>
        </p:txBody>
      </p:sp>
      <p:sp>
        <p:nvSpPr>
          <p:cNvPr id="58382" name="Text Box 14">
            <a:extLst>
              <a:ext uri="{FF2B5EF4-FFF2-40B4-BE49-F238E27FC236}">
                <a16:creationId xmlns:a16="http://schemas.microsoft.com/office/drawing/2014/main" id="{AEF17471-BE8C-4547-9FBF-780E14647561}"/>
              </a:ext>
            </a:extLst>
          </p:cNvPr>
          <p:cNvSpPr txBox="1">
            <a:spLocks noChangeArrowheads="1"/>
          </p:cNvSpPr>
          <p:nvPr/>
        </p:nvSpPr>
        <p:spPr bwMode="auto">
          <a:xfrm>
            <a:off x="1524000" y="357346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800080"/>
                </a:solidFill>
                <a:latin typeface="Times New Roman" panose="02020603050405020304" pitchFamily="18" charset="0"/>
                <a:cs typeface="Times New Roman" panose="02020603050405020304" pitchFamily="18" charset="0"/>
              </a:rPr>
              <a:t>* Bài thơ nói với các em điều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62"/>
                                        </p:tgtEl>
                                        <p:attrNameLst>
                                          <p:attrName>style.visibility</p:attrName>
                                        </p:attrNameLst>
                                      </p:cBhvr>
                                      <p:to>
                                        <p:strVal val="visible"/>
                                      </p:to>
                                    </p:set>
                                    <p:anim calcmode="discrete" valueType="clr">
                                      <p:cBhvr override="childStyle">
                                        <p:cTn id="7" dur="80"/>
                                        <p:tgtEl>
                                          <p:spTgt spid="92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62"/>
                                        </p:tgtEl>
                                        <p:attrNameLst>
                                          <p:attrName>fillcolor</p:attrName>
                                        </p:attrNameLst>
                                      </p:cBhvr>
                                      <p:tavLst>
                                        <p:tav tm="0">
                                          <p:val>
                                            <p:clrVal>
                                              <a:schemeClr val="accent2"/>
                                            </p:clrVal>
                                          </p:val>
                                        </p:tav>
                                        <p:tav tm="50000">
                                          <p:val>
                                            <p:clrVal>
                                              <a:schemeClr val="hlink"/>
                                            </p:clrVal>
                                          </p:val>
                                        </p:tav>
                                      </p:tavLst>
                                    </p:anim>
                                    <p:set>
                                      <p:cBhvr>
                                        <p:cTn id="9" dur="80"/>
                                        <p:tgtEl>
                                          <p:spTgt spid="92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63"/>
                                        </p:tgtEl>
                                        <p:attrNameLst>
                                          <p:attrName>style.visibility</p:attrName>
                                        </p:attrNameLst>
                                      </p:cBhvr>
                                      <p:to>
                                        <p:strVal val="visible"/>
                                      </p:to>
                                    </p:set>
                                    <p:anim calcmode="discrete" valueType="clr">
                                      <p:cBhvr override="childStyle">
                                        <p:cTn id="14" dur="80"/>
                                        <p:tgtEl>
                                          <p:spTgt spid="926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63"/>
                                        </p:tgtEl>
                                        <p:attrNameLst>
                                          <p:attrName>fillcolor</p:attrName>
                                        </p:attrNameLst>
                                      </p:cBhvr>
                                      <p:tavLst>
                                        <p:tav tm="0">
                                          <p:val>
                                            <p:clrVal>
                                              <a:schemeClr val="accent2"/>
                                            </p:clrVal>
                                          </p:val>
                                        </p:tav>
                                        <p:tav tm="50000">
                                          <p:val>
                                            <p:clrVal>
                                              <a:schemeClr val="hlink"/>
                                            </p:clrVal>
                                          </p:val>
                                        </p:tav>
                                      </p:tavLst>
                                    </p:anim>
                                    <p:set>
                                      <p:cBhvr>
                                        <p:cTn id="16" dur="80"/>
                                        <p:tgtEl>
                                          <p:spTgt spid="926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8382"/>
                                        </p:tgtEl>
                                        <p:attrNameLst>
                                          <p:attrName>style.visibility</p:attrName>
                                        </p:attrNameLst>
                                      </p:cBhvr>
                                      <p:to>
                                        <p:strVal val="visible"/>
                                      </p:to>
                                    </p:set>
                                    <p:anim calcmode="discrete" valueType="clr">
                                      <p:cBhvr override="childStyle">
                                        <p:cTn id="21" dur="80"/>
                                        <p:tgtEl>
                                          <p:spTgt spid="5838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8382"/>
                                        </p:tgtEl>
                                        <p:attrNameLst>
                                          <p:attrName>fillcolor</p:attrName>
                                        </p:attrNameLst>
                                      </p:cBhvr>
                                      <p:tavLst>
                                        <p:tav tm="0">
                                          <p:val>
                                            <p:clrVal>
                                              <a:schemeClr val="accent2"/>
                                            </p:clrVal>
                                          </p:val>
                                        </p:tav>
                                        <p:tav tm="50000">
                                          <p:val>
                                            <p:clrVal>
                                              <a:schemeClr val="hlink"/>
                                            </p:clrVal>
                                          </p:val>
                                        </p:tav>
                                      </p:tavLst>
                                    </p:anim>
                                    <p:set>
                                      <p:cBhvr>
                                        <p:cTn id="23" dur="80"/>
                                        <p:tgtEl>
                                          <p:spTgt spid="5838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205"/>
                                        </p:tgtEl>
                                        <p:attrNameLst>
                                          <p:attrName>style.visibility</p:attrName>
                                        </p:attrNameLst>
                                      </p:cBhvr>
                                      <p:to>
                                        <p:strVal val="visible"/>
                                      </p:to>
                                    </p:set>
                                    <p:anim calcmode="discrete" valueType="clr">
                                      <p:cBhvr override="childStyle">
                                        <p:cTn id="28" dur="80"/>
                                        <p:tgtEl>
                                          <p:spTgt spid="820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205"/>
                                        </p:tgtEl>
                                        <p:attrNameLst>
                                          <p:attrName>fillcolor</p:attrName>
                                        </p:attrNameLst>
                                      </p:cBhvr>
                                      <p:tavLst>
                                        <p:tav tm="0">
                                          <p:val>
                                            <p:clrVal>
                                              <a:schemeClr val="accent2"/>
                                            </p:clrVal>
                                          </p:val>
                                        </p:tav>
                                        <p:tav tm="50000">
                                          <p:val>
                                            <p:clrVal>
                                              <a:schemeClr val="hlink"/>
                                            </p:clrVal>
                                          </p:val>
                                        </p:tav>
                                      </p:tavLst>
                                    </p:anim>
                                    <p:set>
                                      <p:cBhvr>
                                        <p:cTn id="30" dur="80"/>
                                        <p:tgtEl>
                                          <p:spTgt spid="82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p:bldP spid="9262" grpId="0"/>
      <p:bldP spid="9263" grpId="0"/>
      <p:bldP spid="583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4" name="WordArt 10">
            <a:extLst>
              <a:ext uri="{FF2B5EF4-FFF2-40B4-BE49-F238E27FC236}">
                <a16:creationId xmlns:a16="http://schemas.microsoft.com/office/drawing/2014/main" id="{D24E0763-7CDC-4FFB-82AC-D0FF67769AD7}"/>
              </a:ext>
            </a:extLst>
          </p:cNvPr>
          <p:cNvSpPr>
            <a:spLocks noChangeArrowheads="1" noChangeShapeType="1" noTextEdit="1"/>
          </p:cNvSpPr>
          <p:nvPr/>
        </p:nvSpPr>
        <p:spPr bwMode="auto">
          <a:xfrm>
            <a:off x="3071813" y="692150"/>
            <a:ext cx="4495800" cy="39624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LUYỆN ĐỌC </a:t>
            </a:r>
          </a:p>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HỌC THUỘC LÒNG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54"/>
                                        </p:tgtEl>
                                        <p:attrNameLst>
                                          <p:attrName>style.visibility</p:attrName>
                                        </p:attrNameLst>
                                      </p:cBhvr>
                                      <p:to>
                                        <p:strVal val="visible"/>
                                      </p:to>
                                    </p:set>
                                    <p:anim calcmode="lin" valueType="num">
                                      <p:cBhvr additive="base">
                                        <p:cTn id="7" dur="500" fill="hold"/>
                                        <p:tgtEl>
                                          <p:spTgt spid="57354"/>
                                        </p:tgtEl>
                                        <p:attrNameLst>
                                          <p:attrName>ppt_x</p:attrName>
                                        </p:attrNameLst>
                                      </p:cBhvr>
                                      <p:tavLst>
                                        <p:tav tm="0">
                                          <p:val>
                                            <p:strVal val="#ppt_x"/>
                                          </p:val>
                                        </p:tav>
                                        <p:tav tm="100000">
                                          <p:val>
                                            <p:strVal val="#ppt_x"/>
                                          </p:val>
                                        </p:tav>
                                      </p:tavLst>
                                    </p:anim>
                                    <p:anim calcmode="lin" valueType="num">
                                      <p:cBhvr additive="base">
                                        <p:cTn id="8" dur="500" fill="hold"/>
                                        <p:tgtEl>
                                          <p:spTgt spid="573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
            <a:extLst>
              <a:ext uri="{FF2B5EF4-FFF2-40B4-BE49-F238E27FC236}">
                <a16:creationId xmlns:a16="http://schemas.microsoft.com/office/drawing/2014/main" id="{BA6F48E6-D79C-4F73-A4B1-9E9F067D9B2D}"/>
              </a:ext>
            </a:extLst>
          </p:cNvPr>
          <p:cNvGrpSpPr>
            <a:grpSpLocks/>
          </p:cNvGrpSpPr>
          <p:nvPr/>
        </p:nvGrpSpPr>
        <p:grpSpPr bwMode="auto">
          <a:xfrm>
            <a:off x="2746375" y="106363"/>
            <a:ext cx="558800" cy="622300"/>
            <a:chOff x="2256" y="3360"/>
            <a:chExt cx="768" cy="515"/>
          </a:xfrm>
        </p:grpSpPr>
        <p:pic>
          <p:nvPicPr>
            <p:cNvPr id="13334" name="Picture 4" descr="197">
              <a:extLst>
                <a:ext uri="{FF2B5EF4-FFF2-40B4-BE49-F238E27FC236}">
                  <a16:creationId xmlns:a16="http://schemas.microsoft.com/office/drawing/2014/main" id="{CC6C7C94-F19E-4459-AAA6-000925AE5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5" descr="196">
              <a:extLst>
                <a:ext uri="{FF2B5EF4-FFF2-40B4-BE49-F238E27FC236}">
                  <a16:creationId xmlns:a16="http://schemas.microsoft.com/office/drawing/2014/main" id="{18EB3DC9-5609-461A-8A4B-3889F7F3E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Rectangle 6">
            <a:extLst>
              <a:ext uri="{FF2B5EF4-FFF2-40B4-BE49-F238E27FC236}">
                <a16:creationId xmlns:a16="http://schemas.microsoft.com/office/drawing/2014/main" id="{2103E577-B4B6-4D12-868A-0189C1BD5C07}"/>
              </a:ext>
            </a:extLst>
          </p:cNvPr>
          <p:cNvSpPr>
            <a:spLocks noChangeArrowheads="1"/>
          </p:cNvSpPr>
          <p:nvPr/>
        </p:nvSpPr>
        <p:spPr bwMode="auto">
          <a:xfrm>
            <a:off x="1524000" y="0"/>
            <a:ext cx="9144000" cy="6858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pic>
        <p:nvPicPr>
          <p:cNvPr id="13316" name="Picture 8" descr="book3">
            <a:extLst>
              <a:ext uri="{FF2B5EF4-FFF2-40B4-BE49-F238E27FC236}">
                <a16:creationId xmlns:a16="http://schemas.microsoft.com/office/drawing/2014/main" id="{88334C4D-A5D7-44C0-8AE3-8C3A90F4562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17100" y="-36513"/>
            <a:ext cx="736600" cy="4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14">
            <a:extLst>
              <a:ext uri="{FF2B5EF4-FFF2-40B4-BE49-F238E27FC236}">
                <a16:creationId xmlns:a16="http://schemas.microsoft.com/office/drawing/2014/main" id="{FD92E1D1-C086-4964-93A7-835405FAF98D}"/>
              </a:ext>
            </a:extLst>
          </p:cNvPr>
          <p:cNvGrpSpPr>
            <a:grpSpLocks/>
          </p:cNvGrpSpPr>
          <p:nvPr/>
        </p:nvGrpSpPr>
        <p:grpSpPr bwMode="auto">
          <a:xfrm>
            <a:off x="9969500" y="306388"/>
            <a:ext cx="622300" cy="531812"/>
            <a:chOff x="4368" y="3600"/>
            <a:chExt cx="576" cy="624"/>
          </a:xfrm>
        </p:grpSpPr>
        <p:pic>
          <p:nvPicPr>
            <p:cNvPr id="13332" name="Picture 15" descr="226">
              <a:extLst>
                <a:ext uri="{FF2B5EF4-FFF2-40B4-BE49-F238E27FC236}">
                  <a16:creationId xmlns:a16="http://schemas.microsoft.com/office/drawing/2014/main" id="{7F79185D-C402-4573-998D-50052BD6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6" descr="211">
              <a:extLst>
                <a:ext uri="{FF2B5EF4-FFF2-40B4-BE49-F238E27FC236}">
                  <a16:creationId xmlns:a16="http://schemas.microsoft.com/office/drawing/2014/main" id="{411D5BC4-3461-4446-B924-107058D3D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3318" name="Object 17">
            <a:extLst>
              <a:ext uri="{FF2B5EF4-FFF2-40B4-BE49-F238E27FC236}">
                <a16:creationId xmlns:a16="http://schemas.microsoft.com/office/drawing/2014/main" id="{471EC342-3270-4A82-97F6-24D288C5DD70}"/>
              </a:ext>
            </a:extLst>
          </p:cNvPr>
          <p:cNvGraphicFramePr>
            <a:graphicFrameLocks noChangeAspect="1"/>
          </p:cNvGraphicFramePr>
          <p:nvPr/>
        </p:nvGraphicFramePr>
        <p:xfrm>
          <a:off x="6032500" y="3775075"/>
          <a:ext cx="127000" cy="190500"/>
        </p:xfrm>
        <a:graphic>
          <a:graphicData uri="http://schemas.openxmlformats.org/presentationml/2006/ole">
            <mc:AlternateContent xmlns:mc="http://schemas.openxmlformats.org/markup-compatibility/2006">
              <mc:Choice xmlns:v="urn:schemas-microsoft-com:vml" Requires="v">
                <p:oleObj name="Equation" r:id="rId7" imgW="126890" imgH="190335" progId="Equation.DSMT4">
                  <p:embed/>
                </p:oleObj>
              </mc:Choice>
              <mc:Fallback>
                <p:oleObj name="Equation" r:id="rId7" imgW="126890" imgH="190335" progId="Equation.DSMT4">
                  <p:embed/>
                  <p:pic>
                    <p:nvPicPr>
                      <p:cNvPr id="13318" name="Object 17">
                        <a:extLst>
                          <a:ext uri="{FF2B5EF4-FFF2-40B4-BE49-F238E27FC236}">
                            <a16:creationId xmlns:a16="http://schemas.microsoft.com/office/drawing/2014/main" id="{471EC342-3270-4A82-97F6-24D288C5DD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2500" y="3775075"/>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Rectangle 23">
            <a:extLst>
              <a:ext uri="{FF2B5EF4-FFF2-40B4-BE49-F238E27FC236}">
                <a16:creationId xmlns:a16="http://schemas.microsoft.com/office/drawing/2014/main" id="{3A4E80AD-09ED-4D4C-916D-3C08BC839C50}"/>
              </a:ext>
            </a:extLst>
          </p:cNvPr>
          <p:cNvSpPr>
            <a:spLocks noChangeArrowheads="1"/>
          </p:cNvSpPr>
          <p:nvPr/>
        </p:nvSpPr>
        <p:spPr bwMode="auto">
          <a:xfrm>
            <a:off x="4905376" y="4953001"/>
            <a:ext cx="24114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Mẹ đỏ hoe đôi mắt</a:t>
            </a:r>
          </a:p>
        </p:txBody>
      </p:sp>
      <p:sp>
        <p:nvSpPr>
          <p:cNvPr id="13320" name="Rectangle 24">
            <a:extLst>
              <a:ext uri="{FF2B5EF4-FFF2-40B4-BE49-F238E27FC236}">
                <a16:creationId xmlns:a16="http://schemas.microsoft.com/office/drawing/2014/main" id="{A34B874F-327E-4ECE-9BC1-80CBBDBC81BC}"/>
              </a:ext>
            </a:extLst>
          </p:cNvPr>
          <p:cNvSpPr>
            <a:spLocks noChangeArrowheads="1"/>
          </p:cNvSpPr>
          <p:nvPr/>
        </p:nvSpPr>
        <p:spPr bwMode="auto">
          <a:xfrm>
            <a:off x="4910139" y="5305426"/>
            <a:ext cx="29305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Ba ngước lên bàn thờ:</a:t>
            </a:r>
          </a:p>
        </p:txBody>
      </p:sp>
      <p:sp>
        <p:nvSpPr>
          <p:cNvPr id="13321" name="Rectangle 25">
            <a:extLst>
              <a:ext uri="{FF2B5EF4-FFF2-40B4-BE49-F238E27FC236}">
                <a16:creationId xmlns:a16="http://schemas.microsoft.com/office/drawing/2014/main" id="{3BFC651A-2315-4396-B2C8-86BC091F0622}"/>
              </a:ext>
            </a:extLst>
          </p:cNvPr>
          <p:cNvSpPr>
            <a:spLocks noChangeArrowheads="1"/>
          </p:cNvSpPr>
          <p:nvPr/>
        </p:nvSpPr>
        <p:spPr bwMode="auto">
          <a:xfrm>
            <a:off x="4910139" y="5657851"/>
            <a:ext cx="34131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 Đất nước không còn giặc</a:t>
            </a:r>
          </a:p>
        </p:txBody>
      </p:sp>
      <p:sp>
        <p:nvSpPr>
          <p:cNvPr id="13322" name="Rectangle 26">
            <a:extLst>
              <a:ext uri="{FF2B5EF4-FFF2-40B4-BE49-F238E27FC236}">
                <a16:creationId xmlns:a16="http://schemas.microsoft.com/office/drawing/2014/main" id="{C8F13C8A-393D-44FB-9090-242C202908FF}"/>
              </a:ext>
            </a:extLst>
          </p:cNvPr>
          <p:cNvSpPr>
            <a:spLocks noChangeArrowheads="1"/>
          </p:cNvSpPr>
          <p:nvPr/>
        </p:nvSpPr>
        <p:spPr bwMode="auto">
          <a:xfrm>
            <a:off x="4910138" y="6010276"/>
            <a:ext cx="24685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Chú ở bên Bác Hồ.</a:t>
            </a:r>
          </a:p>
        </p:txBody>
      </p:sp>
      <p:sp>
        <p:nvSpPr>
          <p:cNvPr id="13323" name="Rectangle 27">
            <a:extLst>
              <a:ext uri="{FF2B5EF4-FFF2-40B4-BE49-F238E27FC236}">
                <a16:creationId xmlns:a16="http://schemas.microsoft.com/office/drawing/2014/main" id="{C6EA1FCE-539B-4224-824D-6525580848E2}"/>
              </a:ext>
            </a:extLst>
          </p:cNvPr>
          <p:cNvSpPr>
            <a:spLocks noChangeArrowheads="1"/>
          </p:cNvSpPr>
          <p:nvPr/>
        </p:nvSpPr>
        <p:spPr bwMode="auto">
          <a:xfrm>
            <a:off x="4878389" y="1611314"/>
            <a:ext cx="235743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Chú Nga đi bộ đội</a:t>
            </a:r>
          </a:p>
        </p:txBody>
      </p:sp>
      <p:sp>
        <p:nvSpPr>
          <p:cNvPr id="13324" name="Rectangle 28">
            <a:extLst>
              <a:ext uri="{FF2B5EF4-FFF2-40B4-BE49-F238E27FC236}">
                <a16:creationId xmlns:a16="http://schemas.microsoft.com/office/drawing/2014/main" id="{69F23370-E236-4839-8723-33BF691C106B}"/>
              </a:ext>
            </a:extLst>
          </p:cNvPr>
          <p:cNvSpPr>
            <a:spLocks noChangeArrowheads="1"/>
          </p:cNvSpPr>
          <p:nvPr/>
        </p:nvSpPr>
        <p:spPr bwMode="auto">
          <a:xfrm>
            <a:off x="4868863" y="1973264"/>
            <a:ext cx="24114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Sao lâu quá là lâu!</a:t>
            </a:r>
          </a:p>
        </p:txBody>
      </p:sp>
      <p:sp>
        <p:nvSpPr>
          <p:cNvPr id="13325" name="Rectangle 29">
            <a:extLst>
              <a:ext uri="{FF2B5EF4-FFF2-40B4-BE49-F238E27FC236}">
                <a16:creationId xmlns:a16="http://schemas.microsoft.com/office/drawing/2014/main" id="{1486B942-2AE0-4585-BCF8-E02E33CF0609}"/>
              </a:ext>
            </a:extLst>
          </p:cNvPr>
          <p:cNvSpPr>
            <a:spLocks noChangeArrowheads="1"/>
          </p:cNvSpPr>
          <p:nvPr/>
        </p:nvSpPr>
        <p:spPr bwMode="auto">
          <a:xfrm>
            <a:off x="4876800" y="2366964"/>
            <a:ext cx="3581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Nhớ chú, Nga thường nhắc:</a:t>
            </a:r>
          </a:p>
        </p:txBody>
      </p:sp>
      <p:sp>
        <p:nvSpPr>
          <p:cNvPr id="13326" name="Rectangle 30">
            <a:extLst>
              <a:ext uri="{FF2B5EF4-FFF2-40B4-BE49-F238E27FC236}">
                <a16:creationId xmlns:a16="http://schemas.microsoft.com/office/drawing/2014/main" id="{993D7CFD-7989-4902-93EF-10B4241409D3}"/>
              </a:ext>
            </a:extLst>
          </p:cNvPr>
          <p:cNvSpPr>
            <a:spLocks noChangeArrowheads="1"/>
          </p:cNvSpPr>
          <p:nvPr/>
        </p:nvSpPr>
        <p:spPr bwMode="auto">
          <a:xfrm>
            <a:off x="4897439" y="2713039"/>
            <a:ext cx="27463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 Chú bây giờ ở đâu?</a:t>
            </a:r>
          </a:p>
        </p:txBody>
      </p:sp>
      <p:sp>
        <p:nvSpPr>
          <p:cNvPr id="13327" name="Rectangle 31">
            <a:extLst>
              <a:ext uri="{FF2B5EF4-FFF2-40B4-BE49-F238E27FC236}">
                <a16:creationId xmlns:a16="http://schemas.microsoft.com/office/drawing/2014/main" id="{A0096361-D30B-4234-A18A-E75D705AE737}"/>
              </a:ext>
            </a:extLst>
          </p:cNvPr>
          <p:cNvSpPr>
            <a:spLocks noChangeArrowheads="1"/>
          </p:cNvSpPr>
          <p:nvPr/>
        </p:nvSpPr>
        <p:spPr bwMode="auto">
          <a:xfrm>
            <a:off x="4891088" y="3322639"/>
            <a:ext cx="24511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Chú ở đâu, ở đâu?</a:t>
            </a:r>
          </a:p>
        </p:txBody>
      </p:sp>
      <p:sp>
        <p:nvSpPr>
          <p:cNvPr id="13328" name="Rectangle 32">
            <a:extLst>
              <a:ext uri="{FF2B5EF4-FFF2-40B4-BE49-F238E27FC236}">
                <a16:creationId xmlns:a16="http://schemas.microsoft.com/office/drawing/2014/main" id="{7B28CC65-164F-40E1-AD1E-39CBB7EDEDA8}"/>
              </a:ext>
            </a:extLst>
          </p:cNvPr>
          <p:cNvSpPr>
            <a:spLocks noChangeArrowheads="1"/>
          </p:cNvSpPr>
          <p:nvPr/>
        </p:nvSpPr>
        <p:spPr bwMode="auto">
          <a:xfrm>
            <a:off x="4878389" y="3668714"/>
            <a:ext cx="34686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Trường Sơn dài dằng dặc?</a:t>
            </a:r>
          </a:p>
        </p:txBody>
      </p:sp>
      <p:sp>
        <p:nvSpPr>
          <p:cNvPr id="13329" name="Rectangle 33">
            <a:extLst>
              <a:ext uri="{FF2B5EF4-FFF2-40B4-BE49-F238E27FC236}">
                <a16:creationId xmlns:a16="http://schemas.microsoft.com/office/drawing/2014/main" id="{8314B54E-F246-4545-B4BB-9D1E1D8936A9}"/>
              </a:ext>
            </a:extLst>
          </p:cNvPr>
          <p:cNvSpPr>
            <a:spLocks noChangeArrowheads="1"/>
          </p:cNvSpPr>
          <p:nvPr/>
        </p:nvSpPr>
        <p:spPr bwMode="auto">
          <a:xfrm>
            <a:off x="4900614" y="4059239"/>
            <a:ext cx="335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Trường Sa đảo nổi, chìm?</a:t>
            </a:r>
          </a:p>
        </p:txBody>
      </p:sp>
      <p:sp>
        <p:nvSpPr>
          <p:cNvPr id="13330" name="Rectangle 34">
            <a:extLst>
              <a:ext uri="{FF2B5EF4-FFF2-40B4-BE49-F238E27FC236}">
                <a16:creationId xmlns:a16="http://schemas.microsoft.com/office/drawing/2014/main" id="{B802924A-DD14-4867-A16E-88E1F08C5062}"/>
              </a:ext>
            </a:extLst>
          </p:cNvPr>
          <p:cNvSpPr>
            <a:spLocks noChangeArrowheads="1"/>
          </p:cNvSpPr>
          <p:nvPr/>
        </p:nvSpPr>
        <p:spPr bwMode="auto">
          <a:xfrm>
            <a:off x="4879975" y="4433889"/>
            <a:ext cx="30924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Hay Kon Tum, Đắk Lắk?</a:t>
            </a:r>
          </a:p>
        </p:txBody>
      </p:sp>
      <p:sp>
        <p:nvSpPr>
          <p:cNvPr id="13331" name="Text Box 37">
            <a:extLst>
              <a:ext uri="{FF2B5EF4-FFF2-40B4-BE49-F238E27FC236}">
                <a16:creationId xmlns:a16="http://schemas.microsoft.com/office/drawing/2014/main" id="{A8162DB7-F5AE-4039-A220-AFB9069A87C6}"/>
              </a:ext>
            </a:extLst>
          </p:cNvPr>
          <p:cNvSpPr txBox="1">
            <a:spLocks noChangeArrowheads="1"/>
          </p:cNvSpPr>
          <p:nvPr/>
        </p:nvSpPr>
        <p:spPr bwMode="auto">
          <a:xfrm>
            <a:off x="1524000" y="836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a:solidFill>
                  <a:srgbClr val="FF0000"/>
                </a:solidFill>
                <a:latin typeface="Times New Roman" panose="02020603050405020304" pitchFamily="18" charset="0"/>
                <a:cs typeface="Times New Roman" panose="02020603050405020304" pitchFamily="18" charset="0"/>
              </a:rPr>
              <a:t>Chú ở bên Bác Hồ</a:t>
            </a:r>
          </a:p>
        </p:txBody>
      </p:sp>
    </p:spTree>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a:extLst>
              <a:ext uri="{FF2B5EF4-FFF2-40B4-BE49-F238E27FC236}">
                <a16:creationId xmlns:a16="http://schemas.microsoft.com/office/drawing/2014/main" id="{171D832F-DBD1-4FD9-9E7D-7A736760BDFB}"/>
              </a:ext>
            </a:extLst>
          </p:cNvPr>
          <p:cNvGrpSpPr>
            <a:grpSpLocks/>
          </p:cNvGrpSpPr>
          <p:nvPr/>
        </p:nvGrpSpPr>
        <p:grpSpPr bwMode="auto">
          <a:xfrm>
            <a:off x="2746375" y="106363"/>
            <a:ext cx="558800" cy="622300"/>
            <a:chOff x="2256" y="3360"/>
            <a:chExt cx="768" cy="515"/>
          </a:xfrm>
        </p:grpSpPr>
        <p:pic>
          <p:nvPicPr>
            <p:cNvPr id="14377" name="Picture 4" descr="197">
              <a:extLst>
                <a:ext uri="{FF2B5EF4-FFF2-40B4-BE49-F238E27FC236}">
                  <a16:creationId xmlns:a16="http://schemas.microsoft.com/office/drawing/2014/main" id="{5CFBC7B1-4F62-4FFF-9ACD-50AE077A0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5" descr="196">
              <a:extLst>
                <a:ext uri="{FF2B5EF4-FFF2-40B4-BE49-F238E27FC236}">
                  <a16:creationId xmlns:a16="http://schemas.microsoft.com/office/drawing/2014/main" id="{64BAFEE3-98F4-4236-B49F-29439E486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Rectangle 6">
            <a:extLst>
              <a:ext uri="{FF2B5EF4-FFF2-40B4-BE49-F238E27FC236}">
                <a16:creationId xmlns:a16="http://schemas.microsoft.com/office/drawing/2014/main" id="{375C598D-E87C-4B45-A4D4-89FE93E92E74}"/>
              </a:ext>
            </a:extLst>
          </p:cNvPr>
          <p:cNvSpPr>
            <a:spLocks noChangeArrowheads="1"/>
          </p:cNvSpPr>
          <p:nvPr/>
        </p:nvSpPr>
        <p:spPr bwMode="auto">
          <a:xfrm>
            <a:off x="1524000" y="0"/>
            <a:ext cx="9144000" cy="6858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pic>
        <p:nvPicPr>
          <p:cNvPr id="14340" name="Picture 8" descr="book3">
            <a:extLst>
              <a:ext uri="{FF2B5EF4-FFF2-40B4-BE49-F238E27FC236}">
                <a16:creationId xmlns:a16="http://schemas.microsoft.com/office/drawing/2014/main" id="{D24D3124-B784-4D90-9288-AD243F2FE08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17100" y="-36513"/>
            <a:ext cx="736600" cy="4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oup 14">
            <a:extLst>
              <a:ext uri="{FF2B5EF4-FFF2-40B4-BE49-F238E27FC236}">
                <a16:creationId xmlns:a16="http://schemas.microsoft.com/office/drawing/2014/main" id="{1DACA901-3406-4183-80E7-09CB66CE5DB1}"/>
              </a:ext>
            </a:extLst>
          </p:cNvPr>
          <p:cNvGrpSpPr>
            <a:grpSpLocks/>
          </p:cNvGrpSpPr>
          <p:nvPr/>
        </p:nvGrpSpPr>
        <p:grpSpPr bwMode="auto">
          <a:xfrm>
            <a:off x="9969500" y="306388"/>
            <a:ext cx="622300" cy="531812"/>
            <a:chOff x="4368" y="3600"/>
            <a:chExt cx="576" cy="624"/>
          </a:xfrm>
        </p:grpSpPr>
        <p:pic>
          <p:nvPicPr>
            <p:cNvPr id="14375" name="Picture 15" descr="226">
              <a:extLst>
                <a:ext uri="{FF2B5EF4-FFF2-40B4-BE49-F238E27FC236}">
                  <a16:creationId xmlns:a16="http://schemas.microsoft.com/office/drawing/2014/main" id="{D8B30F87-92B9-4205-832E-DA8873B4A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16" descr="211">
              <a:extLst>
                <a:ext uri="{FF2B5EF4-FFF2-40B4-BE49-F238E27FC236}">
                  <a16:creationId xmlns:a16="http://schemas.microsoft.com/office/drawing/2014/main" id="{97F8EBDA-E23A-4D32-ACB9-C4D93BFC99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2" name="Rectangle 20">
            <a:extLst>
              <a:ext uri="{FF2B5EF4-FFF2-40B4-BE49-F238E27FC236}">
                <a16:creationId xmlns:a16="http://schemas.microsoft.com/office/drawing/2014/main" id="{C8FF21BF-933A-4E2E-808E-FACB7A93AA4E}"/>
              </a:ext>
            </a:extLst>
          </p:cNvPr>
          <p:cNvSpPr>
            <a:spLocks noChangeArrowheads="1"/>
          </p:cNvSpPr>
          <p:nvPr/>
        </p:nvSpPr>
        <p:spPr bwMode="auto">
          <a:xfrm>
            <a:off x="6743700" y="630872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pPr>
            <a:r>
              <a:rPr lang="en-US" altLang="en-US" i="1">
                <a:solidFill>
                  <a:srgbClr val="3333FF"/>
                </a:solidFill>
                <a:sym typeface="Symbol" panose="05050102010706020507" pitchFamily="18" charset="2"/>
              </a:rPr>
              <a:t>Dương Huy</a:t>
            </a:r>
          </a:p>
        </p:txBody>
      </p:sp>
      <p:sp>
        <p:nvSpPr>
          <p:cNvPr id="42006" name="Rectangle 22">
            <a:extLst>
              <a:ext uri="{FF2B5EF4-FFF2-40B4-BE49-F238E27FC236}">
                <a16:creationId xmlns:a16="http://schemas.microsoft.com/office/drawing/2014/main" id="{3F37A002-0927-499C-8DA3-1BB60B12087F}"/>
              </a:ext>
            </a:extLst>
          </p:cNvPr>
          <p:cNvSpPr>
            <a:spLocks noChangeArrowheads="1"/>
          </p:cNvSpPr>
          <p:nvPr/>
        </p:nvSpPr>
        <p:spPr bwMode="auto">
          <a:xfrm>
            <a:off x="4719638" y="1654176"/>
            <a:ext cx="13001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Chú Nga </a:t>
            </a:r>
          </a:p>
        </p:txBody>
      </p:sp>
      <p:sp>
        <p:nvSpPr>
          <p:cNvPr id="42007" name="Rectangle 23">
            <a:extLst>
              <a:ext uri="{FF2B5EF4-FFF2-40B4-BE49-F238E27FC236}">
                <a16:creationId xmlns:a16="http://schemas.microsoft.com/office/drawing/2014/main" id="{8D38D7EB-3A52-426C-A779-80CEBEEEF3DF}"/>
              </a:ext>
            </a:extLst>
          </p:cNvPr>
          <p:cNvSpPr>
            <a:spLocks noChangeArrowheads="1"/>
          </p:cNvSpPr>
          <p:nvPr/>
        </p:nvSpPr>
        <p:spPr bwMode="auto">
          <a:xfrm>
            <a:off x="4743451" y="1965326"/>
            <a:ext cx="6508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Sao</a:t>
            </a:r>
          </a:p>
        </p:txBody>
      </p:sp>
      <p:sp>
        <p:nvSpPr>
          <p:cNvPr id="42008" name="Rectangle 24">
            <a:extLst>
              <a:ext uri="{FF2B5EF4-FFF2-40B4-BE49-F238E27FC236}">
                <a16:creationId xmlns:a16="http://schemas.microsoft.com/office/drawing/2014/main" id="{D7B7714A-7E69-4C65-976B-211CC969AA1F}"/>
              </a:ext>
            </a:extLst>
          </p:cNvPr>
          <p:cNvSpPr>
            <a:spLocks noChangeArrowheads="1"/>
          </p:cNvSpPr>
          <p:nvPr/>
        </p:nvSpPr>
        <p:spPr bwMode="auto">
          <a:xfrm>
            <a:off x="4743450" y="2314576"/>
            <a:ext cx="7048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Nhớ</a:t>
            </a:r>
          </a:p>
        </p:txBody>
      </p:sp>
      <p:sp>
        <p:nvSpPr>
          <p:cNvPr id="42009" name="Rectangle 25">
            <a:extLst>
              <a:ext uri="{FF2B5EF4-FFF2-40B4-BE49-F238E27FC236}">
                <a16:creationId xmlns:a16="http://schemas.microsoft.com/office/drawing/2014/main" id="{26F5BA77-4C56-475D-8633-339D2A98D4B2}"/>
              </a:ext>
            </a:extLst>
          </p:cNvPr>
          <p:cNvSpPr>
            <a:spLocks noChangeArrowheads="1"/>
          </p:cNvSpPr>
          <p:nvPr/>
        </p:nvSpPr>
        <p:spPr bwMode="auto">
          <a:xfrm>
            <a:off x="4743450" y="2635251"/>
            <a:ext cx="8334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 Chú</a:t>
            </a:r>
          </a:p>
        </p:txBody>
      </p:sp>
      <p:sp>
        <p:nvSpPr>
          <p:cNvPr id="42010" name="Rectangle 26">
            <a:extLst>
              <a:ext uri="{FF2B5EF4-FFF2-40B4-BE49-F238E27FC236}">
                <a16:creationId xmlns:a16="http://schemas.microsoft.com/office/drawing/2014/main" id="{0C4886E6-F5CD-42FC-B6A6-561A0C4ABFCA}"/>
              </a:ext>
            </a:extLst>
          </p:cNvPr>
          <p:cNvSpPr>
            <a:spLocks noChangeArrowheads="1"/>
          </p:cNvSpPr>
          <p:nvPr/>
        </p:nvSpPr>
        <p:spPr bwMode="auto">
          <a:xfrm>
            <a:off x="4724401" y="3113089"/>
            <a:ext cx="15224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Chú ở đâu,</a:t>
            </a:r>
          </a:p>
        </p:txBody>
      </p:sp>
      <p:sp>
        <p:nvSpPr>
          <p:cNvPr id="42011" name="Rectangle 27">
            <a:extLst>
              <a:ext uri="{FF2B5EF4-FFF2-40B4-BE49-F238E27FC236}">
                <a16:creationId xmlns:a16="http://schemas.microsoft.com/office/drawing/2014/main" id="{C3ECD6F8-2E7E-451B-A6F5-36214F4A1542}"/>
              </a:ext>
            </a:extLst>
          </p:cNvPr>
          <p:cNvSpPr>
            <a:spLocks noChangeArrowheads="1"/>
          </p:cNvSpPr>
          <p:nvPr/>
        </p:nvSpPr>
        <p:spPr bwMode="auto">
          <a:xfrm>
            <a:off x="4732339" y="3479801"/>
            <a:ext cx="16906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Trường Sơn</a:t>
            </a:r>
          </a:p>
        </p:txBody>
      </p:sp>
      <p:sp>
        <p:nvSpPr>
          <p:cNvPr id="42012" name="Rectangle 28">
            <a:extLst>
              <a:ext uri="{FF2B5EF4-FFF2-40B4-BE49-F238E27FC236}">
                <a16:creationId xmlns:a16="http://schemas.microsoft.com/office/drawing/2014/main" id="{506BAB6A-79C8-4F9B-AEAE-91D2A0A5A2D1}"/>
              </a:ext>
            </a:extLst>
          </p:cNvPr>
          <p:cNvSpPr>
            <a:spLocks noChangeArrowheads="1"/>
          </p:cNvSpPr>
          <p:nvPr/>
        </p:nvSpPr>
        <p:spPr bwMode="auto">
          <a:xfrm>
            <a:off x="4746626" y="3817939"/>
            <a:ext cx="14954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Trường Sa</a:t>
            </a:r>
          </a:p>
        </p:txBody>
      </p:sp>
      <p:sp>
        <p:nvSpPr>
          <p:cNvPr id="42013" name="Rectangle 29">
            <a:extLst>
              <a:ext uri="{FF2B5EF4-FFF2-40B4-BE49-F238E27FC236}">
                <a16:creationId xmlns:a16="http://schemas.microsoft.com/office/drawing/2014/main" id="{AE5F7D9E-1374-4E02-8DC5-294CBEB90AD5}"/>
              </a:ext>
            </a:extLst>
          </p:cNvPr>
          <p:cNvSpPr>
            <a:spLocks noChangeArrowheads="1"/>
          </p:cNvSpPr>
          <p:nvPr/>
        </p:nvSpPr>
        <p:spPr bwMode="auto">
          <a:xfrm>
            <a:off x="4805364" y="4202114"/>
            <a:ext cx="6508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Hay</a:t>
            </a:r>
          </a:p>
        </p:txBody>
      </p:sp>
      <p:sp>
        <p:nvSpPr>
          <p:cNvPr id="42014" name="Rectangle 30">
            <a:extLst>
              <a:ext uri="{FF2B5EF4-FFF2-40B4-BE49-F238E27FC236}">
                <a16:creationId xmlns:a16="http://schemas.microsoft.com/office/drawing/2014/main" id="{34951512-D40B-4B82-B51E-24D2606B0AE3}"/>
              </a:ext>
            </a:extLst>
          </p:cNvPr>
          <p:cNvSpPr>
            <a:spLocks noChangeArrowheads="1"/>
          </p:cNvSpPr>
          <p:nvPr/>
        </p:nvSpPr>
        <p:spPr bwMode="auto">
          <a:xfrm>
            <a:off x="5838826" y="1658939"/>
            <a:ext cx="12414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đi bộ đội</a:t>
            </a:r>
          </a:p>
        </p:txBody>
      </p:sp>
      <p:sp>
        <p:nvSpPr>
          <p:cNvPr id="42015" name="Rectangle 31">
            <a:extLst>
              <a:ext uri="{FF2B5EF4-FFF2-40B4-BE49-F238E27FC236}">
                <a16:creationId xmlns:a16="http://schemas.microsoft.com/office/drawing/2014/main" id="{C75319A6-FE85-4C66-9F76-242744616931}"/>
              </a:ext>
            </a:extLst>
          </p:cNvPr>
          <p:cNvSpPr>
            <a:spLocks noChangeArrowheads="1"/>
          </p:cNvSpPr>
          <p:nvPr/>
        </p:nvSpPr>
        <p:spPr bwMode="auto">
          <a:xfrm>
            <a:off x="6248400" y="1960564"/>
            <a:ext cx="9159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là lâu!</a:t>
            </a:r>
          </a:p>
        </p:txBody>
      </p:sp>
      <p:sp>
        <p:nvSpPr>
          <p:cNvPr id="42016" name="Rectangle 32">
            <a:extLst>
              <a:ext uri="{FF2B5EF4-FFF2-40B4-BE49-F238E27FC236}">
                <a16:creationId xmlns:a16="http://schemas.microsoft.com/office/drawing/2014/main" id="{97242F32-15A8-40DA-BE72-CEC4A93B3F3A}"/>
              </a:ext>
            </a:extLst>
          </p:cNvPr>
          <p:cNvSpPr>
            <a:spLocks noChangeArrowheads="1"/>
          </p:cNvSpPr>
          <p:nvPr/>
        </p:nvSpPr>
        <p:spPr bwMode="auto">
          <a:xfrm>
            <a:off x="5907088" y="2319339"/>
            <a:ext cx="23987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Nga thường nhắc:</a:t>
            </a:r>
          </a:p>
        </p:txBody>
      </p:sp>
      <p:sp>
        <p:nvSpPr>
          <p:cNvPr id="42017" name="Rectangle 33">
            <a:extLst>
              <a:ext uri="{FF2B5EF4-FFF2-40B4-BE49-F238E27FC236}">
                <a16:creationId xmlns:a16="http://schemas.microsoft.com/office/drawing/2014/main" id="{0F333A84-D9F7-4380-8373-0F330B06E8E7}"/>
              </a:ext>
            </a:extLst>
          </p:cNvPr>
          <p:cNvSpPr>
            <a:spLocks noChangeArrowheads="1"/>
          </p:cNvSpPr>
          <p:nvPr/>
        </p:nvSpPr>
        <p:spPr bwMode="auto">
          <a:xfrm>
            <a:off x="6456364" y="2636839"/>
            <a:ext cx="10429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ở đâu?</a:t>
            </a:r>
          </a:p>
        </p:txBody>
      </p:sp>
      <p:sp>
        <p:nvSpPr>
          <p:cNvPr id="42018" name="Rectangle 34">
            <a:extLst>
              <a:ext uri="{FF2B5EF4-FFF2-40B4-BE49-F238E27FC236}">
                <a16:creationId xmlns:a16="http://schemas.microsoft.com/office/drawing/2014/main" id="{B3CF1C0B-232D-488C-9419-998C9F4EC08D}"/>
              </a:ext>
            </a:extLst>
          </p:cNvPr>
          <p:cNvSpPr>
            <a:spLocks noChangeArrowheads="1"/>
          </p:cNvSpPr>
          <p:nvPr/>
        </p:nvSpPr>
        <p:spPr bwMode="auto">
          <a:xfrm>
            <a:off x="6124575" y="3130551"/>
            <a:ext cx="10429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ở đâu?</a:t>
            </a:r>
          </a:p>
        </p:txBody>
      </p:sp>
      <p:sp>
        <p:nvSpPr>
          <p:cNvPr id="42019" name="Rectangle 35">
            <a:extLst>
              <a:ext uri="{FF2B5EF4-FFF2-40B4-BE49-F238E27FC236}">
                <a16:creationId xmlns:a16="http://schemas.microsoft.com/office/drawing/2014/main" id="{C9983A92-7956-4312-B3AC-11B3CA947B9D}"/>
              </a:ext>
            </a:extLst>
          </p:cNvPr>
          <p:cNvSpPr>
            <a:spLocks noChangeArrowheads="1"/>
          </p:cNvSpPr>
          <p:nvPr/>
        </p:nvSpPr>
        <p:spPr bwMode="auto">
          <a:xfrm>
            <a:off x="6313488" y="3475039"/>
            <a:ext cx="18923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dài dằng dặc?</a:t>
            </a:r>
          </a:p>
        </p:txBody>
      </p:sp>
      <p:sp>
        <p:nvSpPr>
          <p:cNvPr id="42020" name="Rectangle 36">
            <a:extLst>
              <a:ext uri="{FF2B5EF4-FFF2-40B4-BE49-F238E27FC236}">
                <a16:creationId xmlns:a16="http://schemas.microsoft.com/office/drawing/2014/main" id="{AE676C5E-A5A7-4045-B287-68E06E58D732}"/>
              </a:ext>
            </a:extLst>
          </p:cNvPr>
          <p:cNvSpPr>
            <a:spLocks noChangeArrowheads="1"/>
          </p:cNvSpPr>
          <p:nvPr/>
        </p:nvSpPr>
        <p:spPr bwMode="auto">
          <a:xfrm>
            <a:off x="6151563" y="3813176"/>
            <a:ext cx="19748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đảo nổi, chìm?</a:t>
            </a:r>
          </a:p>
        </p:txBody>
      </p:sp>
      <p:sp>
        <p:nvSpPr>
          <p:cNvPr id="42021" name="Rectangle 37">
            <a:extLst>
              <a:ext uri="{FF2B5EF4-FFF2-40B4-BE49-F238E27FC236}">
                <a16:creationId xmlns:a16="http://schemas.microsoft.com/office/drawing/2014/main" id="{BD1DD5AB-381B-4A3F-80BE-BBE48E45B945}"/>
              </a:ext>
            </a:extLst>
          </p:cNvPr>
          <p:cNvSpPr>
            <a:spLocks noChangeArrowheads="1"/>
          </p:cNvSpPr>
          <p:nvPr/>
        </p:nvSpPr>
        <p:spPr bwMode="auto">
          <a:xfrm>
            <a:off x="6600825" y="4221164"/>
            <a:ext cx="13144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Đắk Lắk?</a:t>
            </a:r>
          </a:p>
        </p:txBody>
      </p:sp>
      <p:sp>
        <p:nvSpPr>
          <p:cNvPr id="42022" name="Rectangle 38">
            <a:extLst>
              <a:ext uri="{FF2B5EF4-FFF2-40B4-BE49-F238E27FC236}">
                <a16:creationId xmlns:a16="http://schemas.microsoft.com/office/drawing/2014/main" id="{47B70BF3-3128-4208-BB1B-A7803A9BD199}"/>
              </a:ext>
            </a:extLst>
          </p:cNvPr>
          <p:cNvSpPr>
            <a:spLocks noChangeArrowheads="1"/>
          </p:cNvSpPr>
          <p:nvPr/>
        </p:nvSpPr>
        <p:spPr bwMode="auto">
          <a:xfrm>
            <a:off x="4776789" y="4684714"/>
            <a:ext cx="5365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Mẹ</a:t>
            </a:r>
          </a:p>
        </p:txBody>
      </p:sp>
      <p:sp>
        <p:nvSpPr>
          <p:cNvPr id="42023" name="Rectangle 39">
            <a:extLst>
              <a:ext uri="{FF2B5EF4-FFF2-40B4-BE49-F238E27FC236}">
                <a16:creationId xmlns:a16="http://schemas.microsoft.com/office/drawing/2014/main" id="{982B2857-10F0-4140-8065-F3DB5D178B1C}"/>
              </a:ext>
            </a:extLst>
          </p:cNvPr>
          <p:cNvSpPr>
            <a:spLocks noChangeArrowheads="1"/>
          </p:cNvSpPr>
          <p:nvPr/>
        </p:nvSpPr>
        <p:spPr bwMode="auto">
          <a:xfrm>
            <a:off x="4795839" y="5072064"/>
            <a:ext cx="5095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Ba</a:t>
            </a:r>
          </a:p>
        </p:txBody>
      </p:sp>
      <p:sp>
        <p:nvSpPr>
          <p:cNvPr id="42024" name="Rectangle 40">
            <a:extLst>
              <a:ext uri="{FF2B5EF4-FFF2-40B4-BE49-F238E27FC236}">
                <a16:creationId xmlns:a16="http://schemas.microsoft.com/office/drawing/2014/main" id="{8F1AA2A5-0BCE-4B8A-8E30-F868796BF4F3}"/>
              </a:ext>
            </a:extLst>
          </p:cNvPr>
          <p:cNvSpPr>
            <a:spLocks noChangeArrowheads="1"/>
          </p:cNvSpPr>
          <p:nvPr/>
        </p:nvSpPr>
        <p:spPr bwMode="auto">
          <a:xfrm>
            <a:off x="4795838" y="5459414"/>
            <a:ext cx="14795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 Đất nước</a:t>
            </a:r>
          </a:p>
        </p:txBody>
      </p:sp>
      <p:sp>
        <p:nvSpPr>
          <p:cNvPr id="42025" name="Rectangle 41">
            <a:extLst>
              <a:ext uri="{FF2B5EF4-FFF2-40B4-BE49-F238E27FC236}">
                <a16:creationId xmlns:a16="http://schemas.microsoft.com/office/drawing/2014/main" id="{1507140C-5E42-4280-AE47-423ACADBA725}"/>
              </a:ext>
            </a:extLst>
          </p:cNvPr>
          <p:cNvSpPr>
            <a:spLocks noChangeArrowheads="1"/>
          </p:cNvSpPr>
          <p:nvPr/>
        </p:nvSpPr>
        <p:spPr bwMode="auto">
          <a:xfrm>
            <a:off x="4795838" y="5842001"/>
            <a:ext cx="6794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Chú</a:t>
            </a:r>
          </a:p>
        </p:txBody>
      </p:sp>
      <p:sp>
        <p:nvSpPr>
          <p:cNvPr id="42026" name="Rectangle 42">
            <a:extLst>
              <a:ext uri="{FF2B5EF4-FFF2-40B4-BE49-F238E27FC236}">
                <a16:creationId xmlns:a16="http://schemas.microsoft.com/office/drawing/2014/main" id="{8AE8FB79-4656-4796-91D5-B38CD8DFD63F}"/>
              </a:ext>
            </a:extLst>
          </p:cNvPr>
          <p:cNvSpPr>
            <a:spLocks noChangeArrowheads="1"/>
          </p:cNvSpPr>
          <p:nvPr/>
        </p:nvSpPr>
        <p:spPr bwMode="auto">
          <a:xfrm>
            <a:off x="6105525" y="4686301"/>
            <a:ext cx="10858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đôi mắt</a:t>
            </a:r>
          </a:p>
        </p:txBody>
      </p:sp>
      <p:sp>
        <p:nvSpPr>
          <p:cNvPr id="42027" name="Rectangle 43">
            <a:extLst>
              <a:ext uri="{FF2B5EF4-FFF2-40B4-BE49-F238E27FC236}">
                <a16:creationId xmlns:a16="http://schemas.microsoft.com/office/drawing/2014/main" id="{FCF69322-55A4-4732-862A-64C26B905D3B}"/>
              </a:ext>
            </a:extLst>
          </p:cNvPr>
          <p:cNvSpPr>
            <a:spLocks noChangeArrowheads="1"/>
          </p:cNvSpPr>
          <p:nvPr/>
        </p:nvSpPr>
        <p:spPr bwMode="auto">
          <a:xfrm>
            <a:off x="6456363" y="5084764"/>
            <a:ext cx="12112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bàn thờ:</a:t>
            </a:r>
          </a:p>
        </p:txBody>
      </p:sp>
      <p:sp>
        <p:nvSpPr>
          <p:cNvPr id="42028" name="Rectangle 44">
            <a:extLst>
              <a:ext uri="{FF2B5EF4-FFF2-40B4-BE49-F238E27FC236}">
                <a16:creationId xmlns:a16="http://schemas.microsoft.com/office/drawing/2014/main" id="{7B8C9F87-299D-4798-87D6-D73BB8C1EED7}"/>
              </a:ext>
            </a:extLst>
          </p:cNvPr>
          <p:cNvSpPr>
            <a:spLocks noChangeArrowheads="1"/>
          </p:cNvSpPr>
          <p:nvPr/>
        </p:nvSpPr>
        <p:spPr bwMode="auto">
          <a:xfrm>
            <a:off x="6134101" y="5454651"/>
            <a:ext cx="20478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không còn giặc</a:t>
            </a:r>
          </a:p>
        </p:txBody>
      </p:sp>
      <p:sp>
        <p:nvSpPr>
          <p:cNvPr id="42029" name="Rectangle 45">
            <a:extLst>
              <a:ext uri="{FF2B5EF4-FFF2-40B4-BE49-F238E27FC236}">
                <a16:creationId xmlns:a16="http://schemas.microsoft.com/office/drawing/2014/main" id="{F873C97E-1B3A-4DAB-8547-09A79265821F}"/>
              </a:ext>
            </a:extLst>
          </p:cNvPr>
          <p:cNvSpPr>
            <a:spLocks noChangeArrowheads="1"/>
          </p:cNvSpPr>
          <p:nvPr/>
        </p:nvSpPr>
        <p:spPr bwMode="auto">
          <a:xfrm>
            <a:off x="6124575" y="5851526"/>
            <a:ext cx="11303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Bác Hồ.</a:t>
            </a:r>
          </a:p>
        </p:txBody>
      </p:sp>
      <p:sp>
        <p:nvSpPr>
          <p:cNvPr id="42030" name="Rectangle 46">
            <a:extLst>
              <a:ext uri="{FF2B5EF4-FFF2-40B4-BE49-F238E27FC236}">
                <a16:creationId xmlns:a16="http://schemas.microsoft.com/office/drawing/2014/main" id="{FA4C914E-C430-41F8-94A5-FA2DC84B6D34}"/>
              </a:ext>
            </a:extLst>
          </p:cNvPr>
          <p:cNvSpPr>
            <a:spLocks noChangeArrowheads="1"/>
          </p:cNvSpPr>
          <p:nvPr/>
        </p:nvSpPr>
        <p:spPr bwMode="auto">
          <a:xfrm>
            <a:off x="5210175" y="4692651"/>
            <a:ext cx="1017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đỏ hoe</a:t>
            </a:r>
          </a:p>
        </p:txBody>
      </p:sp>
      <p:sp>
        <p:nvSpPr>
          <p:cNvPr id="42032" name="Text Box 48">
            <a:extLst>
              <a:ext uri="{FF2B5EF4-FFF2-40B4-BE49-F238E27FC236}">
                <a16:creationId xmlns:a16="http://schemas.microsoft.com/office/drawing/2014/main" id="{BFEDDE23-2568-4AA3-9D62-9245C3E25A7B}"/>
              </a:ext>
            </a:extLst>
          </p:cNvPr>
          <p:cNvSpPr txBox="1">
            <a:spLocks noChangeArrowheads="1"/>
          </p:cNvSpPr>
          <p:nvPr/>
        </p:nvSpPr>
        <p:spPr bwMode="auto">
          <a:xfrm>
            <a:off x="5232400" y="1952626"/>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r>
              <a:rPr lang="en-US" altLang="en-US" sz="2000">
                <a:solidFill>
                  <a:srgbClr val="3333FF"/>
                </a:solidFill>
              </a:rPr>
              <a:t>lâu quá</a:t>
            </a:r>
          </a:p>
        </p:txBody>
      </p:sp>
      <p:sp>
        <p:nvSpPr>
          <p:cNvPr id="42034" name="Text Box 50">
            <a:extLst>
              <a:ext uri="{FF2B5EF4-FFF2-40B4-BE49-F238E27FC236}">
                <a16:creationId xmlns:a16="http://schemas.microsoft.com/office/drawing/2014/main" id="{2A005459-BA1A-4D91-A4F3-6E62862F84BE}"/>
              </a:ext>
            </a:extLst>
          </p:cNvPr>
          <p:cNvSpPr txBox="1">
            <a:spLocks noChangeArrowheads="1"/>
          </p:cNvSpPr>
          <p:nvPr/>
        </p:nvSpPr>
        <p:spPr bwMode="auto">
          <a:xfrm>
            <a:off x="5232400" y="2311401"/>
            <a:ext cx="865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 </a:t>
            </a:r>
            <a:r>
              <a:rPr lang="en-US" altLang="en-US" sz="2000">
                <a:solidFill>
                  <a:srgbClr val="3333FF"/>
                </a:solidFill>
              </a:rPr>
              <a:t>chú,</a:t>
            </a:r>
          </a:p>
        </p:txBody>
      </p:sp>
      <p:sp>
        <p:nvSpPr>
          <p:cNvPr id="42035" name="Text Box 51">
            <a:extLst>
              <a:ext uri="{FF2B5EF4-FFF2-40B4-BE49-F238E27FC236}">
                <a16:creationId xmlns:a16="http://schemas.microsoft.com/office/drawing/2014/main" id="{DCC962C6-4599-4C29-83C4-069F8761B859}"/>
              </a:ext>
            </a:extLst>
          </p:cNvPr>
          <p:cNvSpPr txBox="1">
            <a:spLocks noChangeArrowheads="1"/>
          </p:cNvSpPr>
          <p:nvPr/>
        </p:nvSpPr>
        <p:spPr bwMode="auto">
          <a:xfrm>
            <a:off x="5448300" y="2636839"/>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3333FF"/>
                </a:solidFill>
              </a:rPr>
              <a:t>bây giờ</a:t>
            </a:r>
          </a:p>
        </p:txBody>
      </p:sp>
      <p:sp>
        <p:nvSpPr>
          <p:cNvPr id="42036" name="Text Box 52">
            <a:extLst>
              <a:ext uri="{FF2B5EF4-FFF2-40B4-BE49-F238E27FC236}">
                <a16:creationId xmlns:a16="http://schemas.microsoft.com/office/drawing/2014/main" id="{1C502D7C-4B52-4CE4-9C53-7A8E62793A61}"/>
              </a:ext>
            </a:extLst>
          </p:cNvPr>
          <p:cNvSpPr txBox="1">
            <a:spLocks noChangeArrowheads="1"/>
          </p:cNvSpPr>
          <p:nvPr/>
        </p:nvSpPr>
        <p:spPr bwMode="auto">
          <a:xfrm>
            <a:off x="5305425" y="4221164"/>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3333FF"/>
                </a:solidFill>
              </a:rPr>
              <a:t>Kon Tum,</a:t>
            </a:r>
          </a:p>
        </p:txBody>
      </p:sp>
      <p:sp>
        <p:nvSpPr>
          <p:cNvPr id="42037" name="Text Box 53">
            <a:extLst>
              <a:ext uri="{FF2B5EF4-FFF2-40B4-BE49-F238E27FC236}">
                <a16:creationId xmlns:a16="http://schemas.microsoft.com/office/drawing/2014/main" id="{CF08119D-62B3-4B9D-AC93-6192DEC44B31}"/>
              </a:ext>
            </a:extLst>
          </p:cNvPr>
          <p:cNvSpPr txBox="1">
            <a:spLocks noChangeArrowheads="1"/>
          </p:cNvSpPr>
          <p:nvPr/>
        </p:nvSpPr>
        <p:spPr bwMode="auto">
          <a:xfrm>
            <a:off x="5159376" y="5048251"/>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3333FF"/>
                </a:solidFill>
              </a:rPr>
              <a:t>ngước lên</a:t>
            </a:r>
            <a:endParaRPr lang="en-US" altLang="en-US" sz="2000">
              <a:solidFill>
                <a:srgbClr val="000000"/>
              </a:solidFill>
            </a:endParaRPr>
          </a:p>
        </p:txBody>
      </p:sp>
      <p:sp>
        <p:nvSpPr>
          <p:cNvPr id="42038" name="Text Box 54">
            <a:extLst>
              <a:ext uri="{FF2B5EF4-FFF2-40B4-BE49-F238E27FC236}">
                <a16:creationId xmlns:a16="http://schemas.microsoft.com/office/drawing/2014/main" id="{DE6E6F7C-6454-4529-B07E-9CF5D03D7EA8}"/>
              </a:ext>
            </a:extLst>
          </p:cNvPr>
          <p:cNvSpPr txBox="1">
            <a:spLocks noChangeArrowheads="1"/>
          </p:cNvSpPr>
          <p:nvPr/>
        </p:nvSpPr>
        <p:spPr bwMode="auto">
          <a:xfrm>
            <a:off x="5376863" y="5840414"/>
            <a:ext cx="1223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3333FF"/>
                </a:solidFill>
              </a:rPr>
              <a:t>ở bên</a:t>
            </a:r>
          </a:p>
        </p:txBody>
      </p:sp>
      <p:sp>
        <p:nvSpPr>
          <p:cNvPr id="14374" name="Text Box 57">
            <a:extLst>
              <a:ext uri="{FF2B5EF4-FFF2-40B4-BE49-F238E27FC236}">
                <a16:creationId xmlns:a16="http://schemas.microsoft.com/office/drawing/2014/main" id="{C8CF0ABF-B64A-457C-A7BE-413BD73DB560}"/>
              </a:ext>
            </a:extLst>
          </p:cNvPr>
          <p:cNvSpPr txBox="1">
            <a:spLocks noChangeArrowheads="1"/>
          </p:cNvSpPr>
          <p:nvPr/>
        </p:nvSpPr>
        <p:spPr bwMode="auto">
          <a:xfrm>
            <a:off x="1524000" y="836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a:solidFill>
                  <a:srgbClr val="FF0000"/>
                </a:solidFill>
                <a:latin typeface="Times New Roman" panose="02020603050405020304" pitchFamily="18" charset="0"/>
                <a:cs typeface="Times New Roman" panose="02020603050405020304" pitchFamily="18" charset="0"/>
              </a:rPr>
              <a:t>Chú ở bên Bác Hồ</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2006"/>
                                        </p:tgtEl>
                                        <p:attrNameLst>
                                          <p:attrName>style.visibility</p:attrName>
                                        </p:attrNameLst>
                                      </p:cBhvr>
                                      <p:to>
                                        <p:strVal val="visible"/>
                                      </p:to>
                                    </p:set>
                                    <p:animEffect transition="in" filter="wheel(4)">
                                      <p:cBhvr>
                                        <p:cTn id="7" dur="1000"/>
                                        <p:tgtEl>
                                          <p:spTgt spid="4200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2007"/>
                                        </p:tgtEl>
                                        <p:attrNameLst>
                                          <p:attrName>style.visibility</p:attrName>
                                        </p:attrNameLst>
                                      </p:cBhvr>
                                      <p:to>
                                        <p:strVal val="visible"/>
                                      </p:to>
                                    </p:set>
                                    <p:animEffect transition="in" filter="wheel(4)">
                                      <p:cBhvr>
                                        <p:cTn id="10" dur="1000"/>
                                        <p:tgtEl>
                                          <p:spTgt spid="42007"/>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2008"/>
                                        </p:tgtEl>
                                        <p:attrNameLst>
                                          <p:attrName>style.visibility</p:attrName>
                                        </p:attrNameLst>
                                      </p:cBhvr>
                                      <p:to>
                                        <p:strVal val="visible"/>
                                      </p:to>
                                    </p:set>
                                    <p:animEffect transition="in" filter="wheel(4)">
                                      <p:cBhvr>
                                        <p:cTn id="13" dur="1000"/>
                                        <p:tgtEl>
                                          <p:spTgt spid="42008"/>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2009">
                                            <p:txEl>
                                              <p:pRg st="0" end="0"/>
                                            </p:txEl>
                                          </p:spTgt>
                                        </p:tgtEl>
                                        <p:attrNameLst>
                                          <p:attrName>style.visibility</p:attrName>
                                        </p:attrNameLst>
                                      </p:cBhvr>
                                      <p:to>
                                        <p:strVal val="visible"/>
                                      </p:to>
                                    </p:set>
                                    <p:animEffect transition="in" filter="wheel(4)">
                                      <p:cBhvr>
                                        <p:cTn id="16" dur="1000"/>
                                        <p:tgtEl>
                                          <p:spTgt spid="42009">
                                            <p:txEl>
                                              <p:pRg st="0" end="0"/>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2014"/>
                                        </p:tgtEl>
                                        <p:attrNameLst>
                                          <p:attrName>style.visibility</p:attrName>
                                        </p:attrNameLst>
                                      </p:cBhvr>
                                      <p:to>
                                        <p:strVal val="visible"/>
                                      </p:to>
                                    </p:set>
                                    <p:animEffect transition="in" filter="wheel(4)">
                                      <p:cBhvr>
                                        <p:cTn id="19" dur="1000"/>
                                        <p:tgtEl>
                                          <p:spTgt spid="42014"/>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2016"/>
                                        </p:tgtEl>
                                        <p:attrNameLst>
                                          <p:attrName>style.visibility</p:attrName>
                                        </p:attrNameLst>
                                      </p:cBhvr>
                                      <p:to>
                                        <p:strVal val="visible"/>
                                      </p:to>
                                    </p:set>
                                    <p:animEffect transition="in" filter="wheel(4)">
                                      <p:cBhvr>
                                        <p:cTn id="22" dur="1000"/>
                                        <p:tgtEl>
                                          <p:spTgt spid="4201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2010"/>
                                        </p:tgtEl>
                                        <p:attrNameLst>
                                          <p:attrName>style.visibility</p:attrName>
                                        </p:attrNameLst>
                                      </p:cBhvr>
                                      <p:to>
                                        <p:strVal val="visible"/>
                                      </p:to>
                                    </p:set>
                                    <p:animEffect transition="in" filter="wheel(4)">
                                      <p:cBhvr>
                                        <p:cTn id="25" dur="1000"/>
                                        <p:tgtEl>
                                          <p:spTgt spid="42010"/>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42018"/>
                                        </p:tgtEl>
                                        <p:attrNameLst>
                                          <p:attrName>style.visibility</p:attrName>
                                        </p:attrNameLst>
                                      </p:cBhvr>
                                      <p:to>
                                        <p:strVal val="visible"/>
                                      </p:to>
                                    </p:set>
                                    <p:animEffect transition="in" filter="wheel(4)">
                                      <p:cBhvr>
                                        <p:cTn id="28" dur="1000"/>
                                        <p:tgtEl>
                                          <p:spTgt spid="42018"/>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42011"/>
                                        </p:tgtEl>
                                        <p:attrNameLst>
                                          <p:attrName>style.visibility</p:attrName>
                                        </p:attrNameLst>
                                      </p:cBhvr>
                                      <p:to>
                                        <p:strVal val="visible"/>
                                      </p:to>
                                    </p:set>
                                    <p:animEffect transition="in" filter="wheel(4)">
                                      <p:cBhvr>
                                        <p:cTn id="31" dur="1000"/>
                                        <p:tgtEl>
                                          <p:spTgt spid="42011"/>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42012">
                                            <p:txEl>
                                              <p:pRg st="0" end="0"/>
                                            </p:txEl>
                                          </p:spTgt>
                                        </p:tgtEl>
                                        <p:attrNameLst>
                                          <p:attrName>style.visibility</p:attrName>
                                        </p:attrNameLst>
                                      </p:cBhvr>
                                      <p:to>
                                        <p:strVal val="visible"/>
                                      </p:to>
                                    </p:set>
                                    <p:animEffect transition="in" filter="wheel(4)">
                                      <p:cBhvr>
                                        <p:cTn id="34" dur="1000"/>
                                        <p:tgtEl>
                                          <p:spTgt spid="42012">
                                            <p:txEl>
                                              <p:pRg st="0" end="0"/>
                                            </p:txEl>
                                          </p:spTgt>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42020"/>
                                        </p:tgtEl>
                                        <p:attrNameLst>
                                          <p:attrName>style.visibility</p:attrName>
                                        </p:attrNameLst>
                                      </p:cBhvr>
                                      <p:to>
                                        <p:strVal val="visible"/>
                                      </p:to>
                                    </p:set>
                                    <p:animEffect transition="in" filter="wheel(4)">
                                      <p:cBhvr>
                                        <p:cTn id="37" dur="1000"/>
                                        <p:tgtEl>
                                          <p:spTgt spid="42020"/>
                                        </p:tgtEl>
                                      </p:cBhvr>
                                    </p:animEffect>
                                  </p:childTnLst>
                                </p:cTn>
                              </p:par>
                              <p:par>
                                <p:cTn id="38" presetID="21" presetClass="entr" presetSubtype="4" fill="hold" grpId="0" nodeType="withEffect">
                                  <p:stCondLst>
                                    <p:cond delay="0"/>
                                  </p:stCondLst>
                                  <p:childTnLst>
                                    <p:set>
                                      <p:cBhvr>
                                        <p:cTn id="39" dur="1" fill="hold">
                                          <p:stCondLst>
                                            <p:cond delay="0"/>
                                          </p:stCondLst>
                                        </p:cTn>
                                        <p:tgtEl>
                                          <p:spTgt spid="42013"/>
                                        </p:tgtEl>
                                        <p:attrNameLst>
                                          <p:attrName>style.visibility</p:attrName>
                                        </p:attrNameLst>
                                      </p:cBhvr>
                                      <p:to>
                                        <p:strVal val="visible"/>
                                      </p:to>
                                    </p:set>
                                    <p:animEffect transition="in" filter="wheel(4)">
                                      <p:cBhvr>
                                        <p:cTn id="40" dur="1000"/>
                                        <p:tgtEl>
                                          <p:spTgt spid="42013"/>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42030"/>
                                        </p:tgtEl>
                                        <p:attrNameLst>
                                          <p:attrName>style.visibility</p:attrName>
                                        </p:attrNameLst>
                                      </p:cBhvr>
                                      <p:to>
                                        <p:strVal val="visible"/>
                                      </p:to>
                                    </p:set>
                                    <p:animEffect transition="in" filter="circle(out)">
                                      <p:cBhvr>
                                        <p:cTn id="43" dur="1000"/>
                                        <p:tgtEl>
                                          <p:spTgt spid="42030"/>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42023">
                                            <p:txEl>
                                              <p:pRg st="0" end="0"/>
                                            </p:txEl>
                                          </p:spTgt>
                                        </p:tgtEl>
                                        <p:attrNameLst>
                                          <p:attrName>style.visibility</p:attrName>
                                        </p:attrNameLst>
                                      </p:cBhvr>
                                      <p:to>
                                        <p:strVal val="visible"/>
                                      </p:to>
                                    </p:set>
                                    <p:animEffect transition="in" filter="circle(out)">
                                      <p:cBhvr>
                                        <p:cTn id="46" dur="1000"/>
                                        <p:tgtEl>
                                          <p:spTgt spid="42023">
                                            <p:txEl>
                                              <p:pRg st="0" end="0"/>
                                            </p:txEl>
                                          </p:spTgt>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42024"/>
                                        </p:tgtEl>
                                        <p:attrNameLst>
                                          <p:attrName>style.visibility</p:attrName>
                                        </p:attrNameLst>
                                      </p:cBhvr>
                                      <p:to>
                                        <p:strVal val="visible"/>
                                      </p:to>
                                    </p:set>
                                    <p:animEffect transition="in" filter="circle(out)">
                                      <p:cBhvr>
                                        <p:cTn id="49" dur="1000"/>
                                        <p:tgtEl>
                                          <p:spTgt spid="42024"/>
                                        </p:tgtEl>
                                      </p:cBhvr>
                                    </p:animEffect>
                                  </p:childTnLst>
                                </p:cTn>
                              </p:par>
                              <p:par>
                                <p:cTn id="50" presetID="6" presetClass="entr" presetSubtype="32" fill="hold" grpId="0" nodeType="withEffect">
                                  <p:stCondLst>
                                    <p:cond delay="0"/>
                                  </p:stCondLst>
                                  <p:childTnLst>
                                    <p:set>
                                      <p:cBhvr>
                                        <p:cTn id="51" dur="1" fill="hold">
                                          <p:stCondLst>
                                            <p:cond delay="0"/>
                                          </p:stCondLst>
                                        </p:cTn>
                                        <p:tgtEl>
                                          <p:spTgt spid="42025"/>
                                        </p:tgtEl>
                                        <p:attrNameLst>
                                          <p:attrName>style.visibility</p:attrName>
                                        </p:attrNameLst>
                                      </p:cBhvr>
                                      <p:to>
                                        <p:strVal val="visible"/>
                                      </p:to>
                                    </p:set>
                                    <p:animEffect transition="in" filter="circle(out)">
                                      <p:cBhvr>
                                        <p:cTn id="52" dur="1000"/>
                                        <p:tgtEl>
                                          <p:spTgt spid="42025"/>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42026"/>
                                        </p:tgtEl>
                                        <p:attrNameLst>
                                          <p:attrName>style.visibility</p:attrName>
                                        </p:attrNameLst>
                                      </p:cBhvr>
                                      <p:to>
                                        <p:strVal val="visible"/>
                                      </p:to>
                                    </p:set>
                                    <p:animEffect transition="in" filter="circle(out)">
                                      <p:cBhvr>
                                        <p:cTn id="55" dur="1000"/>
                                        <p:tgtEl>
                                          <p:spTgt spid="42026"/>
                                        </p:tgtEl>
                                      </p:cBhvr>
                                    </p:animEffect>
                                  </p:childTnLst>
                                </p:cTn>
                              </p:par>
                              <p:par>
                                <p:cTn id="56" presetID="6" presetClass="entr" presetSubtype="32" fill="hold" grpId="0" nodeType="withEffect">
                                  <p:stCondLst>
                                    <p:cond delay="0"/>
                                  </p:stCondLst>
                                  <p:childTnLst>
                                    <p:set>
                                      <p:cBhvr>
                                        <p:cTn id="57" dur="1" fill="hold">
                                          <p:stCondLst>
                                            <p:cond delay="0"/>
                                          </p:stCondLst>
                                        </p:cTn>
                                        <p:tgtEl>
                                          <p:spTgt spid="42028"/>
                                        </p:tgtEl>
                                        <p:attrNameLst>
                                          <p:attrName>style.visibility</p:attrName>
                                        </p:attrNameLst>
                                      </p:cBhvr>
                                      <p:to>
                                        <p:strVal val="visible"/>
                                      </p:to>
                                    </p:set>
                                    <p:animEffect transition="in" filter="circle(out)">
                                      <p:cBhvr>
                                        <p:cTn id="58" dur="1000"/>
                                        <p:tgtEl>
                                          <p:spTgt spid="42028"/>
                                        </p:tgtEl>
                                      </p:cBhvr>
                                    </p:animEffect>
                                  </p:childTnLst>
                                </p:cTn>
                              </p:par>
                              <p:par>
                                <p:cTn id="59" presetID="6" presetClass="entr" presetSubtype="32" fill="hold" grpId="0" nodeType="withEffect">
                                  <p:stCondLst>
                                    <p:cond delay="0"/>
                                  </p:stCondLst>
                                  <p:childTnLst>
                                    <p:set>
                                      <p:cBhvr>
                                        <p:cTn id="60" dur="1" fill="hold">
                                          <p:stCondLst>
                                            <p:cond delay="0"/>
                                          </p:stCondLst>
                                        </p:cTn>
                                        <p:tgtEl>
                                          <p:spTgt spid="42029"/>
                                        </p:tgtEl>
                                        <p:attrNameLst>
                                          <p:attrName>style.visibility</p:attrName>
                                        </p:attrNameLst>
                                      </p:cBhvr>
                                      <p:to>
                                        <p:strVal val="visible"/>
                                      </p:to>
                                    </p:set>
                                    <p:animEffect transition="in" filter="circle(out)">
                                      <p:cBhvr>
                                        <p:cTn id="61" dur="1000"/>
                                        <p:tgtEl>
                                          <p:spTgt spid="42029"/>
                                        </p:tgtEl>
                                      </p:cBhvr>
                                    </p:animEffect>
                                  </p:childTnLst>
                                </p:cTn>
                              </p:par>
                              <p:par>
                                <p:cTn id="62" presetID="6" presetClass="entr" presetSubtype="32" fill="hold" grpId="0" nodeType="withEffect">
                                  <p:stCondLst>
                                    <p:cond delay="0"/>
                                  </p:stCondLst>
                                  <p:childTnLst>
                                    <p:set>
                                      <p:cBhvr>
                                        <p:cTn id="63" dur="1" fill="hold">
                                          <p:stCondLst>
                                            <p:cond delay="0"/>
                                          </p:stCondLst>
                                        </p:cTn>
                                        <p:tgtEl>
                                          <p:spTgt spid="42022"/>
                                        </p:tgtEl>
                                        <p:attrNameLst>
                                          <p:attrName>style.visibility</p:attrName>
                                        </p:attrNameLst>
                                      </p:cBhvr>
                                      <p:to>
                                        <p:strVal val="visible"/>
                                      </p:to>
                                    </p:set>
                                    <p:animEffect transition="in" filter="circle(out)">
                                      <p:cBhvr>
                                        <p:cTn id="64" dur="1000"/>
                                        <p:tgtEl>
                                          <p:spTgt spid="420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0" presetClass="exit" presetSubtype="0" fill="hold" grpId="1" nodeType="clickEffect">
                                  <p:stCondLst>
                                    <p:cond delay="0"/>
                                  </p:stCondLst>
                                  <p:childTnLst>
                                    <p:animEffect transition="out" filter="wedge">
                                      <p:cBhvr>
                                        <p:cTn id="68" dur="1000"/>
                                        <p:tgtEl>
                                          <p:spTgt spid="42014"/>
                                        </p:tgtEl>
                                      </p:cBhvr>
                                    </p:animEffect>
                                    <p:set>
                                      <p:cBhvr>
                                        <p:cTn id="69" dur="1" fill="hold">
                                          <p:stCondLst>
                                            <p:cond delay="999"/>
                                          </p:stCondLst>
                                        </p:cTn>
                                        <p:tgtEl>
                                          <p:spTgt spid="42014"/>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0" presetClass="exit" presetSubtype="0" fill="hold" grpId="1" nodeType="clickEffect">
                                  <p:stCondLst>
                                    <p:cond delay="0"/>
                                  </p:stCondLst>
                                  <p:childTnLst>
                                    <p:animEffect transition="out" filter="wedge">
                                      <p:cBhvr>
                                        <p:cTn id="73" dur="1000"/>
                                        <p:tgtEl>
                                          <p:spTgt spid="42016"/>
                                        </p:tgtEl>
                                      </p:cBhvr>
                                    </p:animEffect>
                                    <p:set>
                                      <p:cBhvr>
                                        <p:cTn id="74" dur="1" fill="hold">
                                          <p:stCondLst>
                                            <p:cond delay="999"/>
                                          </p:stCondLst>
                                        </p:cTn>
                                        <p:tgtEl>
                                          <p:spTgt spid="42016"/>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0" presetClass="exit" presetSubtype="0" fill="hold" grpId="1" nodeType="clickEffect">
                                  <p:stCondLst>
                                    <p:cond delay="0"/>
                                  </p:stCondLst>
                                  <p:childTnLst>
                                    <p:animEffect transition="out" filter="wedge">
                                      <p:cBhvr>
                                        <p:cTn id="78" dur="1000"/>
                                        <p:tgtEl>
                                          <p:spTgt spid="42018"/>
                                        </p:tgtEl>
                                      </p:cBhvr>
                                    </p:animEffect>
                                    <p:set>
                                      <p:cBhvr>
                                        <p:cTn id="79" dur="1" fill="hold">
                                          <p:stCondLst>
                                            <p:cond delay="999"/>
                                          </p:stCondLst>
                                        </p:cTn>
                                        <p:tgtEl>
                                          <p:spTgt spid="42018"/>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0" presetClass="exit" presetSubtype="0" fill="hold" grpId="1" nodeType="clickEffect">
                                  <p:stCondLst>
                                    <p:cond delay="0"/>
                                  </p:stCondLst>
                                  <p:childTnLst>
                                    <p:animEffect transition="out" filter="wedge">
                                      <p:cBhvr>
                                        <p:cTn id="83" dur="1000"/>
                                        <p:tgtEl>
                                          <p:spTgt spid="42020"/>
                                        </p:tgtEl>
                                      </p:cBhvr>
                                    </p:animEffect>
                                    <p:set>
                                      <p:cBhvr>
                                        <p:cTn id="84" dur="1" fill="hold">
                                          <p:stCondLst>
                                            <p:cond delay="999"/>
                                          </p:stCondLst>
                                        </p:cTn>
                                        <p:tgtEl>
                                          <p:spTgt spid="42020"/>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0" presetClass="exit" presetSubtype="0" fill="hold" grpId="1" nodeType="clickEffect">
                                  <p:stCondLst>
                                    <p:cond delay="0"/>
                                  </p:stCondLst>
                                  <p:childTnLst>
                                    <p:animEffect transition="out" filter="wedge">
                                      <p:cBhvr>
                                        <p:cTn id="88" dur="1000"/>
                                        <p:tgtEl>
                                          <p:spTgt spid="42026"/>
                                        </p:tgtEl>
                                      </p:cBhvr>
                                    </p:animEffect>
                                    <p:set>
                                      <p:cBhvr>
                                        <p:cTn id="89" dur="1" fill="hold">
                                          <p:stCondLst>
                                            <p:cond delay="999"/>
                                          </p:stCondLst>
                                        </p:cTn>
                                        <p:tgtEl>
                                          <p:spTgt spid="42026"/>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0" presetClass="exit" presetSubtype="0" fill="hold" grpId="1" nodeType="clickEffect">
                                  <p:stCondLst>
                                    <p:cond delay="0"/>
                                  </p:stCondLst>
                                  <p:childTnLst>
                                    <p:animEffect transition="out" filter="wedge">
                                      <p:cBhvr>
                                        <p:cTn id="93" dur="1000"/>
                                        <p:tgtEl>
                                          <p:spTgt spid="42028"/>
                                        </p:tgtEl>
                                      </p:cBhvr>
                                    </p:animEffect>
                                    <p:set>
                                      <p:cBhvr>
                                        <p:cTn id="94" dur="1" fill="hold">
                                          <p:stCondLst>
                                            <p:cond delay="999"/>
                                          </p:stCondLst>
                                        </p:cTn>
                                        <p:tgtEl>
                                          <p:spTgt spid="42028"/>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0" presetClass="exit" presetSubtype="0" fill="hold" grpId="1" nodeType="clickEffect">
                                  <p:stCondLst>
                                    <p:cond delay="0"/>
                                  </p:stCondLst>
                                  <p:childTnLst>
                                    <p:animEffect transition="out" filter="wedge">
                                      <p:cBhvr>
                                        <p:cTn id="98" dur="1000"/>
                                        <p:tgtEl>
                                          <p:spTgt spid="42029"/>
                                        </p:tgtEl>
                                      </p:cBhvr>
                                    </p:animEffect>
                                    <p:set>
                                      <p:cBhvr>
                                        <p:cTn id="99" dur="1" fill="hold">
                                          <p:stCondLst>
                                            <p:cond delay="999"/>
                                          </p:stCondLst>
                                        </p:cTn>
                                        <p:tgtEl>
                                          <p:spTgt spid="42029"/>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xit" presetSubtype="16" fill="hold" grpId="0" nodeType="clickEffect">
                                  <p:stCondLst>
                                    <p:cond delay="0"/>
                                  </p:stCondLst>
                                  <p:childTnLst>
                                    <p:animEffect transition="out" filter="box(in)">
                                      <p:cBhvr>
                                        <p:cTn id="103" dur="500"/>
                                        <p:tgtEl>
                                          <p:spTgt spid="42015"/>
                                        </p:tgtEl>
                                      </p:cBhvr>
                                    </p:animEffect>
                                    <p:set>
                                      <p:cBhvr>
                                        <p:cTn id="104" dur="1" fill="hold">
                                          <p:stCondLst>
                                            <p:cond delay="499"/>
                                          </p:stCondLst>
                                        </p:cTn>
                                        <p:tgtEl>
                                          <p:spTgt spid="42015"/>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 presetClass="exit" presetSubtype="16" fill="hold" nodeType="clickEffect">
                                  <p:stCondLst>
                                    <p:cond delay="0"/>
                                  </p:stCondLst>
                                  <p:childTnLst>
                                    <p:animEffect transition="out" filter="box(in)">
                                      <p:cBhvr>
                                        <p:cTn id="108" dur="500"/>
                                        <p:tgtEl>
                                          <p:spTgt spid="42017">
                                            <p:txEl>
                                              <p:pRg st="0" end="0"/>
                                            </p:txEl>
                                          </p:spTgt>
                                        </p:tgtEl>
                                      </p:cBhvr>
                                    </p:animEffect>
                                    <p:set>
                                      <p:cBhvr>
                                        <p:cTn id="109" dur="1" fill="hold">
                                          <p:stCondLst>
                                            <p:cond delay="499"/>
                                          </p:stCondLst>
                                        </p:cTn>
                                        <p:tgtEl>
                                          <p:spTgt spid="42017">
                                            <p:txEl>
                                              <p:pRg st="0" end="0"/>
                                            </p:txEl>
                                          </p:spTgt>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xit" presetSubtype="16" fill="hold" grpId="0" nodeType="clickEffect">
                                  <p:stCondLst>
                                    <p:cond delay="0"/>
                                  </p:stCondLst>
                                  <p:childTnLst>
                                    <p:animEffect transition="out" filter="box(in)">
                                      <p:cBhvr>
                                        <p:cTn id="113" dur="500"/>
                                        <p:tgtEl>
                                          <p:spTgt spid="42019"/>
                                        </p:tgtEl>
                                      </p:cBhvr>
                                    </p:animEffect>
                                    <p:set>
                                      <p:cBhvr>
                                        <p:cTn id="114" dur="1" fill="hold">
                                          <p:stCondLst>
                                            <p:cond delay="499"/>
                                          </p:stCondLst>
                                        </p:cTn>
                                        <p:tgtEl>
                                          <p:spTgt spid="42019"/>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xit" presetSubtype="16" fill="hold" grpId="0" nodeType="clickEffect">
                                  <p:stCondLst>
                                    <p:cond delay="0"/>
                                  </p:stCondLst>
                                  <p:childTnLst>
                                    <p:animEffect transition="out" filter="box(in)">
                                      <p:cBhvr>
                                        <p:cTn id="118" dur="500"/>
                                        <p:tgtEl>
                                          <p:spTgt spid="42021"/>
                                        </p:tgtEl>
                                      </p:cBhvr>
                                    </p:animEffect>
                                    <p:set>
                                      <p:cBhvr>
                                        <p:cTn id="119" dur="1" fill="hold">
                                          <p:stCondLst>
                                            <p:cond delay="499"/>
                                          </p:stCondLst>
                                        </p:cTn>
                                        <p:tgtEl>
                                          <p:spTgt spid="42021"/>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5" presetClass="exit" presetSubtype="10" fill="hold" grpId="0" nodeType="clickEffect">
                                  <p:stCondLst>
                                    <p:cond delay="0"/>
                                  </p:stCondLst>
                                  <p:childTnLst>
                                    <p:animEffect transition="out" filter="checkerboard(across)">
                                      <p:cBhvr>
                                        <p:cTn id="123" dur="500"/>
                                        <p:tgtEl>
                                          <p:spTgt spid="42027"/>
                                        </p:tgtEl>
                                      </p:cBhvr>
                                    </p:animEffect>
                                    <p:set>
                                      <p:cBhvr>
                                        <p:cTn id="124" dur="1" fill="hold">
                                          <p:stCondLst>
                                            <p:cond delay="499"/>
                                          </p:stCondLst>
                                        </p:cTn>
                                        <p:tgtEl>
                                          <p:spTgt spid="42027"/>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xit" presetSubtype="16" fill="hold" grpId="0" nodeType="clickEffect">
                                  <p:stCondLst>
                                    <p:cond delay="0"/>
                                  </p:stCondLst>
                                  <p:childTnLst>
                                    <p:animEffect transition="out" filter="box(in)">
                                      <p:cBhvr>
                                        <p:cTn id="128" dur="500"/>
                                        <p:tgtEl>
                                          <p:spTgt spid="42032"/>
                                        </p:tgtEl>
                                      </p:cBhvr>
                                    </p:animEffect>
                                    <p:set>
                                      <p:cBhvr>
                                        <p:cTn id="129" dur="1" fill="hold">
                                          <p:stCondLst>
                                            <p:cond delay="499"/>
                                          </p:stCondLst>
                                        </p:cTn>
                                        <p:tgtEl>
                                          <p:spTgt spid="42032"/>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xit" presetSubtype="16" fill="hold" grpId="0" nodeType="clickEffect">
                                  <p:stCondLst>
                                    <p:cond delay="0"/>
                                  </p:stCondLst>
                                  <p:childTnLst>
                                    <p:animEffect transition="out" filter="box(in)">
                                      <p:cBhvr>
                                        <p:cTn id="133" dur="500"/>
                                        <p:tgtEl>
                                          <p:spTgt spid="42034"/>
                                        </p:tgtEl>
                                      </p:cBhvr>
                                    </p:animEffect>
                                    <p:set>
                                      <p:cBhvr>
                                        <p:cTn id="134" dur="1" fill="hold">
                                          <p:stCondLst>
                                            <p:cond delay="499"/>
                                          </p:stCondLst>
                                        </p:cTn>
                                        <p:tgtEl>
                                          <p:spTgt spid="42034"/>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xit" presetSubtype="16" fill="hold" grpId="0" nodeType="clickEffect">
                                  <p:stCondLst>
                                    <p:cond delay="0"/>
                                  </p:stCondLst>
                                  <p:childTnLst>
                                    <p:animEffect transition="out" filter="box(in)">
                                      <p:cBhvr>
                                        <p:cTn id="138" dur="500"/>
                                        <p:tgtEl>
                                          <p:spTgt spid="42035"/>
                                        </p:tgtEl>
                                      </p:cBhvr>
                                    </p:animEffect>
                                    <p:set>
                                      <p:cBhvr>
                                        <p:cTn id="139" dur="1" fill="hold">
                                          <p:stCondLst>
                                            <p:cond delay="499"/>
                                          </p:stCondLst>
                                        </p:cTn>
                                        <p:tgtEl>
                                          <p:spTgt spid="42035"/>
                                        </p:tgtEl>
                                        <p:attrNameLst>
                                          <p:attrName>style.visibility</p:attrName>
                                        </p:attrNameLst>
                                      </p:cBhvr>
                                      <p:to>
                                        <p:strVal val="hidden"/>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 presetClass="exit" presetSubtype="16" fill="hold" grpId="0" nodeType="clickEffect">
                                  <p:stCondLst>
                                    <p:cond delay="0"/>
                                  </p:stCondLst>
                                  <p:childTnLst>
                                    <p:animEffect transition="out" filter="box(in)">
                                      <p:cBhvr>
                                        <p:cTn id="143" dur="500"/>
                                        <p:tgtEl>
                                          <p:spTgt spid="42036"/>
                                        </p:tgtEl>
                                      </p:cBhvr>
                                    </p:animEffect>
                                    <p:set>
                                      <p:cBhvr>
                                        <p:cTn id="144" dur="1" fill="hold">
                                          <p:stCondLst>
                                            <p:cond delay="499"/>
                                          </p:stCondLst>
                                        </p:cTn>
                                        <p:tgtEl>
                                          <p:spTgt spid="42036"/>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 presetClass="exit" presetSubtype="16" fill="hold" grpId="1" nodeType="clickEffect">
                                  <p:stCondLst>
                                    <p:cond delay="0"/>
                                  </p:stCondLst>
                                  <p:childTnLst>
                                    <p:animEffect transition="out" filter="box(in)">
                                      <p:cBhvr>
                                        <p:cTn id="148" dur="500"/>
                                        <p:tgtEl>
                                          <p:spTgt spid="42030"/>
                                        </p:tgtEl>
                                      </p:cBhvr>
                                    </p:animEffect>
                                    <p:set>
                                      <p:cBhvr>
                                        <p:cTn id="149" dur="1" fill="hold">
                                          <p:stCondLst>
                                            <p:cond delay="499"/>
                                          </p:stCondLst>
                                        </p:cTn>
                                        <p:tgtEl>
                                          <p:spTgt spid="42030"/>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grpId="0" nodeType="clickEffect">
                                  <p:stCondLst>
                                    <p:cond delay="0"/>
                                  </p:stCondLst>
                                  <p:childTnLst>
                                    <p:animEffect transition="out" filter="box(in)">
                                      <p:cBhvr>
                                        <p:cTn id="153" dur="500"/>
                                        <p:tgtEl>
                                          <p:spTgt spid="42037"/>
                                        </p:tgtEl>
                                      </p:cBhvr>
                                    </p:animEffect>
                                    <p:set>
                                      <p:cBhvr>
                                        <p:cTn id="154" dur="1" fill="hold">
                                          <p:stCondLst>
                                            <p:cond delay="499"/>
                                          </p:stCondLst>
                                        </p:cTn>
                                        <p:tgtEl>
                                          <p:spTgt spid="42037"/>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4" presetClass="exit" presetSubtype="16" fill="hold" grpId="0" nodeType="clickEffect">
                                  <p:stCondLst>
                                    <p:cond delay="0"/>
                                  </p:stCondLst>
                                  <p:childTnLst>
                                    <p:animEffect transition="out" filter="box(in)">
                                      <p:cBhvr>
                                        <p:cTn id="158" dur="500"/>
                                        <p:tgtEl>
                                          <p:spTgt spid="42038"/>
                                        </p:tgtEl>
                                      </p:cBhvr>
                                    </p:animEffect>
                                    <p:set>
                                      <p:cBhvr>
                                        <p:cTn id="159" dur="1" fill="hold">
                                          <p:stCondLst>
                                            <p:cond delay="499"/>
                                          </p:stCondLst>
                                        </p:cTn>
                                        <p:tgtEl>
                                          <p:spTgt spid="42038"/>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4" presetClass="exit" presetSubtype="16" fill="hold" grpId="1" nodeType="clickEffect">
                                  <p:stCondLst>
                                    <p:cond delay="0"/>
                                  </p:stCondLst>
                                  <p:childTnLst>
                                    <p:animEffect transition="out" filter="box(in)">
                                      <p:cBhvr>
                                        <p:cTn id="163" dur="500"/>
                                        <p:tgtEl>
                                          <p:spTgt spid="42007"/>
                                        </p:tgtEl>
                                      </p:cBhvr>
                                    </p:animEffect>
                                    <p:set>
                                      <p:cBhvr>
                                        <p:cTn id="164" dur="1" fill="hold">
                                          <p:stCondLst>
                                            <p:cond delay="499"/>
                                          </p:stCondLst>
                                        </p:cTn>
                                        <p:tgtEl>
                                          <p:spTgt spid="42007"/>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4" presetClass="exit" presetSubtype="16" fill="hold" grpId="1" nodeType="clickEffect">
                                  <p:stCondLst>
                                    <p:cond delay="0"/>
                                  </p:stCondLst>
                                  <p:childTnLst>
                                    <p:animEffect transition="out" filter="box(in)">
                                      <p:cBhvr>
                                        <p:cTn id="168" dur="500"/>
                                        <p:tgtEl>
                                          <p:spTgt spid="42008"/>
                                        </p:tgtEl>
                                      </p:cBhvr>
                                    </p:animEffect>
                                    <p:set>
                                      <p:cBhvr>
                                        <p:cTn id="169" dur="1" fill="hold">
                                          <p:stCondLst>
                                            <p:cond delay="499"/>
                                          </p:stCondLst>
                                        </p:cTn>
                                        <p:tgtEl>
                                          <p:spTgt spid="42008"/>
                                        </p:tgtEl>
                                        <p:attrNameLst>
                                          <p:attrName>style.visibility</p:attrName>
                                        </p:attrNameLst>
                                      </p:cBhvr>
                                      <p:to>
                                        <p:strVal val="hidden"/>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4" presetClass="exit" presetSubtype="16" fill="hold" nodeType="clickEffect">
                                  <p:stCondLst>
                                    <p:cond delay="0"/>
                                  </p:stCondLst>
                                  <p:childTnLst>
                                    <p:animEffect transition="out" filter="box(in)">
                                      <p:cBhvr>
                                        <p:cTn id="173" dur="500"/>
                                        <p:tgtEl>
                                          <p:spTgt spid="42009">
                                            <p:txEl>
                                              <p:pRg st="0" end="0"/>
                                            </p:txEl>
                                          </p:spTgt>
                                        </p:tgtEl>
                                      </p:cBhvr>
                                    </p:animEffect>
                                    <p:set>
                                      <p:cBhvr>
                                        <p:cTn id="174" dur="1" fill="hold">
                                          <p:stCondLst>
                                            <p:cond delay="499"/>
                                          </p:stCondLst>
                                        </p:cTn>
                                        <p:tgtEl>
                                          <p:spTgt spid="42009">
                                            <p:txEl>
                                              <p:pRg st="0" end="0"/>
                                            </p:txEl>
                                          </p:spTgt>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4" presetClass="exit" presetSubtype="16" fill="hold" grpId="1" nodeType="clickEffect">
                                  <p:stCondLst>
                                    <p:cond delay="0"/>
                                  </p:stCondLst>
                                  <p:childTnLst>
                                    <p:animEffect transition="out" filter="box(in)">
                                      <p:cBhvr>
                                        <p:cTn id="178" dur="500"/>
                                        <p:tgtEl>
                                          <p:spTgt spid="42011"/>
                                        </p:tgtEl>
                                      </p:cBhvr>
                                    </p:animEffect>
                                    <p:set>
                                      <p:cBhvr>
                                        <p:cTn id="179" dur="1" fill="hold">
                                          <p:stCondLst>
                                            <p:cond delay="499"/>
                                          </p:stCondLst>
                                        </p:cTn>
                                        <p:tgtEl>
                                          <p:spTgt spid="42011"/>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4" presetClass="exit" presetSubtype="16" fill="hold" nodeType="clickEffect">
                                  <p:stCondLst>
                                    <p:cond delay="0"/>
                                  </p:stCondLst>
                                  <p:childTnLst>
                                    <p:animEffect transition="out" filter="box(in)">
                                      <p:cBhvr>
                                        <p:cTn id="183" dur="500"/>
                                        <p:tgtEl>
                                          <p:spTgt spid="42012">
                                            <p:txEl>
                                              <p:pRg st="0" end="0"/>
                                            </p:txEl>
                                          </p:spTgt>
                                        </p:tgtEl>
                                      </p:cBhvr>
                                    </p:animEffect>
                                    <p:set>
                                      <p:cBhvr>
                                        <p:cTn id="184" dur="1" fill="hold">
                                          <p:stCondLst>
                                            <p:cond delay="499"/>
                                          </p:stCondLst>
                                        </p:cTn>
                                        <p:tgtEl>
                                          <p:spTgt spid="42012">
                                            <p:txEl>
                                              <p:pRg st="0" end="0"/>
                                            </p:txEl>
                                          </p:spTgt>
                                        </p:tgtEl>
                                        <p:attrNameLst>
                                          <p:attrName>style.visibility</p:attrName>
                                        </p:attrNameLst>
                                      </p:cBhvr>
                                      <p:to>
                                        <p:strVal val="hidden"/>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 presetClass="exit" presetSubtype="16" fill="hold" grpId="1" nodeType="clickEffect">
                                  <p:stCondLst>
                                    <p:cond delay="0"/>
                                  </p:stCondLst>
                                  <p:childTnLst>
                                    <p:animEffect transition="out" filter="box(in)">
                                      <p:cBhvr>
                                        <p:cTn id="188" dur="500"/>
                                        <p:tgtEl>
                                          <p:spTgt spid="42013"/>
                                        </p:tgtEl>
                                      </p:cBhvr>
                                    </p:animEffect>
                                    <p:set>
                                      <p:cBhvr>
                                        <p:cTn id="189" dur="1" fill="hold">
                                          <p:stCondLst>
                                            <p:cond delay="499"/>
                                          </p:stCondLst>
                                        </p:cTn>
                                        <p:tgtEl>
                                          <p:spTgt spid="42013"/>
                                        </p:tgtEl>
                                        <p:attrNameLst>
                                          <p:attrName>style.visibility</p:attrName>
                                        </p:attrNameLst>
                                      </p:cBhvr>
                                      <p:to>
                                        <p:strVal val="hidden"/>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4" presetClass="exit" presetSubtype="16" fill="hold" nodeType="clickEffect">
                                  <p:stCondLst>
                                    <p:cond delay="0"/>
                                  </p:stCondLst>
                                  <p:childTnLst>
                                    <p:animEffect transition="out" filter="box(in)">
                                      <p:cBhvr>
                                        <p:cTn id="193" dur="500"/>
                                        <p:tgtEl>
                                          <p:spTgt spid="42023">
                                            <p:txEl>
                                              <p:pRg st="0" end="0"/>
                                            </p:txEl>
                                          </p:spTgt>
                                        </p:tgtEl>
                                      </p:cBhvr>
                                    </p:animEffect>
                                    <p:set>
                                      <p:cBhvr>
                                        <p:cTn id="194" dur="1" fill="hold">
                                          <p:stCondLst>
                                            <p:cond delay="499"/>
                                          </p:stCondLst>
                                        </p:cTn>
                                        <p:tgtEl>
                                          <p:spTgt spid="42023">
                                            <p:txEl>
                                              <p:pRg st="0" end="0"/>
                                            </p:txEl>
                                          </p:spTgt>
                                        </p:tgtEl>
                                        <p:attrNameLst>
                                          <p:attrName>style.visibility</p:attrName>
                                        </p:attrNameLst>
                                      </p:cBhvr>
                                      <p:to>
                                        <p:strVal val="hidden"/>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4" presetClass="exit" presetSubtype="16" fill="hold" grpId="1" nodeType="clickEffect">
                                  <p:stCondLst>
                                    <p:cond delay="0"/>
                                  </p:stCondLst>
                                  <p:childTnLst>
                                    <p:animEffect transition="out" filter="box(in)">
                                      <p:cBhvr>
                                        <p:cTn id="198" dur="500"/>
                                        <p:tgtEl>
                                          <p:spTgt spid="42024"/>
                                        </p:tgtEl>
                                      </p:cBhvr>
                                    </p:animEffect>
                                    <p:set>
                                      <p:cBhvr>
                                        <p:cTn id="199" dur="1" fill="hold">
                                          <p:stCondLst>
                                            <p:cond delay="499"/>
                                          </p:stCondLst>
                                        </p:cTn>
                                        <p:tgtEl>
                                          <p:spTgt spid="42024"/>
                                        </p:tgtEl>
                                        <p:attrNameLst>
                                          <p:attrName>style.visibility</p:attrName>
                                        </p:attrNameLst>
                                      </p:cBhvr>
                                      <p:to>
                                        <p:strVal val="hidden"/>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4" presetClass="exit" presetSubtype="16" fill="hold" grpId="1" nodeType="clickEffect">
                                  <p:stCondLst>
                                    <p:cond delay="0"/>
                                  </p:stCondLst>
                                  <p:childTnLst>
                                    <p:animEffect transition="out" filter="box(in)">
                                      <p:cBhvr>
                                        <p:cTn id="203" dur="500"/>
                                        <p:tgtEl>
                                          <p:spTgt spid="42025"/>
                                        </p:tgtEl>
                                      </p:cBhvr>
                                    </p:animEffect>
                                    <p:set>
                                      <p:cBhvr>
                                        <p:cTn id="204" dur="1" fill="hold">
                                          <p:stCondLst>
                                            <p:cond delay="499"/>
                                          </p:stCondLst>
                                        </p:cTn>
                                        <p:tgtEl>
                                          <p:spTgt spid="420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6" grpId="0"/>
      <p:bldP spid="42007" grpId="0"/>
      <p:bldP spid="42007" grpId="1"/>
      <p:bldP spid="42008" grpId="0"/>
      <p:bldP spid="42008" grpId="1"/>
      <p:bldP spid="42009" grpId="0" build="allAtOnce"/>
      <p:bldP spid="42010" grpId="0"/>
      <p:bldP spid="42011" grpId="0"/>
      <p:bldP spid="42011" grpId="1"/>
      <p:bldP spid="42012" grpId="0" build="allAtOnce"/>
      <p:bldP spid="42013" grpId="0"/>
      <p:bldP spid="42013" grpId="1"/>
      <p:bldP spid="42014" grpId="0"/>
      <p:bldP spid="42014" grpId="1"/>
      <p:bldP spid="42015" grpId="0"/>
      <p:bldP spid="42016" grpId="0"/>
      <p:bldP spid="42016" grpId="1"/>
      <p:bldP spid="42018" grpId="0"/>
      <p:bldP spid="42018" grpId="1"/>
      <p:bldP spid="42019" grpId="0"/>
      <p:bldP spid="42020" grpId="0"/>
      <p:bldP spid="42020" grpId="1"/>
      <p:bldP spid="42021" grpId="0"/>
      <p:bldP spid="42022" grpId="0"/>
      <p:bldP spid="42023" grpId="0" build="allAtOnce"/>
      <p:bldP spid="42024" grpId="0"/>
      <p:bldP spid="42024" grpId="1"/>
      <p:bldP spid="42025" grpId="0"/>
      <p:bldP spid="42025" grpId="1"/>
      <p:bldP spid="42026" grpId="0"/>
      <p:bldP spid="42026" grpId="1"/>
      <p:bldP spid="42027" grpId="0"/>
      <p:bldP spid="42028" grpId="0"/>
      <p:bldP spid="42028" grpId="1"/>
      <p:bldP spid="42029" grpId="0"/>
      <p:bldP spid="42029" grpId="1"/>
      <p:bldP spid="42030" grpId="0"/>
      <p:bldP spid="42030" grpId="1"/>
      <p:bldP spid="42032" grpId="0"/>
      <p:bldP spid="42034" grpId="0"/>
      <p:bldP spid="42035" grpId="0"/>
      <p:bldP spid="42036" grpId="0"/>
      <p:bldP spid="42037" grpId="0"/>
      <p:bldP spid="420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ext Box 10">
            <a:extLst>
              <a:ext uri="{FF2B5EF4-FFF2-40B4-BE49-F238E27FC236}">
                <a16:creationId xmlns:a16="http://schemas.microsoft.com/office/drawing/2014/main" id="{D62A6B70-2CEB-4602-994C-0DEDF94D9E27}"/>
              </a:ext>
            </a:extLst>
          </p:cNvPr>
          <p:cNvSpPr txBox="1">
            <a:spLocks noChangeArrowheads="1"/>
          </p:cNvSpPr>
          <p:nvPr/>
        </p:nvSpPr>
        <p:spPr bwMode="auto">
          <a:xfrm>
            <a:off x="2279651" y="2276476"/>
            <a:ext cx="1871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0">
                <a:solidFill>
                  <a:srgbClr val="0000FF"/>
                </a:solidFill>
                <a:latin typeface="Times New Roman" panose="02020603050405020304" pitchFamily="18" charset="0"/>
              </a:rPr>
              <a:t>Chú Nga</a:t>
            </a:r>
          </a:p>
        </p:txBody>
      </p:sp>
      <p:sp>
        <p:nvSpPr>
          <p:cNvPr id="27659" name="Text Box 11">
            <a:extLst>
              <a:ext uri="{FF2B5EF4-FFF2-40B4-BE49-F238E27FC236}">
                <a16:creationId xmlns:a16="http://schemas.microsoft.com/office/drawing/2014/main" id="{59FBA0B5-14E4-4CB3-96E3-FD377EF50D15}"/>
              </a:ext>
            </a:extLst>
          </p:cNvPr>
          <p:cNvSpPr txBox="1">
            <a:spLocks noChangeArrowheads="1"/>
          </p:cNvSpPr>
          <p:nvPr/>
        </p:nvSpPr>
        <p:spPr bwMode="auto">
          <a:xfrm>
            <a:off x="5159376" y="5229226"/>
            <a:ext cx="1871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0">
                <a:solidFill>
                  <a:srgbClr val="0000FF"/>
                </a:solidFill>
                <a:latin typeface="Times New Roman" panose="02020603050405020304" pitchFamily="18" charset="0"/>
              </a:rPr>
              <a:t>Mẹ</a:t>
            </a:r>
          </a:p>
        </p:txBody>
      </p:sp>
      <p:sp>
        <p:nvSpPr>
          <p:cNvPr id="27660" name="Text Box 12">
            <a:extLst>
              <a:ext uri="{FF2B5EF4-FFF2-40B4-BE49-F238E27FC236}">
                <a16:creationId xmlns:a16="http://schemas.microsoft.com/office/drawing/2014/main" id="{747E85F2-1D2C-4130-86BA-CA885E27D3AA}"/>
              </a:ext>
            </a:extLst>
          </p:cNvPr>
          <p:cNvSpPr txBox="1">
            <a:spLocks noChangeArrowheads="1"/>
          </p:cNvSpPr>
          <p:nvPr/>
        </p:nvSpPr>
        <p:spPr bwMode="auto">
          <a:xfrm>
            <a:off x="7967663" y="2349501"/>
            <a:ext cx="1871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0">
                <a:solidFill>
                  <a:srgbClr val="0000FF"/>
                </a:solidFill>
                <a:latin typeface="Times New Roman" panose="02020603050405020304" pitchFamily="18" charset="0"/>
              </a:rPr>
              <a:t>Chú ở đâu</a:t>
            </a:r>
          </a:p>
        </p:txBody>
      </p:sp>
      <p:pic>
        <p:nvPicPr>
          <p:cNvPr id="11270" name="Picture 6" descr="hình ảnh">
            <a:extLst>
              <a:ext uri="{FF2B5EF4-FFF2-40B4-BE49-F238E27FC236}">
                <a16:creationId xmlns:a16="http://schemas.microsoft.com/office/drawing/2014/main" id="{1BF52F8F-96AE-4B5D-A36F-E09B6C577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5" y="4021138"/>
            <a:ext cx="31686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quan-thit-tho-manh-quy">
            <a:extLst>
              <a:ext uri="{FF2B5EF4-FFF2-40B4-BE49-F238E27FC236}">
                <a16:creationId xmlns:a16="http://schemas.microsoft.com/office/drawing/2014/main" id="{5EDFF345-0309-47F6-AD77-C04A13738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8" y="1412875"/>
            <a:ext cx="305911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Text Box 16">
            <a:extLst>
              <a:ext uri="{FF2B5EF4-FFF2-40B4-BE49-F238E27FC236}">
                <a16:creationId xmlns:a16="http://schemas.microsoft.com/office/drawing/2014/main" id="{A8223BB9-D9D5-4736-A87A-52816A518945}"/>
              </a:ext>
            </a:extLst>
          </p:cNvPr>
          <p:cNvSpPr txBox="1">
            <a:spLocks noChangeArrowheads="1"/>
          </p:cNvSpPr>
          <p:nvPr/>
        </p:nvSpPr>
        <p:spPr bwMode="auto">
          <a:xfrm>
            <a:off x="5016500" y="2420938"/>
            <a:ext cx="172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0">
                <a:solidFill>
                  <a:srgbClr val="0000FF"/>
                </a:solidFill>
              </a:rPr>
              <a:t>Mẹ</a:t>
            </a:r>
          </a:p>
        </p:txBody>
      </p:sp>
      <p:sp>
        <p:nvSpPr>
          <p:cNvPr id="27665" name="Text Box 17">
            <a:extLst>
              <a:ext uri="{FF2B5EF4-FFF2-40B4-BE49-F238E27FC236}">
                <a16:creationId xmlns:a16="http://schemas.microsoft.com/office/drawing/2014/main" id="{BFADDC84-9E0B-476A-919E-D7BED31F5DFA}"/>
              </a:ext>
            </a:extLst>
          </p:cNvPr>
          <p:cNvSpPr txBox="1">
            <a:spLocks noChangeArrowheads="1"/>
          </p:cNvSpPr>
          <p:nvPr/>
        </p:nvSpPr>
        <p:spPr bwMode="auto">
          <a:xfrm>
            <a:off x="2208213" y="4437063"/>
            <a:ext cx="2303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0">
                <a:solidFill>
                  <a:srgbClr val="0000FF"/>
                </a:solidFill>
              </a:rPr>
              <a:t>Chú ở đâu</a:t>
            </a:r>
          </a:p>
        </p:txBody>
      </p:sp>
      <p:sp>
        <p:nvSpPr>
          <p:cNvPr id="27666" name="Text Box 18">
            <a:extLst>
              <a:ext uri="{FF2B5EF4-FFF2-40B4-BE49-F238E27FC236}">
                <a16:creationId xmlns:a16="http://schemas.microsoft.com/office/drawing/2014/main" id="{3CBCC282-DCD2-4EA8-8C52-475A20E46D05}"/>
              </a:ext>
            </a:extLst>
          </p:cNvPr>
          <p:cNvSpPr txBox="1">
            <a:spLocks noChangeArrowheads="1"/>
          </p:cNvSpPr>
          <p:nvPr/>
        </p:nvSpPr>
        <p:spPr bwMode="auto">
          <a:xfrm>
            <a:off x="7967663" y="4797426"/>
            <a:ext cx="25193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0">
                <a:solidFill>
                  <a:srgbClr val="0000FF"/>
                </a:solidFill>
              </a:rPr>
              <a:t>Chú Nga</a:t>
            </a:r>
          </a:p>
        </p:txBody>
      </p:sp>
      <p:pic>
        <p:nvPicPr>
          <p:cNvPr id="27667" name="Picture 19">
            <a:extLst>
              <a:ext uri="{FF2B5EF4-FFF2-40B4-BE49-F238E27FC236}">
                <a16:creationId xmlns:a16="http://schemas.microsoft.com/office/drawing/2014/main" id="{280732BA-B143-4F65-8F04-0A23D2521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412876"/>
            <a:ext cx="305752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20">
            <a:extLst>
              <a:ext uri="{FF2B5EF4-FFF2-40B4-BE49-F238E27FC236}">
                <a16:creationId xmlns:a16="http://schemas.microsoft.com/office/drawing/2014/main" id="{56773F99-BD30-4529-86FD-874B6425A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905250"/>
            <a:ext cx="30591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4" descr="1209285451">
            <a:extLst>
              <a:ext uri="{FF2B5EF4-FFF2-40B4-BE49-F238E27FC236}">
                <a16:creationId xmlns:a16="http://schemas.microsoft.com/office/drawing/2014/main" id="{71D53D21-2C7D-487E-A673-CEEEA3E19D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676" y="1412875"/>
            <a:ext cx="309721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120314afamily-KT-moc-chia-khoa-hinh-chu-chim-1_eae90">
            <a:extLst>
              <a:ext uri="{FF2B5EF4-FFF2-40B4-BE49-F238E27FC236}">
                <a16:creationId xmlns:a16="http://schemas.microsoft.com/office/drawing/2014/main" id="{08B862BF-DC19-47EE-BE3F-BC6BBB0216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326" y="4149726"/>
            <a:ext cx="29876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23">
            <a:extLst>
              <a:ext uri="{FF2B5EF4-FFF2-40B4-BE49-F238E27FC236}">
                <a16:creationId xmlns:a16="http://schemas.microsoft.com/office/drawing/2014/main" id="{BFCBED6A-C900-4680-A2CD-32B103A1AC7D}"/>
              </a:ext>
            </a:extLst>
          </p:cNvPr>
          <p:cNvSpPr txBox="1">
            <a:spLocks noChangeArrowheads="1"/>
          </p:cNvSpPr>
          <p:nvPr/>
        </p:nvSpPr>
        <p:spPr bwMode="auto">
          <a:xfrm>
            <a:off x="1524000" y="836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a:solidFill>
                  <a:srgbClr val="FF0000"/>
                </a:solidFill>
                <a:latin typeface="Times New Roman" panose="02020603050405020304" pitchFamily="18" charset="0"/>
                <a:cs typeface="Times New Roman" panose="02020603050405020304" pitchFamily="18" charset="0"/>
              </a:rPr>
              <a:t>Chú ở bên Bác Hồ</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6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1269"/>
                                        </p:tgtEl>
                                        <p:attrNameLst>
                                          <p:attrName>ppt_x</p:attrName>
                                        </p:attrNameLst>
                                      </p:cBhvr>
                                      <p:tavLst>
                                        <p:tav tm="0">
                                          <p:val>
                                            <p:strVal val="ppt_x"/>
                                          </p:val>
                                        </p:tav>
                                        <p:tav tm="100000">
                                          <p:val>
                                            <p:strVal val="ppt_x"/>
                                          </p:val>
                                        </p:tav>
                                      </p:tavLst>
                                    </p:anim>
                                    <p:anim calcmode="lin" valueType="num">
                                      <p:cBhvr additive="base">
                                        <p:cTn id="7" dur="500"/>
                                        <p:tgtEl>
                                          <p:spTgt spid="11269"/>
                                        </p:tgtEl>
                                        <p:attrNameLst>
                                          <p:attrName>ppt_y</p:attrName>
                                        </p:attrNameLst>
                                      </p:cBhvr>
                                      <p:tavLst>
                                        <p:tav tm="0">
                                          <p:val>
                                            <p:strVal val="ppt_y"/>
                                          </p:val>
                                        </p:tav>
                                        <p:tav tm="100000">
                                          <p:val>
                                            <p:strVal val="1+ppt_h/2"/>
                                          </p:val>
                                        </p:tav>
                                      </p:tavLst>
                                    </p:anim>
                                    <p:set>
                                      <p:cBhvr>
                                        <p:cTn id="8" dur="1" fill="hold">
                                          <p:stCondLst>
                                            <p:cond delay="499"/>
                                          </p:stCondLst>
                                        </p:cTn>
                                        <p:tgtEl>
                                          <p:spTgt spid="11269"/>
                                        </p:tgtEl>
                                        <p:attrNameLst>
                                          <p:attrName>style.visibility</p:attrName>
                                        </p:attrNameLst>
                                      </p:cBhvr>
                                      <p:to>
                                        <p:strVal val="hidden"/>
                                      </p:to>
                                    </p:set>
                                  </p:childTnLst>
                                </p:cTn>
                              </p:par>
                            </p:childTnLst>
                          </p:cTn>
                        </p:par>
                      </p:childTnLst>
                    </p:cTn>
                  </p:par>
                </p:childTnLst>
              </p:cTn>
              <p:nextCondLst>
                <p:cond evt="onClick" delay="0">
                  <p:tgtEl>
                    <p:spTgt spid="11269"/>
                  </p:tgtEl>
                </p:cond>
              </p:nextCondLst>
            </p:seq>
            <p:seq concurrent="1" nextAc="seek">
              <p:cTn id="9" restart="whenNotActive" fill="hold" evtFilter="cancelBubble" nodeType="interactiveSeq">
                <p:stCondLst>
                  <p:cond evt="onClick" delay="0">
                    <p:tgtEl>
                      <p:spTgt spid="11274"/>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8" presetClass="exit" presetSubtype="16" fill="hold" nodeType="clickEffect">
                                  <p:stCondLst>
                                    <p:cond delay="0"/>
                                  </p:stCondLst>
                                  <p:childTnLst>
                                    <p:animEffect transition="out" filter="diamond(in)">
                                      <p:cBhvr>
                                        <p:cTn id="13" dur="2000"/>
                                        <p:tgtEl>
                                          <p:spTgt spid="11274"/>
                                        </p:tgtEl>
                                      </p:cBhvr>
                                    </p:animEffect>
                                    <p:set>
                                      <p:cBhvr>
                                        <p:cTn id="14" dur="1" fill="hold">
                                          <p:stCondLst>
                                            <p:cond delay="1999"/>
                                          </p:stCondLst>
                                        </p:cTn>
                                        <p:tgtEl>
                                          <p:spTgt spid="11274"/>
                                        </p:tgtEl>
                                        <p:attrNameLst>
                                          <p:attrName>style.visibility</p:attrName>
                                        </p:attrNameLst>
                                      </p:cBhvr>
                                      <p:to>
                                        <p:strVal val="hidden"/>
                                      </p:to>
                                    </p:set>
                                  </p:childTnLst>
                                </p:cTn>
                              </p:par>
                            </p:childTnLst>
                          </p:cTn>
                        </p:par>
                      </p:childTnLst>
                    </p:cTn>
                  </p:par>
                </p:childTnLst>
              </p:cTn>
              <p:nextCondLst>
                <p:cond evt="onClick" delay="0">
                  <p:tgtEl>
                    <p:spTgt spid="11274"/>
                  </p:tgtEl>
                </p:cond>
              </p:nextCondLst>
            </p:seq>
            <p:seq concurrent="1" nextAc="seek">
              <p:cTn id="15" restart="whenNotActive" fill="hold" evtFilter="cancelBubble" nodeType="interactiveSeq">
                <p:stCondLst>
                  <p:cond evt="onClick" delay="0">
                    <p:tgtEl>
                      <p:spTgt spid="27658"/>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27658"/>
                                        </p:tgtEl>
                                      </p:cBhvr>
                                    </p:animEffect>
                                    <p:set>
                                      <p:cBhvr>
                                        <p:cTn id="20" dur="1" fill="hold">
                                          <p:stCondLst>
                                            <p:cond delay="499"/>
                                          </p:stCondLst>
                                        </p:cTn>
                                        <p:tgtEl>
                                          <p:spTgt spid="27658"/>
                                        </p:tgtEl>
                                        <p:attrNameLst>
                                          <p:attrName>style.visibility</p:attrName>
                                        </p:attrNameLst>
                                      </p:cBhvr>
                                      <p:to>
                                        <p:strVal val="hidden"/>
                                      </p:to>
                                    </p:set>
                                  </p:childTnLst>
                                </p:cTn>
                              </p:par>
                            </p:childTnLst>
                          </p:cTn>
                        </p:par>
                      </p:childTnLst>
                    </p:cTn>
                  </p:par>
                </p:childTnLst>
              </p:cTn>
              <p:nextCondLst>
                <p:cond evt="onClick" delay="0">
                  <p:tgtEl>
                    <p:spTgt spid="27658"/>
                  </p:tgtEl>
                </p:cond>
              </p:nextCondLst>
            </p:seq>
            <p:seq concurrent="1" nextAc="seek">
              <p:cTn id="21" restart="whenNotActive" fill="hold" evtFilter="cancelBubble" nodeType="interactiveSeq">
                <p:stCondLst>
                  <p:cond evt="onClick" delay="0">
                    <p:tgtEl>
                      <p:spTgt spid="27660"/>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5" presetClass="exit" presetSubtype="10" fill="hold" grpId="0" nodeType="clickEffect">
                                  <p:stCondLst>
                                    <p:cond delay="0"/>
                                  </p:stCondLst>
                                  <p:childTnLst>
                                    <p:animEffect transition="out" filter="checkerboard(across)">
                                      <p:cBhvr>
                                        <p:cTn id="25" dur="500"/>
                                        <p:tgtEl>
                                          <p:spTgt spid="27660"/>
                                        </p:tgtEl>
                                      </p:cBhvr>
                                    </p:animEffect>
                                    <p:set>
                                      <p:cBhvr>
                                        <p:cTn id="26" dur="1" fill="hold">
                                          <p:stCondLst>
                                            <p:cond delay="499"/>
                                          </p:stCondLst>
                                        </p:cTn>
                                        <p:tgtEl>
                                          <p:spTgt spid="27660"/>
                                        </p:tgtEl>
                                        <p:attrNameLst>
                                          <p:attrName>style.visibility</p:attrName>
                                        </p:attrNameLst>
                                      </p:cBhvr>
                                      <p:to>
                                        <p:strVal val="hidden"/>
                                      </p:to>
                                    </p:set>
                                  </p:childTnLst>
                                </p:cTn>
                              </p:par>
                            </p:childTnLst>
                          </p:cTn>
                        </p:par>
                      </p:childTnLst>
                    </p:cTn>
                  </p:par>
                </p:childTnLst>
              </p:cTn>
              <p:nextCondLst>
                <p:cond evt="onClick" delay="0">
                  <p:tgtEl>
                    <p:spTgt spid="27660"/>
                  </p:tgtEl>
                </p:cond>
              </p:nextCondLst>
            </p:seq>
            <p:seq concurrent="1" nextAc="seek">
              <p:cTn id="27" restart="whenNotActive" fill="hold" evtFilter="cancelBubble" nodeType="interactiveSeq">
                <p:stCondLst>
                  <p:cond evt="onClick" delay="0">
                    <p:tgtEl>
                      <p:spTgt spid="27659"/>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8" presetClass="exit" presetSubtype="16" fill="hold" grpId="0" nodeType="clickEffect">
                                  <p:stCondLst>
                                    <p:cond delay="0"/>
                                  </p:stCondLst>
                                  <p:childTnLst>
                                    <p:animEffect transition="out" filter="diamond(in)">
                                      <p:cBhvr>
                                        <p:cTn id="31" dur="2000"/>
                                        <p:tgtEl>
                                          <p:spTgt spid="27659"/>
                                        </p:tgtEl>
                                      </p:cBhvr>
                                    </p:animEffect>
                                    <p:set>
                                      <p:cBhvr>
                                        <p:cTn id="32" dur="1" fill="hold">
                                          <p:stCondLst>
                                            <p:cond delay="1999"/>
                                          </p:stCondLst>
                                        </p:cTn>
                                        <p:tgtEl>
                                          <p:spTgt spid="27659"/>
                                        </p:tgtEl>
                                        <p:attrNameLst>
                                          <p:attrName>style.visibility</p:attrName>
                                        </p:attrNameLst>
                                      </p:cBhvr>
                                      <p:to>
                                        <p:strVal val="hidden"/>
                                      </p:to>
                                    </p:set>
                                  </p:childTnLst>
                                </p:cTn>
                              </p:par>
                            </p:childTnLst>
                          </p:cTn>
                        </p:par>
                      </p:childTnLst>
                    </p:cTn>
                  </p:par>
                </p:childTnLst>
              </p:cTn>
              <p:nextCondLst>
                <p:cond evt="onClick" delay="0">
                  <p:tgtEl>
                    <p:spTgt spid="27659"/>
                  </p:tgtEl>
                </p:cond>
              </p:nextCondLst>
            </p:seq>
            <p:seq concurrent="1" nextAc="seek">
              <p:cTn id="33" restart="whenNotActive" fill="hold" evtFilter="cancelBubble" nodeType="interactiveSeq">
                <p:stCondLst>
                  <p:cond evt="onClick" delay="0">
                    <p:tgtEl>
                      <p:spTgt spid="11270"/>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8" presetClass="exit" presetSubtype="16" fill="hold" nodeType="clickEffect">
                                  <p:stCondLst>
                                    <p:cond delay="0"/>
                                  </p:stCondLst>
                                  <p:childTnLst>
                                    <p:animEffect transition="out" filter="diamond(in)">
                                      <p:cBhvr>
                                        <p:cTn id="37" dur="2000"/>
                                        <p:tgtEl>
                                          <p:spTgt spid="11270"/>
                                        </p:tgtEl>
                                      </p:cBhvr>
                                    </p:animEffect>
                                    <p:set>
                                      <p:cBhvr>
                                        <p:cTn id="38" dur="1" fill="hold">
                                          <p:stCondLst>
                                            <p:cond delay="1999"/>
                                          </p:stCondLst>
                                        </p:cTn>
                                        <p:tgtEl>
                                          <p:spTgt spid="11270"/>
                                        </p:tgtEl>
                                        <p:attrNameLst>
                                          <p:attrName>style.visibility</p:attrName>
                                        </p:attrNameLst>
                                      </p:cBhvr>
                                      <p:to>
                                        <p:strVal val="hidden"/>
                                      </p:to>
                                    </p:set>
                                  </p:childTnLst>
                                </p:cTn>
                              </p:par>
                            </p:childTnLst>
                          </p:cTn>
                        </p:par>
                      </p:childTnLst>
                    </p:cTn>
                  </p:par>
                </p:childTnLst>
              </p:cTn>
              <p:nextCondLst>
                <p:cond evt="onClick" delay="0">
                  <p:tgtEl>
                    <p:spTgt spid="11270"/>
                  </p:tgtEl>
                </p:cond>
              </p:nextCondLst>
            </p:seq>
            <p:seq concurrent="1" nextAc="seek">
              <p:cTn id="39" restart="whenNotActive" fill="hold" evtFilter="cancelBubble" nodeType="interactiveSeq">
                <p:stCondLst>
                  <p:cond evt="onClick" delay="0">
                    <p:tgtEl>
                      <p:spTgt spid="2766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4" presetClass="exit" presetSubtype="16" fill="hold" nodeType="clickEffect">
                                  <p:stCondLst>
                                    <p:cond delay="0"/>
                                  </p:stCondLst>
                                  <p:childTnLst>
                                    <p:animEffect transition="out" filter="box(in)">
                                      <p:cBhvr>
                                        <p:cTn id="43" dur="500"/>
                                        <p:tgtEl>
                                          <p:spTgt spid="27667"/>
                                        </p:tgtEl>
                                      </p:cBhvr>
                                    </p:animEffect>
                                    <p:set>
                                      <p:cBhvr>
                                        <p:cTn id="44" dur="1" fill="hold">
                                          <p:stCondLst>
                                            <p:cond delay="499"/>
                                          </p:stCondLst>
                                        </p:cTn>
                                        <p:tgtEl>
                                          <p:spTgt spid="27667"/>
                                        </p:tgtEl>
                                        <p:attrNameLst>
                                          <p:attrName>style.visibility</p:attrName>
                                        </p:attrNameLst>
                                      </p:cBhvr>
                                      <p:to>
                                        <p:strVal val="hidden"/>
                                      </p:to>
                                    </p:set>
                                  </p:childTnLst>
                                </p:cTn>
                              </p:par>
                            </p:childTnLst>
                          </p:cTn>
                        </p:par>
                      </p:childTnLst>
                    </p:cTn>
                  </p:par>
                </p:childTnLst>
              </p:cTn>
              <p:nextCondLst>
                <p:cond evt="onClick" delay="0">
                  <p:tgtEl>
                    <p:spTgt spid="27667"/>
                  </p:tgtEl>
                </p:cond>
              </p:nextCondLst>
            </p:seq>
            <p:seq concurrent="1" nextAc="seek">
              <p:cTn id="45" restart="whenNotActive" fill="hold" evtFilter="cancelBubble" nodeType="interactiveSeq">
                <p:stCondLst>
                  <p:cond evt="onClick" delay="0">
                    <p:tgtEl>
                      <p:spTgt spid="2766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4" presetClass="exit" presetSubtype="16" fill="hold" nodeType="clickEffect">
                                  <p:stCondLst>
                                    <p:cond delay="0"/>
                                  </p:stCondLst>
                                  <p:childTnLst>
                                    <p:animEffect transition="out" filter="box(in)">
                                      <p:cBhvr>
                                        <p:cTn id="49" dur="500"/>
                                        <p:tgtEl>
                                          <p:spTgt spid="27662"/>
                                        </p:tgtEl>
                                      </p:cBhvr>
                                    </p:animEffect>
                                    <p:set>
                                      <p:cBhvr>
                                        <p:cTn id="50" dur="1" fill="hold">
                                          <p:stCondLst>
                                            <p:cond delay="499"/>
                                          </p:stCondLst>
                                        </p:cTn>
                                        <p:tgtEl>
                                          <p:spTgt spid="27662"/>
                                        </p:tgtEl>
                                        <p:attrNameLst>
                                          <p:attrName>style.visibility</p:attrName>
                                        </p:attrNameLst>
                                      </p:cBhvr>
                                      <p:to>
                                        <p:strVal val="hidden"/>
                                      </p:to>
                                    </p:set>
                                  </p:childTnLst>
                                </p:cTn>
                              </p:par>
                            </p:childTnLst>
                          </p:cTn>
                        </p:par>
                      </p:childTnLst>
                    </p:cTn>
                  </p:par>
                </p:childTnLst>
              </p:cTn>
              <p:nextCondLst>
                <p:cond evt="onClick" delay="0">
                  <p:tgtEl>
                    <p:spTgt spid="27662"/>
                  </p:tgtEl>
                </p:cond>
              </p:nextCondLst>
            </p:seq>
            <p:seq concurrent="1" nextAc="seek">
              <p:cTn id="51" restart="whenNotActive" fill="hold" evtFilter="cancelBubble" nodeType="interactiveSeq">
                <p:stCondLst>
                  <p:cond evt="onClick" delay="0">
                    <p:tgtEl>
                      <p:spTgt spid="27668"/>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4" presetClass="exit" presetSubtype="16" fill="hold" nodeType="clickEffect">
                                  <p:stCondLst>
                                    <p:cond delay="0"/>
                                  </p:stCondLst>
                                  <p:childTnLst>
                                    <p:animEffect transition="out" filter="box(in)">
                                      <p:cBhvr>
                                        <p:cTn id="55" dur="500"/>
                                        <p:tgtEl>
                                          <p:spTgt spid="27668"/>
                                        </p:tgtEl>
                                      </p:cBhvr>
                                    </p:animEffect>
                                    <p:set>
                                      <p:cBhvr>
                                        <p:cTn id="56" dur="1" fill="hold">
                                          <p:stCondLst>
                                            <p:cond delay="499"/>
                                          </p:stCondLst>
                                        </p:cTn>
                                        <p:tgtEl>
                                          <p:spTgt spid="27668"/>
                                        </p:tgtEl>
                                        <p:attrNameLst>
                                          <p:attrName>style.visibility</p:attrName>
                                        </p:attrNameLst>
                                      </p:cBhvr>
                                      <p:to>
                                        <p:strVal val="hidden"/>
                                      </p:to>
                                    </p:set>
                                  </p:childTnLst>
                                </p:cTn>
                              </p:par>
                            </p:childTnLst>
                          </p:cTn>
                        </p:par>
                      </p:childTnLst>
                    </p:cTn>
                  </p:par>
                </p:childTnLst>
              </p:cTn>
              <p:nextCondLst>
                <p:cond evt="onClick" delay="0">
                  <p:tgtEl>
                    <p:spTgt spid="27668"/>
                  </p:tgtEl>
                </p:cond>
              </p:nextCondLst>
            </p:seq>
            <p:seq concurrent="1" nextAc="seek">
              <p:cTn id="57" restart="whenNotActive" fill="hold" evtFilter="cancelBubble" nodeType="interactiveSeq">
                <p:stCondLst>
                  <p:cond evt="onClick" delay="0">
                    <p:tgtEl>
                      <p:spTgt spid="27665"/>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 presetClass="exit" presetSubtype="16" fill="hold" grpId="0" nodeType="clickEffect">
                                  <p:stCondLst>
                                    <p:cond delay="0"/>
                                  </p:stCondLst>
                                  <p:childTnLst>
                                    <p:animEffect transition="out" filter="box(in)">
                                      <p:cBhvr>
                                        <p:cTn id="61" dur="500"/>
                                        <p:tgtEl>
                                          <p:spTgt spid="27665"/>
                                        </p:tgtEl>
                                      </p:cBhvr>
                                    </p:animEffect>
                                    <p:set>
                                      <p:cBhvr>
                                        <p:cTn id="62" dur="1" fill="hold">
                                          <p:stCondLst>
                                            <p:cond delay="499"/>
                                          </p:stCondLst>
                                        </p:cTn>
                                        <p:tgtEl>
                                          <p:spTgt spid="27665"/>
                                        </p:tgtEl>
                                        <p:attrNameLst>
                                          <p:attrName>style.visibility</p:attrName>
                                        </p:attrNameLst>
                                      </p:cBhvr>
                                      <p:to>
                                        <p:strVal val="hidden"/>
                                      </p:to>
                                    </p:set>
                                  </p:childTnLst>
                                </p:cTn>
                              </p:par>
                            </p:childTnLst>
                          </p:cTn>
                        </p:par>
                      </p:childTnLst>
                    </p:cTn>
                  </p:par>
                </p:childTnLst>
              </p:cTn>
              <p:nextCondLst>
                <p:cond evt="onClick" delay="0">
                  <p:tgtEl>
                    <p:spTgt spid="27665"/>
                  </p:tgtEl>
                </p:cond>
              </p:nextCondLst>
            </p:seq>
            <p:seq concurrent="1" nextAc="seek">
              <p:cTn id="63" restart="whenNotActive" fill="hold" evtFilter="cancelBubble" nodeType="interactiveSeq">
                <p:stCondLst>
                  <p:cond evt="onClick" delay="0">
                    <p:tgtEl>
                      <p:spTgt spid="27664"/>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4" presetClass="exit" presetSubtype="16" fill="hold" grpId="0" nodeType="clickEffect">
                                  <p:stCondLst>
                                    <p:cond delay="0"/>
                                  </p:stCondLst>
                                  <p:childTnLst>
                                    <p:animEffect transition="out" filter="box(in)">
                                      <p:cBhvr>
                                        <p:cTn id="67" dur="500"/>
                                        <p:tgtEl>
                                          <p:spTgt spid="27664"/>
                                        </p:tgtEl>
                                      </p:cBhvr>
                                    </p:animEffect>
                                    <p:set>
                                      <p:cBhvr>
                                        <p:cTn id="68" dur="1" fill="hold">
                                          <p:stCondLst>
                                            <p:cond delay="499"/>
                                          </p:stCondLst>
                                        </p:cTn>
                                        <p:tgtEl>
                                          <p:spTgt spid="27664"/>
                                        </p:tgtEl>
                                        <p:attrNameLst>
                                          <p:attrName>style.visibility</p:attrName>
                                        </p:attrNameLst>
                                      </p:cBhvr>
                                      <p:to>
                                        <p:strVal val="hidden"/>
                                      </p:to>
                                    </p:set>
                                  </p:childTnLst>
                                </p:cTn>
                              </p:par>
                            </p:childTnLst>
                          </p:cTn>
                        </p:par>
                      </p:childTnLst>
                    </p:cTn>
                  </p:par>
                </p:childTnLst>
              </p:cTn>
              <p:nextCondLst>
                <p:cond evt="onClick" delay="0">
                  <p:tgtEl>
                    <p:spTgt spid="27664"/>
                  </p:tgtEl>
                </p:cond>
              </p:nextCondLst>
            </p:seq>
            <p:seq concurrent="1" nextAc="seek">
              <p:cTn id="69" restart="whenNotActive" fill="hold" evtFilter="cancelBubble" nodeType="interactiveSeq">
                <p:stCondLst>
                  <p:cond evt="onClick" delay="0">
                    <p:tgtEl>
                      <p:spTgt spid="27666"/>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4" presetClass="exit" presetSubtype="16" fill="hold" grpId="0" nodeType="clickEffect">
                                  <p:stCondLst>
                                    <p:cond delay="0"/>
                                  </p:stCondLst>
                                  <p:childTnLst>
                                    <p:animEffect transition="out" filter="box(in)">
                                      <p:cBhvr>
                                        <p:cTn id="73" dur="500"/>
                                        <p:tgtEl>
                                          <p:spTgt spid="27666"/>
                                        </p:tgtEl>
                                      </p:cBhvr>
                                    </p:animEffect>
                                    <p:set>
                                      <p:cBhvr>
                                        <p:cTn id="74" dur="1" fill="hold">
                                          <p:stCondLst>
                                            <p:cond delay="499"/>
                                          </p:stCondLst>
                                        </p:cTn>
                                        <p:tgtEl>
                                          <p:spTgt spid="27666"/>
                                        </p:tgtEl>
                                        <p:attrNameLst>
                                          <p:attrName>style.visibility</p:attrName>
                                        </p:attrNameLst>
                                      </p:cBhvr>
                                      <p:to>
                                        <p:strVal val="hidden"/>
                                      </p:to>
                                    </p:set>
                                  </p:childTnLst>
                                </p:cTn>
                              </p:par>
                            </p:childTnLst>
                          </p:cTn>
                        </p:par>
                      </p:childTnLst>
                    </p:cTn>
                  </p:par>
                </p:childTnLst>
              </p:cTn>
              <p:nextCondLst>
                <p:cond evt="onClick" delay="0">
                  <p:tgtEl>
                    <p:spTgt spid="27666"/>
                  </p:tgtEl>
                </p:cond>
              </p:nextCondLst>
            </p:seq>
          </p:childTnLst>
        </p:cTn>
      </p:par>
    </p:tnLst>
    <p:bldLst>
      <p:bldP spid="27658" grpId="0"/>
      <p:bldP spid="27659" grpId="0"/>
      <p:bldP spid="27660" grpId="0"/>
      <p:bldP spid="27664" grpId="0"/>
      <p:bldP spid="27665" grpId="0"/>
      <p:bldP spid="276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46CF055F-51B0-450C-B866-F5CB22B59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9" y="404813"/>
            <a:ext cx="38195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lanhdao3">
            <a:extLst>
              <a:ext uri="{FF2B5EF4-FFF2-40B4-BE49-F238E27FC236}">
                <a16:creationId xmlns:a16="http://schemas.microsoft.com/office/drawing/2014/main" id="{8906BA00-73E3-4882-A412-FD2679FEB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333376"/>
            <a:ext cx="3810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0">
            <a:extLst>
              <a:ext uri="{FF2B5EF4-FFF2-40B4-BE49-F238E27FC236}">
                <a16:creationId xmlns:a16="http://schemas.microsoft.com/office/drawing/2014/main" id="{AC23573A-6CE4-4F64-A8F8-E76B82818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20938"/>
            <a:ext cx="5664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0">
            <a:extLst>
              <a:ext uri="{FF2B5EF4-FFF2-40B4-BE49-F238E27FC236}">
                <a16:creationId xmlns:a16="http://schemas.microsoft.com/office/drawing/2014/main" id="{7E952E81-3C5A-4121-B378-BE6F7EE49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738" y="2114551"/>
            <a:ext cx="54483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nenhuong">
            <a:extLst>
              <a:ext uri="{FF2B5EF4-FFF2-40B4-BE49-F238E27FC236}">
                <a16:creationId xmlns:a16="http://schemas.microsoft.com/office/drawing/2014/main" id="{9B284AFA-408A-4611-A385-285F00064F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0" y="2381250"/>
            <a:ext cx="2857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110_800">
            <a:extLst>
              <a:ext uri="{FF2B5EF4-FFF2-40B4-BE49-F238E27FC236}">
                <a16:creationId xmlns:a16="http://schemas.microsoft.com/office/drawing/2014/main" id="{3C9BACE3-7C37-406E-B619-EE7A99D52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875"/>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a:extLst>
              <a:ext uri="{FF2B5EF4-FFF2-40B4-BE49-F238E27FC236}">
                <a16:creationId xmlns:a16="http://schemas.microsoft.com/office/drawing/2014/main" id="{1A5EC377-6ACA-48BC-AF44-F9EEAB7AC764}"/>
              </a:ext>
            </a:extLst>
          </p:cNvPr>
          <p:cNvSpPr>
            <a:spLocks noChangeArrowheads="1" noChangeShapeType="1" noTextEdit="1"/>
          </p:cNvSpPr>
          <p:nvPr/>
        </p:nvSpPr>
        <p:spPr bwMode="auto">
          <a:xfrm>
            <a:off x="1752600" y="498476"/>
            <a:ext cx="8686800" cy="3362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19050">
                  <a:solidFill>
                    <a:srgbClr val="FF00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 CÁC EM !</a:t>
            </a:r>
          </a:p>
        </p:txBody>
      </p:sp>
      <p:pic>
        <p:nvPicPr>
          <p:cNvPr id="16388" name="Because I love you.mp3">
            <a:hlinkClick r:id="" action="ppaction://media"/>
            <a:extLst>
              <a:ext uri="{FF2B5EF4-FFF2-40B4-BE49-F238E27FC236}">
                <a16:creationId xmlns:a16="http://schemas.microsoft.com/office/drawing/2014/main" id="{BB8B3626-F6F1-4B89-9554-1B6DC18AC40C}"/>
              </a:ext>
            </a:extLst>
          </p:cNvPr>
          <p:cNvPicPr>
            <a:picLocks noGrp="1" noRot="1" noChangeAspect="1" noChangeArrowheads="1"/>
          </p:cNvPicPr>
          <p:nvPr>
            <p:ph/>
            <a:audioFile r:link="rId1"/>
          </p:nvPr>
        </p:nvPicPr>
        <p:blipFill>
          <a:blip r:embed="rId4">
            <a:extLst>
              <a:ext uri="{28A0092B-C50C-407E-A947-70E740481C1C}">
                <a14:useLocalDpi xmlns:a14="http://schemas.microsoft.com/office/drawing/2010/main" val="0"/>
              </a:ext>
            </a:extLst>
          </a:blip>
          <a:srcRect/>
          <a:stretch>
            <a:fillRect/>
          </a:stretch>
        </p:blipFill>
        <p:spPr>
          <a:xfrm>
            <a:off x="2057400" y="6324600"/>
            <a:ext cx="304800" cy="3048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8541" fill="hold"/>
                                        <p:tgtEl>
                                          <p:spTgt spid="163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38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a:extLst>
              <a:ext uri="{FF2B5EF4-FFF2-40B4-BE49-F238E27FC236}">
                <a16:creationId xmlns:a16="http://schemas.microsoft.com/office/drawing/2014/main" id="{8E1BE548-CC94-487F-9261-841AC9A7EC3E}"/>
              </a:ext>
            </a:extLst>
          </p:cNvPr>
          <p:cNvSpPr txBox="1">
            <a:spLocks noChangeArrowheads="1"/>
          </p:cNvSpPr>
          <p:nvPr/>
        </p:nvSpPr>
        <p:spPr bwMode="auto">
          <a:xfrm>
            <a:off x="1524000" y="5667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a:solidFill>
                  <a:srgbClr val="0000FF"/>
                </a:solidFill>
                <a:latin typeface="Times New Roman" panose="02020603050405020304" pitchFamily="18" charset="0"/>
                <a:cs typeface="Times New Roman" panose="02020603050405020304" pitchFamily="18" charset="0"/>
              </a:rPr>
              <a:t>Tập đọc</a:t>
            </a:r>
          </a:p>
        </p:txBody>
      </p:sp>
      <p:sp>
        <p:nvSpPr>
          <p:cNvPr id="3085" name="WordArt 13">
            <a:extLst>
              <a:ext uri="{FF2B5EF4-FFF2-40B4-BE49-F238E27FC236}">
                <a16:creationId xmlns:a16="http://schemas.microsoft.com/office/drawing/2014/main" id="{E6E787DA-B803-42F7-9C9B-52A0C57249C3}"/>
              </a:ext>
            </a:extLst>
          </p:cNvPr>
          <p:cNvSpPr>
            <a:spLocks noChangeArrowheads="1" noChangeShapeType="1" noTextEdit="1"/>
          </p:cNvSpPr>
          <p:nvPr/>
        </p:nvSpPr>
        <p:spPr bwMode="auto">
          <a:xfrm>
            <a:off x="1774826" y="1484313"/>
            <a:ext cx="4086225" cy="7921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3086" name="Text Box 14">
            <a:extLst>
              <a:ext uri="{FF2B5EF4-FFF2-40B4-BE49-F238E27FC236}">
                <a16:creationId xmlns:a16="http://schemas.microsoft.com/office/drawing/2014/main" id="{9068BCD9-85A5-43DD-A0C8-5FC37CF98601}"/>
              </a:ext>
            </a:extLst>
          </p:cNvPr>
          <p:cNvSpPr txBox="1">
            <a:spLocks noChangeArrowheads="1"/>
          </p:cNvSpPr>
          <p:nvPr/>
        </p:nvSpPr>
        <p:spPr bwMode="auto">
          <a:xfrm>
            <a:off x="2711450" y="2852739"/>
            <a:ext cx="6192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FF"/>
                </a:solidFill>
                <a:latin typeface="Times New Roman" panose="02020603050405020304" pitchFamily="18" charset="0"/>
                <a:cs typeface="Times New Roman" panose="02020603050405020304" pitchFamily="18" charset="0"/>
              </a:rPr>
              <a:t>Đọc bài: Ở lại với chiến khu.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85"/>
                                        </p:tgtEl>
                                        <p:attrNameLst>
                                          <p:attrName>style.visibility</p:attrName>
                                        </p:attrNameLst>
                                      </p:cBhvr>
                                      <p:to>
                                        <p:strVal val="visible"/>
                                      </p:to>
                                    </p:set>
                                    <p:anim calcmode="lin" valueType="num">
                                      <p:cBhvr additive="base">
                                        <p:cTn id="7" dur="500" fill="hold"/>
                                        <p:tgtEl>
                                          <p:spTgt spid="3085"/>
                                        </p:tgtEl>
                                        <p:attrNameLst>
                                          <p:attrName>ppt_x</p:attrName>
                                        </p:attrNameLst>
                                      </p:cBhvr>
                                      <p:tavLst>
                                        <p:tav tm="0">
                                          <p:val>
                                            <p:strVal val="#ppt_x"/>
                                          </p:val>
                                        </p:tav>
                                        <p:tav tm="100000">
                                          <p:val>
                                            <p:strVal val="#ppt_x"/>
                                          </p:val>
                                        </p:tav>
                                      </p:tavLst>
                                    </p:anim>
                                    <p:anim calcmode="lin" valueType="num">
                                      <p:cBhvr additive="base">
                                        <p:cTn id="8"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086"/>
                                        </p:tgtEl>
                                        <p:attrNameLst>
                                          <p:attrName>style.visibility</p:attrName>
                                        </p:attrNameLst>
                                      </p:cBhvr>
                                      <p:to>
                                        <p:strVal val="visible"/>
                                      </p:to>
                                    </p:set>
                                    <p:anim calcmode="discrete" valueType="clr">
                                      <p:cBhvr override="childStyle">
                                        <p:cTn id="13" dur="80"/>
                                        <p:tgtEl>
                                          <p:spTgt spid="308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86"/>
                                        </p:tgtEl>
                                        <p:attrNameLst>
                                          <p:attrName>fillcolor</p:attrName>
                                        </p:attrNameLst>
                                      </p:cBhvr>
                                      <p:tavLst>
                                        <p:tav tm="0">
                                          <p:val>
                                            <p:clrVal>
                                              <a:schemeClr val="accent2"/>
                                            </p:clrVal>
                                          </p:val>
                                        </p:tav>
                                        <p:tav tm="50000">
                                          <p:val>
                                            <p:clrVal>
                                              <a:schemeClr val="hlink"/>
                                            </p:clrVal>
                                          </p:val>
                                        </p:tav>
                                      </p:tavLst>
                                    </p:anim>
                                    <p:set>
                                      <p:cBhvr>
                                        <p:cTn id="15" dur="80"/>
                                        <p:tgtEl>
                                          <p:spTgt spid="30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a:extLst>
              <a:ext uri="{FF2B5EF4-FFF2-40B4-BE49-F238E27FC236}">
                <a16:creationId xmlns:a16="http://schemas.microsoft.com/office/drawing/2014/main" id="{159E5EF7-7013-43E4-8945-9B6B3BC21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857376"/>
            <a:ext cx="6119812" cy="50006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07" name="Text Box 11">
            <a:extLst>
              <a:ext uri="{FF2B5EF4-FFF2-40B4-BE49-F238E27FC236}">
                <a16:creationId xmlns:a16="http://schemas.microsoft.com/office/drawing/2014/main" id="{3185C95E-A860-46E0-8496-A2C5D6C44117}"/>
              </a:ext>
            </a:extLst>
          </p:cNvPr>
          <p:cNvSpPr txBox="1">
            <a:spLocks noChangeArrowheads="1"/>
          </p:cNvSpPr>
          <p:nvPr/>
        </p:nvSpPr>
        <p:spPr bwMode="auto">
          <a:xfrm>
            <a:off x="1524000" y="10525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a:solidFill>
                  <a:srgbClr val="FF0000"/>
                </a:solidFill>
                <a:latin typeface="Times New Roman" panose="02020603050405020304" pitchFamily="18" charset="0"/>
                <a:cs typeface="Times New Roman" panose="02020603050405020304" pitchFamily="18" charset="0"/>
              </a:rPr>
              <a:t>Chú ở bên Bác Hồ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strips(downLeft)">
                                      <p:cBhvr>
                                        <p:cTn id="7" dur="5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07"/>
                                        </p:tgtEl>
                                        <p:attrNameLst>
                                          <p:attrName>style.visibility</p:attrName>
                                        </p:attrNameLst>
                                      </p:cBhvr>
                                      <p:to>
                                        <p:strVal val="visible"/>
                                      </p:to>
                                    </p:set>
                                    <p:anim calcmode="discrete" valueType="clr">
                                      <p:cBhvr override="childStyle">
                                        <p:cTn id="12"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07"/>
                                        </p:tgtEl>
                                        <p:attrNameLst>
                                          <p:attrName>fillcolor</p:attrName>
                                        </p:attrNameLst>
                                      </p:cBhvr>
                                      <p:tavLst>
                                        <p:tav tm="0">
                                          <p:val>
                                            <p:clrVal>
                                              <a:schemeClr val="accent2"/>
                                            </p:clrVal>
                                          </p:val>
                                        </p:tav>
                                        <p:tav tm="50000">
                                          <p:val>
                                            <p:clrVal>
                                              <a:schemeClr val="hlink"/>
                                            </p:clrVal>
                                          </p:val>
                                        </p:tav>
                                      </p:tavLst>
                                    </p:anim>
                                    <p:set>
                                      <p:cBhvr>
                                        <p:cTn id="14" dur="80"/>
                                        <p:tgtEl>
                                          <p:spTgt spid="41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9">
            <a:extLst>
              <a:ext uri="{FF2B5EF4-FFF2-40B4-BE49-F238E27FC236}">
                <a16:creationId xmlns:a16="http://schemas.microsoft.com/office/drawing/2014/main" id="{AAEF2EA1-A52D-424E-881A-7BE8F7602901}"/>
              </a:ext>
            </a:extLst>
          </p:cNvPr>
          <p:cNvSpPr txBox="1">
            <a:spLocks noChangeArrowheads="1"/>
          </p:cNvSpPr>
          <p:nvPr/>
        </p:nvSpPr>
        <p:spPr bwMode="auto">
          <a:xfrm>
            <a:off x="1524001" y="1125538"/>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0000FF"/>
                </a:solidFill>
                <a:latin typeface="Times New Roman" panose="02020603050405020304" pitchFamily="18" charset="0"/>
              </a:rPr>
              <a:t>Luyện đọc</a:t>
            </a:r>
          </a:p>
        </p:txBody>
      </p:sp>
      <p:sp>
        <p:nvSpPr>
          <p:cNvPr id="5145" name="Text Box 25">
            <a:extLst>
              <a:ext uri="{FF2B5EF4-FFF2-40B4-BE49-F238E27FC236}">
                <a16:creationId xmlns:a16="http://schemas.microsoft.com/office/drawing/2014/main" id="{3F7F3582-BF7C-4A6A-B7A3-0E56691BF817}"/>
              </a:ext>
            </a:extLst>
          </p:cNvPr>
          <p:cNvSpPr txBox="1">
            <a:spLocks noChangeArrowheads="1"/>
          </p:cNvSpPr>
          <p:nvPr/>
        </p:nvSpPr>
        <p:spPr bwMode="auto">
          <a:xfrm>
            <a:off x="1524001" y="3141663"/>
            <a:ext cx="3743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Chú ở đâu, ở đâu?                  Trường Sơn dài dằng dặc? Trường Sa đảo nổi, chìm? Hay Kon Tum, Đắk Lắk?</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124" name="Text Box 47">
            <a:extLst>
              <a:ext uri="{FF2B5EF4-FFF2-40B4-BE49-F238E27FC236}">
                <a16:creationId xmlns:a16="http://schemas.microsoft.com/office/drawing/2014/main" id="{F9AB83FF-FF23-46CD-B70F-CF9CC3123CD9}"/>
              </a:ext>
            </a:extLst>
          </p:cNvPr>
          <p:cNvSpPr txBox="1">
            <a:spLocks noChangeArrowheads="1"/>
          </p:cNvSpPr>
          <p:nvPr/>
        </p:nvSpPr>
        <p:spPr bwMode="auto">
          <a:xfrm>
            <a:off x="1524000" y="836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a:solidFill>
                  <a:srgbClr val="FF0000"/>
                </a:solidFill>
                <a:latin typeface="Times New Roman" panose="02020603050405020304" pitchFamily="18" charset="0"/>
                <a:cs typeface="Times New Roman" panose="02020603050405020304" pitchFamily="18" charset="0"/>
              </a:rPr>
              <a:t>Chú ở bên Bác Hồ</a:t>
            </a:r>
          </a:p>
        </p:txBody>
      </p:sp>
      <p:sp>
        <p:nvSpPr>
          <p:cNvPr id="5168" name="Text Box 48">
            <a:extLst>
              <a:ext uri="{FF2B5EF4-FFF2-40B4-BE49-F238E27FC236}">
                <a16:creationId xmlns:a16="http://schemas.microsoft.com/office/drawing/2014/main" id="{FCE5E966-A9BF-4E39-8EAD-BBD405F66FC6}"/>
              </a:ext>
            </a:extLst>
          </p:cNvPr>
          <p:cNvSpPr txBox="1">
            <a:spLocks noChangeArrowheads="1"/>
          </p:cNvSpPr>
          <p:nvPr/>
        </p:nvSpPr>
        <p:spPr bwMode="auto">
          <a:xfrm>
            <a:off x="1524000" y="1628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990000"/>
                </a:solidFill>
                <a:latin typeface="Times New Roman" panose="02020603050405020304" pitchFamily="18" charset="0"/>
                <a:cs typeface="Times New Roman" panose="02020603050405020304" pitchFamily="18" charset="0"/>
              </a:rPr>
              <a:t>* Đọc đúng: </a:t>
            </a:r>
          </a:p>
        </p:txBody>
      </p:sp>
      <p:sp>
        <p:nvSpPr>
          <p:cNvPr id="5169" name="Text Box 49">
            <a:extLst>
              <a:ext uri="{FF2B5EF4-FFF2-40B4-BE49-F238E27FC236}">
                <a16:creationId xmlns:a16="http://schemas.microsoft.com/office/drawing/2014/main" id="{C6D3626D-CB3E-4F3E-AD8E-22D292426DBD}"/>
              </a:ext>
            </a:extLst>
          </p:cNvPr>
          <p:cNvSpPr txBox="1">
            <a:spLocks noChangeArrowheads="1"/>
          </p:cNvSpPr>
          <p:nvPr/>
        </p:nvSpPr>
        <p:spPr bwMode="auto">
          <a:xfrm>
            <a:off x="1524000"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 Kon Tum, Đắk Lắk.</a:t>
            </a:r>
          </a:p>
        </p:txBody>
      </p:sp>
      <p:sp>
        <p:nvSpPr>
          <p:cNvPr id="5170" name="Text Box 50">
            <a:extLst>
              <a:ext uri="{FF2B5EF4-FFF2-40B4-BE49-F238E27FC236}">
                <a16:creationId xmlns:a16="http://schemas.microsoft.com/office/drawing/2014/main" id="{DFBF71FF-56F6-4FB0-AEC3-7FD543ED9560}"/>
              </a:ext>
            </a:extLst>
          </p:cNvPr>
          <p:cNvSpPr txBox="1">
            <a:spLocks noChangeArrowheads="1"/>
          </p:cNvSpPr>
          <p:nvPr/>
        </p:nvSpPr>
        <p:spPr bwMode="auto">
          <a:xfrm>
            <a:off x="1524000" y="2636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990000"/>
                </a:solidFill>
                <a:latin typeface="Times New Roman" panose="02020603050405020304" pitchFamily="18" charset="0"/>
                <a:cs typeface="Times New Roman" panose="02020603050405020304" pitchFamily="18" charset="0"/>
              </a:rPr>
              <a:t>* Ngắt nhịp thơ:</a:t>
            </a:r>
          </a:p>
        </p:txBody>
      </p:sp>
      <p:sp>
        <p:nvSpPr>
          <p:cNvPr id="5171" name="Text Box 51">
            <a:extLst>
              <a:ext uri="{FF2B5EF4-FFF2-40B4-BE49-F238E27FC236}">
                <a16:creationId xmlns:a16="http://schemas.microsoft.com/office/drawing/2014/main" id="{4E41FC3B-B153-489F-BFD8-28DEB2056531}"/>
              </a:ext>
            </a:extLst>
          </p:cNvPr>
          <p:cNvSpPr txBox="1">
            <a:spLocks noChangeArrowheads="1"/>
          </p:cNvSpPr>
          <p:nvPr/>
        </p:nvSpPr>
        <p:spPr bwMode="auto">
          <a:xfrm>
            <a:off x="1524000" y="4868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990000"/>
                </a:solidFill>
                <a:latin typeface="Times New Roman" panose="02020603050405020304" pitchFamily="18" charset="0"/>
                <a:cs typeface="Times New Roman" panose="02020603050405020304" pitchFamily="18" charset="0"/>
              </a:rPr>
              <a:t>* Giải nghĩa từ: </a:t>
            </a:r>
          </a:p>
        </p:txBody>
      </p:sp>
      <p:sp>
        <p:nvSpPr>
          <p:cNvPr id="5159" name="Text Box 39">
            <a:extLst>
              <a:ext uri="{FF2B5EF4-FFF2-40B4-BE49-F238E27FC236}">
                <a16:creationId xmlns:a16="http://schemas.microsoft.com/office/drawing/2014/main" id="{361B6392-592D-40C3-A60B-C841EF559698}"/>
              </a:ext>
            </a:extLst>
          </p:cNvPr>
          <p:cNvSpPr txBox="1">
            <a:spLocks noChangeArrowheads="1"/>
          </p:cNvSpPr>
          <p:nvPr/>
        </p:nvSpPr>
        <p:spPr bwMode="auto">
          <a:xfrm>
            <a:off x="1524001" y="5373688"/>
            <a:ext cx="907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 Trường Sơn: </a:t>
            </a:r>
          </a:p>
        </p:txBody>
      </p:sp>
      <p:sp>
        <p:nvSpPr>
          <p:cNvPr id="5160" name="Text Box 40">
            <a:extLst>
              <a:ext uri="{FF2B5EF4-FFF2-40B4-BE49-F238E27FC236}">
                <a16:creationId xmlns:a16="http://schemas.microsoft.com/office/drawing/2014/main" id="{F05D26F9-43EF-4C88-A2C2-A9DB4EBD4219}"/>
              </a:ext>
            </a:extLst>
          </p:cNvPr>
          <p:cNvSpPr txBox="1">
            <a:spLocks noChangeArrowheads="1"/>
          </p:cNvSpPr>
          <p:nvPr/>
        </p:nvSpPr>
        <p:spPr bwMode="auto">
          <a:xfrm>
            <a:off x="1524000" y="58769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 Trường Sa: </a:t>
            </a:r>
          </a:p>
        </p:txBody>
      </p:sp>
      <p:sp>
        <p:nvSpPr>
          <p:cNvPr id="5162" name="Text Box 42">
            <a:extLst>
              <a:ext uri="{FF2B5EF4-FFF2-40B4-BE49-F238E27FC236}">
                <a16:creationId xmlns:a16="http://schemas.microsoft.com/office/drawing/2014/main" id="{59CC1637-F56A-4120-9F6F-5312BA5F2982}"/>
              </a:ext>
            </a:extLst>
          </p:cNvPr>
          <p:cNvSpPr txBox="1">
            <a:spLocks noChangeArrowheads="1"/>
          </p:cNvSpPr>
          <p:nvPr/>
        </p:nvSpPr>
        <p:spPr bwMode="auto">
          <a:xfrm>
            <a:off x="152400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 Kon Tum, Đắk Lắk: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7"/>
                                        </p:tgtEl>
                                        <p:attrNameLst>
                                          <p:attrName>style.visibility</p:attrName>
                                        </p:attrNameLst>
                                      </p:cBhvr>
                                      <p:to>
                                        <p:strVal val="visible"/>
                                      </p:to>
                                    </p:set>
                                    <p:anim calcmode="discrete" valueType="clr">
                                      <p:cBhvr override="childStyle">
                                        <p:cTn id="7" dur="80"/>
                                        <p:tgtEl>
                                          <p:spTgt spid="51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7"/>
                                        </p:tgtEl>
                                        <p:attrNameLst>
                                          <p:attrName>fillcolor</p:attrName>
                                        </p:attrNameLst>
                                      </p:cBhvr>
                                      <p:tavLst>
                                        <p:tav tm="0">
                                          <p:val>
                                            <p:clrVal>
                                              <a:schemeClr val="accent2"/>
                                            </p:clrVal>
                                          </p:val>
                                        </p:tav>
                                        <p:tav tm="50000">
                                          <p:val>
                                            <p:clrVal>
                                              <a:schemeClr val="hlink"/>
                                            </p:clrVal>
                                          </p:val>
                                        </p:tav>
                                      </p:tavLst>
                                    </p:anim>
                                    <p:set>
                                      <p:cBhvr>
                                        <p:cTn id="9" dur="80"/>
                                        <p:tgtEl>
                                          <p:spTgt spid="51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68"/>
                                        </p:tgtEl>
                                        <p:attrNameLst>
                                          <p:attrName>style.visibility</p:attrName>
                                        </p:attrNameLst>
                                      </p:cBhvr>
                                      <p:to>
                                        <p:strVal val="visible"/>
                                      </p:to>
                                    </p:set>
                                    <p:anim calcmode="discrete" valueType="clr">
                                      <p:cBhvr override="childStyle">
                                        <p:cTn id="14" dur="80"/>
                                        <p:tgtEl>
                                          <p:spTgt spid="516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68"/>
                                        </p:tgtEl>
                                        <p:attrNameLst>
                                          <p:attrName>fillcolor</p:attrName>
                                        </p:attrNameLst>
                                      </p:cBhvr>
                                      <p:tavLst>
                                        <p:tav tm="0">
                                          <p:val>
                                            <p:clrVal>
                                              <a:schemeClr val="accent2"/>
                                            </p:clrVal>
                                          </p:val>
                                        </p:tav>
                                        <p:tav tm="50000">
                                          <p:val>
                                            <p:clrVal>
                                              <a:schemeClr val="hlink"/>
                                            </p:clrVal>
                                          </p:val>
                                        </p:tav>
                                      </p:tavLst>
                                    </p:anim>
                                    <p:set>
                                      <p:cBhvr>
                                        <p:cTn id="16" dur="80"/>
                                        <p:tgtEl>
                                          <p:spTgt spid="516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69"/>
                                        </p:tgtEl>
                                        <p:attrNameLst>
                                          <p:attrName>style.visibility</p:attrName>
                                        </p:attrNameLst>
                                      </p:cBhvr>
                                      <p:to>
                                        <p:strVal val="visible"/>
                                      </p:to>
                                    </p:set>
                                    <p:anim calcmode="discrete" valueType="clr">
                                      <p:cBhvr override="childStyle">
                                        <p:cTn id="21" dur="80"/>
                                        <p:tgtEl>
                                          <p:spTgt spid="516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69"/>
                                        </p:tgtEl>
                                        <p:attrNameLst>
                                          <p:attrName>fillcolor</p:attrName>
                                        </p:attrNameLst>
                                      </p:cBhvr>
                                      <p:tavLst>
                                        <p:tav tm="0">
                                          <p:val>
                                            <p:clrVal>
                                              <a:schemeClr val="accent2"/>
                                            </p:clrVal>
                                          </p:val>
                                        </p:tav>
                                        <p:tav tm="50000">
                                          <p:val>
                                            <p:clrVal>
                                              <a:schemeClr val="hlink"/>
                                            </p:clrVal>
                                          </p:val>
                                        </p:tav>
                                      </p:tavLst>
                                    </p:anim>
                                    <p:set>
                                      <p:cBhvr>
                                        <p:cTn id="23" dur="80"/>
                                        <p:tgtEl>
                                          <p:spTgt spid="516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170"/>
                                        </p:tgtEl>
                                        <p:attrNameLst>
                                          <p:attrName>style.visibility</p:attrName>
                                        </p:attrNameLst>
                                      </p:cBhvr>
                                      <p:to>
                                        <p:strVal val="visible"/>
                                      </p:to>
                                    </p:set>
                                    <p:anim calcmode="discrete" valueType="clr">
                                      <p:cBhvr override="childStyle">
                                        <p:cTn id="28" dur="80"/>
                                        <p:tgtEl>
                                          <p:spTgt spid="517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170"/>
                                        </p:tgtEl>
                                        <p:attrNameLst>
                                          <p:attrName>fillcolor</p:attrName>
                                        </p:attrNameLst>
                                      </p:cBhvr>
                                      <p:tavLst>
                                        <p:tav tm="0">
                                          <p:val>
                                            <p:clrVal>
                                              <a:schemeClr val="accent2"/>
                                            </p:clrVal>
                                          </p:val>
                                        </p:tav>
                                        <p:tav tm="50000">
                                          <p:val>
                                            <p:clrVal>
                                              <a:schemeClr val="hlink"/>
                                            </p:clrVal>
                                          </p:val>
                                        </p:tav>
                                      </p:tavLst>
                                    </p:anim>
                                    <p:set>
                                      <p:cBhvr>
                                        <p:cTn id="30" dur="80"/>
                                        <p:tgtEl>
                                          <p:spTgt spid="5170"/>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145"/>
                                        </p:tgtEl>
                                        <p:attrNameLst>
                                          <p:attrName>style.visibility</p:attrName>
                                        </p:attrNameLst>
                                      </p:cBhvr>
                                      <p:to>
                                        <p:strVal val="visible"/>
                                      </p:to>
                                    </p:set>
                                    <p:anim calcmode="discrete" valueType="clr">
                                      <p:cBhvr override="childStyle">
                                        <p:cTn id="35" dur="80"/>
                                        <p:tgtEl>
                                          <p:spTgt spid="514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145"/>
                                        </p:tgtEl>
                                        <p:attrNameLst>
                                          <p:attrName>fillcolor</p:attrName>
                                        </p:attrNameLst>
                                      </p:cBhvr>
                                      <p:tavLst>
                                        <p:tav tm="0">
                                          <p:val>
                                            <p:clrVal>
                                              <a:schemeClr val="accent2"/>
                                            </p:clrVal>
                                          </p:val>
                                        </p:tav>
                                        <p:tav tm="50000">
                                          <p:val>
                                            <p:clrVal>
                                              <a:schemeClr val="hlink"/>
                                            </p:clrVal>
                                          </p:val>
                                        </p:tav>
                                      </p:tavLst>
                                    </p:anim>
                                    <p:set>
                                      <p:cBhvr>
                                        <p:cTn id="37" dur="80"/>
                                        <p:tgtEl>
                                          <p:spTgt spid="5145"/>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5171"/>
                                        </p:tgtEl>
                                        <p:attrNameLst>
                                          <p:attrName>style.visibility</p:attrName>
                                        </p:attrNameLst>
                                      </p:cBhvr>
                                      <p:to>
                                        <p:strVal val="visible"/>
                                      </p:to>
                                    </p:set>
                                    <p:anim calcmode="discrete" valueType="clr">
                                      <p:cBhvr override="childStyle">
                                        <p:cTn id="42" dur="80"/>
                                        <p:tgtEl>
                                          <p:spTgt spid="517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171"/>
                                        </p:tgtEl>
                                        <p:attrNameLst>
                                          <p:attrName>fillcolor</p:attrName>
                                        </p:attrNameLst>
                                      </p:cBhvr>
                                      <p:tavLst>
                                        <p:tav tm="0">
                                          <p:val>
                                            <p:clrVal>
                                              <a:schemeClr val="accent2"/>
                                            </p:clrVal>
                                          </p:val>
                                        </p:tav>
                                        <p:tav tm="50000">
                                          <p:val>
                                            <p:clrVal>
                                              <a:schemeClr val="hlink"/>
                                            </p:clrVal>
                                          </p:val>
                                        </p:tav>
                                      </p:tavLst>
                                    </p:anim>
                                    <p:set>
                                      <p:cBhvr>
                                        <p:cTn id="44" dur="80"/>
                                        <p:tgtEl>
                                          <p:spTgt spid="517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5159"/>
                                        </p:tgtEl>
                                        <p:attrNameLst>
                                          <p:attrName>style.visibility</p:attrName>
                                        </p:attrNameLst>
                                      </p:cBhvr>
                                      <p:to>
                                        <p:strVal val="visible"/>
                                      </p:to>
                                    </p:set>
                                    <p:anim calcmode="discrete" valueType="clr">
                                      <p:cBhvr override="childStyle">
                                        <p:cTn id="49" dur="80"/>
                                        <p:tgtEl>
                                          <p:spTgt spid="515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159"/>
                                        </p:tgtEl>
                                        <p:attrNameLst>
                                          <p:attrName>fillcolor</p:attrName>
                                        </p:attrNameLst>
                                      </p:cBhvr>
                                      <p:tavLst>
                                        <p:tav tm="0">
                                          <p:val>
                                            <p:clrVal>
                                              <a:schemeClr val="accent2"/>
                                            </p:clrVal>
                                          </p:val>
                                        </p:tav>
                                        <p:tav tm="50000">
                                          <p:val>
                                            <p:clrVal>
                                              <a:schemeClr val="hlink"/>
                                            </p:clrVal>
                                          </p:val>
                                        </p:tav>
                                      </p:tavLst>
                                    </p:anim>
                                    <p:set>
                                      <p:cBhvr>
                                        <p:cTn id="51" dur="80"/>
                                        <p:tgtEl>
                                          <p:spTgt spid="5159"/>
                                        </p:tgtEl>
                                        <p:attrNameLst>
                                          <p:attrName>fill.type</p:attrName>
                                        </p:attrNameLst>
                                      </p:cBhvr>
                                      <p:to>
                                        <p:strVal val="solid"/>
                                      </p:to>
                                    </p:set>
                                  </p:childTnLst>
                                </p:cTn>
                              </p:par>
                              <p:par>
                                <p:cTn id="52" presetID="27" presetClass="entr" presetSubtype="0" fill="hold" grpId="0" nodeType="withEffect">
                                  <p:stCondLst>
                                    <p:cond delay="0"/>
                                  </p:stCondLst>
                                  <p:iterate type="lt">
                                    <p:tmPct val="50000"/>
                                  </p:iterate>
                                  <p:childTnLst>
                                    <p:set>
                                      <p:cBhvr>
                                        <p:cTn id="53" dur="1" fill="hold">
                                          <p:stCondLst>
                                            <p:cond delay="0"/>
                                          </p:stCondLst>
                                        </p:cTn>
                                        <p:tgtEl>
                                          <p:spTgt spid="5160"/>
                                        </p:tgtEl>
                                        <p:attrNameLst>
                                          <p:attrName>style.visibility</p:attrName>
                                        </p:attrNameLst>
                                      </p:cBhvr>
                                      <p:to>
                                        <p:strVal val="visible"/>
                                      </p:to>
                                    </p:set>
                                    <p:anim calcmode="discrete" valueType="clr">
                                      <p:cBhvr override="childStyle">
                                        <p:cTn id="54" dur="80"/>
                                        <p:tgtEl>
                                          <p:spTgt spid="5160"/>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5160"/>
                                        </p:tgtEl>
                                        <p:attrNameLst>
                                          <p:attrName>fillcolor</p:attrName>
                                        </p:attrNameLst>
                                      </p:cBhvr>
                                      <p:tavLst>
                                        <p:tav tm="0">
                                          <p:val>
                                            <p:clrVal>
                                              <a:schemeClr val="accent2"/>
                                            </p:clrVal>
                                          </p:val>
                                        </p:tav>
                                        <p:tav tm="50000">
                                          <p:val>
                                            <p:clrVal>
                                              <a:schemeClr val="hlink"/>
                                            </p:clrVal>
                                          </p:val>
                                        </p:tav>
                                      </p:tavLst>
                                    </p:anim>
                                    <p:set>
                                      <p:cBhvr>
                                        <p:cTn id="56" dur="80"/>
                                        <p:tgtEl>
                                          <p:spTgt spid="5160"/>
                                        </p:tgtEl>
                                        <p:attrNameLst>
                                          <p:attrName>fill.type</p:attrName>
                                        </p:attrNameLst>
                                      </p:cBhvr>
                                      <p:to>
                                        <p:strVal val="solid"/>
                                      </p:to>
                                    </p:set>
                                  </p:childTnLst>
                                </p:cTn>
                              </p:par>
                              <p:par>
                                <p:cTn id="57" presetID="27" presetClass="entr" presetSubtype="0" fill="hold" grpId="0" nodeType="withEffect">
                                  <p:stCondLst>
                                    <p:cond delay="0"/>
                                  </p:stCondLst>
                                  <p:iterate type="lt">
                                    <p:tmPct val="50000"/>
                                  </p:iterate>
                                  <p:childTnLst>
                                    <p:set>
                                      <p:cBhvr>
                                        <p:cTn id="58" dur="1" fill="hold">
                                          <p:stCondLst>
                                            <p:cond delay="0"/>
                                          </p:stCondLst>
                                        </p:cTn>
                                        <p:tgtEl>
                                          <p:spTgt spid="5162"/>
                                        </p:tgtEl>
                                        <p:attrNameLst>
                                          <p:attrName>style.visibility</p:attrName>
                                        </p:attrNameLst>
                                      </p:cBhvr>
                                      <p:to>
                                        <p:strVal val="visible"/>
                                      </p:to>
                                    </p:set>
                                    <p:anim calcmode="discrete" valueType="clr">
                                      <p:cBhvr override="childStyle">
                                        <p:cTn id="59" dur="80"/>
                                        <p:tgtEl>
                                          <p:spTgt spid="516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5162"/>
                                        </p:tgtEl>
                                        <p:attrNameLst>
                                          <p:attrName>fillcolor</p:attrName>
                                        </p:attrNameLst>
                                      </p:cBhvr>
                                      <p:tavLst>
                                        <p:tav tm="0">
                                          <p:val>
                                            <p:clrVal>
                                              <a:schemeClr val="accent2"/>
                                            </p:clrVal>
                                          </p:val>
                                        </p:tav>
                                        <p:tav tm="50000">
                                          <p:val>
                                            <p:clrVal>
                                              <a:schemeClr val="hlink"/>
                                            </p:clrVal>
                                          </p:val>
                                        </p:tav>
                                      </p:tavLst>
                                    </p:anim>
                                    <p:set>
                                      <p:cBhvr>
                                        <p:cTn id="61" dur="80"/>
                                        <p:tgtEl>
                                          <p:spTgt spid="51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45" grpId="0"/>
      <p:bldP spid="5168" grpId="0"/>
      <p:bldP spid="5169" grpId="0"/>
      <p:bldP spid="5170" grpId="0"/>
      <p:bldP spid="5171" grpId="0"/>
      <p:bldP spid="5159" grpId="0"/>
      <p:bldP spid="5160" grpId="0"/>
      <p:bldP spid="51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hungNguoiConGai-001[1]">
            <a:extLst>
              <a:ext uri="{FF2B5EF4-FFF2-40B4-BE49-F238E27FC236}">
                <a16:creationId xmlns:a16="http://schemas.microsoft.com/office/drawing/2014/main" id="{CFF8CEC5-E351-436C-A7D5-DE8981542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00_0088">
            <a:extLst>
              <a:ext uri="{FF2B5EF4-FFF2-40B4-BE49-F238E27FC236}">
                <a16:creationId xmlns:a16="http://schemas.microsoft.com/office/drawing/2014/main" id="{F1E4BB2C-C416-4C67-AA29-B4013DE57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Line 3">
            <a:extLst>
              <a:ext uri="{FF2B5EF4-FFF2-40B4-BE49-F238E27FC236}">
                <a16:creationId xmlns:a16="http://schemas.microsoft.com/office/drawing/2014/main" id="{2C97AE3F-E3E8-4CFB-B833-6E7A327403DB}"/>
              </a:ext>
            </a:extLst>
          </p:cNvPr>
          <p:cNvSpPr>
            <a:spLocks noChangeShapeType="1"/>
          </p:cNvSpPr>
          <p:nvPr/>
        </p:nvSpPr>
        <p:spPr bwMode="auto">
          <a:xfrm flipH="1">
            <a:off x="8628063" y="3200400"/>
            <a:ext cx="381000" cy="2286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latin typeface="Arial" panose="020B0604020202020204" pitchFamily="34" charset="0"/>
              <a:cs typeface="Arial" panose="020B0604020202020204" pitchFamily="34" charset="0"/>
            </a:endParaRPr>
          </a:p>
        </p:txBody>
      </p:sp>
      <p:sp>
        <p:nvSpPr>
          <p:cNvPr id="48132" name="Text Box 4">
            <a:extLst>
              <a:ext uri="{FF2B5EF4-FFF2-40B4-BE49-F238E27FC236}">
                <a16:creationId xmlns:a16="http://schemas.microsoft.com/office/drawing/2014/main" id="{D3A42339-335D-4090-89F6-AC31F1526EF2}"/>
              </a:ext>
            </a:extLst>
          </p:cNvPr>
          <p:cNvSpPr txBox="1">
            <a:spLocks noChangeArrowheads="1"/>
          </p:cNvSpPr>
          <p:nvPr/>
        </p:nvSpPr>
        <p:spPr bwMode="auto">
          <a:xfrm>
            <a:off x="8247063" y="2667000"/>
            <a:ext cx="1981200"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FF0000"/>
                </a:solidFill>
                <a:latin typeface="Times New Roman" panose="02020603050405020304" pitchFamily="18" charset="0"/>
                <a:cs typeface="Times New Roman" panose="02020603050405020304" pitchFamily="18" charset="0"/>
              </a:rPr>
              <a:t>Trường Sa</a:t>
            </a:r>
          </a:p>
        </p:txBody>
      </p:sp>
      <p:sp>
        <p:nvSpPr>
          <p:cNvPr id="48133" name="Freeform 5">
            <a:extLst>
              <a:ext uri="{FF2B5EF4-FFF2-40B4-BE49-F238E27FC236}">
                <a16:creationId xmlns:a16="http://schemas.microsoft.com/office/drawing/2014/main" id="{2BFE1D63-C2BE-4CDC-B302-E687F74DAD5C}"/>
              </a:ext>
            </a:extLst>
          </p:cNvPr>
          <p:cNvSpPr>
            <a:spLocks/>
          </p:cNvSpPr>
          <p:nvPr/>
        </p:nvSpPr>
        <p:spPr bwMode="auto">
          <a:xfrm>
            <a:off x="5905500" y="4419600"/>
            <a:ext cx="4724400" cy="2463800"/>
          </a:xfrm>
          <a:custGeom>
            <a:avLst/>
            <a:gdLst>
              <a:gd name="T0" fmla="*/ 3390900 w 2976"/>
              <a:gd name="T1" fmla="*/ 0 h 1552"/>
              <a:gd name="T2" fmla="*/ 4305300 w 2976"/>
              <a:gd name="T3" fmla="*/ 304800 h 1552"/>
              <a:gd name="T4" fmla="*/ 4686300 w 2976"/>
              <a:gd name="T5" fmla="*/ 838200 h 1552"/>
              <a:gd name="T6" fmla="*/ 4533900 w 2976"/>
              <a:gd name="T7" fmla="*/ 1447800 h 1552"/>
              <a:gd name="T8" fmla="*/ 4000500 w 2976"/>
              <a:gd name="T9" fmla="*/ 1752600 h 1552"/>
              <a:gd name="T10" fmla="*/ 3619500 w 2976"/>
              <a:gd name="T11" fmla="*/ 2133600 h 1552"/>
              <a:gd name="T12" fmla="*/ 3009900 w 2976"/>
              <a:gd name="T13" fmla="*/ 2362200 h 1552"/>
              <a:gd name="T14" fmla="*/ 2324100 w 2976"/>
              <a:gd name="T15" fmla="*/ 2362200 h 1552"/>
              <a:gd name="T16" fmla="*/ 1790700 w 2976"/>
              <a:gd name="T17" fmla="*/ 2362200 h 1552"/>
              <a:gd name="T18" fmla="*/ 1104900 w 2976"/>
              <a:gd name="T19" fmla="*/ 2438400 h 1552"/>
              <a:gd name="T20" fmla="*/ 571500 w 2976"/>
              <a:gd name="T21" fmla="*/ 2209800 h 1552"/>
              <a:gd name="T22" fmla="*/ 38100 w 2976"/>
              <a:gd name="T23" fmla="*/ 1752600 h 1552"/>
              <a:gd name="T24" fmla="*/ 342900 w 2976"/>
              <a:gd name="T25" fmla="*/ 1371600 h 1552"/>
              <a:gd name="T26" fmla="*/ 876300 w 2976"/>
              <a:gd name="T27" fmla="*/ 1219200 h 1552"/>
              <a:gd name="T28" fmla="*/ 1333500 w 2976"/>
              <a:gd name="T29" fmla="*/ 990600 h 1552"/>
              <a:gd name="T30" fmla="*/ 1790700 w 2976"/>
              <a:gd name="T31" fmla="*/ 762000 h 1552"/>
              <a:gd name="T32" fmla="*/ 2247900 w 2976"/>
              <a:gd name="T33" fmla="*/ 609600 h 1552"/>
              <a:gd name="T34" fmla="*/ 2552700 w 2976"/>
              <a:gd name="T35" fmla="*/ 457200 h 1552"/>
              <a:gd name="T36" fmla="*/ 2781300 w 2976"/>
              <a:gd name="T37" fmla="*/ 304800 h 1552"/>
              <a:gd name="T38" fmla="*/ 3162300 w 2976"/>
              <a:gd name="T39" fmla="*/ 152400 h 1552"/>
              <a:gd name="T40" fmla="*/ 3314700 w 2976"/>
              <a:gd name="T41" fmla="*/ 76200 h 1552"/>
              <a:gd name="T42" fmla="*/ 3543300 w 2976"/>
              <a:gd name="T43" fmla="*/ 76200 h 15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76" h="1552">
                <a:moveTo>
                  <a:pt x="2136" y="0"/>
                </a:moveTo>
                <a:cubicBezTo>
                  <a:pt x="2356" y="52"/>
                  <a:pt x="2576" y="104"/>
                  <a:pt x="2712" y="192"/>
                </a:cubicBezTo>
                <a:cubicBezTo>
                  <a:pt x="2848" y="280"/>
                  <a:pt x="2928" y="408"/>
                  <a:pt x="2952" y="528"/>
                </a:cubicBezTo>
                <a:cubicBezTo>
                  <a:pt x="2976" y="648"/>
                  <a:pt x="2928" y="816"/>
                  <a:pt x="2856" y="912"/>
                </a:cubicBezTo>
                <a:cubicBezTo>
                  <a:pt x="2784" y="1008"/>
                  <a:pt x="2616" y="1032"/>
                  <a:pt x="2520" y="1104"/>
                </a:cubicBezTo>
                <a:cubicBezTo>
                  <a:pt x="2424" y="1176"/>
                  <a:pt x="2384" y="1280"/>
                  <a:pt x="2280" y="1344"/>
                </a:cubicBezTo>
                <a:cubicBezTo>
                  <a:pt x="2176" y="1408"/>
                  <a:pt x="2032" y="1464"/>
                  <a:pt x="1896" y="1488"/>
                </a:cubicBezTo>
                <a:cubicBezTo>
                  <a:pt x="1760" y="1512"/>
                  <a:pt x="1592" y="1488"/>
                  <a:pt x="1464" y="1488"/>
                </a:cubicBezTo>
                <a:cubicBezTo>
                  <a:pt x="1336" y="1488"/>
                  <a:pt x="1256" y="1480"/>
                  <a:pt x="1128" y="1488"/>
                </a:cubicBezTo>
                <a:cubicBezTo>
                  <a:pt x="1000" y="1496"/>
                  <a:pt x="824" y="1552"/>
                  <a:pt x="696" y="1536"/>
                </a:cubicBezTo>
                <a:cubicBezTo>
                  <a:pt x="568" y="1520"/>
                  <a:pt x="472" y="1464"/>
                  <a:pt x="360" y="1392"/>
                </a:cubicBezTo>
                <a:cubicBezTo>
                  <a:pt x="248" y="1320"/>
                  <a:pt x="48" y="1192"/>
                  <a:pt x="24" y="1104"/>
                </a:cubicBezTo>
                <a:cubicBezTo>
                  <a:pt x="0" y="1016"/>
                  <a:pt x="128" y="920"/>
                  <a:pt x="216" y="864"/>
                </a:cubicBezTo>
                <a:cubicBezTo>
                  <a:pt x="304" y="808"/>
                  <a:pt x="448" y="808"/>
                  <a:pt x="552" y="768"/>
                </a:cubicBezTo>
                <a:cubicBezTo>
                  <a:pt x="656" y="728"/>
                  <a:pt x="744" y="672"/>
                  <a:pt x="840" y="624"/>
                </a:cubicBezTo>
                <a:cubicBezTo>
                  <a:pt x="936" y="576"/>
                  <a:pt x="1032" y="520"/>
                  <a:pt x="1128" y="480"/>
                </a:cubicBezTo>
                <a:cubicBezTo>
                  <a:pt x="1224" y="440"/>
                  <a:pt x="1336" y="416"/>
                  <a:pt x="1416" y="384"/>
                </a:cubicBezTo>
                <a:cubicBezTo>
                  <a:pt x="1496" y="352"/>
                  <a:pt x="1552" y="320"/>
                  <a:pt x="1608" y="288"/>
                </a:cubicBezTo>
                <a:cubicBezTo>
                  <a:pt x="1664" y="256"/>
                  <a:pt x="1688" y="224"/>
                  <a:pt x="1752" y="192"/>
                </a:cubicBezTo>
                <a:cubicBezTo>
                  <a:pt x="1816" y="160"/>
                  <a:pt x="1936" y="120"/>
                  <a:pt x="1992" y="96"/>
                </a:cubicBezTo>
                <a:cubicBezTo>
                  <a:pt x="2048" y="72"/>
                  <a:pt x="2048" y="56"/>
                  <a:pt x="2088" y="48"/>
                </a:cubicBezTo>
                <a:cubicBezTo>
                  <a:pt x="2128" y="40"/>
                  <a:pt x="2180" y="44"/>
                  <a:pt x="2232" y="48"/>
                </a:cubicBezTo>
              </a:path>
            </a:pathLst>
          </a:custGeom>
          <a:noFill/>
          <a:ln w="38100" cap="rnd"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b="1">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amond(in)">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wheel(4)">
                                      <p:cBhvr>
                                        <p:cTn id="12" dur="2000"/>
                                        <p:tgtEl>
                                          <p:spTgt spid="48133"/>
                                        </p:tgtEl>
                                      </p:cBhvr>
                                    </p:animEffect>
                                  </p:childTnLst>
                                </p:cTn>
                              </p:par>
                            </p:childTnLst>
                          </p:cTn>
                        </p:par>
                        <p:par>
                          <p:cTn id="13" fill="hold" nodeType="afterGroup">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48132"/>
                                        </p:tgtEl>
                                        <p:attrNameLst>
                                          <p:attrName>style.visibility</p:attrName>
                                        </p:attrNameLst>
                                      </p:cBhvr>
                                      <p:to>
                                        <p:strVal val="visible"/>
                                      </p:to>
                                    </p:set>
                                    <p:animEffect transition="in" filter="diamond(in)">
                                      <p:cBhvr>
                                        <p:cTn id="16" dur="2000"/>
                                        <p:tgtEl>
                                          <p:spTgt spid="48132"/>
                                        </p:tgtEl>
                                      </p:cBhvr>
                                    </p:animEffect>
                                  </p:childTnLst>
                                </p:cTn>
                              </p:par>
                              <p:par>
                                <p:cTn id="17" presetID="8" presetClass="entr" presetSubtype="16" fill="hold" nodeType="withEffect">
                                  <p:stCondLst>
                                    <p:cond delay="0"/>
                                  </p:stCondLst>
                                  <p:childTnLst>
                                    <p:set>
                                      <p:cBhvr>
                                        <p:cTn id="18" dur="1" fill="hold">
                                          <p:stCondLst>
                                            <p:cond delay="0"/>
                                          </p:stCondLst>
                                        </p:cTn>
                                        <p:tgtEl>
                                          <p:spTgt spid="48131"/>
                                        </p:tgtEl>
                                        <p:attrNameLst>
                                          <p:attrName>style.visibility</p:attrName>
                                        </p:attrNameLst>
                                      </p:cBhvr>
                                      <p:to>
                                        <p:strVal val="visible"/>
                                      </p:to>
                                    </p:set>
                                    <p:animEffect transition="in" filter="diamond(in)">
                                      <p:cBhvr>
                                        <p:cTn id="19"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0_0088">
            <a:extLst>
              <a:ext uri="{FF2B5EF4-FFF2-40B4-BE49-F238E27FC236}">
                <a16:creationId xmlns:a16="http://schemas.microsoft.com/office/drawing/2014/main" id="{A432949C-8B3C-4885-B1E7-771ADB80E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Line 3">
            <a:extLst>
              <a:ext uri="{FF2B5EF4-FFF2-40B4-BE49-F238E27FC236}">
                <a16:creationId xmlns:a16="http://schemas.microsoft.com/office/drawing/2014/main" id="{A7C56FF8-867B-490C-87FC-FAE0F88B449A}"/>
              </a:ext>
            </a:extLst>
          </p:cNvPr>
          <p:cNvSpPr>
            <a:spLocks noChangeShapeType="1"/>
          </p:cNvSpPr>
          <p:nvPr/>
        </p:nvSpPr>
        <p:spPr bwMode="auto">
          <a:xfrm flipH="1">
            <a:off x="8628063" y="3200400"/>
            <a:ext cx="381000" cy="2286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latin typeface="Arial" panose="020B0604020202020204" pitchFamily="34" charset="0"/>
              <a:cs typeface="Arial" panose="020B0604020202020204" pitchFamily="34" charset="0"/>
            </a:endParaRPr>
          </a:p>
        </p:txBody>
      </p:sp>
      <p:sp>
        <p:nvSpPr>
          <p:cNvPr id="49156" name="Text Box 4">
            <a:extLst>
              <a:ext uri="{FF2B5EF4-FFF2-40B4-BE49-F238E27FC236}">
                <a16:creationId xmlns:a16="http://schemas.microsoft.com/office/drawing/2014/main" id="{4F11FA20-AFD8-4C35-AA33-6ABEDC22A528}"/>
              </a:ext>
            </a:extLst>
          </p:cNvPr>
          <p:cNvSpPr txBox="1">
            <a:spLocks noChangeArrowheads="1"/>
          </p:cNvSpPr>
          <p:nvPr/>
        </p:nvSpPr>
        <p:spPr bwMode="auto">
          <a:xfrm>
            <a:off x="6096000" y="2209800"/>
            <a:ext cx="1981200"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FF0000"/>
                </a:solidFill>
                <a:latin typeface="Times New Roman" panose="02020603050405020304" pitchFamily="18" charset="0"/>
              </a:rPr>
              <a:t>Kon Tum</a:t>
            </a:r>
          </a:p>
        </p:txBody>
      </p:sp>
      <p:sp>
        <p:nvSpPr>
          <p:cNvPr id="49157" name="Text Box 5">
            <a:extLst>
              <a:ext uri="{FF2B5EF4-FFF2-40B4-BE49-F238E27FC236}">
                <a16:creationId xmlns:a16="http://schemas.microsoft.com/office/drawing/2014/main" id="{9A0E2E95-8B15-42B6-9463-230B657272F6}"/>
              </a:ext>
            </a:extLst>
          </p:cNvPr>
          <p:cNvSpPr txBox="1">
            <a:spLocks noChangeArrowheads="1"/>
          </p:cNvSpPr>
          <p:nvPr/>
        </p:nvSpPr>
        <p:spPr bwMode="auto">
          <a:xfrm>
            <a:off x="6477000" y="3733800"/>
            <a:ext cx="1676400"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FF0000"/>
                </a:solidFill>
                <a:latin typeface="Times New Roman" panose="02020603050405020304" pitchFamily="18" charset="0"/>
              </a:rPr>
              <a:t>Đắk Lắk</a:t>
            </a:r>
          </a:p>
        </p:txBody>
      </p:sp>
      <p:sp>
        <p:nvSpPr>
          <p:cNvPr id="49158" name="Line 6">
            <a:extLst>
              <a:ext uri="{FF2B5EF4-FFF2-40B4-BE49-F238E27FC236}">
                <a16:creationId xmlns:a16="http://schemas.microsoft.com/office/drawing/2014/main" id="{74BB8DEA-3737-4D8B-A8DD-399B12A0BA41}"/>
              </a:ext>
            </a:extLst>
          </p:cNvPr>
          <p:cNvSpPr>
            <a:spLocks noChangeShapeType="1"/>
          </p:cNvSpPr>
          <p:nvPr/>
        </p:nvSpPr>
        <p:spPr bwMode="auto">
          <a:xfrm>
            <a:off x="5029200" y="4114800"/>
            <a:ext cx="1600200"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latin typeface="Arial" panose="020B0604020202020204" pitchFamily="34" charset="0"/>
              <a:cs typeface="Arial" panose="020B0604020202020204" pitchFamily="34" charset="0"/>
            </a:endParaRPr>
          </a:p>
        </p:txBody>
      </p:sp>
      <p:sp>
        <p:nvSpPr>
          <p:cNvPr id="49159" name="Line 7">
            <a:extLst>
              <a:ext uri="{FF2B5EF4-FFF2-40B4-BE49-F238E27FC236}">
                <a16:creationId xmlns:a16="http://schemas.microsoft.com/office/drawing/2014/main" id="{8448A977-515E-4C44-A27C-D859988699D6}"/>
              </a:ext>
            </a:extLst>
          </p:cNvPr>
          <p:cNvSpPr>
            <a:spLocks noChangeShapeType="1"/>
          </p:cNvSpPr>
          <p:nvPr/>
        </p:nvSpPr>
        <p:spPr bwMode="auto">
          <a:xfrm flipV="1">
            <a:off x="4786313" y="2709863"/>
            <a:ext cx="1447800" cy="685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latin typeface="Arial" panose="020B0604020202020204" pitchFamily="34" charset="0"/>
              <a:cs typeface="Arial" panose="020B0604020202020204" pitchFamily="34" charset="0"/>
            </a:endParaRPr>
          </a:p>
        </p:txBody>
      </p:sp>
      <p:sp>
        <p:nvSpPr>
          <p:cNvPr id="8200" name="Text Box 8">
            <a:extLst>
              <a:ext uri="{FF2B5EF4-FFF2-40B4-BE49-F238E27FC236}">
                <a16:creationId xmlns:a16="http://schemas.microsoft.com/office/drawing/2014/main" id="{8259527B-069D-43BE-A1F0-408610348528}"/>
              </a:ext>
            </a:extLst>
          </p:cNvPr>
          <p:cNvSpPr txBox="1">
            <a:spLocks noChangeArrowheads="1"/>
          </p:cNvSpPr>
          <p:nvPr/>
        </p:nvSpPr>
        <p:spPr bwMode="auto">
          <a:xfrm>
            <a:off x="8247063" y="2667000"/>
            <a:ext cx="1981200"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FF0000"/>
                </a:solidFill>
                <a:latin typeface="Times New Roman" panose="02020603050405020304" pitchFamily="18" charset="0"/>
                <a:cs typeface="Times New Roman" panose="02020603050405020304" pitchFamily="18" charset="0"/>
              </a:rPr>
              <a:t>Trường Sa</a:t>
            </a:r>
          </a:p>
        </p:txBody>
      </p:sp>
      <p:sp>
        <p:nvSpPr>
          <p:cNvPr id="8201" name="Freeform 9">
            <a:extLst>
              <a:ext uri="{FF2B5EF4-FFF2-40B4-BE49-F238E27FC236}">
                <a16:creationId xmlns:a16="http://schemas.microsoft.com/office/drawing/2014/main" id="{467AAD9B-F3F1-49DC-98BF-C966B8D888C6}"/>
              </a:ext>
            </a:extLst>
          </p:cNvPr>
          <p:cNvSpPr>
            <a:spLocks/>
          </p:cNvSpPr>
          <p:nvPr/>
        </p:nvSpPr>
        <p:spPr bwMode="auto">
          <a:xfrm>
            <a:off x="5905500" y="4419600"/>
            <a:ext cx="4724400" cy="2463800"/>
          </a:xfrm>
          <a:custGeom>
            <a:avLst/>
            <a:gdLst>
              <a:gd name="T0" fmla="*/ 3390900 w 2976"/>
              <a:gd name="T1" fmla="*/ 0 h 1552"/>
              <a:gd name="T2" fmla="*/ 4305300 w 2976"/>
              <a:gd name="T3" fmla="*/ 304800 h 1552"/>
              <a:gd name="T4" fmla="*/ 4686300 w 2976"/>
              <a:gd name="T5" fmla="*/ 838200 h 1552"/>
              <a:gd name="T6" fmla="*/ 4533900 w 2976"/>
              <a:gd name="T7" fmla="*/ 1447800 h 1552"/>
              <a:gd name="T8" fmla="*/ 4000500 w 2976"/>
              <a:gd name="T9" fmla="*/ 1752600 h 1552"/>
              <a:gd name="T10" fmla="*/ 3619500 w 2976"/>
              <a:gd name="T11" fmla="*/ 2133600 h 1552"/>
              <a:gd name="T12" fmla="*/ 3009900 w 2976"/>
              <a:gd name="T13" fmla="*/ 2362200 h 1552"/>
              <a:gd name="T14" fmla="*/ 2324100 w 2976"/>
              <a:gd name="T15" fmla="*/ 2362200 h 1552"/>
              <a:gd name="T16" fmla="*/ 1790700 w 2976"/>
              <a:gd name="T17" fmla="*/ 2362200 h 1552"/>
              <a:gd name="T18" fmla="*/ 1104900 w 2976"/>
              <a:gd name="T19" fmla="*/ 2438400 h 1552"/>
              <a:gd name="T20" fmla="*/ 571500 w 2976"/>
              <a:gd name="T21" fmla="*/ 2209800 h 1552"/>
              <a:gd name="T22" fmla="*/ 38100 w 2976"/>
              <a:gd name="T23" fmla="*/ 1752600 h 1552"/>
              <a:gd name="T24" fmla="*/ 342900 w 2976"/>
              <a:gd name="T25" fmla="*/ 1371600 h 1552"/>
              <a:gd name="T26" fmla="*/ 876300 w 2976"/>
              <a:gd name="T27" fmla="*/ 1219200 h 1552"/>
              <a:gd name="T28" fmla="*/ 1333500 w 2976"/>
              <a:gd name="T29" fmla="*/ 990600 h 1552"/>
              <a:gd name="T30" fmla="*/ 1790700 w 2976"/>
              <a:gd name="T31" fmla="*/ 762000 h 1552"/>
              <a:gd name="T32" fmla="*/ 2247900 w 2976"/>
              <a:gd name="T33" fmla="*/ 609600 h 1552"/>
              <a:gd name="T34" fmla="*/ 2552700 w 2976"/>
              <a:gd name="T35" fmla="*/ 457200 h 1552"/>
              <a:gd name="T36" fmla="*/ 2781300 w 2976"/>
              <a:gd name="T37" fmla="*/ 304800 h 1552"/>
              <a:gd name="T38" fmla="*/ 3162300 w 2976"/>
              <a:gd name="T39" fmla="*/ 152400 h 1552"/>
              <a:gd name="T40" fmla="*/ 3314700 w 2976"/>
              <a:gd name="T41" fmla="*/ 76200 h 1552"/>
              <a:gd name="T42" fmla="*/ 3543300 w 2976"/>
              <a:gd name="T43" fmla="*/ 76200 h 15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76" h="1552">
                <a:moveTo>
                  <a:pt x="2136" y="0"/>
                </a:moveTo>
                <a:cubicBezTo>
                  <a:pt x="2356" y="52"/>
                  <a:pt x="2576" y="104"/>
                  <a:pt x="2712" y="192"/>
                </a:cubicBezTo>
                <a:cubicBezTo>
                  <a:pt x="2848" y="280"/>
                  <a:pt x="2928" y="408"/>
                  <a:pt x="2952" y="528"/>
                </a:cubicBezTo>
                <a:cubicBezTo>
                  <a:pt x="2976" y="648"/>
                  <a:pt x="2928" y="816"/>
                  <a:pt x="2856" y="912"/>
                </a:cubicBezTo>
                <a:cubicBezTo>
                  <a:pt x="2784" y="1008"/>
                  <a:pt x="2616" y="1032"/>
                  <a:pt x="2520" y="1104"/>
                </a:cubicBezTo>
                <a:cubicBezTo>
                  <a:pt x="2424" y="1176"/>
                  <a:pt x="2384" y="1280"/>
                  <a:pt x="2280" y="1344"/>
                </a:cubicBezTo>
                <a:cubicBezTo>
                  <a:pt x="2176" y="1408"/>
                  <a:pt x="2032" y="1464"/>
                  <a:pt x="1896" y="1488"/>
                </a:cubicBezTo>
                <a:cubicBezTo>
                  <a:pt x="1760" y="1512"/>
                  <a:pt x="1592" y="1488"/>
                  <a:pt x="1464" y="1488"/>
                </a:cubicBezTo>
                <a:cubicBezTo>
                  <a:pt x="1336" y="1488"/>
                  <a:pt x="1256" y="1480"/>
                  <a:pt x="1128" y="1488"/>
                </a:cubicBezTo>
                <a:cubicBezTo>
                  <a:pt x="1000" y="1496"/>
                  <a:pt x="824" y="1552"/>
                  <a:pt x="696" y="1536"/>
                </a:cubicBezTo>
                <a:cubicBezTo>
                  <a:pt x="568" y="1520"/>
                  <a:pt x="472" y="1464"/>
                  <a:pt x="360" y="1392"/>
                </a:cubicBezTo>
                <a:cubicBezTo>
                  <a:pt x="248" y="1320"/>
                  <a:pt x="48" y="1192"/>
                  <a:pt x="24" y="1104"/>
                </a:cubicBezTo>
                <a:cubicBezTo>
                  <a:pt x="0" y="1016"/>
                  <a:pt x="128" y="920"/>
                  <a:pt x="216" y="864"/>
                </a:cubicBezTo>
                <a:cubicBezTo>
                  <a:pt x="304" y="808"/>
                  <a:pt x="448" y="808"/>
                  <a:pt x="552" y="768"/>
                </a:cubicBezTo>
                <a:cubicBezTo>
                  <a:pt x="656" y="728"/>
                  <a:pt x="744" y="672"/>
                  <a:pt x="840" y="624"/>
                </a:cubicBezTo>
                <a:cubicBezTo>
                  <a:pt x="936" y="576"/>
                  <a:pt x="1032" y="520"/>
                  <a:pt x="1128" y="480"/>
                </a:cubicBezTo>
                <a:cubicBezTo>
                  <a:pt x="1224" y="440"/>
                  <a:pt x="1336" y="416"/>
                  <a:pt x="1416" y="384"/>
                </a:cubicBezTo>
                <a:cubicBezTo>
                  <a:pt x="1496" y="352"/>
                  <a:pt x="1552" y="320"/>
                  <a:pt x="1608" y="288"/>
                </a:cubicBezTo>
                <a:cubicBezTo>
                  <a:pt x="1664" y="256"/>
                  <a:pt x="1688" y="224"/>
                  <a:pt x="1752" y="192"/>
                </a:cubicBezTo>
                <a:cubicBezTo>
                  <a:pt x="1816" y="160"/>
                  <a:pt x="1936" y="120"/>
                  <a:pt x="1992" y="96"/>
                </a:cubicBezTo>
                <a:cubicBezTo>
                  <a:pt x="2048" y="72"/>
                  <a:pt x="2048" y="56"/>
                  <a:pt x="2088" y="48"/>
                </a:cubicBezTo>
                <a:cubicBezTo>
                  <a:pt x="2128" y="40"/>
                  <a:pt x="2180" y="44"/>
                  <a:pt x="2232" y="48"/>
                </a:cubicBezTo>
              </a:path>
            </a:pathLst>
          </a:custGeom>
          <a:noFill/>
          <a:ln w="38100" cap="rnd"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b="1">
              <a:solidFill>
                <a:srgbClr val="000000"/>
              </a:solidFill>
              <a:latin typeface="Arial" panose="020B0604020202020204" pitchFamily="34" charset="0"/>
              <a:cs typeface="Arial" panose="020B0604020202020204" pitchFamily="34" charset="0"/>
            </a:endParaRPr>
          </a:p>
        </p:txBody>
      </p:sp>
      <p:sp>
        <p:nvSpPr>
          <p:cNvPr id="49162" name="Freeform 10">
            <a:extLst>
              <a:ext uri="{FF2B5EF4-FFF2-40B4-BE49-F238E27FC236}">
                <a16:creationId xmlns:a16="http://schemas.microsoft.com/office/drawing/2014/main" id="{542BE875-87C9-409B-8044-10486D21E923}"/>
              </a:ext>
            </a:extLst>
          </p:cNvPr>
          <p:cNvSpPr>
            <a:spLocks/>
          </p:cNvSpPr>
          <p:nvPr/>
        </p:nvSpPr>
        <p:spPr bwMode="auto">
          <a:xfrm>
            <a:off x="4330700" y="3200400"/>
            <a:ext cx="850900" cy="635000"/>
          </a:xfrm>
          <a:custGeom>
            <a:avLst/>
            <a:gdLst>
              <a:gd name="T0" fmla="*/ 241300 w 536"/>
              <a:gd name="T1" fmla="*/ 0 h 400"/>
              <a:gd name="T2" fmla="*/ 241300 w 536"/>
              <a:gd name="T3" fmla="*/ 76200 h 400"/>
              <a:gd name="T4" fmla="*/ 241300 w 536"/>
              <a:gd name="T5" fmla="*/ 152400 h 400"/>
              <a:gd name="T6" fmla="*/ 165100 w 536"/>
              <a:gd name="T7" fmla="*/ 152400 h 400"/>
              <a:gd name="T8" fmla="*/ 241300 w 536"/>
              <a:gd name="T9" fmla="*/ 228600 h 400"/>
              <a:gd name="T10" fmla="*/ 165100 w 536"/>
              <a:gd name="T11" fmla="*/ 304800 h 400"/>
              <a:gd name="T12" fmla="*/ 88900 w 536"/>
              <a:gd name="T13" fmla="*/ 304800 h 400"/>
              <a:gd name="T14" fmla="*/ 88900 w 536"/>
              <a:gd name="T15" fmla="*/ 381000 h 400"/>
              <a:gd name="T16" fmla="*/ 12700 w 536"/>
              <a:gd name="T17" fmla="*/ 381000 h 400"/>
              <a:gd name="T18" fmla="*/ 12700 w 536"/>
              <a:gd name="T19" fmla="*/ 457200 h 400"/>
              <a:gd name="T20" fmla="*/ 12700 w 536"/>
              <a:gd name="T21" fmla="*/ 533400 h 400"/>
              <a:gd name="T22" fmla="*/ 88900 w 536"/>
              <a:gd name="T23" fmla="*/ 533400 h 400"/>
              <a:gd name="T24" fmla="*/ 88900 w 536"/>
              <a:gd name="T25" fmla="*/ 609600 h 400"/>
              <a:gd name="T26" fmla="*/ 165100 w 536"/>
              <a:gd name="T27" fmla="*/ 609600 h 400"/>
              <a:gd name="T28" fmla="*/ 241300 w 536"/>
              <a:gd name="T29" fmla="*/ 457200 h 400"/>
              <a:gd name="T30" fmla="*/ 317500 w 536"/>
              <a:gd name="T31" fmla="*/ 457200 h 400"/>
              <a:gd name="T32" fmla="*/ 393700 w 536"/>
              <a:gd name="T33" fmla="*/ 457200 h 400"/>
              <a:gd name="T34" fmla="*/ 469900 w 536"/>
              <a:gd name="T35" fmla="*/ 381000 h 400"/>
              <a:gd name="T36" fmla="*/ 546100 w 536"/>
              <a:gd name="T37" fmla="*/ 381000 h 400"/>
              <a:gd name="T38" fmla="*/ 622300 w 536"/>
              <a:gd name="T39" fmla="*/ 381000 h 400"/>
              <a:gd name="T40" fmla="*/ 698500 w 536"/>
              <a:gd name="T41" fmla="*/ 381000 h 400"/>
              <a:gd name="T42" fmla="*/ 774700 w 536"/>
              <a:gd name="T43" fmla="*/ 304800 h 400"/>
              <a:gd name="T44" fmla="*/ 850900 w 536"/>
              <a:gd name="T45" fmla="*/ 228600 h 400"/>
              <a:gd name="T46" fmla="*/ 774700 w 536"/>
              <a:gd name="T47" fmla="*/ 228600 h 400"/>
              <a:gd name="T48" fmla="*/ 698500 w 536"/>
              <a:gd name="T49" fmla="*/ 152400 h 400"/>
              <a:gd name="T50" fmla="*/ 622300 w 536"/>
              <a:gd name="T51" fmla="*/ 152400 h 400"/>
              <a:gd name="T52" fmla="*/ 546100 w 536"/>
              <a:gd name="T53" fmla="*/ 228600 h 400"/>
              <a:gd name="T54" fmla="*/ 546100 w 536"/>
              <a:gd name="T55" fmla="*/ 152400 h 400"/>
              <a:gd name="T56" fmla="*/ 469900 w 536"/>
              <a:gd name="T57" fmla="*/ 76200 h 400"/>
              <a:gd name="T58" fmla="*/ 393700 w 536"/>
              <a:gd name="T59" fmla="*/ 76200 h 400"/>
              <a:gd name="T60" fmla="*/ 317500 w 536"/>
              <a:gd name="T61" fmla="*/ 76200 h 400"/>
              <a:gd name="T62" fmla="*/ 241300 w 536"/>
              <a:gd name="T63" fmla="*/ 76200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6" h="400">
                <a:moveTo>
                  <a:pt x="152" y="0"/>
                </a:moveTo>
                <a:cubicBezTo>
                  <a:pt x="152" y="16"/>
                  <a:pt x="152" y="32"/>
                  <a:pt x="152" y="48"/>
                </a:cubicBezTo>
                <a:cubicBezTo>
                  <a:pt x="152" y="64"/>
                  <a:pt x="160" y="88"/>
                  <a:pt x="152" y="96"/>
                </a:cubicBezTo>
                <a:cubicBezTo>
                  <a:pt x="144" y="104"/>
                  <a:pt x="104" y="88"/>
                  <a:pt x="104" y="96"/>
                </a:cubicBezTo>
                <a:cubicBezTo>
                  <a:pt x="104" y="104"/>
                  <a:pt x="152" y="128"/>
                  <a:pt x="152" y="144"/>
                </a:cubicBezTo>
                <a:cubicBezTo>
                  <a:pt x="152" y="160"/>
                  <a:pt x="120" y="184"/>
                  <a:pt x="104" y="192"/>
                </a:cubicBezTo>
                <a:cubicBezTo>
                  <a:pt x="88" y="200"/>
                  <a:pt x="64" y="184"/>
                  <a:pt x="56" y="192"/>
                </a:cubicBezTo>
                <a:cubicBezTo>
                  <a:pt x="48" y="200"/>
                  <a:pt x="64" y="232"/>
                  <a:pt x="56" y="240"/>
                </a:cubicBezTo>
                <a:cubicBezTo>
                  <a:pt x="48" y="248"/>
                  <a:pt x="16" y="232"/>
                  <a:pt x="8" y="240"/>
                </a:cubicBezTo>
                <a:cubicBezTo>
                  <a:pt x="0" y="248"/>
                  <a:pt x="8" y="272"/>
                  <a:pt x="8" y="288"/>
                </a:cubicBezTo>
                <a:cubicBezTo>
                  <a:pt x="8" y="304"/>
                  <a:pt x="0" y="328"/>
                  <a:pt x="8" y="336"/>
                </a:cubicBezTo>
                <a:cubicBezTo>
                  <a:pt x="16" y="344"/>
                  <a:pt x="48" y="328"/>
                  <a:pt x="56" y="336"/>
                </a:cubicBezTo>
                <a:cubicBezTo>
                  <a:pt x="64" y="344"/>
                  <a:pt x="48" y="376"/>
                  <a:pt x="56" y="384"/>
                </a:cubicBezTo>
                <a:cubicBezTo>
                  <a:pt x="64" y="392"/>
                  <a:pt x="88" y="400"/>
                  <a:pt x="104" y="384"/>
                </a:cubicBezTo>
                <a:cubicBezTo>
                  <a:pt x="120" y="368"/>
                  <a:pt x="136" y="304"/>
                  <a:pt x="152" y="288"/>
                </a:cubicBezTo>
                <a:cubicBezTo>
                  <a:pt x="168" y="272"/>
                  <a:pt x="184" y="288"/>
                  <a:pt x="200" y="288"/>
                </a:cubicBezTo>
                <a:cubicBezTo>
                  <a:pt x="216" y="288"/>
                  <a:pt x="232" y="296"/>
                  <a:pt x="248" y="288"/>
                </a:cubicBezTo>
                <a:cubicBezTo>
                  <a:pt x="264" y="280"/>
                  <a:pt x="280" y="248"/>
                  <a:pt x="296" y="240"/>
                </a:cubicBezTo>
                <a:cubicBezTo>
                  <a:pt x="312" y="232"/>
                  <a:pt x="328" y="240"/>
                  <a:pt x="344" y="240"/>
                </a:cubicBezTo>
                <a:cubicBezTo>
                  <a:pt x="360" y="240"/>
                  <a:pt x="376" y="240"/>
                  <a:pt x="392" y="240"/>
                </a:cubicBezTo>
                <a:cubicBezTo>
                  <a:pt x="408" y="240"/>
                  <a:pt x="424" y="248"/>
                  <a:pt x="440" y="240"/>
                </a:cubicBezTo>
                <a:cubicBezTo>
                  <a:pt x="456" y="232"/>
                  <a:pt x="472" y="208"/>
                  <a:pt x="488" y="192"/>
                </a:cubicBezTo>
                <a:cubicBezTo>
                  <a:pt x="504" y="176"/>
                  <a:pt x="536" y="152"/>
                  <a:pt x="536" y="144"/>
                </a:cubicBezTo>
                <a:cubicBezTo>
                  <a:pt x="536" y="136"/>
                  <a:pt x="504" y="152"/>
                  <a:pt x="488" y="144"/>
                </a:cubicBezTo>
                <a:cubicBezTo>
                  <a:pt x="472" y="136"/>
                  <a:pt x="456" y="104"/>
                  <a:pt x="440" y="96"/>
                </a:cubicBezTo>
                <a:cubicBezTo>
                  <a:pt x="424" y="88"/>
                  <a:pt x="408" y="88"/>
                  <a:pt x="392" y="96"/>
                </a:cubicBezTo>
                <a:cubicBezTo>
                  <a:pt x="376" y="104"/>
                  <a:pt x="352" y="144"/>
                  <a:pt x="344" y="144"/>
                </a:cubicBezTo>
                <a:cubicBezTo>
                  <a:pt x="336" y="144"/>
                  <a:pt x="352" y="112"/>
                  <a:pt x="344" y="96"/>
                </a:cubicBezTo>
                <a:cubicBezTo>
                  <a:pt x="336" y="80"/>
                  <a:pt x="312" y="56"/>
                  <a:pt x="296" y="48"/>
                </a:cubicBezTo>
                <a:cubicBezTo>
                  <a:pt x="280" y="40"/>
                  <a:pt x="264" y="48"/>
                  <a:pt x="248" y="48"/>
                </a:cubicBezTo>
                <a:cubicBezTo>
                  <a:pt x="232" y="48"/>
                  <a:pt x="216" y="48"/>
                  <a:pt x="200" y="48"/>
                </a:cubicBezTo>
                <a:cubicBezTo>
                  <a:pt x="184" y="48"/>
                  <a:pt x="160" y="48"/>
                  <a:pt x="152" y="48"/>
                </a:cubicBezTo>
              </a:path>
            </a:pathLst>
          </a:custGeom>
          <a:noFill/>
          <a:ln w="28575" cap="rnd"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b="1">
              <a:solidFill>
                <a:srgbClr val="000000"/>
              </a:solidFill>
              <a:latin typeface="Arial" panose="020B0604020202020204" pitchFamily="34" charset="0"/>
              <a:cs typeface="Arial" panose="020B0604020202020204" pitchFamily="34" charset="0"/>
            </a:endParaRPr>
          </a:p>
        </p:txBody>
      </p:sp>
      <p:sp>
        <p:nvSpPr>
          <p:cNvPr id="49163" name="Freeform 11">
            <a:extLst>
              <a:ext uri="{FF2B5EF4-FFF2-40B4-BE49-F238E27FC236}">
                <a16:creationId xmlns:a16="http://schemas.microsoft.com/office/drawing/2014/main" id="{63AB3C10-D805-40FB-8959-0F61CDEFC2AF}"/>
              </a:ext>
            </a:extLst>
          </p:cNvPr>
          <p:cNvSpPr>
            <a:spLocks/>
          </p:cNvSpPr>
          <p:nvPr/>
        </p:nvSpPr>
        <p:spPr bwMode="auto">
          <a:xfrm>
            <a:off x="4430714" y="3908426"/>
            <a:ext cx="1017587" cy="461963"/>
          </a:xfrm>
          <a:custGeom>
            <a:avLst/>
            <a:gdLst>
              <a:gd name="T0" fmla="*/ 103187 w 641"/>
              <a:gd name="T1" fmla="*/ 42863 h 291"/>
              <a:gd name="T2" fmla="*/ 166687 w 641"/>
              <a:gd name="T3" fmla="*/ 9525 h 291"/>
              <a:gd name="T4" fmla="*/ 511175 w 641"/>
              <a:gd name="T5" fmla="*/ 31750 h 291"/>
              <a:gd name="T6" fmla="*/ 596900 w 641"/>
              <a:gd name="T7" fmla="*/ 52388 h 291"/>
              <a:gd name="T8" fmla="*/ 608012 w 641"/>
              <a:gd name="T9" fmla="*/ 85725 h 291"/>
              <a:gd name="T10" fmla="*/ 641350 w 641"/>
              <a:gd name="T11" fmla="*/ 95250 h 291"/>
              <a:gd name="T12" fmla="*/ 769937 w 641"/>
              <a:gd name="T13" fmla="*/ 149225 h 291"/>
              <a:gd name="T14" fmla="*/ 941387 w 641"/>
              <a:gd name="T15" fmla="*/ 192088 h 291"/>
              <a:gd name="T16" fmla="*/ 1017587 w 641"/>
              <a:gd name="T17" fmla="*/ 268288 h 291"/>
              <a:gd name="T18" fmla="*/ 984250 w 641"/>
              <a:gd name="T19" fmla="*/ 288925 h 291"/>
              <a:gd name="T20" fmla="*/ 931862 w 641"/>
              <a:gd name="T21" fmla="*/ 300038 h 291"/>
              <a:gd name="T22" fmla="*/ 920750 w 641"/>
              <a:gd name="T23" fmla="*/ 354013 h 291"/>
              <a:gd name="T24" fmla="*/ 790575 w 641"/>
              <a:gd name="T25" fmla="*/ 385763 h 291"/>
              <a:gd name="T26" fmla="*/ 596900 w 641"/>
              <a:gd name="T27" fmla="*/ 428625 h 291"/>
              <a:gd name="T28" fmla="*/ 479425 w 641"/>
              <a:gd name="T29" fmla="*/ 461963 h 291"/>
              <a:gd name="T30" fmla="*/ 285750 w 641"/>
              <a:gd name="T31" fmla="*/ 376238 h 291"/>
              <a:gd name="T32" fmla="*/ 350837 w 641"/>
              <a:gd name="T33" fmla="*/ 365125 h 291"/>
              <a:gd name="T34" fmla="*/ 306387 w 641"/>
              <a:gd name="T35" fmla="*/ 322263 h 291"/>
              <a:gd name="T36" fmla="*/ 296862 w 641"/>
              <a:gd name="T37" fmla="*/ 288925 h 291"/>
              <a:gd name="T38" fmla="*/ 306387 w 641"/>
              <a:gd name="T39" fmla="*/ 225425 h 291"/>
              <a:gd name="T40" fmla="*/ 157162 w 641"/>
              <a:gd name="T41" fmla="*/ 246063 h 291"/>
              <a:gd name="T42" fmla="*/ 123825 w 641"/>
              <a:gd name="T43" fmla="*/ 225425 h 291"/>
              <a:gd name="T44" fmla="*/ 60325 w 641"/>
              <a:gd name="T45" fmla="*/ 203200 h 291"/>
              <a:gd name="T46" fmla="*/ 92075 w 641"/>
              <a:gd name="T47" fmla="*/ 117475 h 291"/>
              <a:gd name="T48" fmla="*/ 182562 w 641"/>
              <a:gd name="T49" fmla="*/ 34925 h 2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1" h="291">
                <a:moveTo>
                  <a:pt x="65" y="27"/>
                </a:moveTo>
                <a:cubicBezTo>
                  <a:pt x="79" y="22"/>
                  <a:pt x="90" y="7"/>
                  <a:pt x="105" y="6"/>
                </a:cubicBezTo>
                <a:cubicBezTo>
                  <a:pt x="177" y="0"/>
                  <a:pt x="250" y="17"/>
                  <a:pt x="322" y="20"/>
                </a:cubicBezTo>
                <a:cubicBezTo>
                  <a:pt x="340" y="24"/>
                  <a:pt x="360" y="24"/>
                  <a:pt x="376" y="33"/>
                </a:cubicBezTo>
                <a:cubicBezTo>
                  <a:pt x="382" y="37"/>
                  <a:pt x="378" y="49"/>
                  <a:pt x="383" y="54"/>
                </a:cubicBezTo>
                <a:cubicBezTo>
                  <a:pt x="388" y="59"/>
                  <a:pt x="397" y="58"/>
                  <a:pt x="404" y="60"/>
                </a:cubicBezTo>
                <a:cubicBezTo>
                  <a:pt x="455" y="96"/>
                  <a:pt x="428" y="86"/>
                  <a:pt x="485" y="94"/>
                </a:cubicBezTo>
                <a:cubicBezTo>
                  <a:pt x="523" y="120"/>
                  <a:pt x="542" y="116"/>
                  <a:pt x="593" y="121"/>
                </a:cubicBezTo>
                <a:cubicBezTo>
                  <a:pt x="602" y="154"/>
                  <a:pt x="609" y="158"/>
                  <a:pt x="641" y="169"/>
                </a:cubicBezTo>
                <a:cubicBezTo>
                  <a:pt x="634" y="173"/>
                  <a:pt x="628" y="179"/>
                  <a:pt x="620" y="182"/>
                </a:cubicBezTo>
                <a:cubicBezTo>
                  <a:pt x="609" y="186"/>
                  <a:pt x="595" y="181"/>
                  <a:pt x="587" y="189"/>
                </a:cubicBezTo>
                <a:cubicBezTo>
                  <a:pt x="579" y="197"/>
                  <a:pt x="588" y="215"/>
                  <a:pt x="580" y="223"/>
                </a:cubicBezTo>
                <a:cubicBezTo>
                  <a:pt x="568" y="235"/>
                  <a:pt x="513" y="241"/>
                  <a:pt x="498" y="243"/>
                </a:cubicBezTo>
                <a:cubicBezTo>
                  <a:pt x="453" y="290"/>
                  <a:pt x="493" y="258"/>
                  <a:pt x="376" y="270"/>
                </a:cubicBezTo>
                <a:cubicBezTo>
                  <a:pt x="351" y="273"/>
                  <a:pt x="302" y="291"/>
                  <a:pt x="302" y="291"/>
                </a:cubicBezTo>
                <a:cubicBezTo>
                  <a:pt x="259" y="276"/>
                  <a:pt x="222" y="250"/>
                  <a:pt x="180" y="237"/>
                </a:cubicBezTo>
                <a:cubicBezTo>
                  <a:pt x="194" y="235"/>
                  <a:pt x="210" y="239"/>
                  <a:pt x="221" y="230"/>
                </a:cubicBezTo>
                <a:cubicBezTo>
                  <a:pt x="242" y="213"/>
                  <a:pt x="204" y="206"/>
                  <a:pt x="193" y="203"/>
                </a:cubicBezTo>
                <a:cubicBezTo>
                  <a:pt x="191" y="196"/>
                  <a:pt x="185" y="189"/>
                  <a:pt x="187" y="182"/>
                </a:cubicBezTo>
                <a:cubicBezTo>
                  <a:pt x="201" y="140"/>
                  <a:pt x="222" y="184"/>
                  <a:pt x="193" y="142"/>
                </a:cubicBezTo>
                <a:cubicBezTo>
                  <a:pt x="139" y="154"/>
                  <a:pt x="164" y="165"/>
                  <a:pt x="99" y="155"/>
                </a:cubicBezTo>
                <a:cubicBezTo>
                  <a:pt x="92" y="151"/>
                  <a:pt x="86" y="145"/>
                  <a:pt x="78" y="142"/>
                </a:cubicBezTo>
                <a:cubicBezTo>
                  <a:pt x="65" y="136"/>
                  <a:pt x="38" y="128"/>
                  <a:pt x="38" y="128"/>
                </a:cubicBezTo>
                <a:cubicBezTo>
                  <a:pt x="0" y="92"/>
                  <a:pt x="0" y="74"/>
                  <a:pt x="58" y="74"/>
                </a:cubicBezTo>
                <a:lnTo>
                  <a:pt x="115" y="22"/>
                </a:lnTo>
              </a:path>
            </a:pathLst>
          </a:custGeom>
          <a:noFill/>
          <a:ln w="28575" cap="rnd"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b="1">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wedge">
                                      <p:cBhvr>
                                        <p:cTn id="7" dur="2000"/>
                                        <p:tgtEl>
                                          <p:spTgt spid="49162"/>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49159"/>
                                        </p:tgtEl>
                                        <p:attrNameLst>
                                          <p:attrName>style.visibility</p:attrName>
                                        </p:attrNameLst>
                                      </p:cBhvr>
                                      <p:to>
                                        <p:strVal val="visible"/>
                                      </p:to>
                                    </p:set>
                                    <p:animEffect transition="in" filter="wedge">
                                      <p:cBhvr>
                                        <p:cTn id="11" dur="2000"/>
                                        <p:tgtEl>
                                          <p:spTgt spid="49159"/>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49156"/>
                                        </p:tgtEl>
                                        <p:attrNameLst>
                                          <p:attrName>style.visibility</p:attrName>
                                        </p:attrNameLst>
                                      </p:cBhvr>
                                      <p:to>
                                        <p:strVal val="visible"/>
                                      </p:to>
                                    </p:set>
                                    <p:animEffect transition="in" filter="wedge">
                                      <p:cBhvr>
                                        <p:cTn id="14" dur="2000"/>
                                        <p:tgtEl>
                                          <p:spTgt spid="491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49163"/>
                                        </p:tgtEl>
                                        <p:attrNameLst>
                                          <p:attrName>style.visibility</p:attrName>
                                        </p:attrNameLst>
                                      </p:cBhvr>
                                      <p:to>
                                        <p:strVal val="visible"/>
                                      </p:to>
                                    </p:set>
                                    <p:animEffect transition="in" filter="wedge">
                                      <p:cBhvr>
                                        <p:cTn id="19" dur="2000"/>
                                        <p:tgtEl>
                                          <p:spTgt spid="49163"/>
                                        </p:tgtEl>
                                      </p:cBhvr>
                                    </p:animEffect>
                                  </p:childTnLst>
                                </p:cTn>
                              </p:par>
                            </p:childTnLst>
                          </p:cTn>
                        </p:par>
                        <p:par>
                          <p:cTn id="20" fill="hold" nodeType="afterGroup">
                            <p:stCondLst>
                              <p:cond delay="2000"/>
                            </p:stCondLst>
                            <p:childTnLst>
                              <p:par>
                                <p:cTn id="21" presetID="20" presetClass="entr" presetSubtype="0" fill="hold" nodeType="afterEffect">
                                  <p:stCondLst>
                                    <p:cond delay="0"/>
                                  </p:stCondLst>
                                  <p:childTnLst>
                                    <p:set>
                                      <p:cBhvr>
                                        <p:cTn id="22" dur="1" fill="hold">
                                          <p:stCondLst>
                                            <p:cond delay="0"/>
                                          </p:stCondLst>
                                        </p:cTn>
                                        <p:tgtEl>
                                          <p:spTgt spid="49158"/>
                                        </p:tgtEl>
                                        <p:attrNameLst>
                                          <p:attrName>style.visibility</p:attrName>
                                        </p:attrNameLst>
                                      </p:cBhvr>
                                      <p:to>
                                        <p:strVal val="visible"/>
                                      </p:to>
                                    </p:set>
                                    <p:animEffect transition="in" filter="wedge">
                                      <p:cBhvr>
                                        <p:cTn id="23" dur="2000"/>
                                        <p:tgtEl>
                                          <p:spTgt spid="49158"/>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49157"/>
                                        </p:tgtEl>
                                        <p:attrNameLst>
                                          <p:attrName>style.visibility</p:attrName>
                                        </p:attrNameLst>
                                      </p:cBhvr>
                                      <p:to>
                                        <p:strVal val="visible"/>
                                      </p:to>
                                    </p:set>
                                    <p:animEffect transition="in" filter="wedge">
                                      <p:cBhvr>
                                        <p:cTn id="26" dur="2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4" name="WordArt 30">
            <a:extLst>
              <a:ext uri="{FF2B5EF4-FFF2-40B4-BE49-F238E27FC236}">
                <a16:creationId xmlns:a16="http://schemas.microsoft.com/office/drawing/2014/main" id="{75671AD2-0743-4B50-8E80-C71D47339066}"/>
              </a:ext>
            </a:extLst>
          </p:cNvPr>
          <p:cNvSpPr>
            <a:spLocks noChangeArrowheads="1" noChangeShapeType="1" noTextEdit="1"/>
          </p:cNvSpPr>
          <p:nvPr/>
        </p:nvSpPr>
        <p:spPr bwMode="auto">
          <a:xfrm>
            <a:off x="1992313" y="1844675"/>
            <a:ext cx="4267200" cy="33528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NHÓM</a:t>
            </a:r>
          </a:p>
        </p:txBody>
      </p:sp>
      <p:sp>
        <p:nvSpPr>
          <p:cNvPr id="52255" name="WordArt 31">
            <a:extLst>
              <a:ext uri="{FF2B5EF4-FFF2-40B4-BE49-F238E27FC236}">
                <a16:creationId xmlns:a16="http://schemas.microsoft.com/office/drawing/2014/main" id="{7D237494-1D3D-4443-B5C2-5E78A5E545E8}"/>
              </a:ext>
            </a:extLst>
          </p:cNvPr>
          <p:cNvSpPr>
            <a:spLocks noChangeArrowheads="1" noChangeShapeType="1" noTextEdit="1"/>
          </p:cNvSpPr>
          <p:nvPr/>
        </p:nvSpPr>
        <p:spPr bwMode="auto">
          <a:xfrm>
            <a:off x="3352800" y="2362200"/>
            <a:ext cx="4267200" cy="39624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THI ĐỌC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54"/>
                                        </p:tgtEl>
                                        <p:attrNameLst>
                                          <p:attrName>style.visibility</p:attrName>
                                        </p:attrNameLst>
                                      </p:cBhvr>
                                      <p:to>
                                        <p:strVal val="visible"/>
                                      </p:to>
                                    </p:set>
                                    <p:anim calcmode="lin" valueType="num">
                                      <p:cBhvr additive="base">
                                        <p:cTn id="7" dur="500" fill="hold"/>
                                        <p:tgtEl>
                                          <p:spTgt spid="52254"/>
                                        </p:tgtEl>
                                        <p:attrNameLst>
                                          <p:attrName>ppt_x</p:attrName>
                                        </p:attrNameLst>
                                      </p:cBhvr>
                                      <p:tavLst>
                                        <p:tav tm="0">
                                          <p:val>
                                            <p:strVal val="#ppt_x"/>
                                          </p:val>
                                        </p:tav>
                                        <p:tav tm="100000">
                                          <p:val>
                                            <p:strVal val="#ppt_x"/>
                                          </p:val>
                                        </p:tav>
                                      </p:tavLst>
                                    </p:anim>
                                    <p:anim calcmode="lin" valueType="num">
                                      <p:cBhvr additive="base">
                                        <p:cTn id="8" dur="500" fill="hold"/>
                                        <p:tgtEl>
                                          <p:spTgt spid="522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52254"/>
                                        </p:tgtEl>
                                        <p:attrNameLst>
                                          <p:attrName>ppt_x</p:attrName>
                                        </p:attrNameLst>
                                      </p:cBhvr>
                                      <p:tavLst>
                                        <p:tav tm="0">
                                          <p:val>
                                            <p:strVal val="ppt_x"/>
                                          </p:val>
                                        </p:tav>
                                        <p:tav tm="100000">
                                          <p:val>
                                            <p:strVal val="ppt_x"/>
                                          </p:val>
                                        </p:tav>
                                      </p:tavLst>
                                    </p:anim>
                                    <p:anim calcmode="lin" valueType="num">
                                      <p:cBhvr additive="base">
                                        <p:cTn id="13" dur="500"/>
                                        <p:tgtEl>
                                          <p:spTgt spid="52254"/>
                                        </p:tgtEl>
                                        <p:attrNameLst>
                                          <p:attrName>ppt_y</p:attrName>
                                        </p:attrNameLst>
                                      </p:cBhvr>
                                      <p:tavLst>
                                        <p:tav tm="0">
                                          <p:val>
                                            <p:strVal val="ppt_y"/>
                                          </p:val>
                                        </p:tav>
                                        <p:tav tm="100000">
                                          <p:val>
                                            <p:strVal val="1+ppt_h/2"/>
                                          </p:val>
                                        </p:tav>
                                      </p:tavLst>
                                    </p:anim>
                                    <p:set>
                                      <p:cBhvr>
                                        <p:cTn id="14" dur="1" fill="hold">
                                          <p:stCondLst>
                                            <p:cond delay="499"/>
                                          </p:stCondLst>
                                        </p:cTn>
                                        <p:tgtEl>
                                          <p:spTgt spid="52254"/>
                                        </p:tgtEl>
                                        <p:attrNameLst>
                                          <p:attrName>style.visibility</p:attrName>
                                        </p:attrNameLst>
                                      </p:cBhvr>
                                      <p:to>
                                        <p:strVal val="hidden"/>
                                      </p:to>
                                    </p:set>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52255"/>
                                        </p:tgtEl>
                                        <p:attrNameLst>
                                          <p:attrName>style.visibility</p:attrName>
                                        </p:attrNameLst>
                                      </p:cBhvr>
                                      <p:to>
                                        <p:strVal val="visible"/>
                                      </p:to>
                                    </p:set>
                                    <p:anim calcmode="lin" valueType="num">
                                      <p:cBhvr additive="base">
                                        <p:cTn id="18" dur="500" fill="hold"/>
                                        <p:tgtEl>
                                          <p:spTgt spid="52255"/>
                                        </p:tgtEl>
                                        <p:attrNameLst>
                                          <p:attrName>ppt_x</p:attrName>
                                        </p:attrNameLst>
                                      </p:cBhvr>
                                      <p:tavLst>
                                        <p:tav tm="0">
                                          <p:val>
                                            <p:strVal val="#ppt_x"/>
                                          </p:val>
                                        </p:tav>
                                        <p:tav tm="100000">
                                          <p:val>
                                            <p:strVal val="#ppt_x"/>
                                          </p:val>
                                        </p:tav>
                                      </p:tavLst>
                                    </p:anim>
                                    <p:anim calcmode="lin" valueType="num">
                                      <p:cBhvr additive="base">
                                        <p:cTn id="19" dur="500" fill="hold"/>
                                        <p:tgtEl>
                                          <p:spTgt spid="52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8" name="Rectangle 37">
            <a:extLst>
              <a:ext uri="{FF2B5EF4-FFF2-40B4-BE49-F238E27FC236}">
                <a16:creationId xmlns:a16="http://schemas.microsoft.com/office/drawing/2014/main" id="{391AE8E7-3A8C-4FA6-9792-8F1BE35B21F5}"/>
              </a:ext>
            </a:extLst>
          </p:cNvPr>
          <p:cNvSpPr>
            <a:spLocks noChangeArrowheads="1"/>
          </p:cNvSpPr>
          <p:nvPr/>
        </p:nvSpPr>
        <p:spPr bwMode="auto">
          <a:xfrm>
            <a:off x="1524000" y="17002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a:solidFill>
                  <a:srgbClr val="800080"/>
                </a:solidFill>
                <a:latin typeface="Times New Roman" panose="02020603050405020304" pitchFamily="18" charset="0"/>
                <a:cs typeface="Times New Roman" panose="02020603050405020304" pitchFamily="18" charset="0"/>
              </a:rPr>
              <a:t>Câu 1: Những câu nào cho thấy Nga rất mong nhớ chú?</a:t>
            </a:r>
          </a:p>
        </p:txBody>
      </p:sp>
      <p:sp>
        <p:nvSpPr>
          <p:cNvPr id="9254" name="Text Box 38">
            <a:extLst>
              <a:ext uri="{FF2B5EF4-FFF2-40B4-BE49-F238E27FC236}">
                <a16:creationId xmlns:a16="http://schemas.microsoft.com/office/drawing/2014/main" id="{EDB21BD4-A7C8-4CF4-A624-99C0F7569A44}"/>
              </a:ext>
            </a:extLst>
          </p:cNvPr>
          <p:cNvSpPr txBox="1">
            <a:spLocks noChangeArrowheads="1"/>
          </p:cNvSpPr>
          <p:nvPr/>
        </p:nvSpPr>
        <p:spPr bwMode="auto">
          <a:xfrm>
            <a:off x="1524000" y="227647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    - Chú Nga đi bộ đội, Sao lâu quá là lâu !, Nhớ chú, Nga thường nhắc: Chú bây giờ ở đâu ?, Chú ở đâu, ở đâu ?</a:t>
            </a:r>
          </a:p>
        </p:txBody>
      </p:sp>
      <p:sp>
        <p:nvSpPr>
          <p:cNvPr id="9255" name="Text Box 39">
            <a:extLst>
              <a:ext uri="{FF2B5EF4-FFF2-40B4-BE49-F238E27FC236}">
                <a16:creationId xmlns:a16="http://schemas.microsoft.com/office/drawing/2014/main" id="{19C010DE-4113-4CB9-9353-C1F2332EBEFB}"/>
              </a:ext>
            </a:extLst>
          </p:cNvPr>
          <p:cNvSpPr txBox="1">
            <a:spLocks noChangeArrowheads="1"/>
          </p:cNvSpPr>
          <p:nvPr/>
        </p:nvSpPr>
        <p:spPr bwMode="auto">
          <a:xfrm>
            <a:off x="1524000" y="31416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800080"/>
                </a:solidFill>
                <a:latin typeface="Times New Roman" panose="02020603050405020304" pitchFamily="18" charset="0"/>
                <a:cs typeface="Times New Roman" panose="02020603050405020304" pitchFamily="18" charset="0"/>
              </a:rPr>
              <a:t>Câu </a:t>
            </a:r>
            <a:r>
              <a:rPr lang="en-US" altLang="en-US" sz="2400">
                <a:solidFill>
                  <a:srgbClr val="800080"/>
                </a:solidFill>
                <a:latin typeface="Times New Roman" panose="02020603050405020304" pitchFamily="18" charset="0"/>
                <a:cs typeface="Times New Roman" panose="02020603050405020304" pitchFamily="18" charset="0"/>
              </a:rPr>
              <a:t>2: Khi Nga nhắc đến chú, thái độ của ba và mẹ ra  sao ?</a:t>
            </a:r>
          </a:p>
        </p:txBody>
      </p:sp>
      <p:sp>
        <p:nvSpPr>
          <p:cNvPr id="53293" name="Text Box 45">
            <a:extLst>
              <a:ext uri="{FF2B5EF4-FFF2-40B4-BE49-F238E27FC236}">
                <a16:creationId xmlns:a16="http://schemas.microsoft.com/office/drawing/2014/main" id="{C6CEAC2D-8FFD-432C-BE9C-A2903EFEF5FC}"/>
              </a:ext>
            </a:extLst>
          </p:cNvPr>
          <p:cNvSpPr txBox="1">
            <a:spLocks noChangeArrowheads="1"/>
          </p:cNvSpPr>
          <p:nvPr/>
        </p:nvSpPr>
        <p:spPr bwMode="auto">
          <a:xfrm>
            <a:off x="1524001" y="1125538"/>
            <a:ext cx="298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a:solidFill>
                  <a:srgbClr val="0000CC"/>
                </a:solidFill>
                <a:latin typeface="Times New Roman" panose="02020603050405020304" pitchFamily="18" charset="0"/>
                <a:cs typeface="Times New Roman" panose="02020603050405020304" pitchFamily="18" charset="0"/>
              </a:rPr>
              <a:t>* Tìm hiểu bài.</a:t>
            </a:r>
          </a:p>
        </p:txBody>
      </p:sp>
      <p:sp>
        <p:nvSpPr>
          <p:cNvPr id="9256" name="Text Box 40">
            <a:extLst>
              <a:ext uri="{FF2B5EF4-FFF2-40B4-BE49-F238E27FC236}">
                <a16:creationId xmlns:a16="http://schemas.microsoft.com/office/drawing/2014/main" id="{FD3A4ACF-3883-46B9-8639-2CF390F33ED0}"/>
              </a:ext>
            </a:extLst>
          </p:cNvPr>
          <p:cNvSpPr txBox="1">
            <a:spLocks noChangeArrowheads="1"/>
          </p:cNvSpPr>
          <p:nvPr/>
        </p:nvSpPr>
        <p:spPr bwMode="auto">
          <a:xfrm>
            <a:off x="1524000" y="3716339"/>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cs typeface="Times New Roman" panose="02020603050405020304" pitchFamily="18" charset="0"/>
              </a:rPr>
              <a:t>   - Mẹ thương chú, khóc đỏ hoe đôi mắt. Ba nhớ chú ngước lên bàn thờ, không muốn nói với con rằng chú đã hi sinh, không thể trở về. Ba giải thích với bé Nga: Chú ở bên Bác Hồ.</a:t>
            </a:r>
          </a:p>
        </p:txBody>
      </p:sp>
      <p:sp>
        <p:nvSpPr>
          <p:cNvPr id="9258" name="Text Box 42">
            <a:extLst>
              <a:ext uri="{FF2B5EF4-FFF2-40B4-BE49-F238E27FC236}">
                <a16:creationId xmlns:a16="http://schemas.microsoft.com/office/drawing/2014/main" id="{C5148B9F-D8CC-48A8-A818-7C2ABB83F7D3}"/>
              </a:ext>
            </a:extLst>
          </p:cNvPr>
          <p:cNvSpPr txBox="1">
            <a:spLocks noChangeArrowheads="1"/>
          </p:cNvSpPr>
          <p:nvPr/>
        </p:nvSpPr>
        <p:spPr bwMode="auto">
          <a:xfrm>
            <a:off x="1524000" y="494188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 </a:t>
            </a:r>
            <a:r>
              <a:rPr lang="en-US" altLang="en-US" sz="2400">
                <a:solidFill>
                  <a:srgbClr val="800080"/>
                </a:solidFill>
                <a:latin typeface="Times New Roman" panose="02020603050405020304" pitchFamily="18" charset="0"/>
                <a:cs typeface="Times New Roman" panose="02020603050405020304" pitchFamily="18" charset="0"/>
              </a:rPr>
              <a:t>Câu 3: Em hiểu câu nói của ba bạn Nga như thế nào ?</a:t>
            </a:r>
          </a:p>
        </p:txBody>
      </p:sp>
      <p:sp>
        <p:nvSpPr>
          <p:cNvPr id="9259" name="Text Box 43">
            <a:extLst>
              <a:ext uri="{FF2B5EF4-FFF2-40B4-BE49-F238E27FC236}">
                <a16:creationId xmlns:a16="http://schemas.microsoft.com/office/drawing/2014/main" id="{08610B0A-15F6-4F13-A173-CD6D493E3966}"/>
              </a:ext>
            </a:extLst>
          </p:cNvPr>
          <p:cNvSpPr txBox="1">
            <a:spLocks noChangeArrowheads="1"/>
          </p:cNvSpPr>
          <p:nvPr/>
        </p:nvSpPr>
        <p:spPr bwMode="auto">
          <a:xfrm>
            <a:off x="1524000" y="55165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400">
                <a:solidFill>
                  <a:srgbClr val="000000"/>
                </a:solidFill>
                <a:latin typeface="Times New Roman" panose="02020603050405020304" pitchFamily="18" charset="0"/>
                <a:cs typeface="Times New Roman" panose="02020603050405020304" pitchFamily="18" charset="0"/>
              </a:rPr>
              <a:t> - </a:t>
            </a:r>
            <a:r>
              <a:rPr lang="en-US" altLang="en-US" sz="2400">
                <a:solidFill>
                  <a:srgbClr val="0000FF"/>
                </a:solidFill>
                <a:latin typeface="Times New Roman" panose="02020603050405020304" pitchFamily="18" charset="0"/>
                <a:cs typeface="Times New Roman" panose="02020603050405020304" pitchFamily="18" charset="0"/>
              </a:rPr>
              <a:t>Bác Hồ không còn nữa. Chú đã hi sinh và được ở bên Bác Hồ.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93"/>
                                        </p:tgtEl>
                                        <p:attrNameLst>
                                          <p:attrName>style.visibility</p:attrName>
                                        </p:attrNameLst>
                                      </p:cBhvr>
                                      <p:to>
                                        <p:strVal val="visible"/>
                                      </p:to>
                                    </p:set>
                                    <p:anim calcmode="discrete" valueType="clr">
                                      <p:cBhvr override="childStyle">
                                        <p:cTn id="7" dur="80"/>
                                        <p:tgtEl>
                                          <p:spTgt spid="532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93"/>
                                        </p:tgtEl>
                                        <p:attrNameLst>
                                          <p:attrName>fillcolor</p:attrName>
                                        </p:attrNameLst>
                                      </p:cBhvr>
                                      <p:tavLst>
                                        <p:tav tm="0">
                                          <p:val>
                                            <p:clrVal>
                                              <a:schemeClr val="accent2"/>
                                            </p:clrVal>
                                          </p:val>
                                        </p:tav>
                                        <p:tav tm="50000">
                                          <p:val>
                                            <p:clrVal>
                                              <a:schemeClr val="hlink"/>
                                            </p:clrVal>
                                          </p:val>
                                        </p:tav>
                                      </p:tavLst>
                                    </p:anim>
                                    <p:set>
                                      <p:cBhvr>
                                        <p:cTn id="9" dur="80"/>
                                        <p:tgtEl>
                                          <p:spTgt spid="5329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3278"/>
                                        </p:tgtEl>
                                        <p:attrNameLst>
                                          <p:attrName>style.visibility</p:attrName>
                                        </p:attrNameLst>
                                      </p:cBhvr>
                                      <p:to>
                                        <p:strVal val="visible"/>
                                      </p:to>
                                    </p:set>
                                    <p:anim calcmode="discrete" valueType="clr">
                                      <p:cBhvr override="childStyle">
                                        <p:cTn id="14" dur="80"/>
                                        <p:tgtEl>
                                          <p:spTgt spid="5327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3278"/>
                                        </p:tgtEl>
                                        <p:attrNameLst>
                                          <p:attrName>fillcolor</p:attrName>
                                        </p:attrNameLst>
                                      </p:cBhvr>
                                      <p:tavLst>
                                        <p:tav tm="0">
                                          <p:val>
                                            <p:clrVal>
                                              <a:schemeClr val="accent2"/>
                                            </p:clrVal>
                                          </p:val>
                                        </p:tav>
                                        <p:tav tm="50000">
                                          <p:val>
                                            <p:clrVal>
                                              <a:schemeClr val="hlink"/>
                                            </p:clrVal>
                                          </p:val>
                                        </p:tav>
                                      </p:tavLst>
                                    </p:anim>
                                    <p:set>
                                      <p:cBhvr>
                                        <p:cTn id="16" dur="80"/>
                                        <p:tgtEl>
                                          <p:spTgt spid="5327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254">
                                            <p:txEl>
                                              <p:pRg st="0" end="0"/>
                                            </p:txEl>
                                          </p:spTgt>
                                        </p:tgtEl>
                                        <p:attrNameLst>
                                          <p:attrName>style.visibility</p:attrName>
                                        </p:attrNameLst>
                                      </p:cBhvr>
                                      <p:to>
                                        <p:strVal val="visible"/>
                                      </p:to>
                                    </p:set>
                                    <p:anim calcmode="discrete" valueType="clr">
                                      <p:cBhvr override="childStyle">
                                        <p:cTn id="21" dur="80"/>
                                        <p:tgtEl>
                                          <p:spTgt spid="925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54">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9254">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255"/>
                                        </p:tgtEl>
                                        <p:attrNameLst>
                                          <p:attrName>style.visibility</p:attrName>
                                        </p:attrNameLst>
                                      </p:cBhvr>
                                      <p:to>
                                        <p:strVal val="visible"/>
                                      </p:to>
                                    </p:set>
                                    <p:anim calcmode="discrete" valueType="clr">
                                      <p:cBhvr override="childStyle">
                                        <p:cTn id="28" dur="80"/>
                                        <p:tgtEl>
                                          <p:spTgt spid="925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255"/>
                                        </p:tgtEl>
                                        <p:attrNameLst>
                                          <p:attrName>fillcolor</p:attrName>
                                        </p:attrNameLst>
                                      </p:cBhvr>
                                      <p:tavLst>
                                        <p:tav tm="0">
                                          <p:val>
                                            <p:clrVal>
                                              <a:schemeClr val="accent2"/>
                                            </p:clrVal>
                                          </p:val>
                                        </p:tav>
                                        <p:tav tm="50000">
                                          <p:val>
                                            <p:clrVal>
                                              <a:schemeClr val="hlink"/>
                                            </p:clrVal>
                                          </p:val>
                                        </p:tav>
                                      </p:tavLst>
                                    </p:anim>
                                    <p:set>
                                      <p:cBhvr>
                                        <p:cTn id="30" dur="80"/>
                                        <p:tgtEl>
                                          <p:spTgt spid="925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256"/>
                                        </p:tgtEl>
                                        <p:attrNameLst>
                                          <p:attrName>style.visibility</p:attrName>
                                        </p:attrNameLst>
                                      </p:cBhvr>
                                      <p:to>
                                        <p:strVal val="visible"/>
                                      </p:to>
                                    </p:set>
                                    <p:anim calcmode="discrete" valueType="clr">
                                      <p:cBhvr override="childStyle">
                                        <p:cTn id="35" dur="80"/>
                                        <p:tgtEl>
                                          <p:spTgt spid="925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256"/>
                                        </p:tgtEl>
                                        <p:attrNameLst>
                                          <p:attrName>fillcolor</p:attrName>
                                        </p:attrNameLst>
                                      </p:cBhvr>
                                      <p:tavLst>
                                        <p:tav tm="0">
                                          <p:val>
                                            <p:clrVal>
                                              <a:schemeClr val="accent2"/>
                                            </p:clrVal>
                                          </p:val>
                                        </p:tav>
                                        <p:tav tm="50000">
                                          <p:val>
                                            <p:clrVal>
                                              <a:schemeClr val="hlink"/>
                                            </p:clrVal>
                                          </p:val>
                                        </p:tav>
                                      </p:tavLst>
                                    </p:anim>
                                    <p:set>
                                      <p:cBhvr>
                                        <p:cTn id="37" dur="80"/>
                                        <p:tgtEl>
                                          <p:spTgt spid="9256"/>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9258">
                                            <p:txEl>
                                              <p:pRg st="0" end="0"/>
                                            </p:txEl>
                                          </p:spTgt>
                                        </p:tgtEl>
                                        <p:attrNameLst>
                                          <p:attrName>style.visibility</p:attrName>
                                        </p:attrNameLst>
                                      </p:cBhvr>
                                      <p:to>
                                        <p:strVal val="visible"/>
                                      </p:to>
                                    </p:set>
                                    <p:animEffect transition="in" filter="diamond(in)">
                                      <p:cBhvr>
                                        <p:cTn id="42" dur="2000"/>
                                        <p:tgtEl>
                                          <p:spTgt spid="925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9259"/>
                                        </p:tgtEl>
                                        <p:attrNameLst>
                                          <p:attrName>style.visibility</p:attrName>
                                        </p:attrNameLst>
                                      </p:cBhvr>
                                      <p:to>
                                        <p:strVal val="visible"/>
                                      </p:to>
                                    </p:set>
                                    <p:anim calcmode="discrete" valueType="clr">
                                      <p:cBhvr override="childStyle">
                                        <p:cTn id="47" dur="80"/>
                                        <p:tgtEl>
                                          <p:spTgt spid="925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9259"/>
                                        </p:tgtEl>
                                        <p:attrNameLst>
                                          <p:attrName>fillcolor</p:attrName>
                                        </p:attrNameLst>
                                      </p:cBhvr>
                                      <p:tavLst>
                                        <p:tav tm="0">
                                          <p:val>
                                            <p:clrVal>
                                              <a:schemeClr val="accent2"/>
                                            </p:clrVal>
                                          </p:val>
                                        </p:tav>
                                        <p:tav tm="50000">
                                          <p:val>
                                            <p:clrVal>
                                              <a:schemeClr val="hlink"/>
                                            </p:clrVal>
                                          </p:val>
                                        </p:tav>
                                      </p:tavLst>
                                    </p:anim>
                                    <p:set>
                                      <p:cBhvr>
                                        <p:cTn id="49" dur="80"/>
                                        <p:tgtEl>
                                          <p:spTgt spid="92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8" grpId="0"/>
      <p:bldP spid="9255" grpId="0"/>
      <p:bldP spid="53293" grpId="0"/>
      <p:bldP spid="9256" grpId="0"/>
      <p:bldP spid="925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561</Words>
  <Application>Microsoft Office PowerPoint</Application>
  <PresentationFormat>Widescreen</PresentationFormat>
  <Paragraphs>89</Paragraphs>
  <Slides>16</Slides>
  <Notes>0</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Times New Roman</vt:lpstr>
      <vt:lpstr>Default Design</vt:lpstr>
      <vt:lpstr>MathType 5.0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2021-01-17T13:10:28Z</dcterms:created>
  <dcterms:modified xsi:type="dcterms:W3CDTF">2021-01-17T13:10:42Z</dcterms:modified>
</cp:coreProperties>
</file>