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264" r:id="rId3"/>
    <p:sldId id="265" r:id="rId4"/>
    <p:sldId id="266" r:id="rId5"/>
    <p:sldId id="281" r:id="rId6"/>
    <p:sldId id="292" r:id="rId7"/>
    <p:sldId id="277" r:id="rId8"/>
    <p:sldId id="293" r:id="rId9"/>
    <p:sldId id="278" r:id="rId10"/>
    <p:sldId id="282" r:id="rId11"/>
    <p:sldId id="283" r:id="rId12"/>
    <p:sldId id="284" r:id="rId13"/>
    <p:sldId id="285" r:id="rId14"/>
    <p:sldId id="29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82D0-CD86-46A2-8C2A-1E5AC7921C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6573D-0C58-4BF3-97B6-75E757A1F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8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E653836-CD00-4D8F-A52E-A6C6949A17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5AE00E8-F373-47E1-A261-8B0A7CDE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B418923-757F-4E83-861A-2CAC738C4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8CBDF-3ABB-4BB1-AACE-54FA3785F6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F4D7-1C85-4AA9-AD27-F070BAE3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F5B71-8487-431C-ADEF-5CC8A761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7357D-8440-4B38-A50E-F279D965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3CBC5-1708-4E26-9512-E49FA794A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3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362E-D6A9-423E-9B68-9E2964B2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0C1D5-C30C-497A-BE71-3ABED430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DAFE8-7C5D-4E04-B37C-599E3DB0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A78BB-1343-4843-892D-22C6872D9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82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83294-37A9-45E7-B334-489A758E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BB424-9852-4F5C-A0B9-2743581F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79F2E-54D4-44A8-BE2B-5DE83C27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B1383-7615-4D3D-8713-77A5F3F8B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89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14F35-3D66-4D0D-9510-C5954CEC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F150B-538C-4E77-B28C-2CFE8974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A963E-CA42-4A64-A28B-2C9D59C0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8FC0025-77E6-465B-96E2-044A76752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49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ACC0-09F4-455C-8749-2B3AE943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1F49A-A7A8-465D-B3B2-99D81306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F5C72-FC1F-4FA4-BC92-3DC4979D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F14F4-D957-4FB8-9DC2-7D378B3BE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36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ECAE8-7BEF-4A54-BF48-F57C5501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FFC06-79BE-4C92-9ECA-90E1B1DC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1F27-7178-4584-9918-0E96328D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9DE56-BF2C-4709-84D1-7A19652D2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0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4DDF6D-F172-4C29-ADDC-62021C94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BF0748-ADA6-401A-A8E9-175DE405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58E460-EEC5-462C-AE51-92C6C319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AF7A-F7CF-4761-B482-11C655432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30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DC00B3-B866-4FB6-9E38-33EE50E8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10C9BC-A1E6-4746-8FB4-15276025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495A29-22A5-43FE-B578-FD3A84FF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110A6-B2C3-433E-929A-5E356B29A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4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A3CF07-21EC-4CF1-9C0D-0AA04EB7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94873C-A524-49FC-8249-A8B24D78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D59D54-F9FD-4B2A-90CA-6C7678A6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313AA-8B61-4467-AA1D-679EA54CF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38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68874D-4CB6-485E-A256-7FC7C927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C4CE89-BCF8-4349-A3B0-85B43FE1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D15370-B752-4DB8-82F1-A783DC39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F4BFC-5674-4DC4-B32F-D8D4AE482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A1ECE6-60E8-484B-9336-E70A527B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F9D893-734C-44B1-A71C-5B7371E4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4D2D12-DF52-4D7A-AF4F-54AF530E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3FD76-C04E-49C8-B1D1-B8AA04AA5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66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F7D06E-87D2-421E-A213-EBFDDA23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4F9E11-0646-49A0-80DF-DEAA1FAF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D31E32-15C1-45B7-B1BE-36F6AEDE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0231E-89DC-457B-9A0D-72FC5591E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25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B22737-6102-4A75-AC01-3B8136719F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ABCB43-FE0C-4E0E-97BA-B4396C29E9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58CE2-5FAC-494E-BE07-0C9569079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9E33-2FE7-4034-A4F9-6F5ADBF27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9EE4-0905-415F-A74E-0466B5513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4A5E24-5A8F-4A25-812D-8FCCBB5BD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72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UYEN%20KHOA%20HOC\emlabonghongnho.wa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-nền-động-đẹp-9">
            <a:extLst>
              <a:ext uri="{FF2B5EF4-FFF2-40B4-BE49-F238E27FC236}">
                <a16:creationId xmlns:a16="http://schemas.microsoft.com/office/drawing/2014/main" id="{5F231EC4-A684-4F4B-99EA-854C4E4ED0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WordArt 4">
            <a:extLst>
              <a:ext uri="{FF2B5EF4-FFF2-40B4-BE49-F238E27FC236}">
                <a16:creationId xmlns:a16="http://schemas.microsoft.com/office/drawing/2014/main" id="{4BCB8479-3D2C-4395-AF1C-39E3A31EA8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286001"/>
            <a:ext cx="8496300" cy="1604963"/>
          </a:xfrm>
          <a:prstGeom prst="rect">
            <a:avLst/>
          </a:prstGeom>
        </p:spPr>
        <p:txBody>
          <a:bodyPr wrap="none" fromWordArt="1"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05E793-7D13-453E-AC72-6DE3A15543AF}"/>
              </a:ext>
            </a:extLst>
          </p:cNvPr>
          <p:cNvSpPr/>
          <p:nvPr/>
        </p:nvSpPr>
        <p:spPr>
          <a:xfrm>
            <a:off x="1524000" y="3505200"/>
            <a:ext cx="9144000" cy="1938992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KÍNH CHÀO QUÝ THẦY CÔ VỀ DỰ GIỜ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Chính</a:t>
            </a: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tả</a:t>
            </a:r>
            <a:endParaRPr lang="en-US" sz="4000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077" name="TextBox 8">
            <a:extLst>
              <a:ext uri="{FF2B5EF4-FFF2-40B4-BE49-F238E27FC236}">
                <a16:creationId xmlns:a16="http://schemas.microsoft.com/office/drawing/2014/main" id="{21F78AAE-9075-4826-AC9E-C6B6FD83C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91001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</a:p>
        </p:txBody>
      </p:sp>
      <p:pic>
        <p:nvPicPr>
          <p:cNvPr id="3078" name="Picture 10" descr="Picture2">
            <a:extLst>
              <a:ext uri="{FF2B5EF4-FFF2-40B4-BE49-F238E27FC236}">
                <a16:creationId xmlns:a16="http://schemas.microsoft.com/office/drawing/2014/main" id="{D678CCDD-CFBA-4760-B65A-7339F09401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1485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7" descr="fogos035">
            <a:extLst>
              <a:ext uri="{FF2B5EF4-FFF2-40B4-BE49-F238E27FC236}">
                <a16:creationId xmlns:a16="http://schemas.microsoft.com/office/drawing/2014/main" id="{115B644C-73D9-4609-BF47-2C88E416FC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44889"/>
            <a:ext cx="152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7" descr="fogos035">
            <a:extLst>
              <a:ext uri="{FF2B5EF4-FFF2-40B4-BE49-F238E27FC236}">
                <a16:creationId xmlns:a16="http://schemas.microsoft.com/office/drawing/2014/main" id="{F9C9DF1B-E5BE-410F-A366-0586A524C8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19200"/>
            <a:ext cx="152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Nen pop (1)">
            <a:extLst>
              <a:ext uri="{FF2B5EF4-FFF2-40B4-BE49-F238E27FC236}">
                <a16:creationId xmlns:a16="http://schemas.microsoft.com/office/drawing/2014/main" id="{CD4288EA-BD44-4B0D-9CEB-46A4E818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A526FC80-EA0D-41C5-844A-AC6B92D9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4320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 (Nghe- viết)</a:t>
            </a:r>
          </a:p>
        </p:txBody>
      </p:sp>
      <p:sp>
        <p:nvSpPr>
          <p:cNvPr id="12292" name="TextBox 5">
            <a:extLst>
              <a:ext uri="{FF2B5EF4-FFF2-40B4-BE49-F238E27FC236}">
                <a16:creationId xmlns:a16="http://schemas.microsoft.com/office/drawing/2014/main" id="{14104D29-9719-45EF-9F8C-77B0F56EA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052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>
            <a:extLst>
              <a:ext uri="{FF2B5EF4-FFF2-40B4-BE49-F238E27FC236}">
                <a16:creationId xmlns:a16="http://schemas.microsoft.com/office/drawing/2014/main" id="{B17DCFCC-FB98-43F5-B4A9-A02C82FC76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05300" y="949326"/>
            <a:ext cx="2971800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297BFCC3-0D16-458A-B937-53ABF43F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838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id="{63A96DDC-764D-4CB5-8C65-E590AAD00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hoan hô, </a:t>
            </a:r>
          </a:p>
        </p:txBody>
      </p:sp>
      <p:sp>
        <p:nvSpPr>
          <p:cNvPr id="13317" name="Text Box 9">
            <a:extLst>
              <a:ext uri="{FF2B5EF4-FFF2-40B4-BE49-F238E27FC236}">
                <a16:creationId xmlns:a16="http://schemas.microsoft.com/office/drawing/2014/main" id="{B6AED378-6399-4B32-8D51-D31C0D8C8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29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rạng sáng</a:t>
            </a:r>
          </a:p>
        </p:txBody>
      </p:sp>
      <p:sp>
        <p:nvSpPr>
          <p:cNvPr id="13318" name="Text Box 10">
            <a:extLst>
              <a:ext uri="{FF2B5EF4-FFF2-40B4-BE49-F238E27FC236}">
                <a16:creationId xmlns:a16="http://schemas.microsoft.com/office/drawing/2014/main" id="{A2D945B3-2CA4-4D72-B9FE-63D0CE344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khoẻ,</a:t>
            </a:r>
          </a:p>
        </p:txBody>
      </p:sp>
      <p:sp>
        <p:nvSpPr>
          <p:cNvPr id="13319" name="Text Box 11">
            <a:extLst>
              <a:ext uri="{FF2B5EF4-FFF2-40B4-BE49-F238E27FC236}">
                <a16:creationId xmlns:a16="http://schemas.microsoft.com/office/drawing/2014/main" id="{0397710A-3F50-4DFE-8186-2BA38E346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Times New Roman" panose="02020603050405020304" pitchFamily="18" charset="0"/>
              </a:rPr>
              <a:t>Nghe viết</a:t>
            </a:r>
          </a:p>
        </p:txBody>
      </p:sp>
      <p:sp>
        <p:nvSpPr>
          <p:cNvPr id="13320" name="Text Box 13">
            <a:extLst>
              <a:ext uri="{FF2B5EF4-FFF2-40B4-BE49-F238E27FC236}">
                <a16:creationId xmlns:a16="http://schemas.microsoft.com/office/drawing/2014/main" id="{30B7B54E-A8CD-4E1C-A031-1148195F0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Times New Roman" panose="02020603050405020304" pitchFamily="18" charset="0"/>
              </a:rPr>
              <a:t>Chữa lỗi chính tả</a:t>
            </a:r>
          </a:p>
        </p:txBody>
      </p:sp>
      <p:pic>
        <p:nvPicPr>
          <p:cNvPr id="13321" name="Picture 7" descr="POINSET2">
            <a:extLst>
              <a:ext uri="{FF2B5EF4-FFF2-40B4-BE49-F238E27FC236}">
                <a16:creationId xmlns:a16="http://schemas.microsoft.com/office/drawing/2014/main" id="{B84D685E-BA37-4EF4-9A23-6AF30D68D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18575" y="31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Rectangle 9">
            <a:extLst>
              <a:ext uri="{FF2B5EF4-FFF2-40B4-BE49-F238E27FC236}">
                <a16:creationId xmlns:a16="http://schemas.microsoft.com/office/drawing/2014/main" id="{555224B4-5058-4B68-8E80-7B7A755B5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1" y="0"/>
            <a:ext cx="3808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>
                <a:solidFill>
                  <a:prstClr val="black"/>
                </a:solidFill>
                <a:latin typeface="Times New Roman" panose="02020603050405020304" pitchFamily="18" charset="0"/>
              </a:rPr>
              <a:t>Chính tả 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(Nghe- viết) </a:t>
            </a:r>
          </a:p>
        </p:txBody>
      </p:sp>
      <p:sp>
        <p:nvSpPr>
          <p:cNvPr id="13323" name="Rectangle 10">
            <a:extLst>
              <a:ext uri="{FF2B5EF4-FFF2-40B4-BE49-F238E27FC236}">
                <a16:creationId xmlns:a16="http://schemas.microsoft.com/office/drawing/2014/main" id="{D716C1F6-A081-4B12-900E-F22AD09DF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1066800"/>
            <a:ext cx="58404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chùm khế ngọt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Cho con trèo hái mỗi ngày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đường đi học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Con về rợp bướm vàng bay.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con diều biếc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Tuổi thơ con thả trên đồng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con đò nhỏ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Êm đềm khua nước ven sông.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cầu tre nhỏ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Mẹ về nón lá nghiêng che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đêm trăng tỏ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Hoa cau rụng trắng ngoài hè.                              </a:t>
            </a:r>
            <a:r>
              <a:rPr lang="en-US" altLang="en-US" sz="3000" i="1">
                <a:solidFill>
                  <a:prstClr val="black"/>
                </a:solidFill>
                <a:latin typeface="Times New Roman" panose="02020603050405020304" pitchFamily="18" charset="0"/>
              </a:rPr>
              <a:t>Đỗ Trung Quân</a:t>
            </a: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altLang="en-US" sz="3000">
              <a:solidFill>
                <a:prstClr val="black"/>
              </a:solidFill>
            </a:endParaRPr>
          </a:p>
        </p:txBody>
      </p:sp>
      <p:sp>
        <p:nvSpPr>
          <p:cNvPr id="13324" name="TextBox 11">
            <a:extLst>
              <a:ext uri="{FF2B5EF4-FFF2-40B4-BE49-F238E27FC236}">
                <a16:creationId xmlns:a16="http://schemas.microsoft.com/office/drawing/2014/main" id="{254ECD44-D4E7-4D45-9E5C-96AE4953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81001"/>
            <a:ext cx="293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</a:p>
        </p:txBody>
      </p:sp>
      <p:pic>
        <p:nvPicPr>
          <p:cNvPr id="13325" name="Picture 7" descr="POINSET2">
            <a:extLst>
              <a:ext uri="{FF2B5EF4-FFF2-40B4-BE49-F238E27FC236}">
                <a16:creationId xmlns:a16="http://schemas.microsoft.com/office/drawing/2014/main" id="{66334AB9-1E84-4086-9E12-44641ED7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6400" y="5087938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C4F6B98E-9FEF-48D8-8C05-5A429D5B5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026" y="2514600"/>
            <a:ext cx="511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0B922542-6A9C-44ED-9AA4-ECD6793B7A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43434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0F79278F-17E3-4BD2-A3E6-27343F530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125" y="5084763"/>
            <a:ext cx="1028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Line 4">
            <a:extLst>
              <a:ext uri="{FF2B5EF4-FFF2-40B4-BE49-F238E27FC236}">
                <a16:creationId xmlns:a16="http://schemas.microsoft.com/office/drawing/2014/main" id="{5DAF4F72-3CEA-47AD-8A90-1EE13235A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486400"/>
            <a:ext cx="17605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478DB55C-4F17-45F4-B6F4-5612CC8062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828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Line 4">
            <a:extLst>
              <a:ext uri="{FF2B5EF4-FFF2-40B4-BE49-F238E27FC236}">
                <a16:creationId xmlns:a16="http://schemas.microsoft.com/office/drawing/2014/main" id="{9D4A34AE-A617-4449-A167-BBE8DEF94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226" y="1447800"/>
            <a:ext cx="714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CA081DDF-9C5B-4DE5-A6D0-9DDC58F77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1" y="3276600"/>
            <a:ext cx="12493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Line 4">
            <a:extLst>
              <a:ext uri="{FF2B5EF4-FFF2-40B4-BE49-F238E27FC236}">
                <a16:creationId xmlns:a16="http://schemas.microsoft.com/office/drawing/2014/main" id="{CE4610E0-4335-4B56-9065-60E5D9AA7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4138" y="4343400"/>
            <a:ext cx="1250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Line 4">
            <a:extLst>
              <a:ext uri="{FF2B5EF4-FFF2-40B4-BE49-F238E27FC236}">
                <a16:creationId xmlns:a16="http://schemas.microsoft.com/office/drawing/2014/main" id="{2DCAFBE3-3F13-448B-9F49-AC7E9BC41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1" y="5791200"/>
            <a:ext cx="1096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967B0C12-5878-444A-80D6-3A27ECF5E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895475"/>
            <a:ext cx="73152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u="sng">
                <a:solidFill>
                  <a:prstClr val="black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: Điền vào chỗ trống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et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oet 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 - em bé t...</a:t>
            </a:r>
            <a:r>
              <a:rPr lang="en-US" altLang="en-US" sz="3200" i="1">
                <a:solidFill>
                  <a:srgbClr val="80008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miệng cười</a:t>
            </a:r>
            <a:endParaRPr lang="en-US" altLang="en-US" sz="3200" i="1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 - mùi kh</a:t>
            </a:r>
            <a:r>
              <a:rPr lang="en-US" altLang="en-US" sz="3200" i="1">
                <a:solidFill>
                  <a:prstClr val="black"/>
                </a:solidFill>
                <a:latin typeface="Times New Roman" panose="02020603050405020304" pitchFamily="18" charset="0"/>
              </a:rPr>
              <a:t> …...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 - cưa xoèn</a:t>
            </a:r>
            <a:r>
              <a:rPr lang="en-US" altLang="en-US" sz="3200" i="1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 x….</a:t>
            </a:r>
            <a:r>
              <a:rPr lang="en-US" altLang="en-US" sz="3200" i="1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- xem x</a:t>
            </a:r>
            <a:r>
              <a:rPr lang="en-US" altLang="en-US" sz="3200" i="1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>
                <a:solidFill>
                  <a:prstClr val="black"/>
                </a:solidFill>
                <a:latin typeface="Times New Roman" panose="02020603050405020304" pitchFamily="18" charset="0"/>
              </a:rPr>
              <a:t>..…</a:t>
            </a:r>
            <a:endParaRPr lang="en-US" altLang="en-US" sz="3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Down Ribbon 3">
            <a:extLst>
              <a:ext uri="{FF2B5EF4-FFF2-40B4-BE49-F238E27FC236}">
                <a16:creationId xmlns:a16="http://schemas.microsoft.com/office/drawing/2014/main" id="{0663B1E4-09D4-47F9-84F8-01362914CFBE}"/>
              </a:ext>
            </a:extLst>
          </p:cNvPr>
          <p:cNvSpPr/>
          <p:nvPr/>
        </p:nvSpPr>
        <p:spPr>
          <a:xfrm>
            <a:off x="3429000" y="381000"/>
            <a:ext cx="5029200" cy="1066800"/>
          </a:xfrm>
          <a:prstGeom prst="ribb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Line 45">
            <a:extLst>
              <a:ext uri="{FF2B5EF4-FFF2-40B4-BE49-F238E27FC236}">
                <a16:creationId xmlns:a16="http://schemas.microsoft.com/office/drawing/2014/main" id="{062E4704-EB52-4A72-B788-135FE5A2C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1" y="2933700"/>
            <a:ext cx="73025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Line 45">
            <a:extLst>
              <a:ext uri="{FF2B5EF4-FFF2-40B4-BE49-F238E27FC236}">
                <a16:creationId xmlns:a16="http://schemas.microsoft.com/office/drawing/2014/main" id="{F6EBFB87-18A2-49A2-B0B9-621E3AB18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2776" y="2438400"/>
            <a:ext cx="73025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TextBox 7">
            <a:extLst>
              <a:ext uri="{FF2B5EF4-FFF2-40B4-BE49-F238E27FC236}">
                <a16:creationId xmlns:a16="http://schemas.microsoft.com/office/drawing/2014/main" id="{FE898948-5739-4858-8FF1-D6DB51B26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544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E97D60A0-8332-48DE-AC63-8E769CBDD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324485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04206D7A-6B0D-4AFD-AA73-133FA1E1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4" y="2362200"/>
            <a:ext cx="16144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.VnTime" panose="020B7200000000000000" pitchFamily="34" charset="0"/>
              </a:rPr>
              <a:t>oet</a:t>
            </a:r>
            <a:r>
              <a:rPr lang="en-US" altLang="en-US" sz="32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7E9C31B1-8612-4058-B8D2-E382795CA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4" y="3302000"/>
            <a:ext cx="16144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.VnTime" panose="020B7200000000000000" pitchFamily="34" charset="0"/>
              </a:rPr>
              <a:t>oet</a:t>
            </a:r>
            <a:r>
              <a:rPr lang="en-US" altLang="en-US" sz="32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87CFD-F661-46CF-9041-9097A0E1B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2844800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C15385-9796-4441-A4AC-1CDEB29AB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35400"/>
            <a:ext cx="1506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</p:txBody>
      </p:sp>
      <p:grpSp>
        <p:nvGrpSpPr>
          <p:cNvPr id="14350" name="Group 10">
            <a:extLst>
              <a:ext uri="{FF2B5EF4-FFF2-40B4-BE49-F238E27FC236}">
                <a16:creationId xmlns:a16="http://schemas.microsoft.com/office/drawing/2014/main" id="{3BB2374C-8481-42A4-8F83-F484642F37F8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5562600"/>
            <a:ext cx="8534400" cy="914400"/>
            <a:chOff x="243" y="3600"/>
            <a:chExt cx="4557" cy="720"/>
          </a:xfrm>
        </p:grpSpPr>
        <p:pic>
          <p:nvPicPr>
            <p:cNvPr id="14353" name="Picture 11" descr="blumen-pflanzen051">
              <a:extLst>
                <a:ext uri="{FF2B5EF4-FFF2-40B4-BE49-F238E27FC236}">
                  <a16:creationId xmlns:a16="http://schemas.microsoft.com/office/drawing/2014/main" id="{9873A85F-903E-4DC4-B629-1DAA4C1E00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2" descr="blumen-pflanzen051">
              <a:extLst>
                <a:ext uri="{FF2B5EF4-FFF2-40B4-BE49-F238E27FC236}">
                  <a16:creationId xmlns:a16="http://schemas.microsoft.com/office/drawing/2014/main" id="{A2B56687-5100-4F86-B88A-4EB25E9DD9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3" descr="blumen-pflanzen051">
              <a:extLst>
                <a:ext uri="{FF2B5EF4-FFF2-40B4-BE49-F238E27FC236}">
                  <a16:creationId xmlns:a16="http://schemas.microsoft.com/office/drawing/2014/main" id="{DBF27F67-E93B-4D34-B87E-56F0326211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4" descr="blumen-pflanzen051">
              <a:extLst>
                <a:ext uri="{FF2B5EF4-FFF2-40B4-BE49-F238E27FC236}">
                  <a16:creationId xmlns:a16="http://schemas.microsoft.com/office/drawing/2014/main" id="{29212994-572E-4CFE-AC34-C3805DE620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15" descr="blumen-pflanzen051">
              <a:extLst>
                <a:ext uri="{FF2B5EF4-FFF2-40B4-BE49-F238E27FC236}">
                  <a16:creationId xmlns:a16="http://schemas.microsoft.com/office/drawing/2014/main" id="{B1DDA981-1035-49FC-9F09-8268EA2438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16" descr="blumen-pflanzen051">
              <a:extLst>
                <a:ext uri="{FF2B5EF4-FFF2-40B4-BE49-F238E27FC236}">
                  <a16:creationId xmlns:a16="http://schemas.microsoft.com/office/drawing/2014/main" id="{089D3505-833A-47D7-BD10-5FAB630578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17" descr="blumen-pflanzen051">
              <a:extLst>
                <a:ext uri="{FF2B5EF4-FFF2-40B4-BE49-F238E27FC236}">
                  <a16:creationId xmlns:a16="http://schemas.microsoft.com/office/drawing/2014/main" id="{C650B5CA-34D5-4549-A0B0-7B79B5907D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18" descr="blumen-pflanzen051">
              <a:extLst>
                <a:ext uri="{FF2B5EF4-FFF2-40B4-BE49-F238E27FC236}">
                  <a16:creationId xmlns:a16="http://schemas.microsoft.com/office/drawing/2014/main" id="{16595E81-C4CE-4465-99F1-CFDDE3DC80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1" name="TextBox 2">
            <a:extLst>
              <a:ext uri="{FF2B5EF4-FFF2-40B4-BE49-F238E27FC236}">
                <a16:creationId xmlns:a16="http://schemas.microsoft.com/office/drawing/2014/main" id="{01317979-FF6E-4035-A0A0-B66ABEBF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300539"/>
            <a:ext cx="61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BE48CB-077D-4670-9B2B-7EF87238228A}"/>
              </a:ext>
            </a:extLst>
          </p:cNvPr>
          <p:cNvCxnSpPr/>
          <p:nvPr/>
        </p:nvCxnSpPr>
        <p:spPr>
          <a:xfrm flipV="1">
            <a:off x="3962401" y="3968750"/>
            <a:ext cx="61913" cy="69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>
            <a:extLst>
              <a:ext uri="{FF2B5EF4-FFF2-40B4-BE49-F238E27FC236}">
                <a16:creationId xmlns:a16="http://schemas.microsoft.com/office/drawing/2014/main" id="{79BBCF89-AB6B-4120-878B-18DAFA45C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1600201"/>
            <a:ext cx="83820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>
                <a:solidFill>
                  <a:prstClr val="black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: Viết lời giải các câu đố sau: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a)    Để nguyên, ai cũng lặc lè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 Bỏ nặng, thêm sắc – ngày hè chói chang.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Có sắc - mọc ở xa gần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Có huyền - vuốt thẳng áo quần cho em.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1F497D"/>
                </a:solidFill>
                <a:latin typeface="Times New Roman" panose="02020603050405020304" pitchFamily="18" charset="0"/>
              </a:rPr>
              <a:t>                                    </a:t>
            </a:r>
            <a:endParaRPr lang="en-US" altLang="en-US" sz="3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own Ribbon 2">
            <a:extLst>
              <a:ext uri="{FF2B5EF4-FFF2-40B4-BE49-F238E27FC236}">
                <a16:creationId xmlns:a16="http://schemas.microsoft.com/office/drawing/2014/main" id="{DD536DCA-B336-48FB-ADB6-A25AF3F981BF}"/>
              </a:ext>
            </a:extLst>
          </p:cNvPr>
          <p:cNvSpPr/>
          <p:nvPr/>
        </p:nvSpPr>
        <p:spPr>
          <a:xfrm>
            <a:off x="3810000" y="318655"/>
            <a:ext cx="5029200" cy="1066800"/>
          </a:xfrm>
          <a:prstGeom prst="ribb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EBC8E3-665E-4EF1-A4B5-A8E3BED9C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225800"/>
            <a:ext cx="356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1F497D"/>
                </a:solidFill>
                <a:latin typeface="Times New Roman" panose="02020603050405020304" pitchFamily="18" charset="0"/>
              </a:rPr>
              <a:t>Là những chữ gì?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A9E80-7A31-4E1A-9AFC-99B9AE79C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029200"/>
            <a:ext cx="356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1F497D"/>
                </a:solidFill>
                <a:latin typeface="Times New Roman" panose="02020603050405020304" pitchFamily="18" charset="0"/>
              </a:rPr>
              <a:t>Là những chữ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E38E2-1DD9-4C00-97E9-FD3E1D61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32004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1F497D"/>
                </a:solidFill>
                <a:latin typeface="Times New Roman" panose="02020603050405020304" pitchFamily="18" charset="0"/>
              </a:rPr>
              <a:t>Là  chữ :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nặng – nắng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BB0C7-E722-45C4-AA75-56895D9F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784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1F497D"/>
                </a:solidFill>
                <a:latin typeface="Times New Roman" panose="02020603050405020304" pitchFamily="18" charset="0"/>
              </a:rPr>
              <a:t>Là  chữ :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lá – là </a:t>
            </a:r>
          </a:p>
        </p:txBody>
      </p:sp>
      <p:pic>
        <p:nvPicPr>
          <p:cNvPr id="15370" name="Picture 36" descr="114859">
            <a:extLst>
              <a:ext uri="{FF2B5EF4-FFF2-40B4-BE49-F238E27FC236}">
                <a16:creationId xmlns:a16="http://schemas.microsoft.com/office/drawing/2014/main" id="{21A64E5A-C4ED-4B9D-BB6E-378D74A161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371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6" descr="114859">
            <a:extLst>
              <a:ext uri="{FF2B5EF4-FFF2-40B4-BE49-F238E27FC236}">
                <a16:creationId xmlns:a16="http://schemas.microsoft.com/office/drawing/2014/main" id="{0D2357BE-F0CB-473A-B0E0-8ABACBEAC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8" y="5537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Z169">
            <a:extLst>
              <a:ext uri="{FF2B5EF4-FFF2-40B4-BE49-F238E27FC236}">
                <a16:creationId xmlns:a16="http://schemas.microsoft.com/office/drawing/2014/main" id="{8B9AD5EB-1F1A-44FA-83EA-A7CA2A0C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EBE00A5A-4DF7-4BFB-A26A-DB5586D19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667000"/>
            <a:ext cx="586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cố- dặn dò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9">
            <a:extLst>
              <a:ext uri="{FF2B5EF4-FFF2-40B4-BE49-F238E27FC236}">
                <a16:creationId xmlns:a16="http://schemas.microsoft.com/office/drawing/2014/main" id="{18E3DBEA-7658-4279-AE43-7BE501D26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1524000" y="1"/>
            <a:ext cx="273208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9">
            <a:extLst>
              <a:ext uri="{FF2B5EF4-FFF2-40B4-BE49-F238E27FC236}">
                <a16:creationId xmlns:a16="http://schemas.microsoft.com/office/drawing/2014/main" id="{015C1D67-FC4B-4F0D-B0AF-C68CEF7D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9017000" y="5381626"/>
            <a:ext cx="1651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ose001">
            <a:extLst>
              <a:ext uri="{FF2B5EF4-FFF2-40B4-BE49-F238E27FC236}">
                <a16:creationId xmlns:a16="http://schemas.microsoft.com/office/drawing/2014/main" id="{0142BB3B-4EFD-475E-8E39-54A1D4DC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35067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appyface2">
            <a:extLst>
              <a:ext uri="{FF2B5EF4-FFF2-40B4-BE49-F238E27FC236}">
                <a16:creationId xmlns:a16="http://schemas.microsoft.com/office/drawing/2014/main" id="{E3037EAF-8559-49C6-82EB-CC29F8B0E8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appyface2">
            <a:extLst>
              <a:ext uri="{FF2B5EF4-FFF2-40B4-BE49-F238E27FC236}">
                <a16:creationId xmlns:a16="http://schemas.microsoft.com/office/drawing/2014/main" id="{01FAE35B-70BF-4F95-BC6E-BF83EDA769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6067426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happyface2">
            <a:extLst>
              <a:ext uri="{FF2B5EF4-FFF2-40B4-BE49-F238E27FC236}">
                <a16:creationId xmlns:a16="http://schemas.microsoft.com/office/drawing/2014/main" id="{573D0A8C-C0B1-470F-A4E8-0256D4A88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6067426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happyface2">
            <a:extLst>
              <a:ext uri="{FF2B5EF4-FFF2-40B4-BE49-F238E27FC236}">
                <a16:creationId xmlns:a16="http://schemas.microsoft.com/office/drawing/2014/main" id="{12C9083B-2418-4FCD-A6E6-3D13BE538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6067426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9">
            <a:extLst>
              <a:ext uri="{FF2B5EF4-FFF2-40B4-BE49-F238E27FC236}">
                <a16:creationId xmlns:a16="http://schemas.microsoft.com/office/drawing/2014/main" id="{C7627BE4-A8AD-42C5-92EC-2367398CA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-76200"/>
            <a:ext cx="74803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b="1">
              <a:solidFill>
                <a:srgbClr val="C050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8" name="Picture 10" descr="happyface2">
            <a:extLst>
              <a:ext uri="{FF2B5EF4-FFF2-40B4-BE49-F238E27FC236}">
                <a16:creationId xmlns:a16="http://schemas.microsoft.com/office/drawing/2014/main" id="{5386E47D-A64F-4BFD-BDFB-25DEC1F4A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9" y="6019801"/>
            <a:ext cx="693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1">
            <a:extLst>
              <a:ext uri="{FF2B5EF4-FFF2-40B4-BE49-F238E27FC236}">
                <a16:creationId xmlns:a16="http://schemas.microsoft.com/office/drawing/2014/main" id="{FCD4CD58-9278-489C-87C8-7DFD37212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A763B18C-C6C4-4617-B449-DB1E2674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F07162A6-4B74-4351-9A57-AE28E660A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44958F6C-1BBE-499A-AED3-B7F2B3926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492D4980-DFE7-4B7E-BD34-4B58CBC1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4903B9C1-429A-449B-BF6E-97A4F024A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EB0B036A-70B3-4A97-A5E6-30225D13C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454776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A297E41D-F3D9-4636-BA7F-15D58F80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1E07A449-DA7D-4C93-A5F6-454A6BF21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048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DB3B491F-B3B8-4DC9-9F54-36968C77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4864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3A77BCF5-CB9A-44E8-92E6-946BEB3D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14A4DDE1-2F10-4969-8DAB-453F4C33F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E5848645-86A0-47DD-87B8-175B83B2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080D3E26-EE65-4676-945E-0DCCB7483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1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D9499780-34BC-4B32-817A-BC5543BBC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1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BF4797AF-F84E-421F-88F6-A64274588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F053930D-FC2C-4260-A7A4-B499B92F9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21EFB463-CADA-4601-90DC-8F7A2761F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1901B6A9-1319-4BE3-82EA-D4087C18E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B4FAAB11-5C9D-4863-BD05-B48439C80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FCF62E79-B1C5-4051-9EC0-83B69B3E1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42A44AC0-5037-42C7-9FE3-A0BDD944D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F949693A-107E-47BF-B2D4-14D878353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7620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" name="AutoShape 34">
            <a:extLst>
              <a:ext uri="{FF2B5EF4-FFF2-40B4-BE49-F238E27FC236}">
                <a16:creationId xmlns:a16="http://schemas.microsoft.com/office/drawing/2014/main" id="{7B1F45A2-D750-4EAC-9C48-4FE8B7406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" name="AutoShape 35">
            <a:extLst>
              <a:ext uri="{FF2B5EF4-FFF2-40B4-BE49-F238E27FC236}">
                <a16:creationId xmlns:a16="http://schemas.microsoft.com/office/drawing/2014/main" id="{F61CA44C-157D-41FF-865E-78D142590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F1460D9A-BB7C-4F1B-BF8C-E49B1F0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" name="AutoShape 37">
            <a:extLst>
              <a:ext uri="{FF2B5EF4-FFF2-40B4-BE49-F238E27FC236}">
                <a16:creationId xmlns:a16="http://schemas.microsoft.com/office/drawing/2014/main" id="{1A8D7503-024B-41D9-8DE2-4C07A35FF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" name="AutoShape 38">
            <a:extLst>
              <a:ext uri="{FF2B5EF4-FFF2-40B4-BE49-F238E27FC236}">
                <a16:creationId xmlns:a16="http://schemas.microsoft.com/office/drawing/2014/main" id="{3F341E04-FEBB-45C4-8208-F8539890E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AutoShape 39">
            <a:extLst>
              <a:ext uri="{FF2B5EF4-FFF2-40B4-BE49-F238E27FC236}">
                <a16:creationId xmlns:a16="http://schemas.microsoft.com/office/drawing/2014/main" id="{65B7CDA7-DED6-4EEE-92DE-CFE58D5F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562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ED24EBAD-AC26-47D7-8737-D68651BA4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AutoShape 41">
            <a:extLst>
              <a:ext uri="{FF2B5EF4-FFF2-40B4-BE49-F238E27FC236}">
                <a16:creationId xmlns:a16="http://schemas.microsoft.com/office/drawing/2014/main" id="{4BF3B184-09DD-4EA5-B673-1382F289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AutoShape 42">
            <a:extLst>
              <a:ext uri="{FF2B5EF4-FFF2-40B4-BE49-F238E27FC236}">
                <a16:creationId xmlns:a16="http://schemas.microsoft.com/office/drawing/2014/main" id="{28134721-80A3-4538-AFC9-EF1D143D5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AutoShape 43">
            <a:extLst>
              <a:ext uri="{FF2B5EF4-FFF2-40B4-BE49-F238E27FC236}">
                <a16:creationId xmlns:a16="http://schemas.microsoft.com/office/drawing/2014/main" id="{67610CC9-A155-4F8F-95EA-03ABC438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" name="AutoShape 44">
            <a:extLst>
              <a:ext uri="{FF2B5EF4-FFF2-40B4-BE49-F238E27FC236}">
                <a16:creationId xmlns:a16="http://schemas.microsoft.com/office/drawing/2014/main" id="{2B5549DA-1D04-4ED9-84E1-225FED566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" name="AutoShape 45">
            <a:extLst>
              <a:ext uri="{FF2B5EF4-FFF2-40B4-BE49-F238E27FC236}">
                <a16:creationId xmlns:a16="http://schemas.microsoft.com/office/drawing/2014/main" id="{98A9F8A5-50C4-4727-BD56-EFCBCF6CC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" name="AutoShape 46">
            <a:extLst>
              <a:ext uri="{FF2B5EF4-FFF2-40B4-BE49-F238E27FC236}">
                <a16:creationId xmlns:a16="http://schemas.microsoft.com/office/drawing/2014/main" id="{377F6D69-D382-411B-84D2-78E095CA9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" name="AutoShape 47">
            <a:extLst>
              <a:ext uri="{FF2B5EF4-FFF2-40B4-BE49-F238E27FC236}">
                <a16:creationId xmlns:a16="http://schemas.microsoft.com/office/drawing/2014/main" id="{E9BBB53D-25F0-4A48-92FF-5D943AA47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304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" name="AutoShape 48">
            <a:extLst>
              <a:ext uri="{FF2B5EF4-FFF2-40B4-BE49-F238E27FC236}">
                <a16:creationId xmlns:a16="http://schemas.microsoft.com/office/drawing/2014/main" id="{CE7EA438-6AF7-4314-9B9C-954C91D76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AutoShape 49">
            <a:extLst>
              <a:ext uri="{FF2B5EF4-FFF2-40B4-BE49-F238E27FC236}">
                <a16:creationId xmlns:a16="http://schemas.microsoft.com/office/drawing/2014/main" id="{756F373A-66B4-4E1C-BAB8-537E7191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1" y="38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" name="AutoShape 50">
            <a:extLst>
              <a:ext uri="{FF2B5EF4-FFF2-40B4-BE49-F238E27FC236}">
                <a16:creationId xmlns:a16="http://schemas.microsoft.com/office/drawing/2014/main" id="{14B5B6FC-E859-45F6-B594-DA9AE864D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6418264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" name="AutoShape 51">
            <a:extLst>
              <a:ext uri="{FF2B5EF4-FFF2-40B4-BE49-F238E27FC236}">
                <a16:creationId xmlns:a16="http://schemas.microsoft.com/office/drawing/2014/main" id="{337D7F3B-89B0-4930-8436-7E112622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1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460" name="Picture 52" descr="anim176x220_231">
            <a:extLst>
              <a:ext uri="{FF2B5EF4-FFF2-40B4-BE49-F238E27FC236}">
                <a16:creationId xmlns:a16="http://schemas.microsoft.com/office/drawing/2014/main" id="{2E1A8647-84E8-48BC-B5D7-0B9A0D3B10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096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1" name="Picture 53" descr="anim176x220_231">
            <a:extLst>
              <a:ext uri="{FF2B5EF4-FFF2-40B4-BE49-F238E27FC236}">
                <a16:creationId xmlns:a16="http://schemas.microsoft.com/office/drawing/2014/main" id="{33779C80-D5E5-473C-A8EE-85104E510F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2" name="Picture 54" descr="Asian lily">
            <a:extLst>
              <a:ext uri="{FF2B5EF4-FFF2-40B4-BE49-F238E27FC236}">
                <a16:creationId xmlns:a16="http://schemas.microsoft.com/office/drawing/2014/main" id="{D998C86A-F29B-4227-B793-01F05D00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4" y="0"/>
            <a:ext cx="928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5" descr="RNBOWBTN">
            <a:extLst>
              <a:ext uri="{FF2B5EF4-FFF2-40B4-BE49-F238E27FC236}">
                <a16:creationId xmlns:a16="http://schemas.microsoft.com/office/drawing/2014/main" id="{952D6440-043C-4C7C-AA18-42418F3A8D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685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6" descr="RNBOWBTN">
            <a:extLst>
              <a:ext uri="{FF2B5EF4-FFF2-40B4-BE49-F238E27FC236}">
                <a16:creationId xmlns:a16="http://schemas.microsoft.com/office/drawing/2014/main" id="{43A07587-73B8-4636-809D-FA8639A37A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emlabonghongnho.wav">
            <a:hlinkClick r:id="" action="ppaction://media"/>
            <a:extLst>
              <a:ext uri="{FF2B5EF4-FFF2-40B4-BE49-F238E27FC236}">
                <a16:creationId xmlns:a16="http://schemas.microsoft.com/office/drawing/2014/main" id="{B8F77FCE-B7BD-4D35-9AEC-C9A72980874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6" name="Picture 58" descr="Asian lily">
            <a:extLst>
              <a:ext uri="{FF2B5EF4-FFF2-40B4-BE49-F238E27FC236}">
                <a16:creationId xmlns:a16="http://schemas.microsoft.com/office/drawing/2014/main" id="{8BBAEDC9-2CD4-4DE3-BC74-0F1A9786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8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AutoShape 59">
            <a:extLst>
              <a:ext uri="{FF2B5EF4-FFF2-40B4-BE49-F238E27FC236}">
                <a16:creationId xmlns:a16="http://schemas.microsoft.com/office/drawing/2014/main" id="{0624B812-FCCA-4310-B973-F76E4367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" name="AutoShape 60">
            <a:extLst>
              <a:ext uri="{FF2B5EF4-FFF2-40B4-BE49-F238E27FC236}">
                <a16:creationId xmlns:a16="http://schemas.microsoft.com/office/drawing/2014/main" id="{3B4A08DE-78D3-4AFA-801C-40BDBC9B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69" name="Text Box 62">
            <a:extLst>
              <a:ext uri="{FF2B5EF4-FFF2-40B4-BE49-F238E27FC236}">
                <a16:creationId xmlns:a16="http://schemas.microsoft.com/office/drawing/2014/main" id="{37F4B6A5-AB3F-4C3A-AE9F-CE29C894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1"/>
            <a:ext cx="7620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4400" b="1">
                <a:solidFill>
                  <a:srgbClr val="660033"/>
                </a:solidFill>
                <a:latin typeface="Times New Roman" panose="02020603050405020304" pitchFamily="18" charset="0"/>
              </a:rPr>
              <a:t>Chân thành cảm ơn quý  thầy cô giáo và các em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>
            <a:extLst>
              <a:ext uri="{FF2B5EF4-FFF2-40B4-BE49-F238E27FC236}">
                <a16:creationId xmlns:a16="http://schemas.microsoft.com/office/drawing/2014/main" id="{844AB719-20A1-4646-8DAB-5D2783FF1CF8}"/>
              </a:ext>
            </a:extLst>
          </p:cNvPr>
          <p:cNvSpPr/>
          <p:nvPr/>
        </p:nvSpPr>
        <p:spPr>
          <a:xfrm>
            <a:off x="2628900" y="2095500"/>
            <a:ext cx="6934200" cy="1409700"/>
          </a:xfrm>
          <a:prstGeom prst="ribb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Kiểm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tra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cũ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101" name="Picture 7" descr="POINSET2">
            <a:extLst>
              <a:ext uri="{FF2B5EF4-FFF2-40B4-BE49-F238E27FC236}">
                <a16:creationId xmlns:a16="http://schemas.microsoft.com/office/drawing/2014/main" id="{FA095F56-F4BB-4D5C-BC62-AB9FEB35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1638" y="5486400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OINSET2">
            <a:extLst>
              <a:ext uri="{FF2B5EF4-FFF2-40B4-BE49-F238E27FC236}">
                <a16:creationId xmlns:a16="http://schemas.microsoft.com/office/drawing/2014/main" id="{270A0C07-9A1B-4929-B6DF-CC975D61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3544" y="2382"/>
            <a:ext cx="13668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OINSET2">
            <a:extLst>
              <a:ext uri="{FF2B5EF4-FFF2-40B4-BE49-F238E27FC236}">
                <a16:creationId xmlns:a16="http://schemas.microsoft.com/office/drawing/2014/main" id="{1090C1C2-F681-4665-B717-965E3002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POINSET2">
            <a:extLst>
              <a:ext uri="{FF2B5EF4-FFF2-40B4-BE49-F238E27FC236}">
                <a16:creationId xmlns:a16="http://schemas.microsoft.com/office/drawing/2014/main" id="{F170A96B-18F6-4AFE-B66E-868B7040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7194" y="5390357"/>
            <a:ext cx="14493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2">
            <a:extLst>
              <a:ext uri="{FF2B5EF4-FFF2-40B4-BE49-F238E27FC236}">
                <a16:creationId xmlns:a16="http://schemas.microsoft.com/office/drawing/2014/main" id="{B18B7394-E108-4F88-97C0-8AB58074DF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49813" y="1447801"/>
            <a:ext cx="2971800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0CD67795-621C-46AF-8678-820A7650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838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11" descr="Ảnh048">
            <a:extLst>
              <a:ext uri="{FF2B5EF4-FFF2-40B4-BE49-F238E27FC236}">
                <a16:creationId xmlns:a16="http://schemas.microsoft.com/office/drawing/2014/main" id="{FEAF289A-62CA-48F9-B4E2-C338E1DC9BC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28926" y="2438401"/>
            <a:ext cx="6435725" cy="4265613"/>
          </a:xfrm>
          <a:solidFill>
            <a:srgbClr val="0000FF"/>
          </a:solidFill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5125" name="Picture 7" descr="POINSET2">
            <a:extLst>
              <a:ext uri="{FF2B5EF4-FFF2-40B4-BE49-F238E27FC236}">
                <a16:creationId xmlns:a16="http://schemas.microsoft.com/office/drawing/2014/main" id="{5821B963-4986-4C46-9EE1-D641A252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1638" y="5486400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POINSET2">
            <a:extLst>
              <a:ext uri="{FF2B5EF4-FFF2-40B4-BE49-F238E27FC236}">
                <a16:creationId xmlns:a16="http://schemas.microsoft.com/office/drawing/2014/main" id="{852EA435-4AE4-4349-A21B-ED0ADA11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3544" y="2382"/>
            <a:ext cx="13668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POINSET2">
            <a:extLst>
              <a:ext uri="{FF2B5EF4-FFF2-40B4-BE49-F238E27FC236}">
                <a16:creationId xmlns:a16="http://schemas.microsoft.com/office/drawing/2014/main" id="{87E4FC64-46CE-4B6D-B497-AEEA2402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POINSET2">
            <a:extLst>
              <a:ext uri="{FF2B5EF4-FFF2-40B4-BE49-F238E27FC236}">
                <a16:creationId xmlns:a16="http://schemas.microsoft.com/office/drawing/2014/main" id="{075525A3-0B5E-46B8-BAD1-EB03958A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7194" y="5390357"/>
            <a:ext cx="14493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3">
            <a:extLst>
              <a:ext uri="{FF2B5EF4-FFF2-40B4-BE49-F238E27FC236}">
                <a16:creationId xmlns:a16="http://schemas.microsoft.com/office/drawing/2014/main" id="{DA3E7300-06B8-4CC2-BB30-E1FFC8FB94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05300" y="949326"/>
            <a:ext cx="2971800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01DC0BB3-F212-4181-81D4-5378C81A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838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8" name="Text Box 7">
            <a:extLst>
              <a:ext uri="{FF2B5EF4-FFF2-40B4-BE49-F238E27FC236}">
                <a16:creationId xmlns:a16="http://schemas.microsoft.com/office/drawing/2014/main" id="{2B48967E-BCF2-4FE8-99DC-6C95EF7A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hoan hô, </a:t>
            </a:r>
          </a:p>
        </p:txBody>
      </p:sp>
      <p:sp>
        <p:nvSpPr>
          <p:cNvPr id="6149" name="Text Box 9">
            <a:extLst>
              <a:ext uri="{FF2B5EF4-FFF2-40B4-BE49-F238E27FC236}">
                <a16:creationId xmlns:a16="http://schemas.microsoft.com/office/drawing/2014/main" id="{2586B0CC-19ED-49B1-BA2A-C9707519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29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rạng sáng</a:t>
            </a:r>
          </a:p>
        </p:txBody>
      </p:sp>
      <p:sp>
        <p:nvSpPr>
          <p:cNvPr id="6150" name="Text Box 10">
            <a:extLst>
              <a:ext uri="{FF2B5EF4-FFF2-40B4-BE49-F238E27FC236}">
                <a16:creationId xmlns:a16="http://schemas.microsoft.com/office/drawing/2014/main" id="{8A46B722-62F5-4CE6-86BB-A786D3031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khoẻ,</a:t>
            </a:r>
          </a:p>
        </p:txBody>
      </p:sp>
      <p:sp>
        <p:nvSpPr>
          <p:cNvPr id="6151" name="Text Box 13">
            <a:extLst>
              <a:ext uri="{FF2B5EF4-FFF2-40B4-BE49-F238E27FC236}">
                <a16:creationId xmlns:a16="http://schemas.microsoft.com/office/drawing/2014/main" id="{82AE31D0-F30E-4AD8-A392-C2F9BC6C7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Times New Roman" panose="02020603050405020304" pitchFamily="18" charset="0"/>
              </a:rPr>
              <a:t>Chữa lỗi chính tả</a:t>
            </a:r>
          </a:p>
        </p:txBody>
      </p:sp>
      <p:pic>
        <p:nvPicPr>
          <p:cNvPr id="6152" name="Picture 7" descr="POINSET2">
            <a:extLst>
              <a:ext uri="{FF2B5EF4-FFF2-40B4-BE49-F238E27FC236}">
                <a16:creationId xmlns:a16="http://schemas.microsoft.com/office/drawing/2014/main" id="{323A354D-C021-44F4-A897-A6410189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001" y="5410200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 descr="POINSET2">
            <a:extLst>
              <a:ext uri="{FF2B5EF4-FFF2-40B4-BE49-F238E27FC236}">
                <a16:creationId xmlns:a16="http://schemas.microsoft.com/office/drawing/2014/main" id="{D57998BC-2375-4098-AA33-3E1E7E11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41620" y="83345"/>
            <a:ext cx="136683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 descr="POINSET2">
            <a:extLst>
              <a:ext uri="{FF2B5EF4-FFF2-40B4-BE49-F238E27FC236}">
                <a16:creationId xmlns:a16="http://schemas.microsoft.com/office/drawing/2014/main" id="{D35DED3D-7DE0-4E16-A16F-C56008F8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0964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1">
            <a:extLst>
              <a:ext uri="{FF2B5EF4-FFF2-40B4-BE49-F238E27FC236}">
                <a16:creationId xmlns:a16="http://schemas.microsoft.com/office/drawing/2014/main" id="{19158243-CE2E-4C93-AA4D-2D9D6C05A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1" y="0"/>
            <a:ext cx="3808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>
                <a:solidFill>
                  <a:prstClr val="black"/>
                </a:solidFill>
                <a:latin typeface="Times New Roman" panose="02020603050405020304" pitchFamily="18" charset="0"/>
              </a:rPr>
              <a:t>Chính tả 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(Nghe- viết) </a:t>
            </a:r>
          </a:p>
        </p:txBody>
      </p:sp>
      <p:sp>
        <p:nvSpPr>
          <p:cNvPr id="6156" name="Rectangle 3">
            <a:extLst>
              <a:ext uri="{FF2B5EF4-FFF2-40B4-BE49-F238E27FC236}">
                <a16:creationId xmlns:a16="http://schemas.microsoft.com/office/drawing/2014/main" id="{BC26F1E5-9DD9-414C-9860-D15C5633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1066800"/>
            <a:ext cx="58404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chùm khế ngọt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Cho con trèo hái mỗi ngày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đường đi học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Con về rợp bướm vàng bay.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con diều biếc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Tuổi thơ con thả trên đồng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con đò nhỏ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Êm đềm khua nước ven sông.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cầu tre nhỏ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Mẹ về nón lá nghiêng che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đêm trăng tỏ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Hoa cau rụng trắng ngoài hè.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</a:t>
            </a:r>
            <a:r>
              <a:rPr lang="en-US" altLang="en-US" sz="3000" i="1">
                <a:solidFill>
                  <a:prstClr val="black"/>
                </a:solidFill>
                <a:latin typeface="Times New Roman" panose="02020603050405020304" pitchFamily="18" charset="0"/>
              </a:rPr>
              <a:t>Đỗ Trung Quân</a:t>
            </a: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altLang="en-US" sz="3000">
              <a:solidFill>
                <a:prstClr val="black"/>
              </a:solidFill>
            </a:endParaRPr>
          </a:p>
        </p:txBody>
      </p:sp>
      <p:sp>
        <p:nvSpPr>
          <p:cNvPr id="6157" name="TextBox 4">
            <a:extLst>
              <a:ext uri="{FF2B5EF4-FFF2-40B4-BE49-F238E27FC236}">
                <a16:creationId xmlns:a16="http://schemas.microsoft.com/office/drawing/2014/main" id="{2366C6F0-37EA-4701-B969-F5E12EDFE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1"/>
            <a:ext cx="293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</a:p>
        </p:txBody>
      </p:sp>
      <p:pic>
        <p:nvPicPr>
          <p:cNvPr id="6158" name="Picture 7" descr="POINSET2">
            <a:extLst>
              <a:ext uri="{FF2B5EF4-FFF2-40B4-BE49-F238E27FC236}">
                <a16:creationId xmlns:a16="http://schemas.microsoft.com/office/drawing/2014/main" id="{3FEF8740-C0C4-43D7-8390-8E5D1217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7194" y="5390357"/>
            <a:ext cx="14493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or27">
            <a:extLst>
              <a:ext uri="{FF2B5EF4-FFF2-40B4-BE49-F238E27FC236}">
                <a16:creationId xmlns:a16="http://schemas.microsoft.com/office/drawing/2014/main" id="{2F04A642-87D2-4213-8890-74FB93F7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7225F6-3A9C-4633-B6E0-509C2F5A8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285876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những hình ảnh gắn liền với quê hương?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FD5E2-A836-49C6-A63C-97908B8F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ảnh gắn liền với quê hương là: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 khế ngọt ; đường đi rợp bướm vàng bay; con diều biếc thả trên cánh đồng; con đò nhỏ khua nước ven sông; cầu tre nhỏ; nón lá nghiêng che; đêm trăng tỏ, hoa cau rụng trắng ngoài hè.</a:t>
            </a:r>
          </a:p>
        </p:txBody>
      </p:sp>
      <p:grpSp>
        <p:nvGrpSpPr>
          <p:cNvPr id="6" name="Group 96">
            <a:extLst>
              <a:ext uri="{FF2B5EF4-FFF2-40B4-BE49-F238E27FC236}">
                <a16:creationId xmlns:a16="http://schemas.microsoft.com/office/drawing/2014/main" id="{7094F1ED-1A70-402D-A5A2-B7F0E97CD961}"/>
              </a:ext>
            </a:extLst>
          </p:cNvPr>
          <p:cNvGrpSpPr>
            <a:grpSpLocks/>
          </p:cNvGrpSpPr>
          <p:nvPr/>
        </p:nvGrpSpPr>
        <p:grpSpPr bwMode="auto">
          <a:xfrm>
            <a:off x="5145088" y="3429001"/>
            <a:ext cx="2362200" cy="2911475"/>
            <a:chOff x="4032" y="2400"/>
            <a:chExt cx="1488" cy="1728"/>
          </a:xfrm>
        </p:grpSpPr>
        <p:pic>
          <p:nvPicPr>
            <p:cNvPr id="7174" name="Picture 97" descr="64">
              <a:extLst>
                <a:ext uri="{FF2B5EF4-FFF2-40B4-BE49-F238E27FC236}">
                  <a16:creationId xmlns:a16="http://schemas.microsoft.com/office/drawing/2014/main" id="{C60EEDE1-C9D2-4302-96FF-6983CF69D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00"/>
              <a:ext cx="81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98" descr="64">
              <a:extLst>
                <a:ext uri="{FF2B5EF4-FFF2-40B4-BE49-F238E27FC236}">
                  <a16:creationId xmlns:a16="http://schemas.microsoft.com/office/drawing/2014/main" id="{03666809-545E-4B9D-95B5-EC8F1E15D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784"/>
              <a:ext cx="67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99" descr="64">
              <a:extLst>
                <a:ext uri="{FF2B5EF4-FFF2-40B4-BE49-F238E27FC236}">
                  <a16:creationId xmlns:a16="http://schemas.microsoft.com/office/drawing/2014/main" id="{A363FC8D-1FAA-444E-B79C-FD8E29F6C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96"/>
              <a:ext cx="81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00" descr="64">
              <a:extLst>
                <a:ext uri="{FF2B5EF4-FFF2-40B4-BE49-F238E27FC236}">
                  <a16:creationId xmlns:a16="http://schemas.microsoft.com/office/drawing/2014/main" id="{AFCC104A-E482-479B-B421-6D78FFBE3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880"/>
              <a:ext cx="67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>
            <a:extLst>
              <a:ext uri="{FF2B5EF4-FFF2-40B4-BE49-F238E27FC236}">
                <a16:creationId xmlns:a16="http://schemas.microsoft.com/office/drawing/2014/main" id="{FCA68236-6F8D-43EB-942C-59C5D5B698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05300" y="949326"/>
            <a:ext cx="2971800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4C9E176C-6B4C-4981-A517-FC1735A20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838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9DD29757-9BB0-4187-AA44-FCDFF527C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hoan hô, </a:t>
            </a:r>
          </a:p>
        </p:txBody>
      </p:sp>
      <p:sp>
        <p:nvSpPr>
          <p:cNvPr id="8197" name="Text Box 9">
            <a:extLst>
              <a:ext uri="{FF2B5EF4-FFF2-40B4-BE49-F238E27FC236}">
                <a16:creationId xmlns:a16="http://schemas.microsoft.com/office/drawing/2014/main" id="{5FFA47F0-D322-42AA-9EBA-52363D621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29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rạng sáng</a:t>
            </a:r>
          </a:p>
        </p:txBody>
      </p:sp>
      <p:sp>
        <p:nvSpPr>
          <p:cNvPr id="8198" name="Text Box 11">
            <a:extLst>
              <a:ext uri="{FF2B5EF4-FFF2-40B4-BE49-F238E27FC236}">
                <a16:creationId xmlns:a16="http://schemas.microsoft.com/office/drawing/2014/main" id="{E99244A0-1C32-4DF2-B44C-1E00B6C68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Times New Roman" panose="02020603050405020304" pitchFamily="18" charset="0"/>
              </a:rPr>
              <a:t>Nghe viết</a:t>
            </a:r>
          </a:p>
        </p:txBody>
      </p:sp>
      <p:sp>
        <p:nvSpPr>
          <p:cNvPr id="8199" name="Rectangle 1">
            <a:extLst>
              <a:ext uri="{FF2B5EF4-FFF2-40B4-BE49-F238E27FC236}">
                <a16:creationId xmlns:a16="http://schemas.microsoft.com/office/drawing/2014/main" id="{AB97D5FB-D915-4F43-9CDD-B77B3B147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1" y="73025"/>
            <a:ext cx="3808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>
                <a:solidFill>
                  <a:prstClr val="black"/>
                </a:solidFill>
                <a:latin typeface="Times New Roman" panose="02020603050405020304" pitchFamily="18" charset="0"/>
              </a:rPr>
              <a:t>Chính tả 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(Nghe- viết) </a:t>
            </a:r>
          </a:p>
        </p:txBody>
      </p:sp>
      <p:sp>
        <p:nvSpPr>
          <p:cNvPr id="8200" name="Rectangle 3">
            <a:extLst>
              <a:ext uri="{FF2B5EF4-FFF2-40B4-BE49-F238E27FC236}">
                <a16:creationId xmlns:a16="http://schemas.microsoft.com/office/drawing/2014/main" id="{CD557A4F-15C8-4080-89D5-821FB7E40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1204913"/>
            <a:ext cx="58404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chùm khế ngọt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Cho con trèo hái mỗi ngày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đường đi học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Con về rợp bướm vàng bay.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con diều biếc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Tuổi thơ con thả trên đồng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con đò nhỏ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Êm đềm khua nước ven sông.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cầu tre nhỏ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Mẹ về nón lá nghiêng che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đêm trăng tỏ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Hoa cau rụng trắng ngoài hè.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</a:t>
            </a:r>
            <a:r>
              <a:rPr lang="en-US" altLang="en-US" sz="3000" i="1">
                <a:solidFill>
                  <a:prstClr val="black"/>
                </a:solidFill>
                <a:latin typeface="Times New Roman" panose="02020603050405020304" pitchFamily="18" charset="0"/>
              </a:rPr>
              <a:t>Đỗ Trung Quân</a:t>
            </a: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altLang="en-US" sz="3000">
              <a:solidFill>
                <a:prstClr val="black"/>
              </a:solidFill>
            </a:endParaRPr>
          </a:p>
        </p:txBody>
      </p:sp>
      <p:sp>
        <p:nvSpPr>
          <p:cNvPr id="8201" name="TextBox 4">
            <a:extLst>
              <a:ext uri="{FF2B5EF4-FFF2-40B4-BE49-F238E27FC236}">
                <a16:creationId xmlns:a16="http://schemas.microsoft.com/office/drawing/2014/main" id="{8820DAF1-C155-4BC2-A231-699DD4408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9114"/>
            <a:ext cx="293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</a:p>
        </p:txBody>
      </p:sp>
      <p:pic>
        <p:nvPicPr>
          <p:cNvPr id="8202" name="Picture 7" descr="POINSET2">
            <a:extLst>
              <a:ext uri="{FF2B5EF4-FFF2-40B4-BE49-F238E27FC236}">
                <a16:creationId xmlns:a16="http://schemas.microsoft.com/office/drawing/2014/main" id="{B6115B6C-B0C0-493D-BFAD-DC4E04B2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1638" y="5486400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7" descr="POINSET2">
            <a:extLst>
              <a:ext uri="{FF2B5EF4-FFF2-40B4-BE49-F238E27FC236}">
                <a16:creationId xmlns:a16="http://schemas.microsoft.com/office/drawing/2014/main" id="{DD6EDAEF-0355-4199-A130-628771C52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3544" y="2382"/>
            <a:ext cx="13668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7" descr="POINSET2">
            <a:extLst>
              <a:ext uri="{FF2B5EF4-FFF2-40B4-BE49-F238E27FC236}">
                <a16:creationId xmlns:a16="http://schemas.microsoft.com/office/drawing/2014/main" id="{FAB7D7A4-60D4-4B20-B8A8-23CB9FA17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7" descr="POINSET2">
            <a:extLst>
              <a:ext uri="{FF2B5EF4-FFF2-40B4-BE49-F238E27FC236}">
                <a16:creationId xmlns:a16="http://schemas.microsoft.com/office/drawing/2014/main" id="{D4453794-DBD2-46C5-89D3-4D81DFAB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7194" y="5390357"/>
            <a:ext cx="14493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54637E-0593-42BF-B344-53D9297FC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75895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 khó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34D1DC-1816-475B-B727-8D206CD44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24384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AF6DE-B496-4C04-A448-F603DD42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997200"/>
            <a:ext cx="240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 biếc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6EBCAB-47CA-47E7-9AD3-8BB09265E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6068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B29884-9693-464C-970C-E7FA9036A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481965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 che</a:t>
            </a:r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05926EFA-0DD5-407C-AD34-171A70DD0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7750" y="2970213"/>
            <a:ext cx="298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CE2B676A-4444-423B-95E0-85BBC751E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505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7">
            <a:extLst>
              <a:ext uri="{FF2B5EF4-FFF2-40B4-BE49-F238E27FC236}">
                <a16:creationId xmlns:a16="http://schemas.microsoft.com/office/drawing/2014/main" id="{BCBA4AB3-CAC8-4E11-9CE0-1B53AB9CC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505200"/>
            <a:ext cx="4905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4F24AEA0-9CCE-4C22-BEB9-12CAA7847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1148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4" name="Line 7">
            <a:extLst>
              <a:ext uri="{FF2B5EF4-FFF2-40B4-BE49-F238E27FC236}">
                <a16:creationId xmlns:a16="http://schemas.microsoft.com/office/drawing/2014/main" id="{0DDB57ED-3CEF-4BDD-96D7-B217C84A3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5292725"/>
            <a:ext cx="622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F05F71D1-CA5D-4854-9BD1-B17EC6630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3340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37BFFE-9062-4CD1-9E67-A14070F6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419735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 sông</a:t>
            </a: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0875E8EE-A290-4D5F-9628-AF859AD8E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47244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231" name="Picture 7" descr="POINSET2">
            <a:extLst>
              <a:ext uri="{FF2B5EF4-FFF2-40B4-BE49-F238E27FC236}">
                <a16:creationId xmlns:a16="http://schemas.microsoft.com/office/drawing/2014/main" id="{A9DD46CA-5D87-4784-A4D5-ED5449A1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1638" y="5486400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7" descr="POINSET2">
            <a:extLst>
              <a:ext uri="{FF2B5EF4-FFF2-40B4-BE49-F238E27FC236}">
                <a16:creationId xmlns:a16="http://schemas.microsoft.com/office/drawing/2014/main" id="{EA3DF908-6774-4CA1-B819-BE17E04B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3544" y="2382"/>
            <a:ext cx="13668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7" descr="POINSET2">
            <a:extLst>
              <a:ext uri="{FF2B5EF4-FFF2-40B4-BE49-F238E27FC236}">
                <a16:creationId xmlns:a16="http://schemas.microsoft.com/office/drawing/2014/main" id="{D55708D3-3249-4A20-A50B-3D3CEC91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7" descr="POINSET2">
            <a:extLst>
              <a:ext uri="{FF2B5EF4-FFF2-40B4-BE49-F238E27FC236}">
                <a16:creationId xmlns:a16="http://schemas.microsoft.com/office/drawing/2014/main" id="{E84E7B0B-8D13-4268-865D-035F8A8C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7194" y="5390357"/>
            <a:ext cx="14493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7">
            <a:extLst>
              <a:ext uri="{FF2B5EF4-FFF2-40B4-BE49-F238E27FC236}">
                <a16:creationId xmlns:a16="http://schemas.microsoft.com/office/drawing/2014/main" id="{D0C70C02-880A-4411-B09C-CC9E1B9E7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14800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6D5B1F34-5101-4C1A-9DE6-FA660735A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538" y="4710113"/>
            <a:ext cx="17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6" grpId="1"/>
      <p:bldP spid="26" grpId="2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  <p:bldP spid="29" grpId="0"/>
      <p:bldP spid="29" grpId="1"/>
      <p:bldP spid="29" grpId="2"/>
      <p:bldP spid="29" grpId="3"/>
      <p:bldP spid="18" grpId="0"/>
      <p:bldP spid="18" grpId="1"/>
      <p:bldP spid="18" grpId="2"/>
      <p:bldP spid="1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J1450">
            <a:extLst>
              <a:ext uri="{FF2B5EF4-FFF2-40B4-BE49-F238E27FC236}">
                <a16:creationId xmlns:a16="http://schemas.microsoft.com/office/drawing/2014/main" id="{119F24C4-9772-4F5D-9D88-735A98B2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D284B966-303E-48A5-BB25-2DFBCE6A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1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BẢNG CON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>
            <a:extLst>
              <a:ext uri="{FF2B5EF4-FFF2-40B4-BE49-F238E27FC236}">
                <a16:creationId xmlns:a16="http://schemas.microsoft.com/office/drawing/2014/main" id="{5F60B46A-691E-4502-B6B7-CF78103B76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05300" y="949326"/>
            <a:ext cx="2971800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D027167C-9E40-4170-BDB7-6FC6B4364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838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68" name="Text Box 7">
            <a:extLst>
              <a:ext uri="{FF2B5EF4-FFF2-40B4-BE49-F238E27FC236}">
                <a16:creationId xmlns:a16="http://schemas.microsoft.com/office/drawing/2014/main" id="{928E51F1-9129-410E-B18E-9EE89B020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hoan hô, </a:t>
            </a:r>
          </a:p>
        </p:txBody>
      </p:sp>
      <p:sp>
        <p:nvSpPr>
          <p:cNvPr id="11269" name="Text Box 9">
            <a:extLst>
              <a:ext uri="{FF2B5EF4-FFF2-40B4-BE49-F238E27FC236}">
                <a16:creationId xmlns:a16="http://schemas.microsoft.com/office/drawing/2014/main" id="{4348E238-CACA-4E1F-8999-742A54AD9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29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rạng sáng</a:t>
            </a:r>
          </a:p>
        </p:txBody>
      </p:sp>
      <p:sp>
        <p:nvSpPr>
          <p:cNvPr id="11270" name="Text Box 10">
            <a:extLst>
              <a:ext uri="{FF2B5EF4-FFF2-40B4-BE49-F238E27FC236}">
                <a16:creationId xmlns:a16="http://schemas.microsoft.com/office/drawing/2014/main" id="{B0731558-3346-4594-9744-FD416721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khoẻ,</a:t>
            </a:r>
          </a:p>
        </p:txBody>
      </p:sp>
      <p:sp>
        <p:nvSpPr>
          <p:cNvPr id="11271" name="Text Box 11">
            <a:extLst>
              <a:ext uri="{FF2B5EF4-FFF2-40B4-BE49-F238E27FC236}">
                <a16:creationId xmlns:a16="http://schemas.microsoft.com/office/drawing/2014/main" id="{7117F69A-C911-4EB3-8C54-D37786A9C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Times New Roman" panose="02020603050405020304" pitchFamily="18" charset="0"/>
              </a:rPr>
              <a:t>Nghe viết</a:t>
            </a:r>
          </a:p>
        </p:txBody>
      </p:sp>
      <p:sp>
        <p:nvSpPr>
          <p:cNvPr id="11272" name="Text Box 13">
            <a:extLst>
              <a:ext uri="{FF2B5EF4-FFF2-40B4-BE49-F238E27FC236}">
                <a16:creationId xmlns:a16="http://schemas.microsoft.com/office/drawing/2014/main" id="{CCA55B58-FC40-4B7B-AF5C-48E4BC994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Times New Roman" panose="02020603050405020304" pitchFamily="18" charset="0"/>
              </a:rPr>
              <a:t>Chữa lỗi chính tả</a:t>
            </a:r>
          </a:p>
        </p:txBody>
      </p:sp>
      <p:pic>
        <p:nvPicPr>
          <p:cNvPr id="11273" name="Picture 7" descr="POINSET2">
            <a:extLst>
              <a:ext uri="{FF2B5EF4-FFF2-40B4-BE49-F238E27FC236}">
                <a16:creationId xmlns:a16="http://schemas.microsoft.com/office/drawing/2014/main" id="{56892D1E-E816-4B12-AAC7-F4C56AC2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18575" y="31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1">
            <a:extLst>
              <a:ext uri="{FF2B5EF4-FFF2-40B4-BE49-F238E27FC236}">
                <a16:creationId xmlns:a16="http://schemas.microsoft.com/office/drawing/2014/main" id="{2821357D-F585-478D-9FF6-8F3DDCD43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1" y="0"/>
            <a:ext cx="3808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>
                <a:solidFill>
                  <a:prstClr val="black"/>
                </a:solidFill>
                <a:latin typeface="Times New Roman" panose="02020603050405020304" pitchFamily="18" charset="0"/>
              </a:rPr>
              <a:t>Chính tả (Nghe- viết) </a:t>
            </a:r>
          </a:p>
        </p:txBody>
      </p:sp>
      <p:sp>
        <p:nvSpPr>
          <p:cNvPr id="11275" name="Rectangle 12">
            <a:extLst>
              <a:ext uri="{FF2B5EF4-FFF2-40B4-BE49-F238E27FC236}">
                <a16:creationId xmlns:a16="http://schemas.microsoft.com/office/drawing/2014/main" id="{2BFB6250-1FB3-4E60-B6FE-7D9579FD7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1204913"/>
            <a:ext cx="58404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chùm khế ngọt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Cho con trèo hái mỗi ngày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đường đi học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Con về rợp bướm vàng bay.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con diều biếc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Tuổi thơ con thả trên đồng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con đò nhỏ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Êm đềm khua nước ven sông.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cầu tre nhỏ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Mẹ về nón lá nghiêng che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Quê hương là đêm trăng tỏ </a:t>
            </a:r>
            <a:b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Hoa cau rụng trắng ngoài hè.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</a:t>
            </a:r>
            <a:r>
              <a:rPr lang="en-US" altLang="en-US" sz="3000" i="1">
                <a:solidFill>
                  <a:prstClr val="black"/>
                </a:solidFill>
                <a:latin typeface="Times New Roman" panose="02020603050405020304" pitchFamily="18" charset="0"/>
              </a:rPr>
              <a:t>Đỗ Trung Quân</a:t>
            </a: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altLang="en-US" sz="3000">
              <a:solidFill>
                <a:prstClr val="black"/>
              </a:solidFill>
            </a:endParaRPr>
          </a:p>
        </p:txBody>
      </p:sp>
      <p:sp>
        <p:nvSpPr>
          <p:cNvPr id="11276" name="TextBox 13">
            <a:extLst>
              <a:ext uri="{FF2B5EF4-FFF2-40B4-BE49-F238E27FC236}">
                <a16:creationId xmlns:a16="http://schemas.microsoft.com/office/drawing/2014/main" id="{6DE84A37-5323-4AE6-9BD4-A70795247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81001"/>
            <a:ext cx="293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</a:p>
        </p:txBody>
      </p:sp>
      <p:pic>
        <p:nvPicPr>
          <p:cNvPr id="11277" name="Picture 7" descr="POINSET2">
            <a:extLst>
              <a:ext uri="{FF2B5EF4-FFF2-40B4-BE49-F238E27FC236}">
                <a16:creationId xmlns:a16="http://schemas.microsoft.com/office/drawing/2014/main" id="{BEDE47FC-63C2-4910-B118-D4B6A427E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6400" y="5087938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Widescreen</PresentationFormat>
  <Paragraphs>84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VNI-Times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2020-11-15T16:24:20Z</dcterms:created>
  <dcterms:modified xsi:type="dcterms:W3CDTF">2020-11-15T16:24:35Z</dcterms:modified>
</cp:coreProperties>
</file>