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sldIdLst>
    <p:sldId id="298" r:id="rId3"/>
    <p:sldId id="258" r:id="rId4"/>
    <p:sldId id="284" r:id="rId5"/>
    <p:sldId id="271" r:id="rId6"/>
    <p:sldId id="273" r:id="rId7"/>
    <p:sldId id="308" r:id="rId8"/>
    <p:sldId id="309" r:id="rId9"/>
    <p:sldId id="275" r:id="rId10"/>
    <p:sldId id="310" r:id="rId11"/>
    <p:sldId id="294" r:id="rId12"/>
    <p:sldId id="300" r:id="rId13"/>
    <p:sldId id="311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1B96B9B2-5958-4788-A540-1B909FBC2B94}"/>
              </a:ext>
            </a:extLst>
          </p:cNvPr>
          <p:cNvSpPr>
            <a:spLocks noChangeShapeType="1"/>
          </p:cNvSpPr>
          <p:nvPr/>
        </p:nvSpPr>
        <p:spPr bwMode="auto">
          <a:xfrm>
            <a:off x="97536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440FE0D8-7F5F-4901-BF65-D4DE5B5F614A}"/>
              </a:ext>
            </a:extLst>
          </p:cNvPr>
          <p:cNvGrpSpPr>
            <a:grpSpLocks/>
          </p:cNvGrpSpPr>
          <p:nvPr/>
        </p:nvGrpSpPr>
        <p:grpSpPr bwMode="auto">
          <a:xfrm>
            <a:off x="9990667" y="2992438"/>
            <a:ext cx="1784351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AE5EAC5B-A0D5-4A36-A917-314C9D06BC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B5AC7D44-1565-4CF4-B431-FD97FCC6E3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7F5AA714-7221-449D-B23A-42F4F5F3FC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536099E6-4564-45F3-B208-7086B0C55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DFADD12E-5ED9-441A-A586-AC44CA969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CE9A8057-B351-40FB-9179-3E79F0CB7A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0181134B-A41B-4B05-BBB2-E244A58507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10D4379D-455D-4CD9-941B-6CDA0AF0B8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375607A6-4933-42A9-AE65-FD0DD0FE4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5284C8A4-F998-4675-88B8-B0C9F65C7A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6DB17CF1-39F9-4D2C-82D3-341CD62CB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EDD7A09E-7E21-4B7B-8080-6D3FC26940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E0A2EA0E-4EA2-4F96-801C-0EF8E63021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3A0D4849-CDDE-49F7-8655-3E40FD6898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37D36FBE-BFB9-4DDF-A613-152A2D5A8E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C574C7BD-C1DB-41C3-B146-4B6BE7C5B1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A55840FF-15D2-429D-9351-546ACBA5D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81C9B406-FCD4-429F-82D7-222A5D9C9C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8C2A058D-F4B5-45BE-85ED-7E09E520CE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3CD662F1-3C4E-4875-8D68-27709AC45E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A32B5C1B-C316-4C74-95EC-D09B5B852B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49E6FA55-FF99-4773-BF6C-58FBCE4A9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D474CC5F-9DED-460E-861C-42A43E16DB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D20D69F2-8217-4EE7-9F4D-E559F283C7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503AFEFD-B96B-4CAC-9EA5-112AB9AA05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680CBFD6-1CD0-4C21-946D-8CC3C5ADB9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8CB35405-A693-489D-803B-F6FD16802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21B5BD0E-236E-4EA6-816F-F957B79F4B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0E9C62B0-152F-40D1-940A-67B602982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58AD6B4A-97E4-4379-8CFF-86E8883501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D731EEA6-46B3-48CB-BD1A-05036B4E88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F184987D-1E3A-4721-8AF3-194382E7BEB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1217" y="466725"/>
            <a:ext cx="90424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3049588"/>
            <a:ext cx="83312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A3607B8F-62F3-42B4-B679-6F412456E1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89F129A2-E090-4BF1-851C-938D821B60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FCB87526-1B5F-45D5-924C-C481EC6B29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37C196-BF36-41E7-84DD-F04BC801A9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0142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91EA657-0529-4B09-9471-7516BD3F9D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F0D6E13-97BD-47F5-914B-BF690D01FD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6E06175-14A2-4D95-9776-B62AC6D57F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D90001-DDD1-4C0F-9F13-A672EF8077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6403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2239"/>
            <a:ext cx="27432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0264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FE3DC03-1CE2-43B5-836C-666EDC588B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76C447F-8E42-486A-A72B-8C704471E2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A5462C4-55C9-4E8B-89D3-8B21F27E25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064F51-E2F4-4E1B-8E70-23627CD67F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3346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114800"/>
            <a:ext cx="5384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FD742DB-F048-47B8-9966-4DF5DA77AC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B4CC1AB-CF0E-422D-9442-52676F8AF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C9CACAF-8DCC-45CA-9E5B-AA5241472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0EF7CA94-49CC-40E7-A64D-7D180F909E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80369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7209A14-141C-4D9F-A19F-0C23012257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E7AE32A-6083-46BB-A720-4D7C0EA141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97878FA-B814-40D8-8FF7-96EB22A464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F72DBC-CE4C-4586-A82D-D23A36F76D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862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>
            <a:extLst>
              <a:ext uri="{FF2B5EF4-FFF2-40B4-BE49-F238E27FC236}">
                <a16:creationId xmlns:a16="http://schemas.microsoft.com/office/drawing/2014/main" id="{0BB261B5-5C11-43B9-B3B8-B011457AA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1"/>
            <a:ext cx="12192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149600" y="3429000"/>
            <a:ext cx="85344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117600" y="1371600"/>
            <a:ext cx="1016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98A101F-E949-43DB-B6DD-37ED538843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06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D831B93-C774-4329-A528-BBD3802BBA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B6B8D60-D835-4CD7-8B95-D63183C7D1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3BB9E3EC-2CCE-4424-8753-10F0AC88EA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6962902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BDB2C03-56B7-46D2-A6CD-3BEE48383B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BF76640D-870B-4D91-BCD6-726A425E26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18E3A5F-13A1-4CC5-8CE6-638B220F5B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10589F-08AE-4D64-9D3F-E5C249B2A8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477582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13AA52DE-E9F1-4C88-9F5F-B2FEB5B76D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B3333C29-D7E9-460A-A5FB-28B4877304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1A35EAF6-8C64-4B8B-8EDF-0E194D6281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A5A7BB-5E4E-4E7D-A13F-1733D6B544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6979230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CF1400C3-C9F6-48B3-A350-DA570E586E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2E9D57D-5355-49C7-A3F3-92BDE0F6AF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D230817C-95DA-4C09-9C5C-309AAA980F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F227D7-9890-48F1-AE20-836913F5BE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6391794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4BC96BD-F7BE-4FFD-9060-720CADE6B0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D2B060EE-CD0F-404D-8320-D7A16B16C3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A9DB4C1-1C34-4676-AF38-1D62390290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D7D000-709D-4FB6-8324-B984316DA3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5044736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E1979B16-2FE9-4D3A-BC43-FFD66DB2E8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7BA1CD56-5F60-45B4-B038-40EA80BF17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43BE02D-17C7-48D1-9DA6-92D1F908BF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D705E9-6204-4194-88F3-53F7CD0084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567718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9AAECCA-F00E-426A-8759-BB7EEE47B0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C84FD55-B98B-488C-8513-924AA82BF3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4A73866-56D1-41E1-9CC3-2B840973B9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957E4A-E4CE-4AD7-9C32-97C28D54C0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0987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F29E27CA-B79A-477D-94AB-5B8F1443BC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33097F0F-55BD-409C-8998-3814E896B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DEE0A831-F98D-4CB8-B261-BDF6B10B09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691A06-947B-4F91-9DFD-E7D343EF2C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663106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ABEC608-08B6-4C61-A653-E234EFB7C1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E26A7B4D-CDA5-473C-9160-F888AB367A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E790E9F1-E7B2-41B6-B005-3E3612B8E8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3220E4-F8A6-4FC9-8E81-0C34CDE2BF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6165915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2632A33-EAB0-4887-8600-8680393528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AC0861E-7BDF-4295-8379-17CAB8C12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E616C2AE-B145-490C-B5DD-571B5266B5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EB30FF-6367-4C02-8E83-B4D2C7D8FA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1498314"/>
      </p:ext>
    </p:extLst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378C7D0-B137-43C6-B592-9AA9173564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F18D8FA-C1A1-4E75-8296-0D2ED9AEA8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FEE882C5-0077-45A8-BB14-B94BDC27D5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DEB8C-452C-4EC9-B21A-C70E24256D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5920096"/>
      </p:ext>
    </p:extLst>
  </p:cSld>
  <p:clrMapOvr>
    <a:masterClrMapping/>
  </p:clrMapOvr>
  <p:transition spd="slow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52000" y="228600"/>
            <a:ext cx="21336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228600"/>
            <a:ext cx="61976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7B86C1F4-1AB8-4911-90C0-6CFCF6E460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6ECDBF9-D1EC-4C1C-883E-34BC3935DC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29F2BAF-8917-4894-969F-D4D30621C1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D04AD0-1194-4201-9799-79326D896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896113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E218F42-866B-4C41-BB62-66A2923F08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BF1200E-39D9-4EED-BA57-D654CDC192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0ACB7F7-8E3D-47FD-8C47-DC11D8C755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0138F4-AD9B-43C0-9670-68999AF39C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1671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B99866-5568-43FA-A333-8721F844A1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47F04C-B394-45F0-9282-8AD9C9D365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8AEAF95-4996-4271-8481-6EE37B8E9E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E15C8-7009-4EE5-9A1E-128CA820F3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93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074DC3B-CAEE-4FA5-86BA-48B0148163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1F5BBD1-0169-4783-8953-BDF927BBDC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DED31840-7C83-4D0C-B866-8270819E7A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63B330-71E3-4AF0-9397-15B361E538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4446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F52EA06-A1D0-4BF8-9B29-6B4447C7E6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1A39E12-499B-4A71-890F-15C92E5C9A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F32AAF7-25DD-4D63-B005-CCFD7B3A0E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D55430-1F56-42FD-8368-AA0C4203CD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715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8F244247-B8BB-46EA-8A7D-01E60FC8F3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323B818B-AAE9-4B24-87B8-29BC35650A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9E19BF69-4C3F-4623-A438-89F6E8994B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8C6E0-6E39-4C47-91E8-EEACA4F490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838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9C9EA5-CEEC-4B0E-9A1B-B15D8A3796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41AB76-9658-4864-B8E6-5D52421F20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2E7BA36-668F-4BD7-8C59-0C4ED82D15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1FA3CC-E60E-4763-850E-AE65D2667D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82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4265CC-2E3C-4708-A90C-98B3E63CA2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2CB027-CD40-4138-8737-01D55D6ECC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1ADD208-7B8B-4AE2-82AC-78FBC73E26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663E22-AF9D-4CF4-A5D2-43DBB23228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5122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>
            <a:extLst>
              <a:ext uri="{FF2B5EF4-FFF2-40B4-BE49-F238E27FC236}">
                <a16:creationId xmlns:a16="http://schemas.microsoft.com/office/drawing/2014/main" id="{CD270590-6F8D-4D9E-ACEF-90C92764A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172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31BC303-927D-407E-9C70-A3BC3EE1BB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CED5236-F893-404B-965D-3F0D9DAD85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DFA56CD9-E517-48EF-8938-03CCFF5D122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DAD93A73-8D6F-4408-B29B-076F603D4AD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5DF1FF36-2FDE-4FDC-A22A-07AD63E7215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latin typeface="Arial" panose="020B0604020202020204" pitchFamily="34" charset="0"/>
              </a:defRPr>
            </a:lvl1pPr>
          </a:lstStyle>
          <a:p>
            <a:fld id="{D1EB4D67-A905-45FA-A8BA-D5EE42DCB756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7787D482-0578-4015-9283-4C6EDF4120E2}"/>
              </a:ext>
            </a:extLst>
          </p:cNvPr>
          <p:cNvGrpSpPr>
            <a:grpSpLocks/>
          </p:cNvGrpSpPr>
          <p:nvPr/>
        </p:nvGrpSpPr>
        <p:grpSpPr bwMode="auto">
          <a:xfrm>
            <a:off x="10871201" y="152400"/>
            <a:ext cx="1056217" cy="1295400"/>
            <a:chOff x="5136" y="960"/>
            <a:chExt cx="528" cy="864"/>
          </a:xfrm>
        </p:grpSpPr>
        <p:sp>
          <p:nvSpPr>
            <p:cNvPr id="1033" name="Oval 9">
              <a:extLst>
                <a:ext uri="{FF2B5EF4-FFF2-40B4-BE49-F238E27FC236}">
                  <a16:creationId xmlns:a16="http://schemas.microsoft.com/office/drawing/2014/main" id="{6ABB6E1D-ABD0-4557-8494-DCC8DF6FD9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34" name="Oval 10">
              <a:extLst>
                <a:ext uri="{FF2B5EF4-FFF2-40B4-BE49-F238E27FC236}">
                  <a16:creationId xmlns:a16="http://schemas.microsoft.com/office/drawing/2014/main" id="{D46D448A-A3C7-4232-8CFA-DA1E57CCD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35" name="Oval 11">
              <a:extLst>
                <a:ext uri="{FF2B5EF4-FFF2-40B4-BE49-F238E27FC236}">
                  <a16:creationId xmlns:a16="http://schemas.microsoft.com/office/drawing/2014/main" id="{BEA0681B-8317-4BB6-B7D5-3B5978C45F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36" name="Oval 12">
              <a:extLst>
                <a:ext uri="{FF2B5EF4-FFF2-40B4-BE49-F238E27FC236}">
                  <a16:creationId xmlns:a16="http://schemas.microsoft.com/office/drawing/2014/main" id="{D28B525D-A482-46A1-B54E-6DBDF13674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37" name="Oval 13">
              <a:extLst>
                <a:ext uri="{FF2B5EF4-FFF2-40B4-BE49-F238E27FC236}">
                  <a16:creationId xmlns:a16="http://schemas.microsoft.com/office/drawing/2014/main" id="{0F3B7DE3-428D-40B1-9FEF-63CADF0142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38" name="Oval 14">
              <a:extLst>
                <a:ext uri="{FF2B5EF4-FFF2-40B4-BE49-F238E27FC236}">
                  <a16:creationId xmlns:a16="http://schemas.microsoft.com/office/drawing/2014/main" id="{1DB070CA-68FA-48D9-9146-19A60AE3F4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39" name="Oval 15">
              <a:extLst>
                <a:ext uri="{FF2B5EF4-FFF2-40B4-BE49-F238E27FC236}">
                  <a16:creationId xmlns:a16="http://schemas.microsoft.com/office/drawing/2014/main" id="{88F70753-11C6-4307-9C59-F5C5891092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0" name="Oval 16">
              <a:extLst>
                <a:ext uri="{FF2B5EF4-FFF2-40B4-BE49-F238E27FC236}">
                  <a16:creationId xmlns:a16="http://schemas.microsoft.com/office/drawing/2014/main" id="{2A02BFEA-A95A-4BDC-AA2C-24C2B0C83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1" name="Oval 17">
              <a:extLst>
                <a:ext uri="{FF2B5EF4-FFF2-40B4-BE49-F238E27FC236}">
                  <a16:creationId xmlns:a16="http://schemas.microsoft.com/office/drawing/2014/main" id="{E6EC82F1-FA62-46E2-A671-F5130781AD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2" name="Oval 18">
              <a:extLst>
                <a:ext uri="{FF2B5EF4-FFF2-40B4-BE49-F238E27FC236}">
                  <a16:creationId xmlns:a16="http://schemas.microsoft.com/office/drawing/2014/main" id="{2A65C4B7-09D1-4841-A30E-5E1CE0653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3" name="Oval 19">
              <a:extLst>
                <a:ext uri="{FF2B5EF4-FFF2-40B4-BE49-F238E27FC236}">
                  <a16:creationId xmlns:a16="http://schemas.microsoft.com/office/drawing/2014/main" id="{F8093E32-47E2-4F72-A496-6D43066C63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4" name="Oval 20">
              <a:extLst>
                <a:ext uri="{FF2B5EF4-FFF2-40B4-BE49-F238E27FC236}">
                  <a16:creationId xmlns:a16="http://schemas.microsoft.com/office/drawing/2014/main" id="{AE23409D-83AE-4F9F-9398-75149FAD86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5" name="Oval 21">
              <a:extLst>
                <a:ext uri="{FF2B5EF4-FFF2-40B4-BE49-F238E27FC236}">
                  <a16:creationId xmlns:a16="http://schemas.microsoft.com/office/drawing/2014/main" id="{940DB9EC-DAA0-48E4-8A65-AC6526AA2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6" name="Oval 22">
              <a:extLst>
                <a:ext uri="{FF2B5EF4-FFF2-40B4-BE49-F238E27FC236}">
                  <a16:creationId xmlns:a16="http://schemas.microsoft.com/office/drawing/2014/main" id="{6248AA04-813A-4EA3-9325-7DCFBEB2D5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7" name="Oval 23">
              <a:extLst>
                <a:ext uri="{FF2B5EF4-FFF2-40B4-BE49-F238E27FC236}">
                  <a16:creationId xmlns:a16="http://schemas.microsoft.com/office/drawing/2014/main" id="{6CDE7D6D-BF52-4AD3-8819-40C14A1CDD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8" name="Oval 24">
              <a:extLst>
                <a:ext uri="{FF2B5EF4-FFF2-40B4-BE49-F238E27FC236}">
                  <a16:creationId xmlns:a16="http://schemas.microsoft.com/office/drawing/2014/main" id="{57C17D19-BE5F-49F3-9E64-94CD65ABA2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49" name="Oval 25">
              <a:extLst>
                <a:ext uri="{FF2B5EF4-FFF2-40B4-BE49-F238E27FC236}">
                  <a16:creationId xmlns:a16="http://schemas.microsoft.com/office/drawing/2014/main" id="{BA8CA754-D764-417A-AAC5-825D93C28B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0" name="Oval 26">
              <a:extLst>
                <a:ext uri="{FF2B5EF4-FFF2-40B4-BE49-F238E27FC236}">
                  <a16:creationId xmlns:a16="http://schemas.microsoft.com/office/drawing/2014/main" id="{11C9E9FB-7381-4000-8382-E1165CCBB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1" name="Oval 27">
              <a:extLst>
                <a:ext uri="{FF2B5EF4-FFF2-40B4-BE49-F238E27FC236}">
                  <a16:creationId xmlns:a16="http://schemas.microsoft.com/office/drawing/2014/main" id="{3F60EF26-D20C-4E54-B36F-1523CF4B05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2" name="Oval 28">
              <a:extLst>
                <a:ext uri="{FF2B5EF4-FFF2-40B4-BE49-F238E27FC236}">
                  <a16:creationId xmlns:a16="http://schemas.microsoft.com/office/drawing/2014/main" id="{8CBD50C5-B633-40A3-BDBE-4E8CFF70E6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3" name="Oval 29">
              <a:extLst>
                <a:ext uri="{FF2B5EF4-FFF2-40B4-BE49-F238E27FC236}">
                  <a16:creationId xmlns:a16="http://schemas.microsoft.com/office/drawing/2014/main" id="{760F4CD2-EB1A-4382-8C26-4D5D9000EC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4" name="Oval 30">
              <a:extLst>
                <a:ext uri="{FF2B5EF4-FFF2-40B4-BE49-F238E27FC236}">
                  <a16:creationId xmlns:a16="http://schemas.microsoft.com/office/drawing/2014/main" id="{41CA917D-A2EA-4946-B312-21D53A2DD4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5" name="Oval 31">
              <a:extLst>
                <a:ext uri="{FF2B5EF4-FFF2-40B4-BE49-F238E27FC236}">
                  <a16:creationId xmlns:a16="http://schemas.microsoft.com/office/drawing/2014/main" id="{30767356-AA7D-49A0-90E1-757E7DCB81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6" name="Oval 32">
              <a:extLst>
                <a:ext uri="{FF2B5EF4-FFF2-40B4-BE49-F238E27FC236}">
                  <a16:creationId xmlns:a16="http://schemas.microsoft.com/office/drawing/2014/main" id="{D4BD1243-06C2-43DA-A8D9-686FEC9C6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7" name="Oval 33">
              <a:extLst>
                <a:ext uri="{FF2B5EF4-FFF2-40B4-BE49-F238E27FC236}">
                  <a16:creationId xmlns:a16="http://schemas.microsoft.com/office/drawing/2014/main" id="{45639A33-EFF6-4993-B7AA-4A1DBE09DC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8" name="Oval 34">
              <a:extLst>
                <a:ext uri="{FF2B5EF4-FFF2-40B4-BE49-F238E27FC236}">
                  <a16:creationId xmlns:a16="http://schemas.microsoft.com/office/drawing/2014/main" id="{A42A1EA8-BF79-4444-96B7-D0E8A0C92E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9" name="Oval 35">
              <a:extLst>
                <a:ext uri="{FF2B5EF4-FFF2-40B4-BE49-F238E27FC236}">
                  <a16:creationId xmlns:a16="http://schemas.microsoft.com/office/drawing/2014/main" id="{514474CD-2A86-43C2-A291-B0B7FA8D4F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0" name="Oval 36">
              <a:extLst>
                <a:ext uri="{FF2B5EF4-FFF2-40B4-BE49-F238E27FC236}">
                  <a16:creationId xmlns:a16="http://schemas.microsoft.com/office/drawing/2014/main" id="{C59CD329-E764-40AE-A192-D3D4EEF4E4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1" name="Oval 37">
              <a:extLst>
                <a:ext uri="{FF2B5EF4-FFF2-40B4-BE49-F238E27FC236}">
                  <a16:creationId xmlns:a16="http://schemas.microsoft.com/office/drawing/2014/main" id="{0396CAED-14BB-493C-A319-9ABA1AA275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2" name="Oval 38">
              <a:extLst>
                <a:ext uri="{FF2B5EF4-FFF2-40B4-BE49-F238E27FC236}">
                  <a16:creationId xmlns:a16="http://schemas.microsoft.com/office/drawing/2014/main" id="{D7B9E3C7-6031-43F4-BE2E-4CA7EBD04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3" name="Oval 39">
              <a:extLst>
                <a:ext uri="{FF2B5EF4-FFF2-40B4-BE49-F238E27FC236}">
                  <a16:creationId xmlns:a16="http://schemas.microsoft.com/office/drawing/2014/main" id="{C19F80CE-9CE4-49F7-823D-EF34F28771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214709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7C37406E-CE06-4CAC-8D31-8A447FA0958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3556000" cy="6858000"/>
            <a:chOff x="0" y="0"/>
            <a:chExt cx="1680" cy="4320"/>
          </a:xfrm>
        </p:grpSpPr>
        <p:sp>
          <p:nvSpPr>
            <p:cNvPr id="126979" name="Rectangle 3">
              <a:extLst>
                <a:ext uri="{FF2B5EF4-FFF2-40B4-BE49-F238E27FC236}">
                  <a16:creationId xmlns:a16="http://schemas.microsoft.com/office/drawing/2014/main" id="{A5CEAF93-1E06-490B-BBF3-0434D9FA50B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1800" b="0">
                <a:latin typeface="Arial" charset="0"/>
              </a:endParaRPr>
            </a:p>
          </p:txBody>
        </p:sp>
        <p:pic>
          <p:nvPicPr>
            <p:cNvPr id="2057" name="Picture 4" descr="slidemaster_med3">
              <a:extLst>
                <a:ext uri="{FF2B5EF4-FFF2-40B4-BE49-F238E27FC236}">
                  <a16:creationId xmlns:a16="http://schemas.microsoft.com/office/drawing/2014/main" id="{0EBF42AA-2695-4775-B605-672223E17E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C44D1673-AA28-4B2F-B00E-FB393DD613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251200" y="228600"/>
            <a:ext cx="8534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6982" name="Rectangle 6">
            <a:extLst>
              <a:ext uri="{FF2B5EF4-FFF2-40B4-BE49-F238E27FC236}">
                <a16:creationId xmlns:a16="http://schemas.microsoft.com/office/drawing/2014/main" id="{51CC3274-DBF3-496E-BBA9-7BEDB31715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51200" y="1600200"/>
            <a:ext cx="8534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6983" name="Rectangle 7">
            <a:extLst>
              <a:ext uri="{FF2B5EF4-FFF2-40B4-BE49-F238E27FC236}">
                <a16:creationId xmlns:a16="http://schemas.microsoft.com/office/drawing/2014/main" id="{0603FCDB-3409-4CCB-8128-E8CCB3541ED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3201" y="6248400"/>
            <a:ext cx="253576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6984" name="Rectangle 8">
            <a:extLst>
              <a:ext uri="{FF2B5EF4-FFF2-40B4-BE49-F238E27FC236}">
                <a16:creationId xmlns:a16="http://schemas.microsoft.com/office/drawing/2014/main" id="{DDB1C30E-4701-4018-8A7B-F1B653ED392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6985" name="Rectangle 9">
            <a:extLst>
              <a:ext uri="{FF2B5EF4-FFF2-40B4-BE49-F238E27FC236}">
                <a16:creationId xmlns:a16="http://schemas.microsoft.com/office/drawing/2014/main" id="{CD0ED72F-8B8F-403A-AB4B-B7FA61170FC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5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99BEF64A-F6B4-488E-81B5-25B2E78580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2070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file:///E:\lien%20luu\giao%20an%20dien%20tu\giao%20an%20dien%20tu\THT_Chuyen%20de%20Thuc%20hien%20giao%20an%20dien%20tu\GDCD\Yeu%20thuong%20con%20nguoi.ppt#-1,1,Slide 1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5.xml"/><Relationship Id="rId1" Type="http://schemas.openxmlformats.org/officeDocument/2006/relationships/audio" Target="file:///E:\Ca%20nhac\Thuhien\AAAHoa%20cau%20vuon%20trau%20-%20Thu%20hien.mp3" TargetMode="External"/><Relationship Id="rId6" Type="http://schemas.openxmlformats.org/officeDocument/2006/relationships/image" Target="../media/image7.gif"/><Relationship Id="rId5" Type="http://schemas.openxmlformats.org/officeDocument/2006/relationships/image" Target="../media/image22.png"/><Relationship Id="rId4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Books">
            <a:extLst>
              <a:ext uri="{FF2B5EF4-FFF2-40B4-BE49-F238E27FC236}">
                <a16:creationId xmlns:a16="http://schemas.microsoft.com/office/drawing/2014/main" id="{E0553D57-3ED1-465D-A18A-D001F79442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838201"/>
            <a:ext cx="17526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6">
            <a:extLst>
              <a:ext uri="{FF2B5EF4-FFF2-40B4-BE49-F238E27FC236}">
                <a16:creationId xmlns:a16="http://schemas.microsoft.com/office/drawing/2014/main" id="{E46B75C2-91DC-4230-B1C1-09CF945B2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813" y="1752600"/>
            <a:ext cx="658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00"/>
                </a:solidFill>
                <a:sym typeface="Webdings" panose="05030102010509060703" pitchFamily="18" charset="2"/>
              </a:rPr>
              <a:t>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6148" name="Text Box 7">
            <a:extLst>
              <a:ext uri="{FF2B5EF4-FFF2-40B4-BE49-F238E27FC236}">
                <a16:creationId xmlns:a16="http://schemas.microsoft.com/office/drawing/2014/main" id="{3F6BED6A-5BA9-4216-8B5D-C0EA2DE5E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6938" y="1752600"/>
            <a:ext cx="658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00"/>
                </a:solidFill>
                <a:sym typeface="Webdings" panose="05030102010509060703" pitchFamily="18" charset="2"/>
              </a:rPr>
              <a:t>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6149" name="Text Box 8">
            <a:extLst>
              <a:ext uri="{FF2B5EF4-FFF2-40B4-BE49-F238E27FC236}">
                <a16:creationId xmlns:a16="http://schemas.microsoft.com/office/drawing/2014/main" id="{92056930-E6DD-480A-8DF2-B8ED49357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9063" y="1752600"/>
            <a:ext cx="658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00"/>
                </a:solidFill>
                <a:sym typeface="Webdings" panose="05030102010509060703" pitchFamily="18" charset="2"/>
              </a:rPr>
              <a:t>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6150" name="Text Box 9">
            <a:extLst>
              <a:ext uri="{FF2B5EF4-FFF2-40B4-BE49-F238E27FC236}">
                <a16:creationId xmlns:a16="http://schemas.microsoft.com/office/drawing/2014/main" id="{6DBBDC52-D9E1-457D-BFBF-5217F72FD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8" y="1752600"/>
            <a:ext cx="66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00"/>
                </a:solidFill>
                <a:sym typeface="Webdings" panose="05030102010509060703" pitchFamily="18" charset="2"/>
              </a:rPr>
              <a:t>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6151" name="Text Box 10">
            <a:extLst>
              <a:ext uri="{FF2B5EF4-FFF2-40B4-BE49-F238E27FC236}">
                <a16:creationId xmlns:a16="http://schemas.microsoft.com/office/drawing/2014/main" id="{6F62CBCD-27BB-4F05-9E3B-573BA8C30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3313" y="1752600"/>
            <a:ext cx="66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00"/>
                </a:solidFill>
                <a:sym typeface="Webdings" panose="05030102010509060703" pitchFamily="18" charset="2"/>
              </a:rPr>
              <a:t>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6152" name="Text Box 11">
            <a:extLst>
              <a:ext uri="{FF2B5EF4-FFF2-40B4-BE49-F238E27FC236}">
                <a16:creationId xmlns:a16="http://schemas.microsoft.com/office/drawing/2014/main" id="{D33A3966-1ACE-4D43-81D8-9CFEF2658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1" y="1752600"/>
            <a:ext cx="658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00"/>
                </a:solidFill>
                <a:sym typeface="Webdings" panose="05030102010509060703" pitchFamily="18" charset="2"/>
              </a:rPr>
              <a:t></a:t>
            </a:r>
            <a:endParaRPr lang="en-US" altLang="en-US" sz="2400">
              <a:solidFill>
                <a:srgbClr val="FFFF00"/>
              </a:solidFill>
            </a:endParaRPr>
          </a:p>
        </p:txBody>
      </p:sp>
      <p:sp>
        <p:nvSpPr>
          <p:cNvPr id="6153" name="Text Box 12">
            <a:extLst>
              <a:ext uri="{FF2B5EF4-FFF2-40B4-BE49-F238E27FC236}">
                <a16:creationId xmlns:a16="http://schemas.microsoft.com/office/drawing/2014/main" id="{31248BC9-3207-4B05-AECA-D1D50E9CA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1" y="1752600"/>
            <a:ext cx="658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6154" name="WordArt 14">
            <a:extLst>
              <a:ext uri="{FF2B5EF4-FFF2-40B4-BE49-F238E27FC236}">
                <a16:creationId xmlns:a16="http://schemas.microsoft.com/office/drawing/2014/main" id="{AB99A11B-02F8-4A0A-8711-773B0D431A3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76601" y="2667000"/>
            <a:ext cx="5275263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00"/>
              </a:extrusionClr>
              <a:contourClr>
                <a:srgbClr val="0000FF"/>
              </a:contourClr>
            </a:sp3d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.VnTimeH" panose="020B7200000000000000" pitchFamily="34" charset="0"/>
              </a:rPr>
              <a:t>CHÍNH TẢ LỚP 3</a:t>
            </a:r>
          </a:p>
        </p:txBody>
      </p:sp>
      <p:sp>
        <p:nvSpPr>
          <p:cNvPr id="144399" name="Text Box 15">
            <a:extLst>
              <a:ext uri="{FF2B5EF4-FFF2-40B4-BE49-F238E27FC236}">
                <a16:creationId xmlns:a16="http://schemas.microsoft.com/office/drawing/2014/main" id="{9D4DF568-7F16-436C-A799-A350C6FE3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038601"/>
            <a:ext cx="7945438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TUẦN 5 – TIẾT 9</a:t>
            </a:r>
          </a:p>
        </p:txBody>
      </p:sp>
      <p:sp>
        <p:nvSpPr>
          <p:cNvPr id="6156" name="Text Box 16">
            <a:extLst>
              <a:ext uri="{FF2B5EF4-FFF2-40B4-BE49-F238E27FC236}">
                <a16:creationId xmlns:a16="http://schemas.microsoft.com/office/drawing/2014/main" id="{8818DD2D-33CB-4734-977F-636FAAF65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1" y="1752600"/>
            <a:ext cx="582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FFFF00"/>
                </a:solidFill>
                <a:sym typeface="Webdings" panose="05030102010509060703" pitchFamily="18" charset="2"/>
              </a:rPr>
              <a:t></a:t>
            </a:r>
            <a:endParaRPr lang="en-US" altLang="en-US" sz="2400">
              <a:solidFill>
                <a:srgbClr val="FFFF00"/>
              </a:solidFill>
            </a:endParaRPr>
          </a:p>
        </p:txBody>
      </p:sp>
      <p:pic>
        <p:nvPicPr>
          <p:cNvPr id="6157" name="Picture 9" descr="Hoa day">
            <a:extLst>
              <a:ext uri="{FF2B5EF4-FFF2-40B4-BE49-F238E27FC236}">
                <a16:creationId xmlns:a16="http://schemas.microsoft.com/office/drawing/2014/main" id="{1F9CFC16-2ECC-46DA-AEC3-F4DCE37FF4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295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4" descr="Asian lily">
            <a:hlinkClick r:id="rId4" action="ppaction://hlinkpres?slideindex=1&amp;slidetitle=Slide 1"/>
            <a:extLst>
              <a:ext uri="{FF2B5EF4-FFF2-40B4-BE49-F238E27FC236}">
                <a16:creationId xmlns:a16="http://schemas.microsoft.com/office/drawing/2014/main" id="{B05E9DCA-EA47-49D4-9425-0463D86C8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981200"/>
            <a:ext cx="15970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4" descr="Asian lily">
            <a:hlinkClick r:id="rId4" action="ppaction://hlinkpres?slideindex=1&amp;slidetitle=Slide 1"/>
            <a:extLst>
              <a:ext uri="{FF2B5EF4-FFF2-40B4-BE49-F238E27FC236}">
                <a16:creationId xmlns:a16="http://schemas.microsoft.com/office/drawing/2014/main" id="{E7696776-BF38-4D65-8CCD-A49676E21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026" y="2057400"/>
            <a:ext cx="18319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9" descr="3_hoa_xoay">
            <a:extLst>
              <a:ext uri="{FF2B5EF4-FFF2-40B4-BE49-F238E27FC236}">
                <a16:creationId xmlns:a16="http://schemas.microsoft.com/office/drawing/2014/main" id="{3B243678-60E5-4D4B-AC87-F93C6009635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5213350"/>
            <a:ext cx="160020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9" descr="3_hoa_xoay">
            <a:extLst>
              <a:ext uri="{FF2B5EF4-FFF2-40B4-BE49-F238E27FC236}">
                <a16:creationId xmlns:a16="http://schemas.microsoft.com/office/drawing/2014/main" id="{F85874D5-C6E3-4E01-982C-937454F59AC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213350"/>
            <a:ext cx="160020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8">
            <a:extLst>
              <a:ext uri="{FF2B5EF4-FFF2-40B4-BE49-F238E27FC236}">
                <a16:creationId xmlns:a16="http://schemas.microsoft.com/office/drawing/2014/main" id="{377FB4B2-4ABC-45E9-A931-E112AD1DABA6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4114800"/>
            <a:ext cx="9912350" cy="2743200"/>
            <a:chOff x="0" y="1048"/>
            <a:chExt cx="5760" cy="3272"/>
          </a:xfrm>
        </p:grpSpPr>
        <p:pic>
          <p:nvPicPr>
            <p:cNvPr id="15367" name="Picture 9" descr="8184-003-02-1027">
              <a:extLst>
                <a:ext uri="{FF2B5EF4-FFF2-40B4-BE49-F238E27FC236}">
                  <a16:creationId xmlns:a16="http://schemas.microsoft.com/office/drawing/2014/main" id="{DAB2DBF6-DB87-46EE-A53D-6C530AA61A14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" y="1048"/>
              <a:ext cx="3360" cy="3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8" name="Picture 10" descr="k00-9">
              <a:extLst>
                <a:ext uri="{FF2B5EF4-FFF2-40B4-BE49-F238E27FC236}">
                  <a16:creationId xmlns:a16="http://schemas.microsoft.com/office/drawing/2014/main" id="{18A44A86-7220-4FE4-9F2A-2EB8F48C68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9" name="Picture 11" descr="k00-9">
              <a:extLst>
                <a:ext uri="{FF2B5EF4-FFF2-40B4-BE49-F238E27FC236}">
                  <a16:creationId xmlns:a16="http://schemas.microsoft.com/office/drawing/2014/main" id="{EC904477-0AC9-4DA8-93D1-7683909748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0" name="Picture 12" descr="k00-9">
              <a:extLst>
                <a:ext uri="{FF2B5EF4-FFF2-40B4-BE49-F238E27FC236}">
                  <a16:creationId xmlns:a16="http://schemas.microsoft.com/office/drawing/2014/main" id="{4DF3B04E-F02E-44F2-8B82-CD0D6F1B63D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1" name="Picture 13" descr="k00-9">
              <a:extLst>
                <a:ext uri="{FF2B5EF4-FFF2-40B4-BE49-F238E27FC236}">
                  <a16:creationId xmlns:a16="http://schemas.microsoft.com/office/drawing/2014/main" id="{9070048D-F3CB-4157-9FE3-ECCE0E3FE1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363" name="Picture 11" descr="11">
            <a:extLst>
              <a:ext uri="{FF2B5EF4-FFF2-40B4-BE49-F238E27FC236}">
                <a16:creationId xmlns:a16="http://schemas.microsoft.com/office/drawing/2014/main" id="{66771175-5B9E-447F-843D-8E43F8138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14478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AutoShape 3">
            <a:extLst>
              <a:ext uri="{FF2B5EF4-FFF2-40B4-BE49-F238E27FC236}">
                <a16:creationId xmlns:a16="http://schemas.microsoft.com/office/drawing/2014/main" id="{2F0F847A-CB85-49E8-BA4A-8FC601742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438400"/>
            <a:ext cx="5486400" cy="890588"/>
          </a:xfrm>
          <a:prstGeom prst="cloudCallout">
            <a:avLst>
              <a:gd name="adj1" fmla="val -50204"/>
              <a:gd name="adj2" fmla="val -78259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4" rIns="9144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>
                <a:srgbClr val="00CC99"/>
              </a:buClr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CHÍNH TẢ</a:t>
            </a:r>
          </a:p>
        </p:txBody>
      </p:sp>
      <p:pic>
        <p:nvPicPr>
          <p:cNvPr id="15365" name="Picture 9" descr="3_hoa_xoay">
            <a:extLst>
              <a:ext uri="{FF2B5EF4-FFF2-40B4-BE49-F238E27FC236}">
                <a16:creationId xmlns:a16="http://schemas.microsoft.com/office/drawing/2014/main" id="{D8DC5DFA-D3F5-44A0-90A4-E096BFA402F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191000"/>
            <a:ext cx="160020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9" descr="3_hoa_xoay">
            <a:extLst>
              <a:ext uri="{FF2B5EF4-FFF2-40B4-BE49-F238E27FC236}">
                <a16:creationId xmlns:a16="http://schemas.microsoft.com/office/drawing/2014/main" id="{5A466DB7-4046-41B6-B1E6-C931796A1AE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1905000"/>
            <a:ext cx="160020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>
            <a:extLst>
              <a:ext uri="{FF2B5EF4-FFF2-40B4-BE49-F238E27FC236}">
                <a16:creationId xmlns:a16="http://schemas.microsoft.com/office/drawing/2014/main" id="{214B32CD-D246-49BA-B871-86FB0141FD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-381000"/>
            <a:ext cx="10134600" cy="7662863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7" name="Rectangle 2">
            <a:extLst>
              <a:ext uri="{FF2B5EF4-FFF2-40B4-BE49-F238E27FC236}">
                <a16:creationId xmlns:a16="http://schemas.microsoft.com/office/drawing/2014/main" id="{F050DBEF-B70C-48A6-9CB5-4F2E9D67EA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22739" y="566739"/>
            <a:ext cx="4168775" cy="731837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</a:rPr>
              <a:t>Bài tập chính tả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E192E8A-19BC-49DF-BB7B-53A9DD043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75260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  <a:defRPr/>
            </a:pPr>
            <a:r>
              <a:rPr lang="en-US" sz="4300" b="1" kern="0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 2: </a:t>
            </a:r>
            <a:r>
              <a:rPr lang="en-US" sz="4300" b="1" kern="0" dirty="0" err="1">
                <a:solidFill>
                  <a:srgbClr val="0000FF"/>
                </a:solidFill>
                <a:latin typeface="Times New Roman" pitchFamily="18" charset="0"/>
              </a:rPr>
              <a:t>Điền</a:t>
            </a: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1" kern="0" dirty="0" err="1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1" kern="0" dirty="0" err="1">
                <a:solidFill>
                  <a:srgbClr val="0000FF"/>
                </a:solidFill>
                <a:latin typeface="Times New Roman" pitchFamily="18" charset="0"/>
              </a:rPr>
              <a:t>chỗ</a:t>
            </a: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1" kern="0" dirty="0" err="1">
                <a:solidFill>
                  <a:srgbClr val="0000FF"/>
                </a:solidFill>
                <a:latin typeface="Times New Roman" pitchFamily="18" charset="0"/>
              </a:rPr>
              <a:t>trống</a:t>
            </a: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1" i="1" kern="0" dirty="0">
                <a:solidFill>
                  <a:srgbClr val="FF0000"/>
                </a:solidFill>
                <a:latin typeface="Times New Roman" pitchFamily="18" charset="0"/>
              </a:rPr>
              <a:t>n </a:t>
            </a:r>
            <a:r>
              <a:rPr lang="en-US" sz="4300" b="1" i="1" kern="0" dirty="0">
                <a:solidFill>
                  <a:srgbClr val="0000FF"/>
                </a:solidFill>
                <a:latin typeface="Times New Roman" pitchFamily="18" charset="0"/>
              </a:rPr>
              <a:t>hay</a:t>
            </a:r>
            <a:r>
              <a:rPr lang="en-US" sz="4300" b="1" i="1" kern="0" dirty="0">
                <a:solidFill>
                  <a:srgbClr val="FF0000"/>
                </a:solidFill>
                <a:latin typeface="Times New Roman" pitchFamily="18" charset="0"/>
              </a:rPr>
              <a:t> l:</a:t>
            </a:r>
            <a:endParaRPr lang="en-US" sz="4300" kern="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C0FCCF0C-B948-4F56-A467-08131666A38A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1981200" y="2667000"/>
            <a:ext cx="84582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0">
                <a:solidFill>
                  <a:srgbClr val="0000FF"/>
                </a:solidFill>
                <a:latin typeface="Times New Roman" panose="02020603050405020304" pitchFamily="18" charset="0"/>
              </a:rPr>
              <a:t>    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E92607-1272-4D81-A268-9753AD1A0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797176"/>
            <a:ext cx="457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623F93-14C3-4766-9274-22DF7028A9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1113" y="2768601"/>
            <a:ext cx="457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F64ABED2-9477-444B-8019-111DE3BF9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7432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  <a:defRPr/>
            </a:pP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    a)  </a:t>
            </a:r>
            <a:r>
              <a:rPr lang="en-US" sz="4300" b="1" kern="0" dirty="0" err="1">
                <a:solidFill>
                  <a:srgbClr val="0000FF"/>
                </a:solidFill>
                <a:latin typeface="Times New Roman" pitchFamily="18" charset="0"/>
              </a:rPr>
              <a:t>Hoa</a:t>
            </a: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…</a:t>
            </a:r>
            <a:r>
              <a:rPr lang="en-US" sz="4300" b="1" kern="0" dirty="0" err="1">
                <a:solidFill>
                  <a:srgbClr val="0000FF"/>
                </a:solidFill>
                <a:latin typeface="Times New Roman" pitchFamily="18" charset="0"/>
              </a:rPr>
              <a:t>ựu</a:t>
            </a: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 ..ở </a:t>
            </a:r>
            <a:r>
              <a:rPr lang="en-US" sz="4300" b="1" kern="0" dirty="0" err="1">
                <a:solidFill>
                  <a:srgbClr val="0000FF"/>
                </a:solidFill>
                <a:latin typeface="Times New Roman" pitchFamily="18" charset="0"/>
              </a:rPr>
              <a:t>đầy</a:t>
            </a: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1" kern="0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1" kern="0" dirty="0" err="1">
                <a:solidFill>
                  <a:srgbClr val="0000FF"/>
                </a:solidFill>
                <a:latin typeface="Times New Roman" pitchFamily="18" charset="0"/>
              </a:rPr>
              <a:t>vườn</a:t>
            </a: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  <a:defRPr/>
            </a:pP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       </a:t>
            </a:r>
            <a:r>
              <a:rPr lang="en-US" sz="4300" b="1" kern="0" dirty="0" err="1">
                <a:solidFill>
                  <a:srgbClr val="0000FF"/>
                </a:solidFill>
                <a:latin typeface="Times New Roman" pitchFamily="18" charset="0"/>
              </a:rPr>
              <a:t>đỏ</a:t>
            </a: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…</a:t>
            </a:r>
            <a:r>
              <a:rPr lang="en-US" sz="4300" b="1" kern="0" dirty="0" err="1">
                <a:solidFill>
                  <a:srgbClr val="0000FF"/>
                </a:solidFill>
                <a:latin typeface="Times New Roman" pitchFamily="18" charset="0"/>
              </a:rPr>
              <a:t>ắng</a:t>
            </a:r>
            <a:endParaRPr lang="en-US" sz="4300" kern="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EF18191D-15B7-49ED-A38E-32486FE89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343400"/>
            <a:ext cx="8915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  <a:defRPr/>
            </a:pP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   b) …ũ </a:t>
            </a:r>
            <a:r>
              <a:rPr lang="en-US" sz="4300" b="1" kern="0" dirty="0" err="1">
                <a:solidFill>
                  <a:srgbClr val="0000FF"/>
                </a:solidFill>
                <a:latin typeface="Times New Roman" pitchFamily="18" charset="0"/>
              </a:rPr>
              <a:t>bướm</a:t>
            </a: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300" b="1" kern="0" dirty="0" err="1">
                <a:solidFill>
                  <a:srgbClr val="0000FF"/>
                </a:solidFill>
                <a:latin typeface="Times New Roman" pitchFamily="18" charset="0"/>
              </a:rPr>
              <a:t>vàng</a:t>
            </a: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 …ơ </a:t>
            </a:r>
            <a:r>
              <a:rPr lang="en-US" sz="4300" b="1" kern="0" dirty="0" err="1">
                <a:solidFill>
                  <a:srgbClr val="0000FF"/>
                </a:solidFill>
                <a:latin typeface="Times New Roman" pitchFamily="18" charset="0"/>
              </a:rPr>
              <a:t>đãng</a:t>
            </a: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 …</a:t>
            </a:r>
            <a:r>
              <a:rPr lang="en-US" sz="4300" b="1" kern="0" dirty="0" err="1">
                <a:solidFill>
                  <a:srgbClr val="0000FF"/>
                </a:solidFill>
                <a:latin typeface="Times New Roman" pitchFamily="18" charset="0"/>
              </a:rPr>
              <a:t>ướt</a:t>
            </a:r>
            <a:endParaRPr lang="en-US" sz="4300" b="1" kern="0" dirty="0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  <a:defRPr/>
            </a:pPr>
            <a:r>
              <a:rPr lang="en-US" sz="4300" b="1" kern="0" dirty="0">
                <a:solidFill>
                  <a:srgbClr val="0000FF"/>
                </a:solidFill>
                <a:latin typeface="Times New Roman" pitchFamily="18" charset="0"/>
              </a:rPr>
              <a:t>      bay qua</a:t>
            </a:r>
            <a:endParaRPr lang="en-US" sz="4300" kern="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E01689F-6320-4B1C-AD29-B84576AAB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563939"/>
            <a:ext cx="457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C19AC9-71C1-440D-B38D-40277731B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6713" y="4357689"/>
            <a:ext cx="457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216E09-E60E-4B54-8F84-CDEBA0D23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0863" y="4360864"/>
            <a:ext cx="457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BF00FC-F175-4804-9E87-1F4CABC62D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2575" y="4354514"/>
            <a:ext cx="457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4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C23C5BA-F88E-4472-814C-F4CDE43A0F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3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Chép vào vở những chữ và tên chữ còn thiếu trong bảng sau:</a:t>
            </a:r>
            <a:endParaRPr lang="en-US" altLang="en-US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753" name="Group 81">
            <a:extLst>
              <a:ext uri="{FF2B5EF4-FFF2-40B4-BE49-F238E27FC236}">
                <a16:creationId xmlns:a16="http://schemas.microsoft.com/office/drawing/2014/main" id="{70248C83-13F9-4E92-ABD2-A9265095E1C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438400" y="1447801"/>
          <a:ext cx="7620000" cy="4525965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79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Soá</a:t>
                      </a:r>
                      <a:r>
                        <a:rPr kumimoji="0" lang="en-US" sz="2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 </a:t>
                      </a:r>
                      <a:r>
                        <a:rPr kumimoji="0" lang="en-US" sz="2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thöù</a:t>
                      </a:r>
                      <a:r>
                        <a:rPr kumimoji="0" lang="en-US" sz="2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 </a:t>
                      </a:r>
                      <a:r>
                        <a:rPr kumimoji="0" lang="en-US" sz="2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töï</a:t>
                      </a:r>
                      <a:endParaRPr kumimoji="0" lang="en-US" sz="260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369" marB="83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1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Chöõ</a:t>
                      </a: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1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Teân chöõ</a:t>
                      </a: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2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Aptima" pitchFamily="2" charset="0"/>
                        </a:rPr>
                        <a:t>1</a:t>
                      </a:r>
                    </a:p>
                  </a:txBody>
                  <a:tcPr marL="45720" marR="45720" marT="8369" marB="83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Commerce" pitchFamily="2" charset="0"/>
                        </a:rPr>
                        <a:t>n</a:t>
                      </a: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2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45720" marR="45720" marT="8369" marB="83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en-</a:t>
                      </a: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nờ</a:t>
                      </a: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giê</a:t>
                      </a: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(en </a:t>
                      </a: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giê</a:t>
                      </a: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2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45720" marR="45720" marT="8369" marB="83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</a:t>
                      </a: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42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45720" marR="45720" marT="8369" marB="83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 </a:t>
                      </a: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nờ</a:t>
                      </a: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hát</a:t>
                      </a: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(en </a:t>
                      </a:r>
                      <a:r>
                        <a:rPr kumimoji="0" lang="en-US" sz="2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hát</a:t>
                      </a: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2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45720" marR="45720" marT="8369" marB="83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Commerce" pitchFamily="2" charset="0"/>
                        </a:rPr>
                        <a:t>o</a:t>
                      </a: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2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45720" marR="45720" marT="8369" marB="83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ô</a:t>
                      </a: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2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45720" marR="45720" marT="8369" marB="83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42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45720" marR="45720" marT="8369" marB="83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42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L="45720" marR="45720" marT="8369" marB="836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Commerce" pitchFamily="2" charset="0"/>
                      </a:endParaRP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Aptima" pitchFamily="2" charset="0"/>
                      </a:endParaRPr>
                    </a:p>
                  </a:txBody>
                  <a:tcPr marL="45720" marR="45720" marT="8369" marB="83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7457" name="Text Box 155">
            <a:extLst>
              <a:ext uri="{FF2B5EF4-FFF2-40B4-BE49-F238E27FC236}">
                <a16:creationId xmlns:a16="http://schemas.microsoft.com/office/drawing/2014/main" id="{D659A1C3-5280-4278-8168-8954168E5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4876801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VNI-Commerce" pitchFamily="2" charset="0"/>
              </a:rPr>
              <a:t>p</a:t>
            </a:r>
          </a:p>
        </p:txBody>
      </p:sp>
      <p:sp>
        <p:nvSpPr>
          <p:cNvPr id="17458" name="Text Box 156">
            <a:extLst>
              <a:ext uri="{FF2B5EF4-FFF2-40B4-BE49-F238E27FC236}">
                <a16:creationId xmlns:a16="http://schemas.microsoft.com/office/drawing/2014/main" id="{4BF6F417-9B99-45DF-8EE6-682D2700B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4102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</a:p>
        </p:txBody>
      </p:sp>
      <p:sp>
        <p:nvSpPr>
          <p:cNvPr id="11321" name="TextBox 76">
            <a:extLst>
              <a:ext uri="{FF2B5EF4-FFF2-40B4-BE49-F238E27FC236}">
                <a16:creationId xmlns:a16="http://schemas.microsoft.com/office/drawing/2014/main" id="{CAF3577F-C649-4DB6-9476-C6E2DE565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828801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en-nờ</a:t>
            </a:r>
          </a:p>
        </p:txBody>
      </p:sp>
      <p:sp>
        <p:nvSpPr>
          <p:cNvPr id="11322" name="TextBox 77">
            <a:extLst>
              <a:ext uri="{FF2B5EF4-FFF2-40B4-BE49-F238E27FC236}">
                <a16:creationId xmlns:a16="http://schemas.microsoft.com/office/drawing/2014/main" id="{C244E8EA-5EE4-4CA3-89F2-5FAAA3C1C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953001"/>
            <a:ext cx="68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pê</a:t>
            </a:r>
          </a:p>
        </p:txBody>
      </p:sp>
      <p:sp>
        <p:nvSpPr>
          <p:cNvPr id="11323" name="TextBox 78">
            <a:extLst>
              <a:ext uri="{FF2B5EF4-FFF2-40B4-BE49-F238E27FC236}">
                <a16:creationId xmlns:a16="http://schemas.microsoft.com/office/drawing/2014/main" id="{7AED0942-9E1B-4FC7-9D99-10E3A0112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200401"/>
            <a:ext cx="68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</a:p>
        </p:txBody>
      </p:sp>
      <p:sp>
        <p:nvSpPr>
          <p:cNvPr id="11325" name="TextBox 80">
            <a:extLst>
              <a:ext uri="{FF2B5EF4-FFF2-40B4-BE49-F238E27FC236}">
                <a16:creationId xmlns:a16="http://schemas.microsoft.com/office/drawing/2014/main" id="{817C32C8-D7EC-42B3-B25A-D378268CB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410201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pê hát</a:t>
            </a:r>
          </a:p>
        </p:txBody>
      </p:sp>
      <p:sp>
        <p:nvSpPr>
          <p:cNvPr id="11326" name="TextBox 81">
            <a:extLst>
              <a:ext uri="{FF2B5EF4-FFF2-40B4-BE49-F238E27FC236}">
                <a16:creationId xmlns:a16="http://schemas.microsoft.com/office/drawing/2014/main" id="{A594A175-17E0-4546-B48F-5EE957BA8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038601"/>
            <a:ext cx="68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</a:p>
        </p:txBody>
      </p:sp>
      <p:sp>
        <p:nvSpPr>
          <p:cNvPr id="11327" name="TextBox 82">
            <a:extLst>
              <a:ext uri="{FF2B5EF4-FFF2-40B4-BE49-F238E27FC236}">
                <a16:creationId xmlns:a16="http://schemas.microsoft.com/office/drawing/2014/main" id="{48F7B897-324F-47C1-8471-2B479A1C6D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2752726"/>
            <a:ext cx="3962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nờ giê hát(en giê hát </a:t>
            </a:r>
          </a:p>
        </p:txBody>
      </p:sp>
      <p:sp>
        <p:nvSpPr>
          <p:cNvPr id="11328" name="TextBox 84">
            <a:extLst>
              <a:ext uri="{FF2B5EF4-FFF2-40B4-BE49-F238E27FC236}">
                <a16:creationId xmlns:a16="http://schemas.microsoft.com/office/drawing/2014/main" id="{A65F8E92-376C-4C5B-BAFC-81FA4B316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286001"/>
            <a:ext cx="76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</a:rPr>
              <a:t>ng</a:t>
            </a:r>
          </a:p>
        </p:txBody>
      </p:sp>
      <p:sp>
        <p:nvSpPr>
          <p:cNvPr id="11329" name="TextBox 85">
            <a:extLst>
              <a:ext uri="{FF2B5EF4-FFF2-40B4-BE49-F238E27FC236}">
                <a16:creationId xmlns:a16="http://schemas.microsoft.com/office/drawing/2014/main" id="{9148480C-F21C-44B8-AB44-B7064311DD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495801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</a:p>
        </p:txBody>
      </p:sp>
      <p:sp>
        <p:nvSpPr>
          <p:cNvPr id="11330" name="TextBox 86">
            <a:extLst>
              <a:ext uri="{FF2B5EF4-FFF2-40B4-BE49-F238E27FC236}">
                <a16:creationId xmlns:a16="http://schemas.microsoft.com/office/drawing/2014/main" id="{9409C618-AA1C-4281-BE75-213ABF97B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627439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pic>
        <p:nvPicPr>
          <p:cNvPr id="17468" name="Picture 24" descr="!PC8_C2A">
            <a:extLst>
              <a:ext uri="{FF2B5EF4-FFF2-40B4-BE49-F238E27FC236}">
                <a16:creationId xmlns:a16="http://schemas.microsoft.com/office/drawing/2014/main" id="{C31E7688-5B81-4BF5-B3DA-08A902BD5C0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05200" y="6248400"/>
            <a:ext cx="5486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21" grpId="0"/>
      <p:bldP spid="11322" grpId="0"/>
      <p:bldP spid="11323" grpId="0"/>
      <p:bldP spid="11325" grpId="0"/>
      <p:bldP spid="11326" grpId="0"/>
      <p:bldP spid="11327" grpId="0"/>
      <p:bldP spid="11328" grpId="0"/>
      <p:bldP spid="11329" grpId="0"/>
      <p:bldP spid="113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054" name="AAAHoa cau vuon trau - Thu hien.mp3">
            <a:hlinkClick r:id="" action="ppaction://media"/>
            <a:extLst>
              <a:ext uri="{FF2B5EF4-FFF2-40B4-BE49-F238E27FC236}">
                <a16:creationId xmlns:a16="http://schemas.microsoft.com/office/drawing/2014/main" id="{BC9142EB-639F-4737-AE34-DFE71F8D92CC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632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7">
            <a:extLst>
              <a:ext uri="{FF2B5EF4-FFF2-40B4-BE49-F238E27FC236}">
                <a16:creationId xmlns:a16="http://schemas.microsoft.com/office/drawing/2014/main" id="{0159ACAF-2CDB-48AF-BCCB-30E933FD3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209801"/>
            <a:ext cx="8153400" cy="281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4800">
                <a:solidFill>
                  <a:srgbClr val="000099"/>
                </a:solidFill>
                <a:latin typeface="Times New Roman" panose="02020603050405020304" pitchFamily="18" charset="0"/>
              </a:rPr>
              <a:t>CHÚC CÁC EM CHĂM NGOAN HỌC GIỎI !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540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8436" name="Picture 8" descr="3_hoa_xoay">
            <a:extLst>
              <a:ext uri="{FF2B5EF4-FFF2-40B4-BE49-F238E27FC236}">
                <a16:creationId xmlns:a16="http://schemas.microsoft.com/office/drawing/2014/main" id="{96650BAA-DCE1-44E2-946F-3B3E9C1E9DC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2578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9" descr="3_hoa_xoay">
            <a:extLst>
              <a:ext uri="{FF2B5EF4-FFF2-40B4-BE49-F238E27FC236}">
                <a16:creationId xmlns:a16="http://schemas.microsoft.com/office/drawing/2014/main" id="{4862BF3A-B331-470A-8F39-B4AC8666F9D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52578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11" descr="3_hoa_xoay">
            <a:extLst>
              <a:ext uri="{FF2B5EF4-FFF2-40B4-BE49-F238E27FC236}">
                <a16:creationId xmlns:a16="http://schemas.microsoft.com/office/drawing/2014/main" id="{685522E8-D760-4878-AFCA-29183132B6D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9906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9" name="Picture 13" descr="3_hoa_xoay">
            <a:extLst>
              <a:ext uri="{FF2B5EF4-FFF2-40B4-BE49-F238E27FC236}">
                <a16:creationId xmlns:a16="http://schemas.microsoft.com/office/drawing/2014/main" id="{02CB9ABF-0F70-44CC-B8D5-0B0359A3726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4572000"/>
            <a:ext cx="685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846" fill="hold"/>
                                        <p:tgtEl>
                                          <p:spTgt spid="1300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005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FF33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10">
            <a:extLst>
              <a:ext uri="{FF2B5EF4-FFF2-40B4-BE49-F238E27FC236}">
                <a16:creationId xmlns:a16="http://schemas.microsoft.com/office/drawing/2014/main" id="{5E7676DF-DFD2-40E3-BEC1-FAB745A65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1938" y="838201"/>
            <a:ext cx="2209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u="sng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tả:  </a:t>
            </a:r>
          </a:p>
        </p:txBody>
      </p:sp>
      <p:sp>
        <p:nvSpPr>
          <p:cNvPr id="7172" name="AutoShape 3">
            <a:extLst>
              <a:ext uri="{FF2B5EF4-FFF2-40B4-BE49-F238E27FC236}">
                <a16:creationId xmlns:a16="http://schemas.microsoft.com/office/drawing/2014/main" id="{F3DCC7AE-6EA8-49B9-A622-085E3B306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676400"/>
            <a:ext cx="5943600" cy="890588"/>
          </a:xfrm>
          <a:prstGeom prst="cloudCallout">
            <a:avLst>
              <a:gd name="adj1" fmla="val -50204"/>
              <a:gd name="adj2" fmla="val -78259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4" rIns="9144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cũ:</a:t>
            </a:r>
          </a:p>
        </p:txBody>
      </p:sp>
      <p:pic>
        <p:nvPicPr>
          <p:cNvPr id="7173" name="Picture 6" descr="22 (2)">
            <a:extLst>
              <a:ext uri="{FF2B5EF4-FFF2-40B4-BE49-F238E27FC236}">
                <a16:creationId xmlns:a16="http://schemas.microsoft.com/office/drawing/2014/main" id="{DE427058-5843-4462-8461-E23E252C394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1" y="4800600"/>
            <a:ext cx="2474913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 descr="22 (2)">
            <a:extLst>
              <a:ext uri="{FF2B5EF4-FFF2-40B4-BE49-F238E27FC236}">
                <a16:creationId xmlns:a16="http://schemas.microsoft.com/office/drawing/2014/main" id="{76A94B7C-FD4B-4338-A8D5-04C045E4E9B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20050" y="4648201"/>
            <a:ext cx="2647950" cy="211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9" descr="3_hoa_xoay">
            <a:extLst>
              <a:ext uri="{FF2B5EF4-FFF2-40B4-BE49-F238E27FC236}">
                <a16:creationId xmlns:a16="http://schemas.microsoft.com/office/drawing/2014/main" id="{4E7053B1-69FF-4987-AF28-E4C53DCAA80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756150"/>
            <a:ext cx="160020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99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2">
            <a:extLst>
              <a:ext uri="{FF2B5EF4-FFF2-40B4-BE49-F238E27FC236}">
                <a16:creationId xmlns:a16="http://schemas.microsoft.com/office/drawing/2014/main" id="{1E7D70F1-A689-4B8F-8B87-DA679F527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600200"/>
            <a:ext cx="81534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Viên tướng khoát tay :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thôi!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 như vậy là hèn.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 rồi, chú lính quả quyết bước về phía vườn trường.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người lính và viên tướng sững lại nhìn chú lính nhỏ.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Rồi, cả đội bước nhanh theo chú, như là bước theo một người chỉ huy dũng cảm.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Theo </a:t>
            </a:r>
            <a:r>
              <a:rPr lang="en-US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ĐẶNG THÁI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3">
            <a:extLst>
              <a:ext uri="{FF2B5EF4-FFF2-40B4-BE49-F238E27FC236}">
                <a16:creationId xmlns:a16="http://schemas.microsoft.com/office/drawing/2014/main" id="{3988CBED-3D16-47CC-A46E-4E228CB17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819400"/>
            <a:ext cx="6705600" cy="1639888"/>
          </a:xfrm>
          <a:prstGeom prst="cloudCallout">
            <a:avLst>
              <a:gd name="adj1" fmla="val 45653"/>
              <a:gd name="adj2" fmla="val -91537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4" rIns="9144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00CC99"/>
              </a:buClr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H: Đoạn văn này kể chuyện gì?</a:t>
            </a:r>
          </a:p>
        </p:txBody>
      </p:sp>
      <p:pic>
        <p:nvPicPr>
          <p:cNvPr id="9219" name="Picture 5" descr="j0283679">
            <a:extLst>
              <a:ext uri="{FF2B5EF4-FFF2-40B4-BE49-F238E27FC236}">
                <a16:creationId xmlns:a16="http://schemas.microsoft.com/office/drawing/2014/main" id="{CD142EBC-30ED-4A38-83FC-6349AF73DA6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951914" y="1752600"/>
            <a:ext cx="1716087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20">
            <a:extLst>
              <a:ext uri="{FF2B5EF4-FFF2-40B4-BE49-F238E27FC236}">
                <a16:creationId xmlns:a16="http://schemas.microsoft.com/office/drawing/2014/main" id="{B8D984AA-0639-489E-B154-94BD9072B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02164"/>
            <a:ext cx="8534400" cy="15700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Lớp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tan,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chú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rủ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viên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tướng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ra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sửa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lại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bờ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rào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nhưng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viên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tướng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nghe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Chú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bước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phía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vườn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bước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nhanh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chú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id="{EBBF2056-4261-4614-B8C9-A3ED74B3E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752600"/>
            <a:ext cx="5181600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2" name="Picture 27" descr="flower7">
            <a:extLst>
              <a:ext uri="{FF2B5EF4-FFF2-40B4-BE49-F238E27FC236}">
                <a16:creationId xmlns:a16="http://schemas.microsoft.com/office/drawing/2014/main" id="{5E570934-09E2-4C26-8C47-DEFF0ED7C0C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88088"/>
            <a:ext cx="33528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27" descr="flower7">
            <a:extLst>
              <a:ext uri="{FF2B5EF4-FFF2-40B4-BE49-F238E27FC236}">
                <a16:creationId xmlns:a16="http://schemas.microsoft.com/office/drawing/2014/main" id="{6876CAEF-7D3B-4323-AD29-82E046CF6E8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6288088"/>
            <a:ext cx="33528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>
            <a:extLst>
              <a:ext uri="{FF2B5EF4-FFF2-40B4-BE49-F238E27FC236}">
                <a16:creationId xmlns:a16="http://schemas.microsoft.com/office/drawing/2014/main" id="{24AA840A-D838-4673-9344-F90651A9B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667000"/>
            <a:ext cx="6629400" cy="1639888"/>
          </a:xfrm>
          <a:prstGeom prst="cloudCallout">
            <a:avLst>
              <a:gd name="adj1" fmla="val 57824"/>
              <a:gd name="adj2" fmla="val 3440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4" rIns="9144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00CC99"/>
              </a:buClr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H: Đoạn văn trên có mấy câu?</a:t>
            </a:r>
          </a:p>
        </p:txBody>
      </p:sp>
      <p:pic>
        <p:nvPicPr>
          <p:cNvPr id="10243" name="Picture 3" descr="j0283679">
            <a:extLst>
              <a:ext uri="{FF2B5EF4-FFF2-40B4-BE49-F238E27FC236}">
                <a16:creationId xmlns:a16="http://schemas.microsoft.com/office/drawing/2014/main" id="{4714846B-E9F0-4468-B902-154052C8058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067800" y="2819400"/>
            <a:ext cx="16002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4">
            <a:extLst>
              <a:ext uri="{FF2B5EF4-FFF2-40B4-BE49-F238E27FC236}">
                <a16:creationId xmlns:a16="http://schemas.microsoft.com/office/drawing/2014/main" id="{6BF8B051-542A-42DC-A6DF-153EFA27B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648200"/>
            <a:ext cx="2209800" cy="5842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6 câu</a:t>
            </a:r>
          </a:p>
        </p:txBody>
      </p:sp>
      <p:sp>
        <p:nvSpPr>
          <p:cNvPr id="12" name="AutoShape 11">
            <a:extLst>
              <a:ext uri="{FF2B5EF4-FFF2-40B4-BE49-F238E27FC236}">
                <a16:creationId xmlns:a16="http://schemas.microsoft.com/office/drawing/2014/main" id="{CE449E07-49A6-48AD-8F46-435E0A9C3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752600"/>
            <a:ext cx="5181600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6" name="Picture 17" descr="two_fish_kissing_md_clr">
            <a:extLst>
              <a:ext uri="{FF2B5EF4-FFF2-40B4-BE49-F238E27FC236}">
                <a16:creationId xmlns:a16="http://schemas.microsoft.com/office/drawing/2014/main" id="{8058EF87-5C93-4402-B5EF-17B1C9301CF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410200"/>
            <a:ext cx="3048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17" descr="two_fish_kissing_md_clr">
            <a:extLst>
              <a:ext uri="{FF2B5EF4-FFF2-40B4-BE49-F238E27FC236}">
                <a16:creationId xmlns:a16="http://schemas.microsoft.com/office/drawing/2014/main" id="{7DA05DE3-A2F0-4E56-AA16-F0EAFEAA6FE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410200"/>
            <a:ext cx="3048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extLst>
              <a:ext uri="{FF2B5EF4-FFF2-40B4-BE49-F238E27FC236}">
                <a16:creationId xmlns:a16="http://schemas.microsoft.com/office/drawing/2014/main" id="{80BD5FC3-F2C6-4ED2-BDCE-7FCCA3E8F9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667000"/>
            <a:ext cx="7010400" cy="1639888"/>
          </a:xfrm>
          <a:prstGeom prst="cloudCallout">
            <a:avLst>
              <a:gd name="adj1" fmla="val 57824"/>
              <a:gd name="adj2" fmla="val 3440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4" rIns="9144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00CC99"/>
              </a:buClr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H: Những chữ nào trong đoạn văn được  viết hoa?</a:t>
            </a:r>
          </a:p>
        </p:txBody>
      </p:sp>
      <p:pic>
        <p:nvPicPr>
          <p:cNvPr id="11267" name="Picture 3" descr="j0283679">
            <a:extLst>
              <a:ext uri="{FF2B5EF4-FFF2-40B4-BE49-F238E27FC236}">
                <a16:creationId xmlns:a16="http://schemas.microsoft.com/office/drawing/2014/main" id="{C1282E31-3EB7-47F9-BD02-724B7E3D8B5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067800" y="2819400"/>
            <a:ext cx="16002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4">
            <a:extLst>
              <a:ext uri="{FF2B5EF4-FFF2-40B4-BE49-F238E27FC236}">
                <a16:creationId xmlns:a16="http://schemas.microsoft.com/office/drawing/2014/main" id="{357ED029-3FB8-4F6C-B990-B44EA673C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826000"/>
            <a:ext cx="5410200" cy="5842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chữ đầu câu, đầu đoạn.</a:t>
            </a:r>
          </a:p>
        </p:txBody>
      </p:sp>
      <p:sp>
        <p:nvSpPr>
          <p:cNvPr id="12" name="AutoShape 11">
            <a:extLst>
              <a:ext uri="{FF2B5EF4-FFF2-40B4-BE49-F238E27FC236}">
                <a16:creationId xmlns:a16="http://schemas.microsoft.com/office/drawing/2014/main" id="{DB8FF6A3-4AD8-434D-8421-8A269FD46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752600"/>
            <a:ext cx="5181600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70" name="Picture 11" descr="whtbunny_dance_w">
            <a:extLst>
              <a:ext uri="{FF2B5EF4-FFF2-40B4-BE49-F238E27FC236}">
                <a16:creationId xmlns:a16="http://schemas.microsoft.com/office/drawing/2014/main" id="{34DB00E0-35F9-41A1-AB40-0B268ECDC3E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557838"/>
            <a:ext cx="1371600" cy="130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11" descr="whtbunny_dance_w">
            <a:extLst>
              <a:ext uri="{FF2B5EF4-FFF2-40B4-BE49-F238E27FC236}">
                <a16:creationId xmlns:a16="http://schemas.microsoft.com/office/drawing/2014/main" id="{0A84CF13-4E3B-4E78-94EA-E04D16A1140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57838"/>
            <a:ext cx="1371600" cy="130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11" descr="whtbunny_dance_w">
            <a:extLst>
              <a:ext uri="{FF2B5EF4-FFF2-40B4-BE49-F238E27FC236}">
                <a16:creationId xmlns:a16="http://schemas.microsoft.com/office/drawing/2014/main" id="{3CEB3769-C157-4F6A-8554-646444EDCA8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557838"/>
            <a:ext cx="1371600" cy="130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11" descr="whtbunny_dance_w">
            <a:extLst>
              <a:ext uri="{FF2B5EF4-FFF2-40B4-BE49-F238E27FC236}">
                <a16:creationId xmlns:a16="http://schemas.microsoft.com/office/drawing/2014/main" id="{2378F150-AAE0-4BF0-B1DF-1B8871C6431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5481638"/>
            <a:ext cx="1371600" cy="130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>
            <a:extLst>
              <a:ext uri="{FF2B5EF4-FFF2-40B4-BE49-F238E27FC236}">
                <a16:creationId xmlns:a16="http://schemas.microsoft.com/office/drawing/2014/main" id="{26AA5938-3FF9-4DAF-A33E-344FE2A64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667000"/>
            <a:ext cx="7010400" cy="2389188"/>
          </a:xfrm>
          <a:prstGeom prst="cloudCallout">
            <a:avLst>
              <a:gd name="adj1" fmla="val 57824"/>
              <a:gd name="adj2" fmla="val 3440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4" rIns="9144"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00CC99"/>
              </a:buClr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H: Lời các nhân vật được đánh dấu bằng những dấu gì?</a:t>
            </a:r>
          </a:p>
        </p:txBody>
      </p:sp>
      <p:pic>
        <p:nvPicPr>
          <p:cNvPr id="12291" name="Picture 3" descr="j0283679">
            <a:extLst>
              <a:ext uri="{FF2B5EF4-FFF2-40B4-BE49-F238E27FC236}">
                <a16:creationId xmlns:a16="http://schemas.microsoft.com/office/drawing/2014/main" id="{25813039-B1C7-47DD-9844-40E60D89F4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067800" y="2819400"/>
            <a:ext cx="16002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4">
            <a:extLst>
              <a:ext uri="{FF2B5EF4-FFF2-40B4-BE49-F238E27FC236}">
                <a16:creationId xmlns:a16="http://schemas.microsoft.com/office/drawing/2014/main" id="{88EA5A30-58E2-4A6D-B0AF-781E4053C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130800"/>
            <a:ext cx="8458200" cy="5842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 hai chấm( xuống dòng), gạch đầu dòng.</a:t>
            </a:r>
          </a:p>
        </p:txBody>
      </p:sp>
      <p:sp>
        <p:nvSpPr>
          <p:cNvPr id="12" name="AutoShape 11">
            <a:extLst>
              <a:ext uri="{FF2B5EF4-FFF2-40B4-BE49-F238E27FC236}">
                <a16:creationId xmlns:a16="http://schemas.microsoft.com/office/drawing/2014/main" id="{74DB41BA-10FC-484E-A7F5-212B9DCEC1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752600"/>
            <a:ext cx="5181600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4" name="Picture 22" descr="Buombay">
            <a:extLst>
              <a:ext uri="{FF2B5EF4-FFF2-40B4-BE49-F238E27FC236}">
                <a16:creationId xmlns:a16="http://schemas.microsoft.com/office/drawing/2014/main" id="{BA492C8D-4C8B-493F-9E62-6DE34E120B0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619750"/>
            <a:ext cx="914400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A7B34F6-18A3-4896-A939-8F2B476A434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124200" y="1676400"/>
            <a:ext cx="5410200" cy="838200"/>
          </a:xfrm>
        </p:spPr>
        <p:txBody>
          <a:bodyPr/>
          <a:lstStyle/>
          <a:p>
            <a:pPr eaLnBrk="1" hangingPunct="1"/>
            <a:r>
              <a:rPr lang="en-US" altLang="en-US" sz="3500" u="sng"/>
              <a:t>Hướng dẫn viết từ khó</a:t>
            </a:r>
          </a:p>
        </p:txBody>
      </p:sp>
      <p:sp>
        <p:nvSpPr>
          <p:cNvPr id="171012" name="Rectangle 4">
            <a:extLst>
              <a:ext uri="{FF2B5EF4-FFF2-40B4-BE49-F238E27FC236}">
                <a16:creationId xmlns:a16="http://schemas.microsoft.com/office/drawing/2014/main" id="{C4DF05CA-E4BB-4629-B6C5-C3F20C4F2F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828800" y="3048000"/>
            <a:ext cx="3352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</a:pPr>
            <a:r>
              <a:rPr lang="en-US" altLang="en-US" sz="4700" b="0">
                <a:solidFill>
                  <a:srgbClr val="FF0000"/>
                </a:solidFill>
                <a:latin typeface="Times New Roman" panose="02020603050405020304" pitchFamily="18" charset="0"/>
              </a:rPr>
              <a:t>viên tướng</a:t>
            </a:r>
          </a:p>
        </p:txBody>
      </p:sp>
      <p:sp>
        <p:nvSpPr>
          <p:cNvPr id="171013" name="Rectangle 5">
            <a:extLst>
              <a:ext uri="{FF2B5EF4-FFF2-40B4-BE49-F238E27FC236}">
                <a16:creationId xmlns:a16="http://schemas.microsoft.com/office/drawing/2014/main" id="{8293DBED-6506-4BB1-B311-6BBF336DA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0600" y="2895600"/>
            <a:ext cx="3581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</a:pPr>
            <a:r>
              <a:rPr lang="en-US" altLang="en-US" sz="4700" b="0">
                <a:solidFill>
                  <a:srgbClr val="FF0000"/>
                </a:solidFill>
                <a:latin typeface="Times New Roman" panose="02020603050405020304" pitchFamily="18" charset="0"/>
              </a:rPr>
              <a:t>quả quyết</a:t>
            </a:r>
          </a:p>
        </p:txBody>
      </p:sp>
      <p:sp>
        <p:nvSpPr>
          <p:cNvPr id="171014" name="Rectangle 6">
            <a:extLst>
              <a:ext uri="{FF2B5EF4-FFF2-40B4-BE49-F238E27FC236}">
                <a16:creationId xmlns:a16="http://schemas.microsoft.com/office/drawing/2014/main" id="{5D924D6D-A0B9-4BF2-9B03-BD8BEAE62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810000" y="4191000"/>
            <a:ext cx="3505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</a:pPr>
            <a:r>
              <a:rPr lang="en-US" altLang="en-US" sz="4700" b="0">
                <a:solidFill>
                  <a:srgbClr val="FF0000"/>
                </a:solidFill>
                <a:latin typeface="Times New Roman" panose="02020603050405020304" pitchFamily="18" charset="0"/>
              </a:rPr>
              <a:t>vườn trường</a:t>
            </a:r>
          </a:p>
        </p:txBody>
      </p:sp>
      <p:sp>
        <p:nvSpPr>
          <p:cNvPr id="171015" name="Rectangle 7">
            <a:extLst>
              <a:ext uri="{FF2B5EF4-FFF2-40B4-BE49-F238E27FC236}">
                <a16:creationId xmlns:a16="http://schemas.microsoft.com/office/drawing/2014/main" id="{B68F836B-FC6B-4076-BE57-C51DBD42C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44400" y="4267200"/>
            <a:ext cx="3733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0066"/>
              </a:buClr>
              <a:buSzPct val="70000"/>
            </a:pPr>
            <a:r>
              <a:rPr lang="en-US" altLang="en-US" sz="4700" b="0">
                <a:solidFill>
                  <a:srgbClr val="FF0000"/>
                </a:solidFill>
                <a:latin typeface="Times New Roman" panose="02020603050405020304" pitchFamily="18" charset="0"/>
              </a:rPr>
              <a:t>sững lại</a:t>
            </a:r>
          </a:p>
        </p:txBody>
      </p:sp>
      <p:pic>
        <p:nvPicPr>
          <p:cNvPr id="13319" name="Picture 11" descr="11">
            <a:extLst>
              <a:ext uri="{FF2B5EF4-FFF2-40B4-BE49-F238E27FC236}">
                <a16:creationId xmlns:a16="http://schemas.microsoft.com/office/drawing/2014/main" id="{7E448233-ECA4-415B-A835-5C83CC271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14478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10" descr="Hoa day">
            <a:extLst>
              <a:ext uri="{FF2B5EF4-FFF2-40B4-BE49-F238E27FC236}">
                <a16:creationId xmlns:a16="http://schemas.microsoft.com/office/drawing/2014/main" id="{72CDF1FF-5DEC-4242-A782-A26D4FD299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181600"/>
            <a:ext cx="1828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10" descr="Hoa day">
            <a:extLst>
              <a:ext uri="{FF2B5EF4-FFF2-40B4-BE49-F238E27FC236}">
                <a16:creationId xmlns:a16="http://schemas.microsoft.com/office/drawing/2014/main" id="{ADD7896A-B412-433E-A6B9-7C9A0F5570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314950"/>
            <a:ext cx="205740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67 -4.10405E-6 L 0.43333 -4.10405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417 2.83237E-6 L -0.49583 0.011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00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5 2.31214E-6 L 0.45833 2.31214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5.78035E-7 L -0.4901 5.78035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2" grpId="0"/>
      <p:bldP spid="171013" grpId="0"/>
      <p:bldP spid="171014" grpId="0"/>
      <p:bldP spid="1710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2">
            <a:extLst>
              <a:ext uri="{FF2B5EF4-FFF2-40B4-BE49-F238E27FC236}">
                <a16:creationId xmlns:a16="http://schemas.microsoft.com/office/drawing/2014/main" id="{B7473EB7-99EB-488E-BE55-D23E61777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600200"/>
            <a:ext cx="81534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200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 tướng 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khoát tay 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thôi!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 như vậy là hèn.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 rồi, chú lính </a:t>
            </a:r>
            <a:r>
              <a:rPr lang="en-US" altLang="en-US" sz="3200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 quyết 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về phía </a:t>
            </a:r>
            <a:r>
              <a:rPr lang="en-US" altLang="en-US" sz="3200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 trường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người lính và viên tướng </a:t>
            </a:r>
            <a:r>
              <a:rPr lang="en-US" altLang="en-US" sz="3200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sững lại 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 chú lính nhỏ.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Rồi, cả đội bước nhanh theo chú, như là bước theo một người chỉ huy dũng cảm.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Theo </a:t>
            </a:r>
            <a:r>
              <a:rPr lang="en-US" alt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ĐẶNG THÁI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427</Words>
  <Application>Microsoft Office PowerPoint</Application>
  <PresentationFormat>Widescreen</PresentationFormat>
  <Paragraphs>88</Paragraphs>
  <Slides>13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.VnTime</vt:lpstr>
      <vt:lpstr>.VnTimeH</vt:lpstr>
      <vt:lpstr>Arial</vt:lpstr>
      <vt:lpstr>Calibri</vt:lpstr>
      <vt:lpstr>Times New Roman</vt:lpstr>
      <vt:lpstr>VNI-Aptima</vt:lpstr>
      <vt:lpstr>VNI-Commerce</vt:lpstr>
      <vt:lpstr>Wingdings</vt:lpstr>
      <vt:lpstr>Network</vt:lpstr>
      <vt:lpstr>Proposal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viết từ khó</vt:lpstr>
      <vt:lpstr>PowerPoint Presentation</vt:lpstr>
      <vt:lpstr>PowerPoint Presentation</vt:lpstr>
      <vt:lpstr>Bài tập chính tả</vt:lpstr>
      <vt:lpstr>Bài tập 3: Chép vào vở những chữ và tên chữ còn thiếu trong bảng sau: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2020-11-01T15:57:20Z</dcterms:created>
  <dcterms:modified xsi:type="dcterms:W3CDTF">2020-11-01T15:58:05Z</dcterms:modified>
</cp:coreProperties>
</file>