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7" r:id="rId3"/>
    <p:sldId id="258" r:id="rId4"/>
    <p:sldId id="260" r:id="rId5"/>
    <p:sldId id="261" r:id="rId6"/>
    <p:sldId id="262" r:id="rId7"/>
    <p:sldId id="263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6DA76F-473A-44AE-9B74-5E196509B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10A164-57DF-4505-9AD5-2BE147C725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BD8C05-DC9A-410D-A4A9-BF457989C2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2A34A-74B8-46BE-B781-2DB12CDE8D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54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70453E-F792-4842-B00E-AB8384549C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32D411-E2DF-4E51-BFA6-91D4640679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2B465B-860B-4764-84F8-A76BCAB9CA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D4D33-B2D5-4DA1-9DE8-1D4EBF00DA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16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3067BB-023A-49CB-91AB-98FDE7292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B2A7D8-726C-4B61-83FA-A8D1A43C7A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3EE875-A906-4448-9849-29202A0AF0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FE863F-28E4-48F9-84D5-66B12C0573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236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0C6BFBF-E505-4411-A524-4E6D35995D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598D7E3-6615-486F-B211-818EDABC67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5FEFDA-7EBF-44A4-840E-FC71963B1A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257646-D425-4254-B247-5167C1EF92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79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D70431-332C-480C-B52C-0647B678B7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2656C4-5248-453F-8128-483548078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DA8A19-D710-41EC-BBEB-7A8331040A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A7EE29-CA46-462D-A69A-DE1FFED1C5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38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2B3C9D-78AB-4107-89DF-09F94FBE86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F111-7A8D-4255-A1D5-5615D9ACBA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489210-D65B-49D6-861D-269152C08E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E18919-CCF2-4DC0-BC5F-C1A95B8D3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140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E43E27-875A-4E8E-9C83-932B98171F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0318E-2699-4A26-934D-332BFC1B7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4B8D07-1653-4C31-A005-B20283158F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F032F-F00D-4D10-8AF2-51803C56F1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469EACD-3EE3-4832-A570-3084AE562E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059A184-13E7-45C6-8B55-E5EA2DC83A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8F493BE-D36B-4912-B6EC-894218BBC4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5CC519-FAD5-4CAC-88F8-668BB08033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074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E2C7C5A-0037-46B7-B943-463AF1EB81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5DD66CB-CCB7-40B6-8D1B-F8A5848977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720C55A-E43C-4A66-8A59-4BD0D6BF11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E204B5-784F-4D86-9324-CC53F6AB90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694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353C473-FDF7-44DE-AAFF-E26AD1E2A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DE4D4C7-15DF-4995-9FD5-CF87CC69E0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791A8F-3FFF-47E8-BA6F-C6B7EAAD02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83D27-A739-43D1-90D1-390677BB62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124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2630FC-42B3-4868-A531-00A8CE3B15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2B539B-061E-4437-A07F-7783798F82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9ECBD2-B74D-41E5-B997-50E3B82809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7D11AD-9444-4218-A22D-C5B9E63A97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983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2AB88E-D477-40B7-B808-FF6C00CFB1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032BF5-C4B5-488E-BBAC-4EF724174F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DC548F-9E3A-4DAF-80C8-69E2C83AC8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192C0D-71D5-4432-B49E-283259660E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557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FC528B-C0AB-4ACE-917A-EA7445173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7D3E9DC-A0BA-429D-AFFA-0035281706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E62EE95-42AC-4D79-91C5-FB63AAB379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D7B5D0-F51F-4A76-852B-234144914AE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B62DDB7-7554-4A34-AC57-186CE7FB2A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51710C72-6708-4DA0-A435-E947553064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67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9A9772A-AF79-4403-A240-A14742C39A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1C5289B-AD43-476A-805F-4A501B4610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FD9DCA6F-FEB2-4D93-9C94-8A4BA220E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FF"/>
            </a:gs>
            <a:gs pos="50000">
              <a:schemeClr val="bg1"/>
            </a:gs>
            <a:gs pos="100000">
              <a:srgbClr val="00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18C5178D-CEA6-4800-B062-50064AFF4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0"/>
            <a:ext cx="464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FF"/>
              </a:solidFill>
              <a:latin typeface=".VnAristote" panose="020B7200000000000000" pitchFamily="34" charset="0"/>
            </a:endParaRPr>
          </a:p>
        </p:txBody>
      </p:sp>
      <p:sp>
        <p:nvSpPr>
          <p:cNvPr id="3075" name="Rectangle 6">
            <a:extLst>
              <a:ext uri="{FF2B5EF4-FFF2-40B4-BE49-F238E27FC236}">
                <a16:creationId xmlns:a16="http://schemas.microsoft.com/office/drawing/2014/main" id="{EE898FE5-5742-4D3F-938A-D50859F77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28600"/>
            <a:ext cx="320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2C6E17A-E598-4037-B7D7-2653C24E8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28800"/>
            <a:ext cx="2743200" cy="533400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50000">
                <a:schemeClr val="bg1"/>
              </a:gs>
              <a:gs pos="100000">
                <a:srgbClr val="00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KIỂM TRA BÀI CŨ:</a:t>
            </a:r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F7C49AD1-5103-4890-9D86-E99A49630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85800"/>
            <a:ext cx="457200" cy="457200"/>
          </a:xfrm>
          <a:prstGeom prst="rect">
            <a:avLst/>
          </a:prstGeom>
          <a:gradFill rotWithShape="1">
            <a:gsLst>
              <a:gs pos="0">
                <a:srgbClr val="FF99FF"/>
              </a:gs>
              <a:gs pos="50000">
                <a:schemeClr val="bg1"/>
              </a:gs>
              <a:gs pos="100000">
                <a:srgbClr val="FF99F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>
                <a:solidFill>
                  <a:srgbClr val="000000"/>
                </a:solidFill>
                <a:latin typeface="Times New Roman" pitchFamily="18" charset="0"/>
              </a:rPr>
              <a:t>B</a:t>
            </a:r>
          </a:p>
        </p:txBody>
      </p:sp>
      <p:sp>
        <p:nvSpPr>
          <p:cNvPr id="3083" name="Rectangle 11">
            <a:extLst>
              <a:ext uri="{FF2B5EF4-FFF2-40B4-BE49-F238E27FC236}">
                <a16:creationId xmlns:a16="http://schemas.microsoft.com/office/drawing/2014/main" id="{12769A56-BB3A-4283-818B-795486D23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990600"/>
            <a:ext cx="3276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Bảng nhân 8</a:t>
            </a:r>
          </a:p>
        </p:txBody>
      </p:sp>
      <p:sp>
        <p:nvSpPr>
          <p:cNvPr id="3088" name="Text Box 16">
            <a:extLst>
              <a:ext uri="{FF2B5EF4-FFF2-40B4-BE49-F238E27FC236}">
                <a16:creationId xmlns:a16="http://schemas.microsoft.com/office/drawing/2014/main" id="{EAC3CD01-4666-4B50-B672-839904AC1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514601"/>
            <a:ext cx="4495800" cy="519113"/>
          </a:xfrm>
          <a:prstGeom prst="rect">
            <a:avLst/>
          </a:prstGeom>
          <a:solidFill>
            <a:srgbClr val="FF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rPr>
              <a:t>Viết phép tính và ghi kết quả</a:t>
            </a:r>
          </a:p>
        </p:txBody>
      </p:sp>
      <p:sp>
        <p:nvSpPr>
          <p:cNvPr id="3089" name="Text Box 17">
            <a:extLst>
              <a:ext uri="{FF2B5EF4-FFF2-40B4-BE49-F238E27FC236}">
                <a16:creationId xmlns:a16="http://schemas.microsoft.com/office/drawing/2014/main" id="{F75CEFAE-7D1C-4838-8982-11502BC26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200400"/>
            <a:ext cx="1066800" cy="2308324"/>
          </a:xfrm>
          <a:prstGeom prst="rect">
            <a:avLst/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FF66"/>
                </a:solidFill>
                <a:latin typeface="Times New Roman" panose="02020603050405020304" pitchFamily="18" charset="0"/>
              </a:rPr>
              <a:t>2 x 8 = 3 x 8 = 4 x 8 = 5 x 8 = 6 x 8 = 7 x 8 =</a:t>
            </a:r>
          </a:p>
        </p:txBody>
      </p:sp>
      <p:sp>
        <p:nvSpPr>
          <p:cNvPr id="3090" name="Text Box 18">
            <a:extLst>
              <a:ext uri="{FF2B5EF4-FFF2-40B4-BE49-F238E27FC236}">
                <a16:creationId xmlns:a16="http://schemas.microsoft.com/office/drawing/2014/main" id="{99D88795-BF3D-4C00-A836-4238EB49F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200400"/>
            <a:ext cx="533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FF00FF"/>
                </a:solidFill>
                <a:latin typeface="Times New Roman" panose="02020603050405020304" pitchFamily="18" charset="0"/>
              </a:rPr>
              <a:t>16  24  32  40  48  56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30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2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5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animBg="1"/>
      <p:bldP spid="3079" grpId="1" animBg="1"/>
      <p:bldP spid="3081" grpId="0" animBg="1"/>
      <p:bldP spid="3081" grpId="1" animBg="1"/>
      <p:bldP spid="3083" grpId="0"/>
      <p:bldP spid="3088" grpId="0" animBg="1"/>
      <p:bldP spid="3088" grpId="1" animBg="1"/>
      <p:bldP spid="3089" grpId="0" animBg="1"/>
      <p:bldP spid="3089" grpId="1" animBg="1"/>
      <p:bldP spid="3090" grpId="0"/>
      <p:bldP spid="309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6699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2">
            <a:extLst>
              <a:ext uri="{FF2B5EF4-FFF2-40B4-BE49-F238E27FC236}">
                <a16:creationId xmlns:a16="http://schemas.microsoft.com/office/drawing/2014/main" id="{9006538D-7E89-4B28-8D57-413CF5970934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286000"/>
            <a:ext cx="2590800" cy="381000"/>
            <a:chOff x="144" y="1440"/>
            <a:chExt cx="1632" cy="240"/>
          </a:xfrm>
        </p:grpSpPr>
        <p:sp>
          <p:nvSpPr>
            <p:cNvPr id="4116" name="Rectangle 20">
              <a:extLst>
                <a:ext uri="{FF2B5EF4-FFF2-40B4-BE49-F238E27FC236}">
                  <a16:creationId xmlns:a16="http://schemas.microsoft.com/office/drawing/2014/main" id="{0B95FBCA-D89B-4675-BE77-CEDDAA164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440"/>
              <a:ext cx="1632" cy="240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175" name="Oval 22">
              <a:extLst>
                <a:ext uri="{FF2B5EF4-FFF2-40B4-BE49-F238E27FC236}">
                  <a16:creationId xmlns:a16="http://schemas.microsoft.com/office/drawing/2014/main" id="{F4A1AB11-92F2-40DF-9910-4553DA08E1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6" name="Oval 23">
              <a:extLst>
                <a:ext uri="{FF2B5EF4-FFF2-40B4-BE49-F238E27FC236}">
                  <a16:creationId xmlns:a16="http://schemas.microsoft.com/office/drawing/2014/main" id="{F75F9F94-DFED-4698-A935-B3A2AAE13B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7" name="Oval 24">
              <a:extLst>
                <a:ext uri="{FF2B5EF4-FFF2-40B4-BE49-F238E27FC236}">
                  <a16:creationId xmlns:a16="http://schemas.microsoft.com/office/drawing/2014/main" id="{D8600EB5-1DC7-4884-B70D-4FDB43756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8" name="Oval 25">
              <a:extLst>
                <a:ext uri="{FF2B5EF4-FFF2-40B4-BE49-F238E27FC236}">
                  <a16:creationId xmlns:a16="http://schemas.microsoft.com/office/drawing/2014/main" id="{D96898F6-CB80-47A7-AE63-A80F1DCEB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9" name="Oval 26">
              <a:extLst>
                <a:ext uri="{FF2B5EF4-FFF2-40B4-BE49-F238E27FC236}">
                  <a16:creationId xmlns:a16="http://schemas.microsoft.com/office/drawing/2014/main" id="{E8771CE0-BBB9-4E46-A5DE-F025AEABD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80" name="Oval 27">
              <a:extLst>
                <a:ext uri="{FF2B5EF4-FFF2-40B4-BE49-F238E27FC236}">
                  <a16:creationId xmlns:a16="http://schemas.microsoft.com/office/drawing/2014/main" id="{F11AEE67-FA68-4D53-B1C0-B24A90CF2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81" name="Oval 28">
              <a:extLst>
                <a:ext uri="{FF2B5EF4-FFF2-40B4-BE49-F238E27FC236}">
                  <a16:creationId xmlns:a16="http://schemas.microsoft.com/office/drawing/2014/main" id="{256F90C2-0335-445C-9040-5AA5E1A01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82" name="Oval 29">
              <a:extLst>
                <a:ext uri="{FF2B5EF4-FFF2-40B4-BE49-F238E27FC236}">
                  <a16:creationId xmlns:a16="http://schemas.microsoft.com/office/drawing/2014/main" id="{CCCF2447-00BF-495D-B15B-5034E901D7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488"/>
              <a:ext cx="144" cy="144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124">
            <a:extLst>
              <a:ext uri="{FF2B5EF4-FFF2-40B4-BE49-F238E27FC236}">
                <a16:creationId xmlns:a16="http://schemas.microsoft.com/office/drawing/2014/main" id="{9EB3855A-DD21-4118-863D-AA97B2CCE5DA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810000"/>
            <a:ext cx="2590800" cy="381000"/>
            <a:chOff x="144" y="2400"/>
            <a:chExt cx="1632" cy="240"/>
          </a:xfrm>
        </p:grpSpPr>
        <p:sp>
          <p:nvSpPr>
            <p:cNvPr id="4202" name="Rectangle 106">
              <a:extLst>
                <a:ext uri="{FF2B5EF4-FFF2-40B4-BE49-F238E27FC236}">
                  <a16:creationId xmlns:a16="http://schemas.microsoft.com/office/drawing/2014/main" id="{6E4A1164-0CA5-4838-ADCA-87E7195CC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400"/>
              <a:ext cx="1632" cy="240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166" name="Oval 52">
              <a:extLst>
                <a:ext uri="{FF2B5EF4-FFF2-40B4-BE49-F238E27FC236}">
                  <a16:creationId xmlns:a16="http://schemas.microsoft.com/office/drawing/2014/main" id="{5F7AD746-99C2-4105-B931-C2D58B7858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7" name="Oval 53">
              <a:extLst>
                <a:ext uri="{FF2B5EF4-FFF2-40B4-BE49-F238E27FC236}">
                  <a16:creationId xmlns:a16="http://schemas.microsoft.com/office/drawing/2014/main" id="{43E0075A-F97C-4ABB-A4F1-06B4BDD848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8" name="Oval 54">
              <a:extLst>
                <a:ext uri="{FF2B5EF4-FFF2-40B4-BE49-F238E27FC236}">
                  <a16:creationId xmlns:a16="http://schemas.microsoft.com/office/drawing/2014/main" id="{1DC929EB-725D-4C87-8D71-AA0E876843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9" name="Oval 55">
              <a:extLst>
                <a:ext uri="{FF2B5EF4-FFF2-40B4-BE49-F238E27FC236}">
                  <a16:creationId xmlns:a16="http://schemas.microsoft.com/office/drawing/2014/main" id="{EE1CADA3-F315-4D25-A32F-9EBA9A5B8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0" name="Oval 56">
              <a:extLst>
                <a:ext uri="{FF2B5EF4-FFF2-40B4-BE49-F238E27FC236}">
                  <a16:creationId xmlns:a16="http://schemas.microsoft.com/office/drawing/2014/main" id="{62DD5B72-940F-4B76-A6A8-553E440AF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1" name="Oval 57">
              <a:extLst>
                <a:ext uri="{FF2B5EF4-FFF2-40B4-BE49-F238E27FC236}">
                  <a16:creationId xmlns:a16="http://schemas.microsoft.com/office/drawing/2014/main" id="{03B96977-BB5F-4D76-A00D-CBD242314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2" name="Oval 58">
              <a:extLst>
                <a:ext uri="{FF2B5EF4-FFF2-40B4-BE49-F238E27FC236}">
                  <a16:creationId xmlns:a16="http://schemas.microsoft.com/office/drawing/2014/main" id="{78E776B1-DE5E-4138-B5F7-2D6CC3E9F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73" name="Oval 59">
              <a:extLst>
                <a:ext uri="{FF2B5EF4-FFF2-40B4-BE49-F238E27FC236}">
                  <a16:creationId xmlns:a16="http://schemas.microsoft.com/office/drawing/2014/main" id="{9682DA9C-4F55-4F4A-83A8-B6A03FA02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44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4" name="Group 135">
            <a:extLst>
              <a:ext uri="{FF2B5EF4-FFF2-40B4-BE49-F238E27FC236}">
                <a16:creationId xmlns:a16="http://schemas.microsoft.com/office/drawing/2014/main" id="{5EB1F5AD-4028-43B8-AE18-495C13F0806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562600"/>
            <a:ext cx="2590800" cy="381000"/>
            <a:chOff x="144" y="3504"/>
            <a:chExt cx="1632" cy="240"/>
          </a:xfrm>
        </p:grpSpPr>
        <p:sp>
          <p:nvSpPr>
            <p:cNvPr id="4201" name="Rectangle 105">
              <a:extLst>
                <a:ext uri="{FF2B5EF4-FFF2-40B4-BE49-F238E27FC236}">
                  <a16:creationId xmlns:a16="http://schemas.microsoft.com/office/drawing/2014/main" id="{D812EB2D-2800-494E-97D3-B53E6E2A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3504"/>
              <a:ext cx="1632" cy="240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157" name="Oval 61">
              <a:extLst>
                <a:ext uri="{FF2B5EF4-FFF2-40B4-BE49-F238E27FC236}">
                  <a16:creationId xmlns:a16="http://schemas.microsoft.com/office/drawing/2014/main" id="{D999373A-385C-445F-8A00-EBE1AA2BE8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8" name="Oval 62">
              <a:extLst>
                <a:ext uri="{FF2B5EF4-FFF2-40B4-BE49-F238E27FC236}">
                  <a16:creationId xmlns:a16="http://schemas.microsoft.com/office/drawing/2014/main" id="{B97F6296-E286-4CC9-970A-86BF07C11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9" name="Oval 63">
              <a:extLst>
                <a:ext uri="{FF2B5EF4-FFF2-40B4-BE49-F238E27FC236}">
                  <a16:creationId xmlns:a16="http://schemas.microsoft.com/office/drawing/2014/main" id="{38AD3E6B-93D5-45B4-A692-5E067C6FE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0" name="Oval 64">
              <a:extLst>
                <a:ext uri="{FF2B5EF4-FFF2-40B4-BE49-F238E27FC236}">
                  <a16:creationId xmlns:a16="http://schemas.microsoft.com/office/drawing/2014/main" id="{5927DE1E-A4C7-4697-A47E-FC12BAE679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1" name="Oval 65">
              <a:extLst>
                <a:ext uri="{FF2B5EF4-FFF2-40B4-BE49-F238E27FC236}">
                  <a16:creationId xmlns:a16="http://schemas.microsoft.com/office/drawing/2014/main" id="{2A58549F-DE04-461A-9D78-5D2E6B538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2" name="Oval 66">
              <a:extLst>
                <a:ext uri="{FF2B5EF4-FFF2-40B4-BE49-F238E27FC236}">
                  <a16:creationId xmlns:a16="http://schemas.microsoft.com/office/drawing/2014/main" id="{B6B4C748-30C1-4D51-BFEE-E0F477F68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3" name="Oval 67">
              <a:extLst>
                <a:ext uri="{FF2B5EF4-FFF2-40B4-BE49-F238E27FC236}">
                  <a16:creationId xmlns:a16="http://schemas.microsoft.com/office/drawing/2014/main" id="{07717AAD-4003-4D02-A1E4-5DAA03FF77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64" name="Oval 68">
              <a:extLst>
                <a:ext uri="{FF2B5EF4-FFF2-40B4-BE49-F238E27FC236}">
                  <a16:creationId xmlns:a16="http://schemas.microsoft.com/office/drawing/2014/main" id="{C8DDA89C-7742-4F72-BB74-7333DEE789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" name="Group 125">
            <a:extLst>
              <a:ext uri="{FF2B5EF4-FFF2-40B4-BE49-F238E27FC236}">
                <a16:creationId xmlns:a16="http://schemas.microsoft.com/office/drawing/2014/main" id="{0940CD59-06CD-4823-87BE-A95FD39BC72E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648200"/>
            <a:ext cx="2590800" cy="381000"/>
            <a:chOff x="144" y="2928"/>
            <a:chExt cx="1632" cy="240"/>
          </a:xfrm>
        </p:grpSpPr>
        <p:sp>
          <p:nvSpPr>
            <p:cNvPr id="4203" name="Rectangle 107">
              <a:extLst>
                <a:ext uri="{FF2B5EF4-FFF2-40B4-BE49-F238E27FC236}">
                  <a16:creationId xmlns:a16="http://schemas.microsoft.com/office/drawing/2014/main" id="{AB860586-4E76-44F4-AC12-F1E9E1B22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928"/>
              <a:ext cx="1632" cy="240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148" name="Oval 70">
              <a:extLst>
                <a:ext uri="{FF2B5EF4-FFF2-40B4-BE49-F238E27FC236}">
                  <a16:creationId xmlns:a16="http://schemas.microsoft.com/office/drawing/2014/main" id="{66BACF00-0BDF-4375-B757-027B4974B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9" name="Oval 71">
              <a:extLst>
                <a:ext uri="{FF2B5EF4-FFF2-40B4-BE49-F238E27FC236}">
                  <a16:creationId xmlns:a16="http://schemas.microsoft.com/office/drawing/2014/main" id="{1A676A5D-BE70-44A7-B9E1-ED4A7A88D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0" name="Oval 72">
              <a:extLst>
                <a:ext uri="{FF2B5EF4-FFF2-40B4-BE49-F238E27FC236}">
                  <a16:creationId xmlns:a16="http://schemas.microsoft.com/office/drawing/2014/main" id="{E2DF22BF-5A68-4FDB-AE1B-C342FF608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1" name="Oval 73">
              <a:extLst>
                <a:ext uri="{FF2B5EF4-FFF2-40B4-BE49-F238E27FC236}">
                  <a16:creationId xmlns:a16="http://schemas.microsoft.com/office/drawing/2014/main" id="{BDE5C65B-949E-4120-90B8-D93F26E95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2" name="Oval 74">
              <a:extLst>
                <a:ext uri="{FF2B5EF4-FFF2-40B4-BE49-F238E27FC236}">
                  <a16:creationId xmlns:a16="http://schemas.microsoft.com/office/drawing/2014/main" id="{25EE586F-C78F-4B1A-8C00-12F996879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3" name="Oval 75">
              <a:extLst>
                <a:ext uri="{FF2B5EF4-FFF2-40B4-BE49-F238E27FC236}">
                  <a16:creationId xmlns:a16="http://schemas.microsoft.com/office/drawing/2014/main" id="{C9F805F5-64C0-4804-B2CA-048B60913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4" name="Oval 76">
              <a:extLst>
                <a:ext uri="{FF2B5EF4-FFF2-40B4-BE49-F238E27FC236}">
                  <a16:creationId xmlns:a16="http://schemas.microsoft.com/office/drawing/2014/main" id="{8AC645BA-ABCF-4DCA-9D25-2D18E89E96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55" name="Oval 77">
              <a:extLst>
                <a:ext uri="{FF2B5EF4-FFF2-40B4-BE49-F238E27FC236}">
                  <a16:creationId xmlns:a16="http://schemas.microsoft.com/office/drawing/2014/main" id="{FFFC43E2-EB15-4C92-B7E9-6B359F3E2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9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134">
            <a:extLst>
              <a:ext uri="{FF2B5EF4-FFF2-40B4-BE49-F238E27FC236}">
                <a16:creationId xmlns:a16="http://schemas.microsoft.com/office/drawing/2014/main" id="{30D9162E-D75D-419B-9CBA-C5060092C36B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5105400"/>
            <a:ext cx="2590800" cy="381000"/>
            <a:chOff x="144" y="3216"/>
            <a:chExt cx="1632" cy="240"/>
          </a:xfrm>
        </p:grpSpPr>
        <p:sp>
          <p:nvSpPr>
            <p:cNvPr id="4204" name="Rectangle 108">
              <a:extLst>
                <a:ext uri="{FF2B5EF4-FFF2-40B4-BE49-F238E27FC236}">
                  <a16:creationId xmlns:a16="http://schemas.microsoft.com/office/drawing/2014/main" id="{24325E87-74AD-41EF-AB96-D45C5AB1A4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3216"/>
              <a:ext cx="1632" cy="240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139" name="Oval 88">
              <a:extLst>
                <a:ext uri="{FF2B5EF4-FFF2-40B4-BE49-F238E27FC236}">
                  <a16:creationId xmlns:a16="http://schemas.microsoft.com/office/drawing/2014/main" id="{482CAFFC-A0F5-47D4-AEDB-1FC44C3B3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3264"/>
              <a:ext cx="149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0" name="Oval 89">
              <a:extLst>
                <a:ext uri="{FF2B5EF4-FFF2-40B4-BE49-F238E27FC236}">
                  <a16:creationId xmlns:a16="http://schemas.microsoft.com/office/drawing/2014/main" id="{1E0C553C-9861-427C-9B04-2A0633576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" y="3264"/>
              <a:ext cx="149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1" name="Oval 90">
              <a:extLst>
                <a:ext uri="{FF2B5EF4-FFF2-40B4-BE49-F238E27FC236}">
                  <a16:creationId xmlns:a16="http://schemas.microsoft.com/office/drawing/2014/main" id="{D2CC6516-B0F6-4E37-A235-349886CEA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" y="3264"/>
              <a:ext cx="149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2" name="Oval 91">
              <a:extLst>
                <a:ext uri="{FF2B5EF4-FFF2-40B4-BE49-F238E27FC236}">
                  <a16:creationId xmlns:a16="http://schemas.microsoft.com/office/drawing/2014/main" id="{688F9851-2EB2-45F2-B5DE-D97C97028C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7" y="3264"/>
              <a:ext cx="148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3" name="Oval 92">
              <a:extLst>
                <a:ext uri="{FF2B5EF4-FFF2-40B4-BE49-F238E27FC236}">
                  <a16:creationId xmlns:a16="http://schemas.microsoft.com/office/drawing/2014/main" id="{9660F7B0-77A5-41C7-97C4-2097DDCBB2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" y="3264"/>
              <a:ext cx="148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4" name="Oval 93">
              <a:extLst>
                <a:ext uri="{FF2B5EF4-FFF2-40B4-BE49-F238E27FC236}">
                  <a16:creationId xmlns:a16="http://schemas.microsoft.com/office/drawing/2014/main" id="{1BDE2CE6-20FD-467D-A32F-58BD1958C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1" y="3264"/>
              <a:ext cx="149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5" name="Oval 94">
              <a:extLst>
                <a:ext uri="{FF2B5EF4-FFF2-40B4-BE49-F238E27FC236}">
                  <a16:creationId xmlns:a16="http://schemas.microsoft.com/office/drawing/2014/main" id="{75FBC945-A8BB-4E94-9C60-B1901182A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" y="3264"/>
              <a:ext cx="149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46" name="Oval 95">
              <a:extLst>
                <a:ext uri="{FF2B5EF4-FFF2-40B4-BE49-F238E27FC236}">
                  <a16:creationId xmlns:a16="http://schemas.microsoft.com/office/drawing/2014/main" id="{68F66598-8506-4DEE-A91F-5DCF13A8C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9" y="3264"/>
              <a:ext cx="149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123">
            <a:extLst>
              <a:ext uri="{FF2B5EF4-FFF2-40B4-BE49-F238E27FC236}">
                <a16:creationId xmlns:a16="http://schemas.microsoft.com/office/drawing/2014/main" id="{C4EDE375-1E8A-4254-982F-EF708D584F24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352800"/>
            <a:ext cx="2590800" cy="381000"/>
            <a:chOff x="144" y="2112"/>
            <a:chExt cx="1632" cy="240"/>
          </a:xfrm>
        </p:grpSpPr>
        <p:sp>
          <p:nvSpPr>
            <p:cNvPr id="4205" name="Rectangle 109">
              <a:extLst>
                <a:ext uri="{FF2B5EF4-FFF2-40B4-BE49-F238E27FC236}">
                  <a16:creationId xmlns:a16="http://schemas.microsoft.com/office/drawing/2014/main" id="{185BFB02-710F-4D80-9082-9453F86B2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112"/>
              <a:ext cx="1632" cy="240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4130" name="Oval 97">
              <a:extLst>
                <a:ext uri="{FF2B5EF4-FFF2-40B4-BE49-F238E27FC236}">
                  <a16:creationId xmlns:a16="http://schemas.microsoft.com/office/drawing/2014/main" id="{F14F6146-DB3D-45DD-BCC8-6A6452A0AC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1" name="Oval 98">
              <a:extLst>
                <a:ext uri="{FF2B5EF4-FFF2-40B4-BE49-F238E27FC236}">
                  <a16:creationId xmlns:a16="http://schemas.microsoft.com/office/drawing/2014/main" id="{B7EC7FEC-2010-4159-9450-F16138BB2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2" name="Oval 99">
              <a:extLst>
                <a:ext uri="{FF2B5EF4-FFF2-40B4-BE49-F238E27FC236}">
                  <a16:creationId xmlns:a16="http://schemas.microsoft.com/office/drawing/2014/main" id="{7C70B2F7-CFBD-416E-B6B3-33E55D2AC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3" name="Oval 100">
              <a:extLst>
                <a:ext uri="{FF2B5EF4-FFF2-40B4-BE49-F238E27FC236}">
                  <a16:creationId xmlns:a16="http://schemas.microsoft.com/office/drawing/2014/main" id="{FCA604D5-605B-482D-9A9E-FB455811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4" name="Oval 101">
              <a:extLst>
                <a:ext uri="{FF2B5EF4-FFF2-40B4-BE49-F238E27FC236}">
                  <a16:creationId xmlns:a16="http://schemas.microsoft.com/office/drawing/2014/main" id="{F3485E32-91C7-4105-8583-4C3ED68A1F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5" name="Oval 102">
              <a:extLst>
                <a:ext uri="{FF2B5EF4-FFF2-40B4-BE49-F238E27FC236}">
                  <a16:creationId xmlns:a16="http://schemas.microsoft.com/office/drawing/2014/main" id="{21729FA5-8E89-488B-9331-48977465A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6" name="Oval 103">
              <a:extLst>
                <a:ext uri="{FF2B5EF4-FFF2-40B4-BE49-F238E27FC236}">
                  <a16:creationId xmlns:a16="http://schemas.microsoft.com/office/drawing/2014/main" id="{32EA26EB-9773-432E-8EC5-77DE3A301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4137" name="Oval 104">
              <a:extLst>
                <a:ext uri="{FF2B5EF4-FFF2-40B4-BE49-F238E27FC236}">
                  <a16:creationId xmlns:a16="http://schemas.microsoft.com/office/drawing/2014/main" id="{E76A004D-B5D6-4AC4-95DC-5F1E7436C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21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4206" name="AutoShape 110">
            <a:extLst>
              <a:ext uri="{FF2B5EF4-FFF2-40B4-BE49-F238E27FC236}">
                <a16:creationId xmlns:a16="http://schemas.microsoft.com/office/drawing/2014/main" id="{AB7DEF50-7795-4D10-9690-F95AE7AEC845}"/>
              </a:ext>
            </a:extLst>
          </p:cNvPr>
          <p:cNvSpPr>
            <a:spLocks/>
          </p:cNvSpPr>
          <p:nvPr/>
        </p:nvSpPr>
        <p:spPr bwMode="auto">
          <a:xfrm>
            <a:off x="4495800" y="2133600"/>
            <a:ext cx="152400" cy="609600"/>
          </a:xfrm>
          <a:prstGeom prst="rightBrace">
            <a:avLst>
              <a:gd name="adj1" fmla="val 3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207" name="AutoShape 111">
            <a:extLst>
              <a:ext uri="{FF2B5EF4-FFF2-40B4-BE49-F238E27FC236}">
                <a16:creationId xmlns:a16="http://schemas.microsoft.com/office/drawing/2014/main" id="{9C45A873-DE73-4F53-A63C-BFC5F9DE1863}"/>
              </a:ext>
            </a:extLst>
          </p:cNvPr>
          <p:cNvSpPr>
            <a:spLocks/>
          </p:cNvSpPr>
          <p:nvPr/>
        </p:nvSpPr>
        <p:spPr bwMode="auto">
          <a:xfrm>
            <a:off x="4495800" y="3200400"/>
            <a:ext cx="228600" cy="1066800"/>
          </a:xfrm>
          <a:prstGeom prst="rightBrace">
            <a:avLst>
              <a:gd name="adj1" fmla="val 3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208" name="AutoShape 112">
            <a:extLst>
              <a:ext uri="{FF2B5EF4-FFF2-40B4-BE49-F238E27FC236}">
                <a16:creationId xmlns:a16="http://schemas.microsoft.com/office/drawing/2014/main" id="{17708195-C45E-40E5-ABC1-CDF1E2BB75E3}"/>
              </a:ext>
            </a:extLst>
          </p:cNvPr>
          <p:cNvSpPr>
            <a:spLocks/>
          </p:cNvSpPr>
          <p:nvPr/>
        </p:nvSpPr>
        <p:spPr bwMode="auto">
          <a:xfrm>
            <a:off x="4495800" y="4572000"/>
            <a:ext cx="304800" cy="1447800"/>
          </a:xfrm>
          <a:prstGeom prst="rightBrace">
            <a:avLst>
              <a:gd name="adj1" fmla="val 3958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228" name="Text Box 132">
            <a:extLst>
              <a:ext uri="{FF2B5EF4-FFF2-40B4-BE49-F238E27FC236}">
                <a16:creationId xmlns:a16="http://schemas.microsoft.com/office/drawing/2014/main" id="{5A4E9341-28B8-49E8-821D-B6EC00030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648200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= 8 + 8 + 8 =  24</a:t>
            </a:r>
          </a:p>
        </p:txBody>
      </p:sp>
      <p:sp>
        <p:nvSpPr>
          <p:cNvPr id="4211" name="Text Box 115">
            <a:extLst>
              <a:ext uri="{FF2B5EF4-FFF2-40B4-BE49-F238E27FC236}">
                <a16:creationId xmlns:a16="http://schemas.microsoft.com/office/drawing/2014/main" id="{CCF23671-18CA-4389-A54B-CD1A7FB93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209800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8 x 1 = 8</a:t>
            </a:r>
          </a:p>
        </p:txBody>
      </p:sp>
      <p:sp>
        <p:nvSpPr>
          <p:cNvPr id="4213" name="Text Box 117">
            <a:extLst>
              <a:ext uri="{FF2B5EF4-FFF2-40B4-BE49-F238E27FC236}">
                <a16:creationId xmlns:a16="http://schemas.microsoft.com/office/drawing/2014/main" id="{56C325E5-A8E2-4E05-8344-722DD5C3A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200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8 x 2</a:t>
            </a:r>
          </a:p>
        </p:txBody>
      </p:sp>
      <p:sp>
        <p:nvSpPr>
          <p:cNvPr id="4214" name="Text Box 118">
            <a:extLst>
              <a:ext uri="{FF2B5EF4-FFF2-40B4-BE49-F238E27FC236}">
                <a16:creationId xmlns:a16="http://schemas.microsoft.com/office/drawing/2014/main" id="{0C4DF4D8-03CE-479B-B904-F2EEB837A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648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99"/>
                </a:solidFill>
                <a:latin typeface="Times New Roman" panose="02020603050405020304" pitchFamily="18" charset="0"/>
              </a:rPr>
              <a:t>8 x 3</a:t>
            </a:r>
          </a:p>
        </p:txBody>
      </p:sp>
      <p:sp>
        <p:nvSpPr>
          <p:cNvPr id="4226" name="Text Box 130">
            <a:extLst>
              <a:ext uri="{FF2B5EF4-FFF2-40B4-BE49-F238E27FC236}">
                <a16:creationId xmlns:a16="http://schemas.microsoft.com/office/drawing/2014/main" id="{152BE551-C7C6-43BF-9C9A-5DC1F7F99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2004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= 8 + 8 = 16</a:t>
            </a:r>
          </a:p>
        </p:txBody>
      </p:sp>
      <p:sp>
        <p:nvSpPr>
          <p:cNvPr id="4227" name="Text Box 131">
            <a:extLst>
              <a:ext uri="{FF2B5EF4-FFF2-40B4-BE49-F238E27FC236}">
                <a16:creationId xmlns:a16="http://schemas.microsoft.com/office/drawing/2014/main" id="{F66F1A82-EB51-41C5-93B3-B5CAABE71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3810000"/>
            <a:ext cx="167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333399"/>
                </a:solidFill>
                <a:latin typeface="Times New Roman" panose="02020603050405020304" pitchFamily="18" charset="0"/>
              </a:rPr>
              <a:t>8 x 2 = 16</a:t>
            </a:r>
          </a:p>
        </p:txBody>
      </p:sp>
      <p:sp>
        <p:nvSpPr>
          <p:cNvPr id="4229" name="Text Box 133">
            <a:extLst>
              <a:ext uri="{FF2B5EF4-FFF2-40B4-BE49-F238E27FC236}">
                <a16:creationId xmlns:a16="http://schemas.microsoft.com/office/drawing/2014/main" id="{5EA7B18A-0336-423F-8E81-7046C3D96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2578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>
                <a:solidFill>
                  <a:srgbClr val="333399"/>
                </a:solidFill>
                <a:latin typeface="Times New Roman" panose="02020603050405020304" pitchFamily="18" charset="0"/>
              </a:rPr>
              <a:t>8 x 3 =  24</a:t>
            </a:r>
          </a:p>
        </p:txBody>
      </p:sp>
      <p:sp>
        <p:nvSpPr>
          <p:cNvPr id="4114" name="Line 138">
            <a:extLst>
              <a:ext uri="{FF2B5EF4-FFF2-40B4-BE49-F238E27FC236}">
                <a16:creationId xmlns:a16="http://schemas.microsoft.com/office/drawing/2014/main" id="{DB89DFA4-E4BB-4CD9-A50C-B28412CA7C2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0" y="21336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4238" name="Text Box 142">
            <a:extLst>
              <a:ext uri="{FF2B5EF4-FFF2-40B4-BE49-F238E27FC236}">
                <a16:creationId xmlns:a16="http://schemas.microsoft.com/office/drawing/2014/main" id="{6D817B1F-9EC2-4758-B519-53F94BE69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3352800"/>
            <a:ext cx="12192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4 =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5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6 =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7 =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8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9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10 =</a:t>
            </a:r>
          </a:p>
        </p:txBody>
      </p:sp>
      <p:sp>
        <p:nvSpPr>
          <p:cNvPr id="4239" name="Text Box 143">
            <a:extLst>
              <a:ext uri="{FF2B5EF4-FFF2-40B4-BE49-F238E27FC236}">
                <a16:creationId xmlns:a16="http://schemas.microsoft.com/office/drawing/2014/main" id="{E2C06B8B-B444-4BA7-9652-52EC3F362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3352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4240" name="Text Box 144">
            <a:extLst>
              <a:ext uri="{FF2B5EF4-FFF2-40B4-BE49-F238E27FC236}">
                <a16:creationId xmlns:a16="http://schemas.microsoft.com/office/drawing/2014/main" id="{63660A94-98BE-4EC2-9141-F5A1A5E6D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3733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40</a:t>
            </a:r>
          </a:p>
        </p:txBody>
      </p:sp>
      <p:sp>
        <p:nvSpPr>
          <p:cNvPr id="4241" name="Text Box 145">
            <a:extLst>
              <a:ext uri="{FF2B5EF4-FFF2-40B4-BE49-F238E27FC236}">
                <a16:creationId xmlns:a16="http://schemas.microsoft.com/office/drawing/2014/main" id="{10BDE1FD-ED1A-4D51-96DB-22138DC12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4114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48</a:t>
            </a:r>
          </a:p>
        </p:txBody>
      </p:sp>
      <p:sp>
        <p:nvSpPr>
          <p:cNvPr id="4242" name="Text Box 146">
            <a:extLst>
              <a:ext uri="{FF2B5EF4-FFF2-40B4-BE49-F238E27FC236}">
                <a16:creationId xmlns:a16="http://schemas.microsoft.com/office/drawing/2014/main" id="{44CB9FED-7BB7-42A3-8650-587ACC953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4460875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4243" name="Text Box 147">
            <a:extLst>
              <a:ext uri="{FF2B5EF4-FFF2-40B4-BE49-F238E27FC236}">
                <a16:creationId xmlns:a16="http://schemas.microsoft.com/office/drawing/2014/main" id="{F4B90083-56D9-453C-8BC8-FA7E64DC8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4800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64</a:t>
            </a:r>
          </a:p>
        </p:txBody>
      </p:sp>
      <p:sp>
        <p:nvSpPr>
          <p:cNvPr id="4244" name="Text Box 148">
            <a:extLst>
              <a:ext uri="{FF2B5EF4-FFF2-40B4-BE49-F238E27FC236}">
                <a16:creationId xmlns:a16="http://schemas.microsoft.com/office/drawing/2014/main" id="{7FA45513-6BFD-4F5C-9F26-26DD480D6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90075" y="5181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72</a:t>
            </a:r>
          </a:p>
        </p:txBody>
      </p:sp>
      <p:sp>
        <p:nvSpPr>
          <p:cNvPr id="4245" name="Text Box 149">
            <a:extLst>
              <a:ext uri="{FF2B5EF4-FFF2-40B4-BE49-F238E27FC236}">
                <a16:creationId xmlns:a16="http://schemas.microsoft.com/office/drawing/2014/main" id="{0534E286-8850-431B-9962-E4EE68657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7400" y="55626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80</a:t>
            </a:r>
          </a:p>
        </p:txBody>
      </p:sp>
      <p:sp>
        <p:nvSpPr>
          <p:cNvPr id="4248" name="Text Box 152">
            <a:extLst>
              <a:ext uri="{FF2B5EF4-FFF2-40B4-BE49-F238E27FC236}">
                <a16:creationId xmlns:a16="http://schemas.microsoft.com/office/drawing/2014/main" id="{AD9E00CF-2474-4334-AC56-A60790B80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26670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4252" name="Text Box 156">
            <a:extLst>
              <a:ext uri="{FF2B5EF4-FFF2-40B4-BE49-F238E27FC236}">
                <a16:creationId xmlns:a16="http://schemas.microsoft.com/office/drawing/2014/main" id="{17554EAC-E393-4BE4-9BE5-250F39487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22860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4253" name="Text Box 157">
            <a:extLst>
              <a:ext uri="{FF2B5EF4-FFF2-40B4-BE49-F238E27FC236}">
                <a16:creationId xmlns:a16="http://schemas.microsoft.com/office/drawing/2014/main" id="{AFFB20DA-C83A-4ACA-800B-AA57F58AC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0" y="2971801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4254" name="Text Box 158">
            <a:extLst>
              <a:ext uri="{FF2B5EF4-FFF2-40B4-BE49-F238E27FC236}">
                <a16:creationId xmlns:a16="http://schemas.microsoft.com/office/drawing/2014/main" id="{37346B48-5429-4264-93AD-9472EF5DD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2286001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6666FF"/>
                </a:solidFill>
                <a:latin typeface="Times New Roman" panose="02020603050405020304" pitchFamily="18" charset="0"/>
              </a:rPr>
              <a:t>8 x 1</a:t>
            </a:r>
            <a:r>
              <a:rPr lang="en-US" altLang="en-US" sz="2800" b="1">
                <a:solidFill>
                  <a:srgbClr val="6666FF"/>
                </a:solidFill>
                <a:latin typeface="Times New Roman" panose="02020603050405020304" pitchFamily="18" charset="0"/>
              </a:rPr>
              <a:t> =</a:t>
            </a:r>
          </a:p>
        </p:txBody>
      </p:sp>
      <p:sp>
        <p:nvSpPr>
          <p:cNvPr id="4256" name="Text Box 160">
            <a:extLst>
              <a:ext uri="{FF2B5EF4-FFF2-40B4-BE49-F238E27FC236}">
                <a16:creationId xmlns:a16="http://schemas.microsoft.com/office/drawing/2014/main" id="{BC5BE341-1A3D-483F-B60D-D7475BAFE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26670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8 x </a:t>
            </a:r>
            <a:r>
              <a:rPr lang="en-US" altLang="en-US" b="1">
                <a:solidFill>
                  <a:srgbClr val="6666FF"/>
                </a:solidFill>
                <a:latin typeface="Times New Roman" panose="02020603050405020304" pitchFamily="18" charset="0"/>
              </a:rPr>
              <a:t>2 =</a:t>
            </a:r>
          </a:p>
        </p:txBody>
      </p:sp>
      <p:sp>
        <p:nvSpPr>
          <p:cNvPr id="4257" name="Text Box 161">
            <a:extLst>
              <a:ext uri="{FF2B5EF4-FFF2-40B4-BE49-F238E27FC236}">
                <a16:creationId xmlns:a16="http://schemas.microsoft.com/office/drawing/2014/main" id="{B4D43B2E-9052-4B1D-81BF-F38B82D3B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4400" y="30480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99"/>
                </a:solidFill>
                <a:latin typeface="Times New Roman" panose="02020603050405020304" pitchFamily="18" charset="0"/>
              </a:rPr>
              <a:t>8 x </a:t>
            </a:r>
            <a:r>
              <a:rPr lang="en-US" altLang="en-US" b="1">
                <a:solidFill>
                  <a:srgbClr val="6666FF"/>
                </a:solidFill>
                <a:latin typeface="Times New Roman" panose="02020603050405020304" pitchFamily="18" charset="0"/>
              </a:rPr>
              <a:t>3 =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70" decel="100000"/>
                                        <p:tgtEl>
                                          <p:spTgt spid="42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770" decel="100000"/>
                                        <p:tgtEl>
                                          <p:spTgt spid="42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4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4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4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770" decel="100000"/>
                                        <p:tgtEl>
                                          <p:spTgt spid="42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770" decel="100000"/>
                                        <p:tgtEl>
                                          <p:spTgt spid="42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5" dur="77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7" dur="770" fill="hold"/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4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4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4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770" decel="100000"/>
                                        <p:tgtEl>
                                          <p:spTgt spid="42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770" decel="100000"/>
                                        <p:tgtEl>
                                          <p:spTgt spid="42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0" dur="770" fill="hold"/>
                                        <p:tgtEl>
                                          <p:spTgt spid="4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2" dur="770" fill="hold"/>
                                        <p:tgtEl>
                                          <p:spTgt spid="4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4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4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4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4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9" dur="500"/>
                                        <p:tgtEl>
                                          <p:spTgt spid="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4" dur="2000"/>
                                        <p:tgtEl>
                                          <p:spTgt spid="4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8" dur="500"/>
                                        <p:tgtEl>
                                          <p:spTgt spid="4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7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3" dur="5000"/>
                                        <p:tgtEl>
                                          <p:spTgt spid="4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0"/>
                                        <p:tgtEl>
                                          <p:spTgt spid="4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4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/>
                                        <p:tgtEl>
                                          <p:spTgt spid="4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4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26" dur="2000"/>
                                        <p:tgtEl>
                                          <p:spTgt spid="4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1" dur="500"/>
                                        <p:tgtEl>
                                          <p:spTgt spid="4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2" dur="500"/>
                                        <p:tgtEl>
                                          <p:spTgt spid="4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7" dur="500"/>
                                        <p:tgtEl>
                                          <p:spTgt spid="4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7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2" dur="5000"/>
                                        <p:tgtEl>
                                          <p:spTgt spid="4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3" dur="5000"/>
                                        <p:tgtEl>
                                          <p:spTgt spid="4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 nodeType="clickPar">
                      <p:stCondLst>
                        <p:cond delay="indefinite"/>
                      </p:stCondLst>
                      <p:childTnLst>
                        <p:par>
                          <p:cTn id="2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48" dur="2000"/>
                                        <p:tgtEl>
                                          <p:spTgt spid="4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3" dur="2000"/>
                                        <p:tgtEl>
                                          <p:spTgt spid="4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 nodeType="clickPar">
                      <p:stCondLst>
                        <p:cond delay="indefinite"/>
                      </p:stCondLst>
                      <p:childTnLst>
                        <p:par>
                          <p:cTn id="2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8" dur="2000"/>
                                        <p:tgtEl>
                                          <p:spTgt spid="4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6" grpId="0" animBg="1"/>
      <p:bldP spid="4207" grpId="0" animBg="1"/>
      <p:bldP spid="4208" grpId="0" animBg="1"/>
      <p:bldP spid="4228" grpId="0"/>
      <p:bldP spid="4211" grpId="0"/>
      <p:bldP spid="4213" grpId="0"/>
      <p:bldP spid="4214" grpId="0"/>
      <p:bldP spid="4226" grpId="0"/>
      <p:bldP spid="4227" grpId="0"/>
      <p:bldP spid="4229" grpId="0"/>
      <p:bldP spid="4238" grpId="0"/>
      <p:bldP spid="4239" grpId="0"/>
      <p:bldP spid="4239" grpId="1"/>
      <p:bldP spid="4240" grpId="0"/>
      <p:bldP spid="4240" grpId="1"/>
      <p:bldP spid="4241" grpId="0"/>
      <p:bldP spid="4241" grpId="1"/>
      <p:bldP spid="4242" grpId="0"/>
      <p:bldP spid="4242" grpId="1"/>
      <p:bldP spid="4243" grpId="0"/>
      <p:bldP spid="4243" grpId="1"/>
      <p:bldP spid="4244" grpId="0"/>
      <p:bldP spid="4244" grpId="1"/>
      <p:bldP spid="4245" grpId="0"/>
      <p:bldP spid="4245" grpId="1"/>
      <p:bldP spid="4248" grpId="0"/>
      <p:bldP spid="4248" grpId="1"/>
      <p:bldP spid="4252" grpId="0"/>
      <p:bldP spid="4252" grpId="1"/>
      <p:bldP spid="4253" grpId="0"/>
      <p:bldP spid="4253" grpId="1"/>
      <p:bldP spid="4254" grpId="0"/>
      <p:bldP spid="4256" grpId="0"/>
      <p:bldP spid="42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00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:a16="http://schemas.microsoft.com/office/drawing/2014/main" id="{7A4B92E8-F0B9-4EBE-B944-AFD3C6517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52400"/>
            <a:ext cx="320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5123" name="Rectangle 6">
            <a:extLst>
              <a:ext uri="{FF2B5EF4-FFF2-40B4-BE49-F238E27FC236}">
                <a16:creationId xmlns:a16="http://schemas.microsoft.com/office/drawing/2014/main" id="{6C72D39D-339C-4C03-AE8B-2D539A104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914400"/>
            <a:ext cx="3505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Bảng nhân 8</a:t>
            </a:r>
          </a:p>
        </p:txBody>
      </p:sp>
      <p:sp>
        <p:nvSpPr>
          <p:cNvPr id="6155" name="Text Box 11">
            <a:extLst>
              <a:ext uri="{FF2B5EF4-FFF2-40B4-BE49-F238E27FC236}">
                <a16:creationId xmlns:a16="http://schemas.microsoft.com/office/drawing/2014/main" id="{87ECBD1F-2A72-4DF2-A54D-98E520E9C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2438400"/>
            <a:ext cx="72390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="1">
              <a:solidFill>
                <a:srgbClr val="A50021"/>
              </a:solidFill>
              <a:latin typeface="Times New Roman" panose="02020603050405020304" pitchFamily="18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A50021"/>
                </a:solidFill>
                <a:latin typeface="Times New Roman" panose="02020603050405020304" pitchFamily="18" charset="0"/>
              </a:rPr>
              <a:t>8 x 3 =		8 x 2 =		8 x 4 =		8 x 1 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A50021"/>
                </a:solidFill>
                <a:latin typeface="Times New Roman" panose="02020603050405020304" pitchFamily="18" charset="0"/>
              </a:rPr>
              <a:t>8 x 5 = 	8 x 6 = 	8 x 7 =		0 x 8 =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A50021"/>
                </a:solidFill>
                <a:latin typeface="Times New Roman" panose="02020603050405020304" pitchFamily="18" charset="0"/>
              </a:rPr>
              <a:t>8 x 8 =		8 x 10 =	8 x 9 =		8 x 0 =</a:t>
            </a:r>
          </a:p>
        </p:txBody>
      </p:sp>
      <p:sp>
        <p:nvSpPr>
          <p:cNvPr id="5125" name="Line 15">
            <a:extLst>
              <a:ext uri="{FF2B5EF4-FFF2-40B4-BE49-F238E27FC236}">
                <a16:creationId xmlns:a16="http://schemas.microsoft.com/office/drawing/2014/main" id="{029D9538-296E-45F8-935C-710140377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60" name="Text Box 16">
            <a:extLst>
              <a:ext uri="{FF2B5EF4-FFF2-40B4-BE49-F238E27FC236}">
                <a16:creationId xmlns:a16="http://schemas.microsoft.com/office/drawing/2014/main" id="{22930D2B-355C-42E9-8683-A1166DB4C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05001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3333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>
                <a:solidFill>
                  <a:srgbClr val="00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006600"/>
                </a:solidFill>
                <a:latin typeface="Times New Roman" panose="02020603050405020304" pitchFamily="18" charset="0"/>
              </a:rPr>
              <a:t>Tính nhẩm</a:t>
            </a:r>
          </a:p>
        </p:txBody>
      </p:sp>
      <p:sp>
        <p:nvSpPr>
          <p:cNvPr id="6161" name="Text Box 17">
            <a:extLst>
              <a:ext uri="{FF2B5EF4-FFF2-40B4-BE49-F238E27FC236}">
                <a16:creationId xmlns:a16="http://schemas.microsoft.com/office/drawing/2014/main" id="{2F1FAC0C-DA01-4BAB-A8C9-2955706BC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62001"/>
            <a:ext cx="381000" cy="466725"/>
          </a:xfrm>
          <a:prstGeom prst="rect">
            <a:avLst/>
          </a:prstGeom>
          <a:gradFill rotWithShape="1">
            <a:gsLst>
              <a:gs pos="0">
                <a:srgbClr val="CC3300"/>
              </a:gs>
              <a:gs pos="50000">
                <a:schemeClr val="bg1"/>
              </a:gs>
              <a:gs pos="100000">
                <a:srgbClr val="CC3300"/>
              </a:gs>
            </a:gsLst>
            <a:lin ang="5400000" scaled="1"/>
          </a:gradFill>
          <a:ln w="9525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S</a:t>
            </a:r>
          </a:p>
        </p:txBody>
      </p:sp>
    </p:spTree>
  </p:cSld>
  <p:clrMapOvr>
    <a:masterClrMapping/>
  </p:clrMapOvr>
  <p:transition spd="slow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5" grpId="0"/>
      <p:bldP spid="6160" grpId="0"/>
      <p:bldP spid="616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5050"/>
            </a:gs>
            <a:gs pos="50000">
              <a:srgbClr val="FFFF66"/>
            </a:gs>
            <a:gs pos="100000">
              <a:srgbClr val="FF505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>
            <a:extLst>
              <a:ext uri="{FF2B5EF4-FFF2-40B4-BE49-F238E27FC236}">
                <a16:creationId xmlns:a16="http://schemas.microsoft.com/office/drawing/2014/main" id="{F4EEA122-3F51-4069-BF92-603A12F69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0"/>
            <a:ext cx="464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FF"/>
              </a:solidFill>
              <a:latin typeface=".VnAristote" panose="020B7200000000000000" pitchFamily="34" charset="0"/>
            </a:endParaRPr>
          </a:p>
        </p:txBody>
      </p:sp>
      <p:sp>
        <p:nvSpPr>
          <p:cNvPr id="6147" name="Rectangle 12">
            <a:extLst>
              <a:ext uri="{FF2B5EF4-FFF2-40B4-BE49-F238E27FC236}">
                <a16:creationId xmlns:a16="http://schemas.microsoft.com/office/drawing/2014/main" id="{3EB50FCC-6D0C-4A2F-BA6A-9967EA7AA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8600"/>
            <a:ext cx="320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6148" name="Rectangle 13">
            <a:extLst>
              <a:ext uri="{FF2B5EF4-FFF2-40B4-BE49-F238E27FC236}">
                <a16:creationId xmlns:a16="http://schemas.microsoft.com/office/drawing/2014/main" id="{FCBF010B-5ABF-490C-99FC-F556AD997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914400"/>
            <a:ext cx="3505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Bảng nhân 8</a:t>
            </a:r>
          </a:p>
        </p:txBody>
      </p:sp>
      <p:sp>
        <p:nvSpPr>
          <p:cNvPr id="7186" name="Text Box 18">
            <a:extLst>
              <a:ext uri="{FF2B5EF4-FFF2-40B4-BE49-F238E27FC236}">
                <a16:creationId xmlns:a16="http://schemas.microsoft.com/office/drawing/2014/main" id="{D5A6F418-AFEA-4E20-8F80-920E0BCA1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38400"/>
            <a:ext cx="7239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333399"/>
                </a:solidFill>
                <a:latin typeface="Times New Roman" panose="02020603050405020304" pitchFamily="18" charset="0"/>
              </a:rPr>
              <a:t>Bài 3: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 Đếm thêm 8 rồi điền số thích hợp vào ô trống: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213" name="Group 45">
            <a:extLst>
              <a:ext uri="{FF2B5EF4-FFF2-40B4-BE49-F238E27FC236}">
                <a16:creationId xmlns:a16="http://schemas.microsoft.com/office/drawing/2014/main" id="{716A3C73-DD71-49F0-9887-1F68AAB39806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743200" y="3352800"/>
          <a:ext cx="7848600" cy="685800"/>
        </p:xfrm>
        <a:graphic>
          <a:graphicData uri="http://schemas.openxmlformats.org/drawingml/2006/table">
            <a:tbl>
              <a:tblPr/>
              <a:tblGrid>
                <a:gridCol w="784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58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5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58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858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842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174" name="Text Box 46">
            <a:extLst>
              <a:ext uri="{FF2B5EF4-FFF2-40B4-BE49-F238E27FC236}">
                <a16:creationId xmlns:a16="http://schemas.microsoft.com/office/drawing/2014/main" id="{DDA3CBC2-8D1A-45E9-BD60-F4D5EF060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905001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3333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  Tính nhẩm</a:t>
            </a:r>
          </a:p>
        </p:txBody>
      </p:sp>
      <p:sp>
        <p:nvSpPr>
          <p:cNvPr id="6175" name="Line 47">
            <a:extLst>
              <a:ext uri="{FF2B5EF4-FFF2-40B4-BE49-F238E27FC236}">
                <a16:creationId xmlns:a16="http://schemas.microsoft.com/office/drawing/2014/main" id="{BFE06CD9-A59C-4E8B-A930-6BEB2EB38B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7216" name="Text Box 48">
            <a:extLst>
              <a:ext uri="{FF2B5EF4-FFF2-40B4-BE49-F238E27FC236}">
                <a16:creationId xmlns:a16="http://schemas.microsoft.com/office/drawing/2014/main" id="{EC91FFE5-CC34-4C9B-903A-1801DF654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57200"/>
            <a:ext cx="381000" cy="457200"/>
          </a:xfrm>
          <a:prstGeom prst="rect">
            <a:avLst/>
          </a:prstGeom>
          <a:gradFill rotWithShape="1">
            <a:gsLst>
              <a:gs pos="0">
                <a:srgbClr val="CC00CC"/>
              </a:gs>
              <a:gs pos="50000">
                <a:schemeClr val="bg1"/>
              </a:gs>
              <a:gs pos="100000">
                <a:srgbClr val="CC00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>
                <a:solidFill>
                  <a:srgbClr val="CC33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7217" name="Text Box 49">
            <a:extLst>
              <a:ext uri="{FF2B5EF4-FFF2-40B4-BE49-F238E27FC236}">
                <a16:creationId xmlns:a16="http://schemas.microsoft.com/office/drawing/2014/main" id="{FDB0CE27-77FE-43BF-B618-157FC210D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4290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7218" name="Text Box 50">
            <a:extLst>
              <a:ext uri="{FF2B5EF4-FFF2-40B4-BE49-F238E27FC236}">
                <a16:creationId xmlns:a16="http://schemas.microsoft.com/office/drawing/2014/main" id="{978A3D54-B2AC-488E-A401-098AE4F23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4290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7219" name="Text Box 51">
            <a:extLst>
              <a:ext uri="{FF2B5EF4-FFF2-40B4-BE49-F238E27FC236}">
                <a16:creationId xmlns:a16="http://schemas.microsoft.com/office/drawing/2014/main" id="{6D9D5E81-6F90-41B4-8300-E2F567D31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4290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</a:rPr>
              <a:t>48</a:t>
            </a:r>
          </a:p>
        </p:txBody>
      </p:sp>
      <p:sp>
        <p:nvSpPr>
          <p:cNvPr id="7220" name="Text Box 52">
            <a:extLst>
              <a:ext uri="{FF2B5EF4-FFF2-40B4-BE49-F238E27FC236}">
                <a16:creationId xmlns:a16="http://schemas.microsoft.com/office/drawing/2014/main" id="{0A947D29-9AC6-4493-84E4-62ECB0767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4290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7221" name="Text Box 53">
            <a:extLst>
              <a:ext uri="{FF2B5EF4-FFF2-40B4-BE49-F238E27FC236}">
                <a16:creationId xmlns:a16="http://schemas.microsoft.com/office/drawing/2014/main" id="{CD0E1322-E8AC-4530-BC62-C7F22D84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4290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</a:rPr>
              <a:t>64</a:t>
            </a:r>
          </a:p>
        </p:txBody>
      </p:sp>
      <p:sp>
        <p:nvSpPr>
          <p:cNvPr id="7222" name="Text Box 54">
            <a:extLst>
              <a:ext uri="{FF2B5EF4-FFF2-40B4-BE49-F238E27FC236}">
                <a16:creationId xmlns:a16="http://schemas.microsoft.com/office/drawing/2014/main" id="{4AF28299-8995-4572-B5F5-6120CBE2F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2200" y="3429001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6600CC"/>
                </a:solidFill>
                <a:latin typeface="Times New Roman" panose="02020603050405020304" pitchFamily="18" charset="0"/>
              </a:rPr>
              <a:t>80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6" grpId="0"/>
      <p:bldP spid="7216" grpId="0" animBg="1"/>
      <p:bldP spid="7217" grpId="0"/>
      <p:bldP spid="7218" grpId="0"/>
      <p:bldP spid="7219" grpId="0"/>
      <p:bldP spid="7220" grpId="0"/>
      <p:bldP spid="7221" grpId="0"/>
      <p:bldP spid="72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00"/>
            </a:gs>
            <a:gs pos="50000">
              <a:srgbClr val="FFFF66"/>
            </a:gs>
            <a:gs pos="100000">
              <a:srgbClr val="FF99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46458A60-A76A-444D-BBB6-50AD13034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0"/>
            <a:ext cx="4648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2800">
              <a:solidFill>
                <a:srgbClr val="0000FF"/>
              </a:solidFill>
              <a:latin typeface=".VnAristote" panose="020B7200000000000000" pitchFamily="34" charset="0"/>
            </a:endParaRPr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6B3108BE-96A2-4772-B36E-2E95F03F9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52400"/>
            <a:ext cx="320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7172" name="Rectangle 6">
            <a:extLst>
              <a:ext uri="{FF2B5EF4-FFF2-40B4-BE49-F238E27FC236}">
                <a16:creationId xmlns:a16="http://schemas.microsoft.com/office/drawing/2014/main" id="{7DCD2547-9DDC-4F41-92C3-3602732AC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914400"/>
            <a:ext cx="3505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Bảng nhân 8</a:t>
            </a:r>
          </a:p>
        </p:txBody>
      </p:sp>
      <p:sp>
        <p:nvSpPr>
          <p:cNvPr id="7173" name="Text Box 7">
            <a:extLst>
              <a:ext uri="{FF2B5EF4-FFF2-40B4-BE49-F238E27FC236}">
                <a16:creationId xmlns:a16="http://schemas.microsoft.com/office/drawing/2014/main" id="{26F52549-A65E-449D-9220-30D5C632C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7239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333399"/>
                </a:solidFill>
                <a:latin typeface="Times New Roman" panose="02020603050405020304" pitchFamily="18" charset="0"/>
              </a:rPr>
              <a:t>Bài 3: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 Đếm thêm 8 rồi điền số thích hợp vào ô trống: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4" name="Text Box 8">
            <a:extLst>
              <a:ext uri="{FF2B5EF4-FFF2-40B4-BE49-F238E27FC236}">
                <a16:creationId xmlns:a16="http://schemas.microsoft.com/office/drawing/2014/main" id="{C4A00471-6031-4AF0-89F3-64A8D02C6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057401"/>
            <a:ext cx="297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333399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en-US" b="1" i="1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  Tính nhẩm</a:t>
            </a:r>
          </a:p>
        </p:txBody>
      </p:sp>
      <p:sp>
        <p:nvSpPr>
          <p:cNvPr id="7175" name="Line 9">
            <a:extLst>
              <a:ext uri="{FF2B5EF4-FFF2-40B4-BE49-F238E27FC236}">
                <a16:creationId xmlns:a16="http://schemas.microsoft.com/office/drawing/2014/main" id="{CCAEF1A0-17C1-4FB3-BE4C-0C60FFAE72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9226" name="Text Box 10">
            <a:extLst>
              <a:ext uri="{FF2B5EF4-FFF2-40B4-BE49-F238E27FC236}">
                <a16:creationId xmlns:a16="http://schemas.microsoft.com/office/drawing/2014/main" id="{A7BA84C1-807E-4E99-9F48-4DBD0BE09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1242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>
                <a:solidFill>
                  <a:srgbClr val="333399"/>
                </a:solidFill>
                <a:latin typeface="Times New Roman" panose="02020603050405020304" pitchFamily="18" charset="0"/>
              </a:rPr>
              <a:t>Bài 2</a:t>
            </a:r>
          </a:p>
        </p:txBody>
      </p:sp>
      <p:sp>
        <p:nvSpPr>
          <p:cNvPr id="9227" name="Text Box 11">
            <a:extLst>
              <a:ext uri="{FF2B5EF4-FFF2-40B4-BE49-F238E27FC236}">
                <a16:creationId xmlns:a16="http://schemas.microsoft.com/office/drawing/2014/main" id="{E6BF47D5-EFAB-43FA-A4C4-AE1CA11D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00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CC00CC"/>
                </a:solidFill>
                <a:latin typeface="Times New Roman" panose="02020603050405020304" pitchFamily="18" charset="0"/>
              </a:rPr>
              <a:t>Mỗi can có 8 l dầu. Hỏi 6 can như thế có bao nhiêu lít dầu?</a:t>
            </a:r>
          </a:p>
        </p:txBody>
      </p:sp>
      <p:sp>
        <p:nvSpPr>
          <p:cNvPr id="9228" name="Text Box 12">
            <a:extLst>
              <a:ext uri="{FF2B5EF4-FFF2-40B4-BE49-F238E27FC236}">
                <a16:creationId xmlns:a16="http://schemas.microsoft.com/office/drawing/2014/main" id="{930CC7B2-91AA-4A6B-9274-05E5693BB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609600"/>
            <a:ext cx="381000" cy="457200"/>
          </a:xfrm>
          <a:prstGeom prst="rect">
            <a:avLst/>
          </a:prstGeom>
          <a:gradFill rotWithShape="1">
            <a:gsLst>
              <a:gs pos="0">
                <a:srgbClr val="6600CC"/>
              </a:gs>
              <a:gs pos="50000">
                <a:schemeClr val="bg1"/>
              </a:gs>
              <a:gs pos="100000">
                <a:srgbClr val="6600CC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400">
                <a:solidFill>
                  <a:srgbClr val="FF3300"/>
                </a:solidFill>
                <a:latin typeface="Times New Roman" pitchFamily="18" charset="0"/>
              </a:rPr>
              <a:t>V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27" grpId="0"/>
      <p:bldP spid="92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20000">
              <a:srgbClr val="85C2FF"/>
            </a:gs>
            <a:gs pos="35001">
              <a:srgbClr val="C4D6EB"/>
            </a:gs>
            <a:gs pos="50000">
              <a:srgbClr val="FFEBFA"/>
            </a:gs>
            <a:gs pos="64999">
              <a:srgbClr val="C4D6EB"/>
            </a:gs>
            <a:gs pos="80000">
              <a:srgbClr val="85C2FF"/>
            </a:gs>
            <a:gs pos="100000">
              <a:srgbClr val="5E9E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>
            <a:extLst>
              <a:ext uri="{FF2B5EF4-FFF2-40B4-BE49-F238E27FC236}">
                <a16:creationId xmlns:a16="http://schemas.microsoft.com/office/drawing/2014/main" id="{7244649E-E5F0-4F29-B4BC-08BEF1CBC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8600"/>
            <a:ext cx="3200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580A5BD8-9937-4707-8C82-1E1BBB9D2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914400"/>
            <a:ext cx="3505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Bảng nhân 8</a:t>
            </a:r>
          </a:p>
        </p:txBody>
      </p:sp>
      <p:sp>
        <p:nvSpPr>
          <p:cNvPr id="8196" name="Text Box 7">
            <a:extLst>
              <a:ext uri="{FF2B5EF4-FFF2-40B4-BE49-F238E27FC236}">
                <a16:creationId xmlns:a16="http://schemas.microsoft.com/office/drawing/2014/main" id="{9B518E7F-1A3C-477B-AFCA-2CC93552E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1676401"/>
            <a:ext cx="1524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1 =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2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x3  =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7" name="Text Box 8">
            <a:extLst>
              <a:ext uri="{FF2B5EF4-FFF2-40B4-BE49-F238E27FC236}">
                <a16:creationId xmlns:a16="http://schemas.microsoft.com/office/drawing/2014/main" id="{763ABF18-5F11-458D-A6C4-1CBE572B5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743200"/>
            <a:ext cx="12192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4 =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5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6 =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7 =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8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9 =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333399"/>
                </a:solidFill>
                <a:latin typeface="Times New Roman" panose="02020603050405020304" pitchFamily="18" charset="0"/>
              </a:rPr>
              <a:t>8 x 10 =</a:t>
            </a:r>
          </a:p>
        </p:txBody>
      </p:sp>
      <p:sp>
        <p:nvSpPr>
          <p:cNvPr id="10249" name="Text Box 9">
            <a:extLst>
              <a:ext uri="{FF2B5EF4-FFF2-40B4-BE49-F238E27FC236}">
                <a16:creationId xmlns:a16="http://schemas.microsoft.com/office/drawing/2014/main" id="{59EE4EDA-2BB0-4E3A-B16A-E10F2D240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743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465A1168-9201-4055-B7B5-972A12A58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124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40</a:t>
            </a: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5955AE21-1FA4-48F2-9B7C-08DBE0CC22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5052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48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4F24251A-9721-443A-8296-FDA6298B4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810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10253" name="Text Box 13">
            <a:extLst>
              <a:ext uri="{FF2B5EF4-FFF2-40B4-BE49-F238E27FC236}">
                <a16:creationId xmlns:a16="http://schemas.microsoft.com/office/drawing/2014/main" id="{C82D629B-4103-420B-87A9-EF0A72706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191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64</a:t>
            </a:r>
          </a:p>
        </p:txBody>
      </p:sp>
      <p:sp>
        <p:nvSpPr>
          <p:cNvPr id="10254" name="Text Box 14">
            <a:extLst>
              <a:ext uri="{FF2B5EF4-FFF2-40B4-BE49-F238E27FC236}">
                <a16:creationId xmlns:a16="http://schemas.microsoft.com/office/drawing/2014/main" id="{9618D4E3-02C8-46EE-B318-CF754BD10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572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72</a:t>
            </a:r>
          </a:p>
        </p:txBody>
      </p:sp>
      <p:sp>
        <p:nvSpPr>
          <p:cNvPr id="10255" name="Text Box 15">
            <a:extLst>
              <a:ext uri="{FF2B5EF4-FFF2-40B4-BE49-F238E27FC236}">
                <a16:creationId xmlns:a16="http://schemas.microsoft.com/office/drawing/2014/main" id="{2D12383D-43D5-4ADF-8F28-C400477CF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9530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80</a:t>
            </a:r>
          </a:p>
        </p:txBody>
      </p:sp>
      <p:sp>
        <p:nvSpPr>
          <p:cNvPr id="10256" name="Text Box 16">
            <a:extLst>
              <a:ext uri="{FF2B5EF4-FFF2-40B4-BE49-F238E27FC236}">
                <a16:creationId xmlns:a16="http://schemas.microsoft.com/office/drawing/2014/main" id="{10BA11B6-32C9-49DA-A603-A12811BDD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676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33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0257" name="Text Box 17">
            <a:extLst>
              <a:ext uri="{FF2B5EF4-FFF2-40B4-BE49-F238E27FC236}">
                <a16:creationId xmlns:a16="http://schemas.microsoft.com/office/drawing/2014/main" id="{0E860A82-D372-457F-A716-87726998C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057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3300"/>
                </a:solidFill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10258" name="Text Box 18">
            <a:extLst>
              <a:ext uri="{FF2B5EF4-FFF2-40B4-BE49-F238E27FC236}">
                <a16:creationId xmlns:a16="http://schemas.microsoft.com/office/drawing/2014/main" id="{DEEB6CB4-C45F-41FF-A6C2-69424F708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3622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3300"/>
                </a:solidFill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8208" name="Line 19">
            <a:extLst>
              <a:ext uri="{FF2B5EF4-FFF2-40B4-BE49-F238E27FC236}">
                <a16:creationId xmlns:a16="http://schemas.microsoft.com/office/drawing/2014/main" id="{18EA0D41-6624-4883-BA83-087EFBF0D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0" grpId="0"/>
      <p:bldP spid="10251" grpId="0"/>
      <p:bldP spid="10252" grpId="0"/>
      <p:bldP spid="10253" grpId="0"/>
      <p:bldP spid="10254" grpId="0"/>
      <p:bldP spid="10255" grpId="0"/>
      <p:bldP spid="10256" grpId="0"/>
      <p:bldP spid="10257" grpId="0"/>
      <p:bldP spid="102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1FDB093-10A6-432B-8E01-A02CB9ECD5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F31D413-4B39-4CCE-BBD8-6C916093B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6585EE45-ED27-4594-8698-84A45AE77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114"/>
            <a:ext cx="86868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Widescreen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.VnAristote</vt:lpstr>
      <vt:lpstr>.VnTime</vt:lpstr>
      <vt:lpstr>Arial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2020-11-25T02:01:00Z</dcterms:created>
  <dcterms:modified xsi:type="dcterms:W3CDTF">2020-11-25T02:01:10Z</dcterms:modified>
</cp:coreProperties>
</file>