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 id="2147484090" r:id="rId2"/>
    <p:sldMasterId id="2147484178" r:id="rId3"/>
    <p:sldMasterId id="2147484203" r:id="rId4"/>
    <p:sldMasterId id="2147484215" r:id="rId5"/>
    <p:sldMasterId id="2147484227" r:id="rId6"/>
    <p:sldMasterId id="2147484239" r:id="rId7"/>
    <p:sldMasterId id="2147484251" r:id="rId8"/>
    <p:sldMasterId id="2147484263" r:id="rId9"/>
    <p:sldMasterId id="2147484275" r:id="rId10"/>
  </p:sldMasterIdLst>
  <p:notesMasterIdLst>
    <p:notesMasterId r:id="rId23"/>
  </p:notesMasterIdLst>
  <p:sldIdLst>
    <p:sldId id="334" r:id="rId11"/>
    <p:sldId id="352" r:id="rId12"/>
    <p:sldId id="353" r:id="rId13"/>
    <p:sldId id="354" r:id="rId14"/>
    <p:sldId id="355" r:id="rId15"/>
    <p:sldId id="346" r:id="rId16"/>
    <p:sldId id="356" r:id="rId17"/>
    <p:sldId id="357" r:id="rId18"/>
    <p:sldId id="358" r:id="rId19"/>
    <p:sldId id="296" r:id="rId20"/>
    <p:sldId id="359" r:id="rId21"/>
    <p:sldId id="360" r:id="rId22"/>
  </p:sldIdLst>
  <p:sldSz cx="12192000" cy="6858000"/>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39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242EE"/>
    <a:srgbClr val="33CCFF"/>
    <a:srgbClr val="E614AA"/>
    <a:srgbClr val="CFCF4F"/>
    <a:srgbClr val="CCFFFF"/>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9" d="100"/>
          <a:sy n="69" d="100"/>
        </p:scale>
        <p:origin x="576" y="60"/>
      </p:cViewPr>
      <p:guideLst>
        <p:guide orient="horz" pos="2448"/>
        <p:guide pos="3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0F338-A575-4983-B87E-1174FD2FC353}" type="datetimeFigureOut">
              <a:rPr lang="en-US" smtClean="0"/>
              <a:t>4/19/2022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5EAA6-7CCF-4626-BAEE-AB4A344F0F96}" type="slidenum">
              <a:rPr lang="en-US" smtClean="0"/>
              <a:t>‹#›</a:t>
            </a:fld>
            <a:endParaRPr lang="en-US"/>
          </a:p>
        </p:txBody>
      </p:sp>
    </p:spTree>
    <p:extLst>
      <p:ext uri="{BB962C8B-B14F-4D97-AF65-F5344CB8AC3E}">
        <p14:creationId xmlns:p14="http://schemas.microsoft.com/office/powerpoint/2010/main" val="334378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chemeClr val="tx1"/>
                </a:solidFill>
                <a:latin typeface="VNI-Times" pitchFamily="2" charset="0"/>
                <a:ea typeface="Arial Unicode MS" pitchFamily="34" charset="-128"/>
              </a:defRPr>
            </a:lvl1pPr>
            <a:lvl2pPr marL="742950" indent="-285750">
              <a:defRPr sz="5400" b="1">
                <a:solidFill>
                  <a:schemeClr val="tx1"/>
                </a:solidFill>
                <a:latin typeface="VNI-Times" pitchFamily="2" charset="0"/>
                <a:ea typeface="Arial Unicode MS" pitchFamily="34" charset="-128"/>
              </a:defRPr>
            </a:lvl2pPr>
            <a:lvl3pPr marL="1143000" indent="-228600">
              <a:defRPr sz="5400" b="1">
                <a:solidFill>
                  <a:schemeClr val="tx1"/>
                </a:solidFill>
                <a:latin typeface="VNI-Times" pitchFamily="2" charset="0"/>
                <a:ea typeface="Arial Unicode MS" pitchFamily="34" charset="-128"/>
              </a:defRPr>
            </a:lvl3pPr>
            <a:lvl4pPr marL="1600200" indent="-228600">
              <a:defRPr sz="5400" b="1">
                <a:solidFill>
                  <a:schemeClr val="tx1"/>
                </a:solidFill>
                <a:latin typeface="VNI-Times" pitchFamily="2" charset="0"/>
                <a:ea typeface="Arial Unicode MS" pitchFamily="34" charset="-128"/>
              </a:defRPr>
            </a:lvl4pPr>
            <a:lvl5pPr marL="2057400" indent="-228600">
              <a:defRPr sz="5400" b="1">
                <a:solidFill>
                  <a:schemeClr val="tx1"/>
                </a:solidFill>
                <a:latin typeface="VNI-Times" pitchFamily="2" charset="0"/>
                <a:ea typeface="Arial Unicode MS" pitchFamily="34" charset="-128"/>
              </a:defRPr>
            </a:lvl5pPr>
            <a:lvl6pPr marL="25146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6pPr>
            <a:lvl7pPr marL="29718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7pPr>
            <a:lvl8pPr marL="34290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8pPr>
            <a:lvl9pPr marL="3886200" indent="-228600" eaLnBrk="0" fontAlgn="base" hangingPunct="0">
              <a:spcBef>
                <a:spcPct val="0"/>
              </a:spcBef>
              <a:spcAft>
                <a:spcPct val="0"/>
              </a:spcAft>
              <a:defRPr sz="5400" b="1">
                <a:solidFill>
                  <a:schemeClr val="tx1"/>
                </a:solidFill>
                <a:latin typeface="VNI-Times" pitchFamily="2" charset="0"/>
                <a:ea typeface="Arial Unicode MS" pitchFamily="34" charset="-128"/>
              </a:defRPr>
            </a:lvl9pPr>
          </a:lstStyle>
          <a:p>
            <a:fld id="{AFE6C76D-734A-49F8-A7CD-407645859B1B}" type="slidenum">
              <a:rPr lang="en-US" altLang="en-US" sz="1200">
                <a:solidFill>
                  <a:srgbClr val="000000"/>
                </a:solidFill>
                <a:latin typeface="Arial" pitchFamily="34" charset="0"/>
              </a:rPr>
              <a:pPr/>
              <a:t>1</a:t>
            </a:fld>
            <a:endParaRPr lang="en-US" altLang="en-US" sz="120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E70002-3EBC-48DB-8050-274E2ADC21D3}" type="datetimeFigureOut">
              <a:rPr lang="en-US"/>
              <a:pPr>
                <a:defRPr/>
              </a:pPr>
              <a:t>4/19/2022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52A894-5446-4F13-A8F8-FD740D15B0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21BDDD-8CC3-43D7-8159-4665B272D392}" type="datetimeFigureOut">
              <a:rPr lang="en-US"/>
              <a:pPr>
                <a:defRPr/>
              </a:pPr>
              <a:t>4/19/2022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5A11C-D69A-4955-8AEB-CD77C612C458}"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583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2908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019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8457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4289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5947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677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25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3420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4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EC7F2D-B4A9-4056-8078-5E8E04B1E28B}" type="datetimeFigureOut">
              <a:rPr lang="en-US"/>
              <a:pPr>
                <a:defRPr/>
              </a:pPr>
              <a:t>4/19/2022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0393D-AE41-46AC-908D-0EE7654917E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490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593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5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4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4" indent="0" algn="ctr">
              <a:buNone/>
              <a:defRPr>
                <a:solidFill>
                  <a:schemeClr val="tx1">
                    <a:tint val="75000"/>
                  </a:schemeClr>
                </a:solidFill>
              </a:defRPr>
            </a:lvl3pPr>
            <a:lvl4pPr marL="1371456" indent="0" algn="ctr">
              <a:buNone/>
              <a:defRPr>
                <a:solidFill>
                  <a:schemeClr val="tx1">
                    <a:tint val="75000"/>
                  </a:schemeClr>
                </a:solidFill>
              </a:defRPr>
            </a:lvl4pPr>
            <a:lvl5pPr marL="1828609" indent="0" algn="ctr">
              <a:buNone/>
              <a:defRPr>
                <a:solidFill>
                  <a:schemeClr val="tx1">
                    <a:tint val="75000"/>
                  </a:schemeClr>
                </a:solidFill>
              </a:defRPr>
            </a:lvl5pPr>
            <a:lvl6pPr marL="2285762" indent="0" algn="ctr">
              <a:buNone/>
              <a:defRPr>
                <a:solidFill>
                  <a:schemeClr val="tx1">
                    <a:tint val="75000"/>
                  </a:schemeClr>
                </a:solidFill>
              </a:defRPr>
            </a:lvl6pPr>
            <a:lvl7pPr marL="2742914" indent="0" algn="ctr">
              <a:buNone/>
              <a:defRPr>
                <a:solidFill>
                  <a:schemeClr val="tx1">
                    <a:tint val="75000"/>
                  </a:schemeClr>
                </a:solidFill>
              </a:defRPr>
            </a:lvl7pPr>
            <a:lvl8pPr marL="3200067" indent="0" algn="ctr">
              <a:buNone/>
              <a:defRPr>
                <a:solidFill>
                  <a:schemeClr val="tx1">
                    <a:tint val="75000"/>
                  </a:schemeClr>
                </a:solidFill>
              </a:defRPr>
            </a:lvl8pPr>
            <a:lvl9pPr marL="36572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36D9FED4-7587-442A-A08A-953D4F174438}" type="datetimeFigureOut">
              <a:rPr lang="en-US"/>
              <a:pPr>
                <a:defRPr/>
              </a:pPr>
              <a:t>4/19/2022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E604FA36-0560-42FC-A45D-6DCB5E1C2257}" type="slidenum">
              <a:rPr lang="en-US" altLang="en-US"/>
              <a:pPr>
                <a:defRPr/>
              </a:pPr>
              <a:t>‹#›</a:t>
            </a:fld>
            <a:endParaRPr lang="en-US" altLang="en-US"/>
          </a:p>
        </p:txBody>
      </p:sp>
    </p:spTree>
    <p:extLst>
      <p:ext uri="{BB962C8B-B14F-4D97-AF65-F5344CB8AC3E}">
        <p14:creationId xmlns:p14="http://schemas.microsoft.com/office/powerpoint/2010/main" val="163994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EAC872FF-671B-4FBE-B14A-FC8F9D8316D0}" type="datetimeFigureOut">
              <a:rPr lang="en-US"/>
              <a:pPr>
                <a:defRPr/>
              </a:pPr>
              <a:t>4/19/2022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B266F4CE-4175-466A-8C3E-7A1A0E78038E}" type="slidenum">
              <a:rPr lang="en-US" altLang="en-US"/>
              <a:pPr>
                <a:defRPr/>
              </a:pPr>
              <a:t>‹#›</a:t>
            </a:fld>
            <a:endParaRPr lang="en-US" altLang="en-US"/>
          </a:p>
        </p:txBody>
      </p:sp>
    </p:spTree>
    <p:extLst>
      <p:ext uri="{BB962C8B-B14F-4D97-AF65-F5344CB8AC3E}">
        <p14:creationId xmlns:p14="http://schemas.microsoft.com/office/powerpoint/2010/main" val="97300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3"/>
            <a:ext cx="10363200" cy="1500188"/>
          </a:xfrm>
        </p:spPr>
        <p:txBody>
          <a:bodyPr anchor="b"/>
          <a:lstStyle>
            <a:lvl1pPr marL="0" indent="0">
              <a:buNone/>
              <a:defRPr sz="2000">
                <a:solidFill>
                  <a:schemeClr val="tx1">
                    <a:tint val="75000"/>
                  </a:schemeClr>
                </a:solidFill>
              </a:defRPr>
            </a:lvl1pPr>
            <a:lvl2pPr marL="457152" indent="0">
              <a:buNone/>
              <a:defRPr sz="1800">
                <a:solidFill>
                  <a:schemeClr val="tx1">
                    <a:tint val="75000"/>
                  </a:schemeClr>
                </a:solidFill>
              </a:defRPr>
            </a:lvl2pPr>
            <a:lvl3pPr marL="914304" indent="0">
              <a:buNone/>
              <a:defRPr sz="1600">
                <a:solidFill>
                  <a:schemeClr val="tx1">
                    <a:tint val="75000"/>
                  </a:schemeClr>
                </a:solidFill>
              </a:defRPr>
            </a:lvl3pPr>
            <a:lvl4pPr marL="1371456" indent="0">
              <a:buNone/>
              <a:defRPr sz="1400">
                <a:solidFill>
                  <a:schemeClr val="tx1">
                    <a:tint val="75000"/>
                  </a:schemeClr>
                </a:solidFill>
              </a:defRPr>
            </a:lvl4pPr>
            <a:lvl5pPr marL="1828609" indent="0">
              <a:buNone/>
              <a:defRPr sz="1400">
                <a:solidFill>
                  <a:schemeClr val="tx1">
                    <a:tint val="75000"/>
                  </a:schemeClr>
                </a:solidFill>
              </a:defRPr>
            </a:lvl5pPr>
            <a:lvl6pPr marL="2285762" indent="0">
              <a:buNone/>
              <a:defRPr sz="1400">
                <a:solidFill>
                  <a:schemeClr val="tx1">
                    <a:tint val="75000"/>
                  </a:schemeClr>
                </a:solidFill>
              </a:defRPr>
            </a:lvl6pPr>
            <a:lvl7pPr marL="2742914" indent="0">
              <a:buNone/>
              <a:defRPr sz="1400">
                <a:solidFill>
                  <a:schemeClr val="tx1">
                    <a:tint val="75000"/>
                  </a:schemeClr>
                </a:solidFill>
              </a:defRPr>
            </a:lvl7pPr>
            <a:lvl8pPr marL="3200067" indent="0">
              <a:buNone/>
              <a:defRPr sz="1400">
                <a:solidFill>
                  <a:schemeClr val="tx1">
                    <a:tint val="75000"/>
                  </a:schemeClr>
                </a:solidFill>
              </a:defRPr>
            </a:lvl8pPr>
            <a:lvl9pPr marL="365721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91D059C4-A10B-4A4A-8D72-0DBFE9B0BDA7}" type="datetimeFigureOut">
              <a:rPr lang="en-US"/>
              <a:pPr>
                <a:defRPr/>
              </a:pPr>
              <a:t>4/19/2022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7C2C016F-CCA4-4357-A511-104866042DD8}" type="slidenum">
              <a:rPr lang="en-US" altLang="en-US"/>
              <a:pPr>
                <a:defRPr/>
              </a:pPr>
              <a:t>‹#›</a:t>
            </a:fld>
            <a:endParaRPr lang="en-US" altLang="en-US"/>
          </a:p>
        </p:txBody>
      </p:sp>
    </p:spTree>
    <p:extLst>
      <p:ext uri="{BB962C8B-B14F-4D97-AF65-F5344CB8AC3E}">
        <p14:creationId xmlns:p14="http://schemas.microsoft.com/office/powerpoint/2010/main" val="421604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4FE0E242-A15F-4889-8C07-8A667CFBCF48}" type="datetimeFigureOut">
              <a:rPr lang="en-US"/>
              <a:pPr>
                <a:defRPr/>
              </a:pPr>
              <a:t>4/19/2022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2A454EBF-0962-4023-8A65-7BEF03AD4CCB}" type="slidenum">
              <a:rPr lang="en-US" altLang="en-US"/>
              <a:pPr>
                <a:defRPr/>
              </a:pPr>
              <a:t>‹#›</a:t>
            </a:fld>
            <a:endParaRPr lang="en-US" altLang="en-US"/>
          </a:p>
        </p:txBody>
      </p:sp>
    </p:spTree>
    <p:extLst>
      <p:ext uri="{BB962C8B-B14F-4D97-AF65-F5344CB8AC3E}">
        <p14:creationId xmlns:p14="http://schemas.microsoft.com/office/powerpoint/2010/main" val="331261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52" indent="0">
              <a:buNone/>
              <a:defRPr sz="2000" b="1"/>
            </a:lvl2pPr>
            <a:lvl3pPr marL="914304" indent="0">
              <a:buNone/>
              <a:defRPr sz="1800" b="1"/>
            </a:lvl3pPr>
            <a:lvl4pPr marL="1371456" indent="0">
              <a:buNone/>
              <a:defRPr sz="1600" b="1"/>
            </a:lvl4pPr>
            <a:lvl5pPr marL="1828609" indent="0">
              <a:buNone/>
              <a:defRPr sz="1600" b="1"/>
            </a:lvl5pPr>
            <a:lvl6pPr marL="2285762" indent="0">
              <a:buNone/>
              <a:defRPr sz="1600" b="1"/>
            </a:lvl6pPr>
            <a:lvl7pPr marL="2742914" indent="0">
              <a:buNone/>
              <a:defRPr sz="1600" b="1"/>
            </a:lvl7pPr>
            <a:lvl8pPr marL="3200067" indent="0">
              <a:buNone/>
              <a:defRPr sz="1600" b="1"/>
            </a:lvl8pPr>
            <a:lvl9pPr marL="365721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36" y="1535117"/>
            <a:ext cx="5389033" cy="639763"/>
          </a:xfrm>
        </p:spPr>
        <p:txBody>
          <a:bodyPr anchor="b"/>
          <a:lstStyle>
            <a:lvl1pPr marL="0" indent="0">
              <a:buNone/>
              <a:defRPr sz="2400" b="1"/>
            </a:lvl1pPr>
            <a:lvl2pPr marL="457152" indent="0">
              <a:buNone/>
              <a:defRPr sz="2000" b="1"/>
            </a:lvl2pPr>
            <a:lvl3pPr marL="914304" indent="0">
              <a:buNone/>
              <a:defRPr sz="1800" b="1"/>
            </a:lvl3pPr>
            <a:lvl4pPr marL="1371456" indent="0">
              <a:buNone/>
              <a:defRPr sz="1600" b="1"/>
            </a:lvl4pPr>
            <a:lvl5pPr marL="1828609" indent="0">
              <a:buNone/>
              <a:defRPr sz="1600" b="1"/>
            </a:lvl5pPr>
            <a:lvl6pPr marL="2285762" indent="0">
              <a:buNone/>
              <a:defRPr sz="1600" b="1"/>
            </a:lvl6pPr>
            <a:lvl7pPr marL="2742914" indent="0">
              <a:buNone/>
              <a:defRPr sz="1600" b="1"/>
            </a:lvl7pPr>
            <a:lvl8pPr marL="3200067" indent="0">
              <a:buNone/>
              <a:defRPr sz="1600" b="1"/>
            </a:lvl8pPr>
            <a:lvl9pPr marL="36572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AEB13E2E-5722-421C-A6A4-8A80BEDB85E8}" type="datetimeFigureOut">
              <a:rPr lang="en-US"/>
              <a:pPr>
                <a:defRPr/>
              </a:pPr>
              <a:t>4/19/2022</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defRPr b="1">
                <a:latin typeface="Arial" pitchFamily="34" charset="0"/>
              </a:defRPr>
            </a:lvl1pPr>
          </a:lstStyle>
          <a:p>
            <a:pPr>
              <a:defRPr/>
            </a:pPr>
            <a:fld id="{C25D40ED-0139-42DA-9AAE-ADF47F48B3F8}" type="slidenum">
              <a:rPr lang="en-US" altLang="en-US"/>
              <a:pPr>
                <a:defRPr/>
              </a:pPr>
              <a:t>‹#›</a:t>
            </a:fld>
            <a:endParaRPr lang="en-US" altLang="en-US"/>
          </a:p>
        </p:txBody>
      </p:sp>
    </p:spTree>
    <p:extLst>
      <p:ext uri="{BB962C8B-B14F-4D97-AF65-F5344CB8AC3E}">
        <p14:creationId xmlns:p14="http://schemas.microsoft.com/office/powerpoint/2010/main" val="147317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4E31DE6B-D979-448B-8CA3-9B58ADCA22FB}" type="datetimeFigureOut">
              <a:rPr lang="en-US"/>
              <a:pPr>
                <a:defRPr/>
              </a:pPr>
              <a:t>4/19/2022</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hangingPunct="0">
              <a:defRPr b="1">
                <a:latin typeface="Arial" pitchFamily="34" charset="0"/>
              </a:defRPr>
            </a:lvl1pPr>
          </a:lstStyle>
          <a:p>
            <a:pPr>
              <a:defRPr/>
            </a:pPr>
            <a:fld id="{0832E9EC-C8C2-47B8-BCF3-46777E3C252F}" type="slidenum">
              <a:rPr lang="en-US" altLang="en-US"/>
              <a:pPr>
                <a:defRPr/>
              </a:pPr>
              <a:t>‹#›</a:t>
            </a:fld>
            <a:endParaRPr lang="en-US" altLang="en-US"/>
          </a:p>
        </p:txBody>
      </p:sp>
    </p:spTree>
    <p:extLst>
      <p:ext uri="{BB962C8B-B14F-4D97-AF65-F5344CB8AC3E}">
        <p14:creationId xmlns:p14="http://schemas.microsoft.com/office/powerpoint/2010/main" val="1359986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57A13465-C791-4FAE-ABA6-CA207CBA9934}" type="datetimeFigureOut">
              <a:rPr lang="en-US"/>
              <a:pPr>
                <a:defRPr/>
              </a:pPr>
              <a:t>4/19/2022</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hangingPunct="0">
              <a:defRPr b="1">
                <a:latin typeface="Arial" pitchFamily="34" charset="0"/>
              </a:defRPr>
            </a:lvl1pPr>
          </a:lstStyle>
          <a:p>
            <a:pPr>
              <a:defRPr/>
            </a:pPr>
            <a:fld id="{807F8CB1-2A05-4758-94F3-A2C7626A8566}" type="slidenum">
              <a:rPr lang="en-US" altLang="en-US"/>
              <a:pPr>
                <a:defRPr/>
              </a:pPr>
              <a:t>‹#›</a:t>
            </a:fld>
            <a:endParaRPr lang="en-US" altLang="en-US"/>
          </a:p>
        </p:txBody>
      </p:sp>
    </p:spTree>
    <p:extLst>
      <p:ext uri="{BB962C8B-B14F-4D97-AF65-F5344CB8AC3E}">
        <p14:creationId xmlns:p14="http://schemas.microsoft.com/office/powerpoint/2010/main" val="3427035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26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52" indent="0">
              <a:buNone/>
              <a:defRPr sz="1200"/>
            </a:lvl2pPr>
            <a:lvl3pPr marL="914304" indent="0">
              <a:buNone/>
              <a:defRPr sz="1000"/>
            </a:lvl3pPr>
            <a:lvl4pPr marL="1371456" indent="0">
              <a:buNone/>
              <a:defRPr sz="900"/>
            </a:lvl4pPr>
            <a:lvl5pPr marL="1828609" indent="0">
              <a:buNone/>
              <a:defRPr sz="900"/>
            </a:lvl5pPr>
            <a:lvl6pPr marL="2285762" indent="0">
              <a:buNone/>
              <a:defRPr sz="900"/>
            </a:lvl6pPr>
            <a:lvl7pPr marL="2742914" indent="0">
              <a:buNone/>
              <a:defRPr sz="900"/>
            </a:lvl7pPr>
            <a:lvl8pPr marL="3200067" indent="0">
              <a:buNone/>
              <a:defRPr sz="900"/>
            </a:lvl8pPr>
            <a:lvl9pPr marL="3657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91648AF1-1A64-4B3D-936C-BFD3C7940CDB}" type="datetimeFigureOut">
              <a:rPr lang="en-US"/>
              <a:pPr>
                <a:defRPr/>
              </a:pPr>
              <a:t>4/19/2022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4A3AFCCB-8C82-4F8F-8CD1-E03437980C34}" type="slidenum">
              <a:rPr lang="en-US" altLang="en-US"/>
              <a:pPr>
                <a:defRPr/>
              </a:pPr>
              <a:t>‹#›</a:t>
            </a:fld>
            <a:endParaRPr lang="en-US" altLang="en-US"/>
          </a:p>
        </p:txBody>
      </p:sp>
    </p:spTree>
    <p:extLst>
      <p:ext uri="{BB962C8B-B14F-4D97-AF65-F5344CB8AC3E}">
        <p14:creationId xmlns:p14="http://schemas.microsoft.com/office/powerpoint/2010/main" val="26439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77308D-BCD6-4347-A0D4-E27351F09BBB}" type="datetimeFigureOut">
              <a:rPr lang="en-US"/>
              <a:pPr>
                <a:defRPr/>
              </a:pPr>
              <a:t>4/19/2022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6F032-9A17-45A0-98BE-6CC47DB8F0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1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2" indent="0">
              <a:buNone/>
              <a:defRPr sz="2800"/>
            </a:lvl2pPr>
            <a:lvl3pPr marL="914304" indent="0">
              <a:buNone/>
              <a:defRPr sz="2400"/>
            </a:lvl3pPr>
            <a:lvl4pPr marL="1371456" indent="0">
              <a:buNone/>
              <a:defRPr sz="2000"/>
            </a:lvl4pPr>
            <a:lvl5pPr marL="1828609" indent="0">
              <a:buNone/>
              <a:defRPr sz="2000"/>
            </a:lvl5pPr>
            <a:lvl6pPr marL="2285762" indent="0">
              <a:buNone/>
              <a:defRPr sz="2000"/>
            </a:lvl6pPr>
            <a:lvl7pPr marL="2742914" indent="0">
              <a:buNone/>
              <a:defRPr sz="2000"/>
            </a:lvl7pPr>
            <a:lvl8pPr marL="3200067" indent="0">
              <a:buNone/>
              <a:defRPr sz="2000"/>
            </a:lvl8pPr>
            <a:lvl9pPr marL="3657219" indent="0">
              <a:buNone/>
              <a:defRPr sz="2000"/>
            </a:lvl9pPr>
          </a:lstStyle>
          <a:p>
            <a:pPr lvl="0"/>
            <a:endParaRPr lang="en-US" noProof="0"/>
          </a:p>
        </p:txBody>
      </p:sp>
      <p:sp>
        <p:nvSpPr>
          <p:cNvPr id="4" name="Text Placeholder 3"/>
          <p:cNvSpPr>
            <a:spLocks noGrp="1"/>
          </p:cNvSpPr>
          <p:nvPr>
            <p:ph type="body" sz="half" idx="2"/>
          </p:nvPr>
        </p:nvSpPr>
        <p:spPr>
          <a:xfrm>
            <a:off x="2389717" y="5367760"/>
            <a:ext cx="7315200" cy="804863"/>
          </a:xfrm>
        </p:spPr>
        <p:txBody>
          <a:bodyPr/>
          <a:lstStyle>
            <a:lvl1pPr marL="0" indent="0">
              <a:buNone/>
              <a:defRPr sz="1400"/>
            </a:lvl1pPr>
            <a:lvl2pPr marL="457152" indent="0">
              <a:buNone/>
              <a:defRPr sz="1200"/>
            </a:lvl2pPr>
            <a:lvl3pPr marL="914304" indent="0">
              <a:buNone/>
              <a:defRPr sz="1000"/>
            </a:lvl3pPr>
            <a:lvl4pPr marL="1371456" indent="0">
              <a:buNone/>
              <a:defRPr sz="900"/>
            </a:lvl4pPr>
            <a:lvl5pPr marL="1828609" indent="0">
              <a:buNone/>
              <a:defRPr sz="900"/>
            </a:lvl5pPr>
            <a:lvl6pPr marL="2285762" indent="0">
              <a:buNone/>
              <a:defRPr sz="900"/>
            </a:lvl6pPr>
            <a:lvl7pPr marL="2742914" indent="0">
              <a:buNone/>
              <a:defRPr sz="900"/>
            </a:lvl7pPr>
            <a:lvl8pPr marL="3200067" indent="0">
              <a:buNone/>
              <a:defRPr sz="900"/>
            </a:lvl8pPr>
            <a:lvl9pPr marL="365721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AD08D991-85B3-4F1A-A38F-2CE0CEEF1613}" type="datetimeFigureOut">
              <a:rPr lang="en-US"/>
              <a:pPr>
                <a:defRPr/>
              </a:pPr>
              <a:t>4/19/2022</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b="1">
                <a:latin typeface="Arial" pitchFamily="34" charset="0"/>
              </a:defRPr>
            </a:lvl1pPr>
          </a:lstStyle>
          <a:p>
            <a:pPr>
              <a:defRPr/>
            </a:pPr>
            <a:fld id="{C95DEAAA-D111-453E-BDC7-7298ED8BC67D}" type="slidenum">
              <a:rPr lang="en-US" altLang="en-US"/>
              <a:pPr>
                <a:defRPr/>
              </a:pPr>
              <a:t>‹#›</a:t>
            </a:fld>
            <a:endParaRPr lang="en-US" altLang="en-US"/>
          </a:p>
        </p:txBody>
      </p:sp>
    </p:spTree>
    <p:extLst>
      <p:ext uri="{BB962C8B-B14F-4D97-AF65-F5344CB8AC3E}">
        <p14:creationId xmlns:p14="http://schemas.microsoft.com/office/powerpoint/2010/main" val="823457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DAB9E22B-4908-4C4C-9F72-DB35015163A9}" type="datetimeFigureOut">
              <a:rPr lang="en-US"/>
              <a:pPr>
                <a:defRPr/>
              </a:pPr>
              <a:t>4/19/2022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833ED6EC-A0DD-4A97-919D-03DA03A9E2EC}" type="slidenum">
              <a:rPr lang="en-US" altLang="en-US"/>
              <a:pPr>
                <a:defRPr/>
              </a:pPr>
              <a:t>‹#›</a:t>
            </a:fld>
            <a:endParaRPr lang="en-US" altLang="en-US"/>
          </a:p>
        </p:txBody>
      </p:sp>
    </p:spTree>
    <p:extLst>
      <p:ext uri="{BB962C8B-B14F-4D97-AF65-F5344CB8AC3E}">
        <p14:creationId xmlns:p14="http://schemas.microsoft.com/office/powerpoint/2010/main" val="911286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51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fld id="{71D7888F-0B61-498D-935C-907B1DAFB4A2}" type="datetimeFigureOut">
              <a:rPr lang="en-US"/>
              <a:pPr>
                <a:defRPr/>
              </a:pPr>
              <a:t>4/19/2022</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latin typeface="Arial" pitchFamily="34" charset="0"/>
              </a:defRPr>
            </a:lvl1pPr>
          </a:lstStyle>
          <a:p>
            <a:pPr>
              <a:defRPr/>
            </a:pPr>
            <a:fld id="{39D608CE-CEDA-4DEF-8BCD-AA919F2A42D1}" type="slidenum">
              <a:rPr lang="en-US" altLang="en-US"/>
              <a:pPr>
                <a:defRPr/>
              </a:pPr>
              <a:t>‹#›</a:t>
            </a:fld>
            <a:endParaRPr lang="en-US" altLang="en-US"/>
          </a:p>
        </p:txBody>
      </p:sp>
    </p:spTree>
    <p:extLst>
      <p:ext uri="{BB962C8B-B14F-4D97-AF65-F5344CB8AC3E}">
        <p14:creationId xmlns:p14="http://schemas.microsoft.com/office/powerpoint/2010/main" val="260832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3" name="Google Shape;10;p2"/>
          <p:cNvSpPr>
            <a:spLocks/>
          </p:cNvSpPr>
          <p:nvPr/>
        </p:nvSpPr>
        <p:spPr bwMode="auto">
          <a:xfrm>
            <a:off x="246065" y="169863"/>
            <a:ext cx="11699875" cy="6521450"/>
          </a:xfrm>
          <a:custGeom>
            <a:avLst/>
            <a:gdLst>
              <a:gd name="T0" fmla="*/ 2147483647 w 92849"/>
              <a:gd name="T1" fmla="*/ 2147483647 h 51759"/>
              <a:gd name="T2" fmla="*/ 2147483647 w 92849"/>
              <a:gd name="T3" fmla="*/ 2147483647 h 51759"/>
              <a:gd name="T4" fmla="*/ 2147483647 w 92849"/>
              <a:gd name="T5" fmla="*/ 2147483647 h 51759"/>
              <a:gd name="T6" fmla="*/ 2147483647 w 92849"/>
              <a:gd name="T7" fmla="*/ 2147483647 h 51759"/>
              <a:gd name="T8" fmla="*/ 2147483647 w 92849"/>
              <a:gd name="T9" fmla="*/ 2147483647 h 51759"/>
              <a:gd name="T10" fmla="*/ 2147483647 w 92849"/>
              <a:gd name="T11" fmla="*/ 2147483647 h 51759"/>
              <a:gd name="T12" fmla="*/ 2147483647 w 92849"/>
              <a:gd name="T13" fmla="*/ 2147483647 h 51759"/>
              <a:gd name="T14" fmla="*/ 2147483647 w 92849"/>
              <a:gd name="T15" fmla="*/ 2147483647 h 51759"/>
              <a:gd name="T16" fmla="*/ 2147483647 w 92849"/>
              <a:gd name="T17" fmla="*/ 2147483647 h 51759"/>
              <a:gd name="T18" fmla="*/ 2147483647 w 92849"/>
              <a:gd name="T19" fmla="*/ 2147483647 h 51759"/>
              <a:gd name="T20" fmla="*/ 2147483647 w 92849"/>
              <a:gd name="T21" fmla="*/ 2147483647 h 51759"/>
              <a:gd name="T22" fmla="*/ 2147483647 w 92849"/>
              <a:gd name="T23" fmla="*/ 2147483647 h 51759"/>
              <a:gd name="T24" fmla="*/ 2147483647 w 92849"/>
              <a:gd name="T25" fmla="*/ 2147483647 h 51759"/>
              <a:gd name="T26" fmla="*/ 2147483647 w 92849"/>
              <a:gd name="T27" fmla="*/ 2147483647 h 51759"/>
              <a:gd name="T28" fmla="*/ 2147483647 w 92849"/>
              <a:gd name="T29" fmla="*/ 2147483647 h 51759"/>
              <a:gd name="T30" fmla="*/ 2147483647 w 92849"/>
              <a:gd name="T31" fmla="*/ 2147483647 h 51759"/>
              <a:gd name="T32" fmla="*/ 2147483647 w 92849"/>
              <a:gd name="T33" fmla="*/ 2147483647 h 51759"/>
              <a:gd name="T34" fmla="*/ 2147483647 w 92849"/>
              <a:gd name="T35" fmla="*/ 2147483647 h 51759"/>
              <a:gd name="T36" fmla="*/ 2147483647 w 92849"/>
              <a:gd name="T37" fmla="*/ 2147483647 h 51759"/>
              <a:gd name="T38" fmla="*/ 2147483647 w 92849"/>
              <a:gd name="T39" fmla="*/ 2147483647 h 51759"/>
              <a:gd name="T40" fmla="*/ 2147483647 w 92849"/>
              <a:gd name="T41" fmla="*/ 2147483647 h 51759"/>
              <a:gd name="T42" fmla="*/ 2147483647 w 92849"/>
              <a:gd name="T43" fmla="*/ 2147483647 h 51759"/>
              <a:gd name="T44" fmla="*/ 2147483647 w 92849"/>
              <a:gd name="T45" fmla="*/ 2147483647 h 51759"/>
              <a:gd name="T46" fmla="*/ 2147483647 w 92849"/>
              <a:gd name="T47" fmla="*/ 2147483647 h 51759"/>
              <a:gd name="T48" fmla="*/ 2147483647 w 92849"/>
              <a:gd name="T49" fmla="*/ 2147483647 h 51759"/>
              <a:gd name="T50" fmla="*/ 2147483647 w 92849"/>
              <a:gd name="T51" fmla="*/ 2147483647 h 51759"/>
              <a:gd name="T52" fmla="*/ 2147483647 w 92849"/>
              <a:gd name="T53" fmla="*/ 2147483647 h 51759"/>
              <a:gd name="T54" fmla="*/ 2147483647 w 92849"/>
              <a:gd name="T55" fmla="*/ 2147483647 h 51759"/>
              <a:gd name="T56" fmla="*/ 2147483647 w 92849"/>
              <a:gd name="T57" fmla="*/ 2147483647 h 51759"/>
              <a:gd name="T58" fmla="*/ 2147483647 w 92849"/>
              <a:gd name="T59" fmla="*/ 2147483647 h 51759"/>
              <a:gd name="T60" fmla="*/ 2147483647 w 92849"/>
              <a:gd name="T61" fmla="*/ 2147483647 h 51759"/>
              <a:gd name="T62" fmla="*/ 2147483647 w 92849"/>
              <a:gd name="T63" fmla="*/ 2147483647 h 51759"/>
              <a:gd name="T64" fmla="*/ 2147483647 w 92849"/>
              <a:gd name="T65" fmla="*/ 2147483647 h 51759"/>
              <a:gd name="T66" fmla="*/ 2147483647 w 92849"/>
              <a:gd name="T67" fmla="*/ 2147483647 h 51759"/>
              <a:gd name="T68" fmla="*/ 2147483647 w 92849"/>
              <a:gd name="T69" fmla="*/ 2147483647 h 51759"/>
              <a:gd name="T70" fmla="*/ 2147483647 w 92849"/>
              <a:gd name="T71" fmla="*/ 2147483647 h 51759"/>
              <a:gd name="T72" fmla="*/ 2147483647 w 92849"/>
              <a:gd name="T73" fmla="*/ 2147483647 h 51759"/>
              <a:gd name="T74" fmla="*/ 2147483647 w 92849"/>
              <a:gd name="T75" fmla="*/ 2147483647 h 51759"/>
              <a:gd name="T76" fmla="*/ 2147483647 w 92849"/>
              <a:gd name="T77" fmla="*/ 2147483647 h 51759"/>
              <a:gd name="T78" fmla="*/ 2147483647 w 92849"/>
              <a:gd name="T79" fmla="*/ 2147483647 h 51759"/>
              <a:gd name="T80" fmla="*/ 2147483647 w 92849"/>
              <a:gd name="T81" fmla="*/ 2147483647 h 51759"/>
              <a:gd name="T82" fmla="*/ 2147483647 w 92849"/>
              <a:gd name="T83" fmla="*/ 2147483647 h 51759"/>
              <a:gd name="T84" fmla="*/ 2147483647 w 92849"/>
              <a:gd name="T85" fmla="*/ 2147483647 h 51759"/>
              <a:gd name="T86" fmla="*/ 2147483647 w 92849"/>
              <a:gd name="T87" fmla="*/ 2147483647 h 51759"/>
              <a:gd name="T88" fmla="*/ 2147483647 w 92849"/>
              <a:gd name="T89" fmla="*/ 2147483647 h 51759"/>
              <a:gd name="T90" fmla="*/ 2147483647 w 92849"/>
              <a:gd name="T91" fmla="*/ 2147483647 h 51759"/>
              <a:gd name="T92" fmla="*/ 2147483647 w 92849"/>
              <a:gd name="T93" fmla="*/ 2147483647 h 51759"/>
              <a:gd name="T94" fmla="*/ 2147483647 w 92849"/>
              <a:gd name="T95" fmla="*/ 2147483647 h 51759"/>
              <a:gd name="T96" fmla="*/ 2147483647 w 92849"/>
              <a:gd name="T97" fmla="*/ 2147483647 h 51759"/>
              <a:gd name="T98" fmla="*/ 2147483647 w 92849"/>
              <a:gd name="T99" fmla="*/ 2147483647 h 51759"/>
              <a:gd name="T100" fmla="*/ 2147483647 w 92849"/>
              <a:gd name="T101" fmla="*/ 2147483647 h 51759"/>
              <a:gd name="T102" fmla="*/ 2147483647 w 92849"/>
              <a:gd name="T103" fmla="*/ 2147483647 h 51759"/>
              <a:gd name="T104" fmla="*/ 2147483647 w 92849"/>
              <a:gd name="T105" fmla="*/ 2147483647 h 51759"/>
              <a:gd name="T106" fmla="*/ 2147483647 w 92849"/>
              <a:gd name="T107" fmla="*/ 2147483647 h 51759"/>
              <a:gd name="T108" fmla="*/ 2147483647 w 92849"/>
              <a:gd name="T109" fmla="*/ 2147483647 h 51759"/>
              <a:gd name="T110" fmla="*/ 2147483647 w 92849"/>
              <a:gd name="T111" fmla="*/ 2147483647 h 51759"/>
              <a:gd name="T112" fmla="*/ 2147483647 w 92849"/>
              <a:gd name="T113" fmla="*/ 2147483647 h 51759"/>
              <a:gd name="T114" fmla="*/ 2147483647 w 92849"/>
              <a:gd name="T115" fmla="*/ 2147483647 h 51759"/>
              <a:gd name="T116" fmla="*/ 2147483647 w 92849"/>
              <a:gd name="T117" fmla="*/ 2147483647 h 51759"/>
              <a:gd name="T118" fmla="*/ 2147483647 w 92849"/>
              <a:gd name="T119" fmla="*/ 2147483647 h 51759"/>
              <a:gd name="T120" fmla="*/ 2147483647 w 92849"/>
              <a:gd name="T121" fmla="*/ 2147483647 h 51759"/>
              <a:gd name="T122" fmla="*/ 2147483647 w 92849"/>
              <a:gd name="T123" fmla="*/ 2147483647 h 51759"/>
              <a:gd name="T124" fmla="*/ 2147483647 w 92849"/>
              <a:gd name="T125" fmla="*/ 2147483647 h 51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lnTo>
                  <a:pt x="49431"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lnTo>
                  <a:pt x="88325"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lnTo>
                  <a:pt x="22137"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lnTo>
                  <a:pt x="34760"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lnTo>
                  <a:pt x="63805"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lnTo>
                  <a:pt x="75068"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lnTo>
                  <a:pt x="41630"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lnTo>
                  <a:pt x="55817"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lnTo>
                  <a:pt x="73095"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lnTo>
                  <a:pt x="25712"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lnTo>
                  <a:pt x="1304"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750" y="13201"/>
                </a:lnTo>
                <a:close/>
                <a:moveTo>
                  <a:pt x="1024" y="14355"/>
                </a:moveTo>
                <a:lnTo>
                  <a:pt x="1118" y="14374"/>
                </a:lnTo>
                <a:lnTo>
                  <a:pt x="820" y="14560"/>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lnTo>
                  <a:pt x="1173"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52" y="17762"/>
                </a:lnTo>
                <a:lnTo>
                  <a:pt x="689" y="17725"/>
                </a:lnTo>
                <a:lnTo>
                  <a:pt x="727" y="17707"/>
                </a:lnTo>
                <a:lnTo>
                  <a:pt x="764" y="17688"/>
                </a:lnTo>
                <a:lnTo>
                  <a:pt x="876"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lnTo>
                  <a:pt x="91955" y="19475"/>
                </a:lnTo>
                <a:close/>
                <a:moveTo>
                  <a:pt x="91769" y="20555"/>
                </a:moveTo>
                <a:lnTo>
                  <a:pt x="91676" y="20611"/>
                </a:lnTo>
                <a:lnTo>
                  <a:pt x="91564" y="20648"/>
                </a:lnTo>
                <a:lnTo>
                  <a:pt x="91657" y="20592"/>
                </a:lnTo>
                <a:lnTo>
                  <a:pt x="91769" y="20555"/>
                </a:lnTo>
                <a:close/>
                <a:moveTo>
                  <a:pt x="1118" y="20648"/>
                </a:moveTo>
                <a:lnTo>
                  <a:pt x="1024" y="20741"/>
                </a:lnTo>
                <a:lnTo>
                  <a:pt x="913" y="20797"/>
                </a:lnTo>
                <a:lnTo>
                  <a:pt x="801" y="20853"/>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lnTo>
                  <a:pt x="1285"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lnTo>
                  <a:pt x="92030"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lnTo>
                  <a:pt x="1192" y="41761"/>
                </a:lnTo>
                <a:close/>
                <a:moveTo>
                  <a:pt x="969" y="44908"/>
                </a:moveTo>
                <a:lnTo>
                  <a:pt x="838" y="44963"/>
                </a:lnTo>
                <a:lnTo>
                  <a:pt x="689" y="45019"/>
                </a:lnTo>
                <a:lnTo>
                  <a:pt x="745" y="44963"/>
                </a:lnTo>
                <a:lnTo>
                  <a:pt x="820" y="44926"/>
                </a:lnTo>
                <a:lnTo>
                  <a:pt x="894" y="44908"/>
                </a:lnTo>
                <a:lnTo>
                  <a:pt x="969"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433" y="50661"/>
                </a:lnTo>
                <a:lnTo>
                  <a:pt x="25544" y="50530"/>
                </a:lnTo>
                <a:lnTo>
                  <a:pt x="25675" y="50419"/>
                </a:lnTo>
                <a:lnTo>
                  <a:pt x="25824" y="50307"/>
                </a:lnTo>
                <a:close/>
                <a:moveTo>
                  <a:pt x="54868" y="50679"/>
                </a:moveTo>
                <a:lnTo>
                  <a:pt x="54812" y="50754"/>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6" tIns="91416" rIns="91416" bIns="91416" anchor="ctr"/>
          <a:lstStyle/>
          <a:p>
            <a:pPr eaLnBrk="0" hangingPunct="0"/>
            <a:endParaRPr lang="en-US" sz="5400" b="1">
              <a:solidFill>
                <a:prstClr val="black"/>
              </a:solidFill>
              <a:latin typeface="VNI-Times" pitchFamily="2" charset="0"/>
              <a:cs typeface="+mn-cs"/>
            </a:endParaRPr>
          </a:p>
        </p:txBody>
      </p:sp>
      <p:sp>
        <p:nvSpPr>
          <p:cNvPr id="4" name="Google Shape;12;p2"/>
          <p:cNvSpPr>
            <a:spLocks/>
          </p:cNvSpPr>
          <p:nvPr/>
        </p:nvSpPr>
        <p:spPr bwMode="auto">
          <a:xfrm>
            <a:off x="4830838" y="4418013"/>
            <a:ext cx="2376487" cy="228600"/>
          </a:xfrm>
          <a:custGeom>
            <a:avLst/>
            <a:gdLst>
              <a:gd name="T0" fmla="*/ 2147483647 w 16385"/>
              <a:gd name="T1" fmla="*/ 2147483647 h 1565"/>
              <a:gd name="T2" fmla="*/ 2147483647 w 16385"/>
              <a:gd name="T3" fmla="*/ 2147483647 h 1565"/>
              <a:gd name="T4" fmla="*/ 2147483647 w 16385"/>
              <a:gd name="T5" fmla="*/ 2147483647 h 1565"/>
              <a:gd name="T6" fmla="*/ 2147483647 w 16385"/>
              <a:gd name="T7" fmla="*/ 2147483647 h 1565"/>
              <a:gd name="T8" fmla="*/ 2147483647 w 16385"/>
              <a:gd name="T9" fmla="*/ 2147483647 h 1565"/>
              <a:gd name="T10" fmla="*/ 2147483647 w 16385"/>
              <a:gd name="T11" fmla="*/ 2147483647 h 1565"/>
              <a:gd name="T12" fmla="*/ 2147483647 w 16385"/>
              <a:gd name="T13" fmla="*/ 2147483647 h 1565"/>
              <a:gd name="T14" fmla="*/ 2147483647 w 16385"/>
              <a:gd name="T15" fmla="*/ 2147483647 h 1565"/>
              <a:gd name="T16" fmla="*/ 2147483647 w 16385"/>
              <a:gd name="T17" fmla="*/ 2147483647 h 1565"/>
              <a:gd name="T18" fmla="*/ 2147483647 w 16385"/>
              <a:gd name="T19" fmla="*/ 2147483647 h 1565"/>
              <a:gd name="T20" fmla="*/ 2147483647 w 16385"/>
              <a:gd name="T21" fmla="*/ 2147483647 h 1565"/>
              <a:gd name="T22" fmla="*/ 2147483647 w 16385"/>
              <a:gd name="T23" fmla="*/ 2147483647 h 1565"/>
              <a:gd name="T24" fmla="*/ 2147483647 w 16385"/>
              <a:gd name="T25" fmla="*/ 2147483647 h 1565"/>
              <a:gd name="T26" fmla="*/ 2147483647 w 16385"/>
              <a:gd name="T27" fmla="*/ 2147483647 h 1565"/>
              <a:gd name="T28" fmla="*/ 2147483647 w 16385"/>
              <a:gd name="T29" fmla="*/ 2147483647 h 1565"/>
              <a:gd name="T30" fmla="*/ 2147483647 w 16385"/>
              <a:gd name="T31" fmla="*/ 2147483647 h 1565"/>
              <a:gd name="T32" fmla="*/ 2147483647 w 16385"/>
              <a:gd name="T33" fmla="*/ 2147483647 h 1565"/>
              <a:gd name="T34" fmla="*/ 2147483647 w 16385"/>
              <a:gd name="T35" fmla="*/ 2147483647 h 1565"/>
              <a:gd name="T36" fmla="*/ 2147483647 w 16385"/>
              <a:gd name="T37" fmla="*/ 2147483647 h 1565"/>
              <a:gd name="T38" fmla="*/ 2147483647 w 16385"/>
              <a:gd name="T39" fmla="*/ 2147483647 h 1565"/>
              <a:gd name="T40" fmla="*/ 2147483647 w 16385"/>
              <a:gd name="T41" fmla="*/ 2147483647 h 1565"/>
              <a:gd name="T42" fmla="*/ 2147483647 w 16385"/>
              <a:gd name="T43" fmla="*/ 2147483647 h 1565"/>
              <a:gd name="T44" fmla="*/ 2147483647 w 16385"/>
              <a:gd name="T45" fmla="*/ 2147483647 h 1565"/>
              <a:gd name="T46" fmla="*/ 2147483647 w 16385"/>
              <a:gd name="T47" fmla="*/ 2147483647 h 1565"/>
              <a:gd name="T48" fmla="*/ 2147483647 w 16385"/>
              <a:gd name="T49" fmla="*/ 2147483647 h 1565"/>
              <a:gd name="T50" fmla="*/ 2147483647 w 16385"/>
              <a:gd name="T51" fmla="*/ 2147483647 h 1565"/>
              <a:gd name="T52" fmla="*/ 2147483647 w 16385"/>
              <a:gd name="T53" fmla="*/ 2147483647 h 1565"/>
              <a:gd name="T54" fmla="*/ 2147483647 w 16385"/>
              <a:gd name="T55" fmla="*/ 2147483647 h 1565"/>
              <a:gd name="T56" fmla="*/ 2147483647 w 16385"/>
              <a:gd name="T57" fmla="*/ 2147483647 h 1565"/>
              <a:gd name="T58" fmla="*/ 2147483647 w 16385"/>
              <a:gd name="T59" fmla="*/ 2147483647 h 1565"/>
              <a:gd name="T60" fmla="*/ 2147483647 w 16385"/>
              <a:gd name="T61" fmla="*/ 2147483647 h 1565"/>
              <a:gd name="T62" fmla="*/ 2147483647 w 16385"/>
              <a:gd name="T63" fmla="*/ 2147483647 h 1565"/>
              <a:gd name="T64" fmla="*/ 2147483647 w 16385"/>
              <a:gd name="T65" fmla="*/ 2147483647 h 1565"/>
              <a:gd name="T66" fmla="*/ 2147483647 w 16385"/>
              <a:gd name="T67" fmla="*/ 2147483647 h 1565"/>
              <a:gd name="T68" fmla="*/ 2147483647 w 16385"/>
              <a:gd name="T69" fmla="*/ 2147483647 h 1565"/>
              <a:gd name="T70" fmla="*/ 2147483647 w 16385"/>
              <a:gd name="T71" fmla="*/ 2147483647 h 1565"/>
              <a:gd name="T72" fmla="*/ 2147483647 w 16385"/>
              <a:gd name="T73" fmla="*/ 2147483647 h 1565"/>
              <a:gd name="T74" fmla="*/ 2147483647 w 16385"/>
              <a:gd name="T75" fmla="*/ 2147483647 h 1565"/>
              <a:gd name="T76" fmla="*/ 2147483647 w 16385"/>
              <a:gd name="T77" fmla="*/ 2147483647 h 1565"/>
              <a:gd name="T78" fmla="*/ 2147483647 w 16385"/>
              <a:gd name="T79" fmla="*/ 2147483647 h 1565"/>
              <a:gd name="T80" fmla="*/ 2147483647 w 16385"/>
              <a:gd name="T81" fmla="*/ 2147483647 h 1565"/>
              <a:gd name="T82" fmla="*/ 2147483647 w 16385"/>
              <a:gd name="T83" fmla="*/ 2147483647 h 1565"/>
              <a:gd name="T84" fmla="*/ 2147483647 w 16385"/>
              <a:gd name="T85" fmla="*/ 2147483647 h 1565"/>
              <a:gd name="T86" fmla="*/ 2147483647 w 16385"/>
              <a:gd name="T87" fmla="*/ 2147483647 h 1565"/>
              <a:gd name="T88" fmla="*/ 2147483647 w 16385"/>
              <a:gd name="T89" fmla="*/ 2147483647 h 1565"/>
              <a:gd name="T90" fmla="*/ 2147483647 w 16385"/>
              <a:gd name="T91" fmla="*/ 2147483647 h 1565"/>
              <a:gd name="T92" fmla="*/ 2147483647 w 16385"/>
              <a:gd name="T93" fmla="*/ 2147483647 h 1565"/>
              <a:gd name="T94" fmla="*/ 2147483647 w 16385"/>
              <a:gd name="T95" fmla="*/ 2147483647 h 1565"/>
              <a:gd name="T96" fmla="*/ 2147483647 w 16385"/>
              <a:gd name="T97" fmla="*/ 2147483647 h 1565"/>
              <a:gd name="T98" fmla="*/ 2147483647 w 16385"/>
              <a:gd name="T99" fmla="*/ 2147483647 h 1565"/>
              <a:gd name="T100" fmla="*/ 2147483647 w 16385"/>
              <a:gd name="T101" fmla="*/ 2147483647 h 1565"/>
              <a:gd name="T102" fmla="*/ 2147483647 w 16385"/>
              <a:gd name="T103" fmla="*/ 2147483647 h 1565"/>
              <a:gd name="T104" fmla="*/ 2147483647 w 16385"/>
              <a:gd name="T105" fmla="*/ 2147483647 h 1565"/>
              <a:gd name="T106" fmla="*/ 2147483647 w 16385"/>
              <a:gd name="T107" fmla="*/ 2147483647 h 1565"/>
              <a:gd name="T108" fmla="*/ 2147483647 w 16385"/>
              <a:gd name="T109" fmla="*/ 2147483647 h 1565"/>
              <a:gd name="T110" fmla="*/ 2147483647 w 16385"/>
              <a:gd name="T111" fmla="*/ 2147483647 h 1565"/>
              <a:gd name="T112" fmla="*/ 2147483647 w 16385"/>
              <a:gd name="T113" fmla="*/ 2147483647 h 1565"/>
              <a:gd name="T114" fmla="*/ 2147483647 w 16385"/>
              <a:gd name="T115" fmla="*/ 2147483647 h 1565"/>
              <a:gd name="T116" fmla="*/ 2147483647 w 16385"/>
              <a:gd name="T117" fmla="*/ 2147483647 h 1565"/>
              <a:gd name="T118" fmla="*/ 2147483647 w 16385"/>
              <a:gd name="T119" fmla="*/ 2147483647 h 15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lnTo>
                  <a:pt x="112"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lnTo>
                  <a:pt x="16236"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16" tIns="91416" rIns="91416" bIns="91416" anchor="ctr"/>
          <a:lstStyle/>
          <a:p>
            <a:pPr eaLnBrk="0" hangingPunct="0"/>
            <a:endParaRPr lang="en-US" sz="5400" b="1">
              <a:solidFill>
                <a:prstClr val="black"/>
              </a:solidFill>
              <a:latin typeface="VNI-Times" pitchFamily="2" charset="0"/>
              <a:cs typeface="+mn-cs"/>
            </a:endParaRPr>
          </a:p>
        </p:txBody>
      </p:sp>
      <p:sp>
        <p:nvSpPr>
          <p:cNvPr id="11" name="Google Shape;11;p2"/>
          <p:cNvSpPr txBox="1">
            <a:spLocks noGrp="1"/>
          </p:cNvSpPr>
          <p:nvPr>
            <p:ph type="ctrTitle"/>
          </p:nvPr>
        </p:nvSpPr>
        <p:spPr>
          <a:xfrm>
            <a:off x="3519333" y="2655768"/>
            <a:ext cx="5153200" cy="1546400"/>
          </a:xfrm>
          <a:prstGeom prst="rect">
            <a:avLst/>
          </a:prstGeom>
        </p:spPr>
        <p:txBody>
          <a:bodyPr spcFirstLastPara="1" lIns="91416" tIns="91416" rIns="91416" bIns="91416" anchor="b">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Tree>
    <p:extLst>
      <p:ext uri="{BB962C8B-B14F-4D97-AF65-F5344CB8AC3E}">
        <p14:creationId xmlns:p14="http://schemas.microsoft.com/office/powerpoint/2010/main" val="141659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hangingPunct="0"/>
            <a:endParaRPr lang="en-US">
              <a:solidFill>
                <a:srgbClr val="000000"/>
              </a:solidFill>
              <a:latin typeface="Times New Roman" pitchFamily="18" charset="0"/>
              <a:cs typeface="+mn-cs"/>
            </a:endParaRPr>
          </a:p>
        </p:txBody>
      </p:sp>
      <p:sp>
        <p:nvSpPr>
          <p:cNvPr id="7170" name="Rectangle 2"/>
          <p:cNvSpPr>
            <a:spLocks noGrp="1" noChangeArrowheads="1"/>
          </p:cNvSpPr>
          <p:nvPr>
            <p:ph type="ctrTitle"/>
          </p:nvPr>
        </p:nvSpPr>
        <p:spPr>
          <a:xfrm>
            <a:off x="914400" y="990600"/>
            <a:ext cx="10363200" cy="1371600"/>
          </a:xfrm>
        </p:spPr>
        <p:txBody>
          <a:bodyPr/>
          <a:lstStyle>
            <a:lvl1pPr>
              <a:defRPr sz="4000"/>
            </a:lvl1pPr>
          </a:lstStyle>
          <a:p>
            <a:r>
              <a:rPr lang="en-US"/>
              <a:t>Click to edit Master title style</a:t>
            </a:r>
          </a:p>
        </p:txBody>
      </p:sp>
      <p:sp>
        <p:nvSpPr>
          <p:cNvPr id="7171"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8400"/>
            <a:ext cx="2540000" cy="457200"/>
          </a:xfrm>
        </p:spPr>
        <p:txBody>
          <a:bodyPr/>
          <a:lstStyle>
            <a:lvl1pPr eaLnBrk="0" hangingPunct="0">
              <a:defRPr smtClean="0"/>
            </a:lvl1pPr>
          </a:lstStyle>
          <a:p>
            <a:pPr>
              <a:defRPr/>
            </a:pPr>
            <a:fld id="{F37AA9AB-494A-4D9E-8E8F-295814517194}" type="slidenum">
              <a:rPr lang="en-US" altLang="en-US"/>
              <a:pPr>
                <a:defRPr/>
              </a:pPr>
              <a:t>‹#›</a:t>
            </a:fld>
            <a:endParaRPr lang="en-US" altLang="en-US"/>
          </a:p>
        </p:txBody>
      </p:sp>
    </p:spTree>
    <p:extLst>
      <p:ext uri="{BB962C8B-B14F-4D97-AF65-F5344CB8AC3E}">
        <p14:creationId xmlns:p14="http://schemas.microsoft.com/office/powerpoint/2010/main" val="118564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8DF7622D-E911-4263-8DD4-B56024B51608}" type="slidenum">
              <a:rPr lang="en-US" altLang="en-US"/>
              <a:pPr>
                <a:defRPr/>
              </a:pPr>
              <a:t>‹#›</a:t>
            </a:fld>
            <a:endParaRPr lang="en-US" altLang="en-US"/>
          </a:p>
        </p:txBody>
      </p:sp>
    </p:spTree>
    <p:extLst>
      <p:ext uri="{BB962C8B-B14F-4D97-AF65-F5344CB8AC3E}">
        <p14:creationId xmlns:p14="http://schemas.microsoft.com/office/powerpoint/2010/main" val="2042405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3FEB4EBD-EAEB-4791-936B-DB5E78F7D710}" type="slidenum">
              <a:rPr lang="en-US" altLang="en-US"/>
              <a:pPr>
                <a:defRPr/>
              </a:pPr>
              <a:t>‹#›</a:t>
            </a:fld>
            <a:endParaRPr lang="en-US" altLang="en-US"/>
          </a:p>
        </p:txBody>
      </p:sp>
    </p:spTree>
    <p:extLst>
      <p:ext uri="{BB962C8B-B14F-4D97-AF65-F5344CB8AC3E}">
        <p14:creationId xmlns:p14="http://schemas.microsoft.com/office/powerpoint/2010/main" val="2896724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41BF14E1-C418-4884-AB25-F91E1A67CCF6}" type="slidenum">
              <a:rPr lang="en-US" altLang="en-US"/>
              <a:pPr>
                <a:defRPr/>
              </a:pPr>
              <a:t>‹#›</a:t>
            </a:fld>
            <a:endParaRPr lang="en-US" altLang="en-US"/>
          </a:p>
        </p:txBody>
      </p:sp>
    </p:spTree>
    <p:extLst>
      <p:ext uri="{BB962C8B-B14F-4D97-AF65-F5344CB8AC3E}">
        <p14:creationId xmlns:p14="http://schemas.microsoft.com/office/powerpoint/2010/main" val="953394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eaLnBrk="0" hangingPunct="0">
              <a:defRPr smtClean="0"/>
            </a:lvl1pPr>
          </a:lstStyle>
          <a:p>
            <a:pPr>
              <a:defRPr/>
            </a:pPr>
            <a:fld id="{B322CAC3-3EB2-46A2-B084-41497F626CE8}" type="slidenum">
              <a:rPr lang="en-US" altLang="en-US"/>
              <a:pPr>
                <a:defRPr/>
              </a:pPr>
              <a:t>‹#›</a:t>
            </a:fld>
            <a:endParaRPr lang="en-US" altLang="en-US"/>
          </a:p>
        </p:txBody>
      </p:sp>
    </p:spTree>
    <p:extLst>
      <p:ext uri="{BB962C8B-B14F-4D97-AF65-F5344CB8AC3E}">
        <p14:creationId xmlns:p14="http://schemas.microsoft.com/office/powerpoint/2010/main" val="287738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eaLnBrk="0" hangingPunct="0">
              <a:defRPr smtClean="0"/>
            </a:lvl1pPr>
          </a:lstStyle>
          <a:p>
            <a:pPr>
              <a:defRPr/>
            </a:pPr>
            <a:fld id="{3820AA8E-89A8-437A-85D4-E58DA7A5D008}" type="slidenum">
              <a:rPr lang="en-US" altLang="en-US"/>
              <a:pPr>
                <a:defRPr/>
              </a:pPr>
              <a:t>‹#›</a:t>
            </a:fld>
            <a:endParaRPr lang="en-US" altLang="en-US"/>
          </a:p>
        </p:txBody>
      </p:sp>
    </p:spTree>
    <p:extLst>
      <p:ext uri="{BB962C8B-B14F-4D97-AF65-F5344CB8AC3E}">
        <p14:creationId xmlns:p14="http://schemas.microsoft.com/office/powerpoint/2010/main" val="405920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D736EA3-5686-46E0-BA74-BE1ECD5222AC}" type="datetimeFigureOut">
              <a:rPr lang="en-US"/>
              <a:pPr>
                <a:defRPr/>
              </a:pPr>
              <a:t>4/19/2022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B1460-B81C-4943-97CF-C9C452072A7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smtClean="0"/>
            </a:lvl1pPr>
          </a:lstStyle>
          <a:p>
            <a:pPr>
              <a:defRPr/>
            </a:pPr>
            <a:fld id="{5E320E10-1E00-4135-84B2-3A2DD48CC4CF}" type="slidenum">
              <a:rPr lang="en-US" altLang="en-US"/>
              <a:pPr>
                <a:defRPr/>
              </a:pPr>
              <a:t>‹#›</a:t>
            </a:fld>
            <a:endParaRPr lang="en-US" altLang="en-US"/>
          </a:p>
        </p:txBody>
      </p:sp>
    </p:spTree>
    <p:extLst>
      <p:ext uri="{BB962C8B-B14F-4D97-AF65-F5344CB8AC3E}">
        <p14:creationId xmlns:p14="http://schemas.microsoft.com/office/powerpoint/2010/main" val="3412734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B9335BED-EEE4-4AD0-9689-C54D94D9229F}" type="slidenum">
              <a:rPr lang="en-US" altLang="en-US"/>
              <a:pPr>
                <a:defRPr/>
              </a:pPr>
              <a:t>‹#›</a:t>
            </a:fld>
            <a:endParaRPr lang="en-US" altLang="en-US"/>
          </a:p>
        </p:txBody>
      </p:sp>
    </p:spTree>
    <p:extLst>
      <p:ext uri="{BB962C8B-B14F-4D97-AF65-F5344CB8AC3E}">
        <p14:creationId xmlns:p14="http://schemas.microsoft.com/office/powerpoint/2010/main" val="427805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eaLnBrk="0" hangingPunct="0">
              <a:defRPr smtClean="0"/>
            </a:lvl1pPr>
          </a:lstStyle>
          <a:p>
            <a:pPr>
              <a:defRPr/>
            </a:pPr>
            <a:fld id="{8BA8B285-30CF-480C-97BF-7A2F06E0C21A}" type="slidenum">
              <a:rPr lang="en-US" altLang="en-US"/>
              <a:pPr>
                <a:defRPr/>
              </a:pPr>
              <a:t>‹#›</a:t>
            </a:fld>
            <a:endParaRPr lang="en-US" altLang="en-US"/>
          </a:p>
        </p:txBody>
      </p:sp>
    </p:spTree>
    <p:extLst>
      <p:ext uri="{BB962C8B-B14F-4D97-AF65-F5344CB8AC3E}">
        <p14:creationId xmlns:p14="http://schemas.microsoft.com/office/powerpoint/2010/main" val="1013340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0184B422-8BF5-4B2F-87CC-442F5A0EB74B}" type="slidenum">
              <a:rPr lang="en-US" altLang="en-US"/>
              <a:pPr>
                <a:defRPr/>
              </a:pPr>
              <a:t>‹#›</a:t>
            </a:fld>
            <a:endParaRPr lang="en-US" altLang="en-US"/>
          </a:p>
        </p:txBody>
      </p:sp>
    </p:spTree>
    <p:extLst>
      <p:ext uri="{BB962C8B-B14F-4D97-AF65-F5344CB8AC3E}">
        <p14:creationId xmlns:p14="http://schemas.microsoft.com/office/powerpoint/2010/main" val="249846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9"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3"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eaLnBrk="0" hangingPunct="0">
              <a:defRPr smtClean="0"/>
            </a:lvl1pPr>
          </a:lstStyle>
          <a:p>
            <a:pPr>
              <a:defRPr/>
            </a:pPr>
            <a:fld id="{5AF85530-1E9D-45BF-8060-07EA3BBB2C00}" type="slidenum">
              <a:rPr lang="en-US" altLang="en-US"/>
              <a:pPr>
                <a:defRPr/>
              </a:pPr>
              <a:t>‹#›</a:t>
            </a:fld>
            <a:endParaRPr lang="en-US" altLang="en-US"/>
          </a:p>
        </p:txBody>
      </p:sp>
    </p:spTree>
    <p:extLst>
      <p:ext uri="{BB962C8B-B14F-4D97-AF65-F5344CB8AC3E}">
        <p14:creationId xmlns:p14="http://schemas.microsoft.com/office/powerpoint/2010/main" val="628343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72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eaLnBrk="0" hangingPunct="0">
              <a:defRPr smtClean="0"/>
            </a:lvl1pPr>
          </a:lstStyle>
          <a:p>
            <a:pPr>
              <a:defRPr/>
            </a:pPr>
            <a:fld id="{5237972D-7589-490C-970B-A532BD83E0F2}" type="slidenum">
              <a:rPr lang="en-US" altLang="en-US"/>
              <a:pPr>
                <a:defRPr/>
              </a:pPr>
              <a:t>‹#›</a:t>
            </a:fld>
            <a:endParaRPr lang="en-US" altLang="en-US"/>
          </a:p>
        </p:txBody>
      </p:sp>
    </p:spTree>
    <p:extLst>
      <p:ext uri="{BB962C8B-B14F-4D97-AF65-F5344CB8AC3E}">
        <p14:creationId xmlns:p14="http://schemas.microsoft.com/office/powerpoint/2010/main" val="512313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27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074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85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8FEBE8-22E0-48D6-A1F8-4CCF6206AA54}" type="datetimeFigureOut">
              <a:rPr lang="en-US"/>
              <a:pPr>
                <a:defRPr/>
              </a:pPr>
              <a:t>4/19/2022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BF8558-F6D1-402F-8C17-D87FC2C1A12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38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610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65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408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02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950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105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853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201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70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A64091-7C18-4373-894B-CCA311A1C370}" type="datetimeFigureOut">
              <a:rPr lang="en-US"/>
              <a:pPr>
                <a:defRPr/>
              </a:pPr>
              <a:t>4/19/2022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1B93E8-4CE3-4392-8CC2-4183711C4E1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94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041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96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59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631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27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43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331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09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64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17F16B-CD7A-4941-B138-E293B55119FB}" type="datetimeFigureOut">
              <a:rPr lang="en-US"/>
              <a:pPr>
                <a:defRPr/>
              </a:pPr>
              <a:t>4/19/2022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89402C-ECB0-4C6A-A24C-FE9A8BC102C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34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29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16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14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62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362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11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94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91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1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E4DFE-EB91-41D6-A068-C2ABB03EDB7E}" type="datetimeFigureOut">
              <a:rPr lang="en-US"/>
              <a:pPr>
                <a:defRPr/>
              </a:pPr>
              <a:t>4/19/2022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E537BB-9454-436F-A649-D4564F04738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14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62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462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500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63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144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0386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2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75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5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801A3CF-D6F3-45A7-9221-008693AC3AD5}" type="datetimeFigureOut">
              <a:rPr lang="en-US"/>
              <a:pPr>
                <a:defRPr/>
              </a:pPr>
              <a:t>4/19/2022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EB0D7D-4506-4F1D-9FD9-FFEBEE78D39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476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743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040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955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921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73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01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723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6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29BFFBE-C9D1-4BAD-B345-B4A8CE19C53B}" type="datetimeFigureOut">
              <a:rPr lang="en-US"/>
              <a:pPr>
                <a:defRPr/>
              </a:pPr>
              <a:t>4/19/2022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99C56E-DC4D-472D-A597-2C8FE94E0916}"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4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178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5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722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52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4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19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8428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8602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06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54"/>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7C1799-6B5E-4163-A22A-EAFD675E6CA5}" type="datetimeFigureOut">
              <a:rPr lang="en-US"/>
              <a:pPr>
                <a:defRPr/>
              </a:pPr>
              <a:t>4/19/2022</a:t>
            </a:fld>
            <a:endParaRPr lang="en-US"/>
          </a:p>
        </p:txBody>
      </p:sp>
      <p:sp>
        <p:nvSpPr>
          <p:cNvPr id="5" name="Footer Placeholder 4"/>
          <p:cNvSpPr>
            <a:spLocks noGrp="1"/>
          </p:cNvSpPr>
          <p:nvPr>
            <p:ph type="ftr" sz="quarter" idx="3"/>
          </p:nvPr>
        </p:nvSpPr>
        <p:spPr>
          <a:xfrm>
            <a:off x="4038600" y="6356454"/>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454"/>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B28AB1-6A9B-4B23-9687-1B9E08853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 id="2147484088" r:id="rId2"/>
    <p:sldLayoutId id="2147484087" r:id="rId3"/>
    <p:sldLayoutId id="2147484086" r:id="rId4"/>
    <p:sldLayoutId id="2147484085" r:id="rId5"/>
    <p:sldLayoutId id="2147484084" r:id="rId6"/>
    <p:sldLayoutId id="2147484083" r:id="rId7"/>
    <p:sldLayoutId id="2147484082" r:id="rId8"/>
    <p:sldLayoutId id="2147484081" r:id="rId9"/>
    <p:sldLayoutId id="2147484080" r:id="rId10"/>
    <p:sldLayoutId id="214748407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8606209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462"/>
            <a:ext cx="2844800" cy="366713"/>
          </a:xfrm>
          <a:prstGeom prst="rect">
            <a:avLst/>
          </a:prstGeom>
        </p:spPr>
        <p:txBody>
          <a:bodyPr vert="horz" lIns="91431" tIns="45715" rIns="91431" bIns="45715" rtlCol="0" anchor="ctr"/>
          <a:lstStyle>
            <a:lvl1pPr algn="l" defTabSz="914304"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fld id="{5FB87A34-82E6-48FF-B9AF-2443F0B05EF8}" type="datetimeFigureOut">
              <a:rPr lang="en-US"/>
              <a:pPr>
                <a:defRPr/>
              </a:pPr>
              <a:t>4/19/2022</a:t>
            </a:fld>
            <a:endParaRPr lang="en-US"/>
          </a:p>
        </p:txBody>
      </p:sp>
      <p:sp>
        <p:nvSpPr>
          <p:cNvPr id="5" name="Footer Placeholder 4"/>
          <p:cNvSpPr>
            <a:spLocks noGrp="1"/>
          </p:cNvSpPr>
          <p:nvPr>
            <p:ph type="ftr" sz="quarter" idx="3"/>
          </p:nvPr>
        </p:nvSpPr>
        <p:spPr>
          <a:xfrm>
            <a:off x="4165600" y="6356462"/>
            <a:ext cx="3860800" cy="366713"/>
          </a:xfrm>
          <a:prstGeom prst="rect">
            <a:avLst/>
          </a:prstGeom>
        </p:spPr>
        <p:txBody>
          <a:bodyPr vert="horz" lIns="91431" tIns="45715" rIns="91431" bIns="45715" rtlCol="0" anchor="ctr"/>
          <a:lstStyle>
            <a:lvl1pPr algn="ctr" defTabSz="914304"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462"/>
            <a:ext cx="2844800" cy="366713"/>
          </a:xfrm>
          <a:prstGeom prst="rect">
            <a:avLst/>
          </a:prstGeom>
        </p:spPr>
        <p:txBody>
          <a:bodyPr vert="horz" wrap="square" lIns="91431" tIns="45715" rIns="91431" bIns="45715" numCol="1" anchor="ctr" anchorCtr="0" compatLnSpc="1">
            <a:prstTxWarp prst="textNoShape">
              <a:avLst/>
            </a:prstTxWarp>
          </a:bodyPr>
          <a:lstStyle>
            <a:lvl1pPr algn="r" defTabSz="914304" eaLnBrk="1" hangingPunct="1">
              <a:defRPr sz="1200" b="0">
                <a:solidFill>
                  <a:srgbClr val="898989"/>
                </a:solidFill>
                <a:latin typeface="Calibri" pitchFamily="34" charset="0"/>
                <a:ea typeface="+mn-ea"/>
                <a:cs typeface="+mn-cs"/>
              </a:defRPr>
            </a:lvl1pPr>
          </a:lstStyle>
          <a:p>
            <a:pPr>
              <a:defRPr/>
            </a:pPr>
            <a:fld id="{99464837-7F37-4860-99DC-08565D0D32C8}" type="slidenum">
              <a:rPr lang="en-US" altLang="en-US"/>
              <a:pPr>
                <a:defRPr/>
              </a:pPr>
              <a:t>‹#›</a:t>
            </a:fld>
            <a:endParaRPr lang="en-US" altLang="en-US"/>
          </a:p>
        </p:txBody>
      </p:sp>
    </p:spTree>
    <p:extLst>
      <p:ext uri="{BB962C8B-B14F-4D97-AF65-F5344CB8AC3E}">
        <p14:creationId xmlns:p14="http://schemas.microsoft.com/office/powerpoint/2010/main" val="4065108972"/>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52" algn="ctr" rtl="0" fontAlgn="base">
        <a:spcBef>
          <a:spcPct val="0"/>
        </a:spcBef>
        <a:spcAft>
          <a:spcPct val="0"/>
        </a:spcAft>
        <a:defRPr sz="4400">
          <a:solidFill>
            <a:schemeClr val="tx1"/>
          </a:solidFill>
          <a:latin typeface="Calibri" panose="020F0502020204030204" pitchFamily="34" charset="0"/>
        </a:defRPr>
      </a:lvl6pPr>
      <a:lvl7pPr marL="914304" algn="ctr" rtl="0" fontAlgn="base">
        <a:spcBef>
          <a:spcPct val="0"/>
        </a:spcBef>
        <a:spcAft>
          <a:spcPct val="0"/>
        </a:spcAft>
        <a:defRPr sz="4400">
          <a:solidFill>
            <a:schemeClr val="tx1"/>
          </a:solidFill>
          <a:latin typeface="Calibri" panose="020F0502020204030204" pitchFamily="34" charset="0"/>
        </a:defRPr>
      </a:lvl7pPr>
      <a:lvl8pPr marL="1371456" algn="ctr" rtl="0" fontAlgn="base">
        <a:spcBef>
          <a:spcPct val="0"/>
        </a:spcBef>
        <a:spcAft>
          <a:spcPct val="0"/>
        </a:spcAft>
        <a:defRPr sz="4400">
          <a:solidFill>
            <a:schemeClr val="tx1"/>
          </a:solidFill>
          <a:latin typeface="Calibri" panose="020F0502020204030204" pitchFamily="34" charset="0"/>
        </a:defRPr>
      </a:lvl8pPr>
      <a:lvl9pPr marL="1828609" algn="ctr"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38"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0"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3"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5" indent="-228576" algn="l" defTabSz="9143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4" rtl="0" eaLnBrk="1" latinLnBrk="0" hangingPunct="1">
        <a:defRPr sz="1800" kern="1200">
          <a:solidFill>
            <a:schemeClr val="tx1"/>
          </a:solidFill>
          <a:latin typeface="+mn-lt"/>
          <a:ea typeface="+mn-ea"/>
          <a:cs typeface="+mn-cs"/>
        </a:defRPr>
      </a:lvl1pPr>
      <a:lvl2pPr marL="457152" algn="l" defTabSz="914304" rtl="0" eaLnBrk="1" latinLnBrk="0" hangingPunct="1">
        <a:defRPr sz="1800" kern="1200">
          <a:solidFill>
            <a:schemeClr val="tx1"/>
          </a:solidFill>
          <a:latin typeface="+mn-lt"/>
          <a:ea typeface="+mn-ea"/>
          <a:cs typeface="+mn-cs"/>
        </a:defRPr>
      </a:lvl2pPr>
      <a:lvl3pPr marL="914304" algn="l" defTabSz="914304" rtl="0" eaLnBrk="1" latinLnBrk="0" hangingPunct="1">
        <a:defRPr sz="1800" kern="1200">
          <a:solidFill>
            <a:schemeClr val="tx1"/>
          </a:solidFill>
          <a:latin typeface="+mn-lt"/>
          <a:ea typeface="+mn-ea"/>
          <a:cs typeface="+mn-cs"/>
        </a:defRPr>
      </a:lvl3pPr>
      <a:lvl4pPr marL="1371456" algn="l" defTabSz="914304" rtl="0" eaLnBrk="1" latinLnBrk="0" hangingPunct="1">
        <a:defRPr sz="1800" kern="1200">
          <a:solidFill>
            <a:schemeClr val="tx1"/>
          </a:solidFill>
          <a:latin typeface="+mn-lt"/>
          <a:ea typeface="+mn-ea"/>
          <a:cs typeface="+mn-cs"/>
        </a:defRPr>
      </a:lvl4pPr>
      <a:lvl5pPr marL="1828609" algn="l" defTabSz="914304" rtl="0" eaLnBrk="1" latinLnBrk="0" hangingPunct="1">
        <a:defRPr sz="1800" kern="1200">
          <a:solidFill>
            <a:schemeClr val="tx1"/>
          </a:solidFill>
          <a:latin typeface="+mn-lt"/>
          <a:ea typeface="+mn-ea"/>
          <a:cs typeface="+mn-cs"/>
        </a:defRPr>
      </a:lvl5pPr>
      <a:lvl6pPr marL="2285762" algn="l" defTabSz="914304" rtl="0" eaLnBrk="1" latinLnBrk="0" hangingPunct="1">
        <a:defRPr sz="1800" kern="1200">
          <a:solidFill>
            <a:schemeClr val="tx1"/>
          </a:solidFill>
          <a:latin typeface="+mn-lt"/>
          <a:ea typeface="+mn-ea"/>
          <a:cs typeface="+mn-cs"/>
        </a:defRPr>
      </a:lvl6pPr>
      <a:lvl7pPr marL="2742914" algn="l" defTabSz="914304" rtl="0" eaLnBrk="1" latinLnBrk="0" hangingPunct="1">
        <a:defRPr sz="1800" kern="1200">
          <a:solidFill>
            <a:schemeClr val="tx1"/>
          </a:solidFill>
          <a:latin typeface="+mn-lt"/>
          <a:ea typeface="+mn-ea"/>
          <a:cs typeface="+mn-cs"/>
        </a:defRPr>
      </a:lvl7pPr>
      <a:lvl8pPr marL="3200067" algn="l" defTabSz="914304" rtl="0" eaLnBrk="1" latinLnBrk="0" hangingPunct="1">
        <a:defRPr sz="1800" kern="1200">
          <a:solidFill>
            <a:schemeClr val="tx1"/>
          </a:solidFill>
          <a:latin typeface="+mn-lt"/>
          <a:ea typeface="+mn-ea"/>
          <a:cs typeface="+mn-cs"/>
        </a:defRPr>
      </a:lvl8pPr>
      <a:lvl9pPr marL="3657219" algn="l" defTabSz="91430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6233" y="304801"/>
            <a:ext cx="10668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755651" y="1752600"/>
            <a:ext cx="1066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AutoShape 4"/>
          <p:cNvSpPr>
            <a:spLocks noChangeArrowheads="1"/>
          </p:cNvSpPr>
          <p:nvPr/>
        </p:nvSpPr>
        <p:spPr bwMode="auto">
          <a:xfrm>
            <a:off x="812801" y="1566968"/>
            <a:ext cx="10610851"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hangingPunct="0"/>
            <a:endParaRPr lang="en-US">
              <a:solidFill>
                <a:srgbClr val="000000"/>
              </a:solidFill>
              <a:latin typeface="Times New Roman" pitchFamily="18" charset="0"/>
              <a:cs typeface="+mn-cs"/>
            </a:endParaRPr>
          </a:p>
        </p:txBody>
      </p:sp>
      <p:sp>
        <p:nvSpPr>
          <p:cNvPr id="3077" name="Line 5"/>
          <p:cNvSpPr>
            <a:spLocks noChangeShapeType="1"/>
          </p:cNvSpPr>
          <p:nvPr/>
        </p:nvSpPr>
        <p:spPr bwMode="auto">
          <a:xfrm flipV="1">
            <a:off x="812800" y="6172200"/>
            <a:ext cx="105664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Times New Roman" pitchFamily="18" charset="0"/>
              <a:cs typeface="+mn-cs"/>
            </a:endParaRPr>
          </a:p>
        </p:txBody>
      </p:sp>
      <p:sp>
        <p:nvSpPr>
          <p:cNvPr id="6150"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cs typeface="+mn-cs"/>
              </a:defRPr>
            </a:lvl1pPr>
          </a:lstStyle>
          <a:p>
            <a:pPr>
              <a:defRPr/>
            </a:pPr>
            <a:endParaRPr lang="en-US"/>
          </a:p>
        </p:txBody>
      </p:sp>
      <p:sp>
        <p:nvSpPr>
          <p:cNvPr id="615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cs typeface="+mn-cs"/>
              </a:defRPr>
            </a:lvl1pPr>
          </a:lstStyle>
          <a:p>
            <a:pPr>
              <a:defRPr/>
            </a:pPr>
            <a:endParaRPr lang="en-US"/>
          </a:p>
        </p:txBody>
      </p:sp>
      <p:sp>
        <p:nvSpPr>
          <p:cNvPr id="6152" name="Rectangle 8"/>
          <p:cNvSpPr>
            <a:spLocks noGrp="1" noChangeArrowheads="1"/>
          </p:cNvSpPr>
          <p:nvPr>
            <p:ph type="sldNum" sz="quarter" idx="4"/>
          </p:nvPr>
        </p:nvSpPr>
        <p:spPr bwMode="auto">
          <a:xfrm>
            <a:off x="87376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rgbClr val="000000"/>
                </a:solidFill>
                <a:latin typeface="Verdana" pitchFamily="34" charset="0"/>
                <a:cs typeface="Arial" pitchFamily="34" charset="0"/>
              </a:defRPr>
            </a:lvl1pPr>
          </a:lstStyle>
          <a:p>
            <a:pPr>
              <a:defRPr/>
            </a:pPr>
            <a:fld id="{2E3EDD0B-88BB-40C0-AF5C-E9EE4AE228D7}" type="slidenum">
              <a:rPr lang="en-US" altLang="en-US"/>
              <a:pPr>
                <a:defRPr/>
              </a:pPr>
              <a:t>‹#›</a:t>
            </a:fld>
            <a:endParaRPr lang="en-US" altLang="en-US"/>
          </a:p>
        </p:txBody>
      </p:sp>
    </p:spTree>
    <p:extLst>
      <p:ext uri="{BB962C8B-B14F-4D97-AF65-F5344CB8AC3E}">
        <p14:creationId xmlns:p14="http://schemas.microsoft.com/office/powerpoint/2010/main" val="472597166"/>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236999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2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6654288"/>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97276527"/>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40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40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96148614"/>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87150749"/>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8283C7-8853-4EA7-AAA6-E886EEF589F0}" type="datetimeFigureOut">
              <a:rPr lang="en-US" smtClean="0">
                <a:solidFill>
                  <a:prstClr val="black">
                    <a:tint val="75000"/>
                  </a:prstClr>
                </a:solidFill>
                <a:latin typeface="Calibri"/>
                <a:cs typeface="+mn-cs"/>
              </a:rPr>
              <a:pPr fontAlgn="auto">
                <a:spcBef>
                  <a:spcPts val="0"/>
                </a:spcBef>
                <a:spcAft>
                  <a:spcPts val="0"/>
                </a:spcAft>
              </a:pPr>
              <a:t>4/19/2022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BC57B24-0B6C-482E-9F56-5D389010504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1257725"/>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Picture 18" descr="SUNHAP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88925"/>
            <a:ext cx="27432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2" descr="Ilustración de Dos Niños En La Escuela Yendo A La Escuela Uniforme y más  Vectores Libres de Derechos de Uniforme - iSto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3" y="3687879"/>
            <a:ext cx="41783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6">
            <a:extLst>
              <a:ext uri="{28A0092B-C50C-407E-A947-70E740481C1C}">
                <a14:useLocalDpi xmlns:a14="http://schemas.microsoft.com/office/drawing/2010/main" val="0"/>
              </a:ext>
            </a:extLst>
          </a:blip>
          <a:srcRect l="39369" r="-290" b="68999"/>
          <a:stretch>
            <a:fillRect/>
          </a:stretch>
        </p:blipFill>
        <p:spPr bwMode="auto">
          <a:xfrm>
            <a:off x="8229600" y="5410200"/>
            <a:ext cx="396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110848" y="887611"/>
            <a:ext cx="934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US" altLang="en-US" sz="4000" b="1" dirty="0">
                <a:effectLst>
                  <a:outerShdw blurRad="38100" dist="38100" dir="2700000" algn="tl">
                    <a:srgbClr val="000000">
                      <a:alpha val="43137"/>
                    </a:srgbClr>
                  </a:outerShdw>
                </a:effectLst>
                <a:latin typeface="HP001 4 hàng" pitchFamily="34" charset="0"/>
                <a:cs typeface="Arial" pitchFamily="34" charset="0"/>
              </a:rPr>
              <a:t>Thứ năm ngày 6 tháng 4 năm 2022</a:t>
            </a:r>
          </a:p>
          <a:p>
            <a:pPr algn="ctr" eaLnBrk="1" fontAlgn="auto" hangingPunct="1">
              <a:spcBef>
                <a:spcPts val="0"/>
              </a:spcBef>
              <a:spcAft>
                <a:spcPts val="0"/>
              </a:spcAft>
              <a:defRPr/>
            </a:pPr>
            <a:endParaRPr lang="en-US" altLang="en-US" sz="4400" u="sng" kern="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ounded Rectangle 10"/>
          <p:cNvSpPr/>
          <p:nvPr/>
        </p:nvSpPr>
        <p:spPr>
          <a:xfrm>
            <a:off x="4662153" y="4498105"/>
            <a:ext cx="5177307" cy="742469"/>
          </a:xfrm>
          <a:prstGeom prst="roundRect">
            <a:avLst/>
          </a:prstGeom>
          <a:solidFill>
            <a:srgbClr val="ED7D31">
              <a:lumMod val="60000"/>
              <a:lumOff val="40000"/>
            </a:srgbClr>
          </a:solidFill>
          <a:ln w="12700" cap="flat" cmpd="sng" algn="ctr">
            <a:solidFill>
              <a:srgbClr val="ED7D31">
                <a:lumMod val="50000"/>
              </a:srgbClr>
            </a:solidFill>
            <a:prstDash val="solid"/>
            <a:miter lim="800000"/>
          </a:ln>
          <a:effectLst>
            <a:innerShdw blurRad="63500" dist="50800" dir="13500000">
              <a:prstClr val="black">
                <a:alpha val="50000"/>
              </a:prstClr>
            </a:innerShdw>
          </a:effectLst>
          <a:scene3d>
            <a:camera prst="orthographicFront"/>
            <a:lightRig rig="threePt" dir="t"/>
          </a:scene3d>
          <a:sp3d>
            <a:bevelT/>
          </a:sp3d>
        </p:spPr>
        <p:txBody>
          <a:bodyPr anchor="ctr"/>
          <a:lstStyle/>
          <a:p>
            <a:pPr algn="ctr" fontAlgn="auto">
              <a:spcBef>
                <a:spcPts val="0"/>
              </a:spcBef>
              <a:spcAft>
                <a:spcPts val="0"/>
              </a:spcAft>
              <a:defRPr/>
            </a:pPr>
            <a:r>
              <a:rPr lang="en-US" sz="3200" b="1" kern="0" dirty="0">
                <a:solidFill>
                  <a:sysClr val="windowText" lastClr="000000"/>
                </a:solidFill>
                <a:effectLst>
                  <a:outerShdw blurRad="38100" dist="38100" dir="2700000" algn="tl">
                    <a:srgbClr val="000000">
                      <a:alpha val="43137"/>
                    </a:srgbClr>
                  </a:outerShdw>
                </a:effectLst>
                <a:latin typeface="Times New Roman" panose="02020603050405020304" pitchFamily="18" charset="0"/>
                <a:ea typeface="微软雅黑"/>
                <a:cs typeface="Times New Roman" panose="02020603050405020304" pitchFamily="18" charset="0"/>
              </a:rPr>
              <a:t>A. HOẠT ĐỘNG CƠ BẢN</a:t>
            </a:r>
          </a:p>
        </p:txBody>
      </p:sp>
      <p:sp>
        <p:nvSpPr>
          <p:cNvPr id="10" name="TextBox 11"/>
          <p:cNvSpPr txBox="1">
            <a:spLocks noChangeArrowheads="1"/>
          </p:cNvSpPr>
          <p:nvPr/>
        </p:nvSpPr>
        <p:spPr bwMode="auto">
          <a:xfrm>
            <a:off x="1896327" y="2483323"/>
            <a:ext cx="1158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r>
              <a:rPr lang="en-US" altLang="en-US" sz="4000" b="1" dirty="0">
                <a:effectLst>
                  <a:outerShdw blurRad="38100" dist="38100" dir="2700000" algn="tl">
                    <a:srgbClr val="000000">
                      <a:alpha val="43137"/>
                    </a:srgbClr>
                  </a:outerShdw>
                </a:effectLst>
                <a:latin typeface="HP001 4 hàng" pitchFamily="34" charset="0"/>
                <a:cs typeface="Arial" pitchFamily="34" charset="0"/>
              </a:rPr>
              <a:t>      Bài 84: Tiền Việt Nam</a:t>
            </a:r>
          </a:p>
        </p:txBody>
      </p:sp>
      <p:sp>
        <p:nvSpPr>
          <p:cNvPr id="12" name="TextBox 12"/>
          <p:cNvSpPr txBox="1">
            <a:spLocks noChangeArrowheads="1"/>
          </p:cNvSpPr>
          <p:nvPr/>
        </p:nvSpPr>
        <p:spPr bwMode="auto">
          <a:xfrm>
            <a:off x="2484993" y="1632324"/>
            <a:ext cx="5539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r>
              <a:rPr lang="en-US" altLang="en-US" sz="4000" b="1" dirty="0">
                <a:effectLst>
                  <a:outerShdw blurRad="38100" dist="38100" dir="2700000" algn="tl">
                    <a:srgbClr val="000000">
                      <a:alpha val="43137"/>
                    </a:srgbClr>
                  </a:outerShdw>
                </a:effectLst>
                <a:latin typeface="HP001 4 hàng" pitchFamily="34" charset="0"/>
                <a:cs typeface="Arial" pitchFamily="34" charset="0"/>
              </a:rPr>
              <a:t>                </a:t>
            </a:r>
            <a:r>
              <a:rPr lang="en-US" altLang="en-US" sz="4000" b="1" u="sng" dirty="0">
                <a:effectLst>
                  <a:outerShdw blurRad="38100" dist="38100" dir="2700000" algn="tl">
                    <a:srgbClr val="000000">
                      <a:alpha val="43137"/>
                    </a:srgbClr>
                  </a:outerShdw>
                </a:effectLst>
                <a:latin typeface="HP001 4 hàng" pitchFamily="34" charset="0"/>
                <a:cs typeface="Arial" pitchFamily="34" charset="0"/>
              </a:rPr>
              <a:t>Toán</a:t>
            </a:r>
          </a:p>
        </p:txBody>
      </p:sp>
    </p:spTree>
    <p:extLst>
      <p:ext uri="{BB962C8B-B14F-4D97-AF65-F5344CB8AC3E}">
        <p14:creationId xmlns:p14="http://schemas.microsoft.com/office/powerpoint/2010/main" val="2320739937"/>
      </p:ext>
    </p:extLst>
  </p:cSld>
  <p:clrMapOvr>
    <a:masterClrMapping/>
  </p:clrMapOvr>
  <p:transition spd="slow" advTm="111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20556210">
            <a:off x="1580831" y="1988056"/>
            <a:ext cx="8437684" cy="2790111"/>
          </a:xfrm>
          <a:prstGeom prst="roundRect">
            <a:avLst/>
          </a:prstGeom>
          <a:solidFill>
            <a:schemeClr val="accent2">
              <a:lumMod val="40000"/>
              <a:lumOff val="60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0" b="1" dirty="0">
                <a:solidFill>
                  <a:schemeClr val="tx1"/>
                </a:solidFill>
                <a:latin typeface="Times New Roman" panose="02020603050405020304" pitchFamily="18" charset="0"/>
                <a:ea typeface="Times New Roman" panose="02020603050405020304" pitchFamily="18" charset="0"/>
              </a:rPr>
              <a:t>*** The end ***</a:t>
            </a:r>
            <a:endParaRPr lang="en-US" sz="80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2" name="bomb.wav"/>
                                        </p:tgtEl>
                                      </p:cMediaNode>
                                    </p:audio>
                                  </p:subTnLst>
                                </p:cTn>
                              </p:par>
                            </p:childTnLst>
                          </p:cTn>
                        </p:par>
                        <p:par>
                          <p:cTn id="19" fill="hold">
                            <p:stCondLst>
                              <p:cond delay="2000"/>
                            </p:stCondLst>
                            <p:childTnLst>
                              <p:par>
                                <p:cTn id="20" presetID="26" presetClass="emph" presetSubtype="0" fill="hold" nodeType="after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bomb.wav"/>
                                        </p:tgtEl>
                                      </p:cMediaNode>
                                    </p:audio>
                                  </p:subTnLst>
                                </p:cTn>
                              </p:par>
                            </p:childTnLst>
                          </p:cTn>
                        </p:par>
                        <p:par>
                          <p:cTn id="23" fill="hold">
                            <p:stCondLst>
                              <p:cond delay="2500"/>
                            </p:stCondLst>
                            <p:childTnLst>
                              <p:par>
                                <p:cTn id="24" presetID="26" presetClass="emph" presetSubtype="0" fill="hold" nodeType="after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par>
                          <p:cTn id="27" fill="hold">
                            <p:stCondLst>
                              <p:cond delay="3000"/>
                            </p:stCondLst>
                            <p:childTnLst>
                              <p:par>
                                <p:cTn id="28" presetID="26" presetClass="emph" presetSubtype="0" fill="hold" nodeType="after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par>
                          <p:cTn id="31" fill="hold">
                            <p:stCondLst>
                              <p:cond delay="3500"/>
                            </p:stCondLst>
                            <p:childTnLst>
                              <p:par>
                                <p:cTn id="32" presetID="26" presetClass="emph" presetSubtype="0" fill="hold" nodeType="after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par>
                          <p:cTn id="35" fill="hold">
                            <p:stCondLst>
                              <p:cond delay="4000"/>
                            </p:stCondLst>
                            <p:childTnLst>
                              <p:par>
                                <p:cTn id="36" presetID="6" presetClass="emph" presetSubtype="0" fill="hold" nodeType="afterEffect">
                                  <p:stCondLst>
                                    <p:cond delay="0"/>
                                  </p:stCondLst>
                                  <p:childTnLst>
                                    <p:animScale>
                                      <p:cBhvr>
                                        <p:cTn id="37" dur="2000" fill="hold"/>
                                        <p:tgtEl>
                                          <p:spTgt spid="6"/>
                                        </p:tgtEl>
                                      </p:cBhvr>
                                      <p:by x="150000" y="150000"/>
                                    </p:animScale>
                                  </p:childTnLst>
                                  <p:subTnLst>
                                    <p:audio>
                                      <p:cMediaNode>
                                        <p:cTn display="0" masterRel="sameClick">
                                          <p:stCondLst>
                                            <p:cond evt="begin" delay="0">
                                              <p:tn val="3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644799" y="67888"/>
            <a:ext cx="8717764" cy="646331"/>
          </a:xfrm>
          <a:prstGeom prst="rect">
            <a:avLst/>
          </a:prstGeom>
          <a:noFill/>
        </p:spPr>
        <p:txBody>
          <a:bodyPr wrap="square" rtlCol="0">
            <a:spAutoFit/>
          </a:bodyPr>
          <a:lstStyle/>
          <a:p>
            <a:pPr fontAlgn="auto">
              <a:spcBef>
                <a:spcPts val="0"/>
              </a:spcBef>
              <a:spcAft>
                <a:spcPts val="0"/>
              </a:spcAft>
            </a:pPr>
            <a:r>
              <a:rPr lang="en-US" sz="3600" b="1" u="sng" dirty="0">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Mỗi ví đựng bao nhiêu tiền?</a:t>
            </a:r>
          </a:p>
        </p:txBody>
      </p:sp>
      <p:sp>
        <p:nvSpPr>
          <p:cNvPr id="5" name="TextBox 4"/>
          <p:cNvSpPr txBox="1"/>
          <p:nvPr/>
        </p:nvSpPr>
        <p:spPr>
          <a:xfrm>
            <a:off x="372196" y="731877"/>
            <a:ext cx="474809"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a) </a:t>
            </a:r>
          </a:p>
        </p:txBody>
      </p:sp>
      <p:sp>
        <p:nvSpPr>
          <p:cNvPr id="6" name="Round Diagonal Corner Rectangle 5"/>
          <p:cNvSpPr/>
          <p:nvPr/>
        </p:nvSpPr>
        <p:spPr>
          <a:xfrm>
            <a:off x="926141" y="906846"/>
            <a:ext cx="4633971" cy="1302995"/>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b="1">
              <a:solidFill>
                <a:prstClr val="black"/>
              </a:solidFill>
              <a:latin typeface="Times New Roman" pitchFamily="18" charset="0"/>
              <a:cs typeface="Times New Roman" pitchFamily="18" charset="0"/>
            </a:endParaRPr>
          </a:p>
        </p:txBody>
      </p:sp>
      <p:sp>
        <p:nvSpPr>
          <p:cNvPr id="7" name="TextBox 6"/>
          <p:cNvSpPr txBox="1"/>
          <p:nvPr/>
        </p:nvSpPr>
        <p:spPr>
          <a:xfrm>
            <a:off x="1200755" y="947317"/>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3518442" y="996595"/>
            <a:ext cx="156004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r>
              <a:rPr lang="en-US" sz="2000" b="1" dirty="0">
                <a:solidFill>
                  <a:prstClr val="black"/>
                </a:solidFill>
                <a:latin typeface="Times New Roman" pitchFamily="18" charset="0"/>
                <a:cs typeface="Times New Roman" pitchFamily="18" charset="0"/>
              </a:rPr>
              <a:t> </a:t>
            </a:r>
          </a:p>
        </p:txBody>
      </p:sp>
      <p:sp>
        <p:nvSpPr>
          <p:cNvPr id="9" name="TextBox 8"/>
          <p:cNvSpPr txBox="1"/>
          <p:nvPr/>
        </p:nvSpPr>
        <p:spPr>
          <a:xfrm>
            <a:off x="1095751" y="142232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0" name="TextBox 9"/>
          <p:cNvSpPr txBox="1"/>
          <p:nvPr/>
        </p:nvSpPr>
        <p:spPr>
          <a:xfrm>
            <a:off x="1435798" y="13716000"/>
            <a:ext cx="3062935" cy="400110"/>
          </a:xfrm>
          <a:prstGeom prst="rect">
            <a:avLst/>
          </a:prstGeom>
          <a:noFill/>
          <a:ln>
            <a:solidFill>
              <a:schemeClr val="bg1"/>
            </a:solidFill>
          </a:ln>
        </p:spPr>
        <p:txBody>
          <a:bodyPr wrap="squar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50 000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6613701" y="833870"/>
            <a:ext cx="420307"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b)</a:t>
            </a:r>
          </a:p>
        </p:txBody>
      </p:sp>
      <p:sp>
        <p:nvSpPr>
          <p:cNvPr id="12" name="Snip Same Side Corner Rectangle 11"/>
          <p:cNvSpPr/>
          <p:nvPr/>
        </p:nvSpPr>
        <p:spPr>
          <a:xfrm>
            <a:off x="7156164" y="921520"/>
            <a:ext cx="4288597" cy="1401726"/>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7458667" y="1091543"/>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4" name="TextBox 13"/>
          <p:cNvSpPr txBox="1"/>
          <p:nvPr/>
        </p:nvSpPr>
        <p:spPr>
          <a:xfrm>
            <a:off x="9585850" y="1146959"/>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5" name="TextBox 14"/>
          <p:cNvSpPr txBox="1"/>
          <p:nvPr/>
        </p:nvSpPr>
        <p:spPr>
          <a:xfrm>
            <a:off x="746184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6" name="TextBox 15"/>
          <p:cNvSpPr txBox="1"/>
          <p:nvPr/>
        </p:nvSpPr>
        <p:spPr>
          <a:xfrm>
            <a:off x="952322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7" name="TextBox 16"/>
          <p:cNvSpPr txBox="1"/>
          <p:nvPr/>
        </p:nvSpPr>
        <p:spPr>
          <a:xfrm>
            <a:off x="7538047" y="13716000"/>
            <a:ext cx="3471660"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60 000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209468" y="3065666"/>
            <a:ext cx="40427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c)</a:t>
            </a:r>
          </a:p>
        </p:txBody>
      </p:sp>
      <p:sp>
        <p:nvSpPr>
          <p:cNvPr id="19" name="Snip and Round Single Corner Rectangle 18"/>
          <p:cNvSpPr/>
          <p:nvPr/>
        </p:nvSpPr>
        <p:spPr>
          <a:xfrm>
            <a:off x="730899" y="3151769"/>
            <a:ext cx="4255460" cy="16901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1095751" y="336910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1" name="TextBox 20"/>
          <p:cNvSpPr txBox="1"/>
          <p:nvPr/>
        </p:nvSpPr>
        <p:spPr>
          <a:xfrm>
            <a:off x="3216586" y="3382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50 000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2" name="TextBox 21"/>
          <p:cNvSpPr txBox="1"/>
          <p:nvPr/>
        </p:nvSpPr>
        <p:spPr>
          <a:xfrm>
            <a:off x="996380" y="3939838"/>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3" name="TextBox 22"/>
          <p:cNvSpPr txBox="1"/>
          <p:nvPr/>
        </p:nvSpPr>
        <p:spPr>
          <a:xfrm>
            <a:off x="3241140" y="393983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4" name="TextBox 23"/>
          <p:cNvSpPr txBox="1"/>
          <p:nvPr/>
        </p:nvSpPr>
        <p:spPr>
          <a:xfrm>
            <a:off x="1219201" y="13716000"/>
            <a:ext cx="276987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82 000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25" name="TextBox 24"/>
          <p:cNvSpPr txBox="1"/>
          <p:nvPr/>
        </p:nvSpPr>
        <p:spPr>
          <a:xfrm>
            <a:off x="6431465" y="3060875"/>
            <a:ext cx="42030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d)</a:t>
            </a:r>
          </a:p>
        </p:txBody>
      </p:sp>
      <p:sp>
        <p:nvSpPr>
          <p:cNvPr id="26" name="Round Same Side Corner Rectangle 25"/>
          <p:cNvSpPr/>
          <p:nvPr/>
        </p:nvSpPr>
        <p:spPr>
          <a:xfrm>
            <a:off x="6987372" y="3302932"/>
            <a:ext cx="4696629" cy="153897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7" name="TextBox 26"/>
          <p:cNvSpPr txBox="1"/>
          <p:nvPr/>
        </p:nvSpPr>
        <p:spPr>
          <a:xfrm>
            <a:off x="7104060" y="3939838"/>
            <a:ext cx="130356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8" name="TextBox 27"/>
          <p:cNvSpPr txBox="1"/>
          <p:nvPr/>
        </p:nvSpPr>
        <p:spPr>
          <a:xfrm>
            <a:off x="9220584" y="3456665"/>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9" name="TextBox 28"/>
          <p:cNvSpPr txBox="1"/>
          <p:nvPr/>
        </p:nvSpPr>
        <p:spPr>
          <a:xfrm>
            <a:off x="6987371" y="3417888"/>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0" name="TextBox 29"/>
          <p:cNvSpPr txBox="1"/>
          <p:nvPr/>
        </p:nvSpPr>
        <p:spPr>
          <a:xfrm>
            <a:off x="8525942" y="13716000"/>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33 000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33" name="TextBox 32"/>
          <p:cNvSpPr txBox="1"/>
          <p:nvPr/>
        </p:nvSpPr>
        <p:spPr>
          <a:xfrm>
            <a:off x="3507782" y="1444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5" name="TextBox 34"/>
          <p:cNvSpPr txBox="1"/>
          <p:nvPr/>
        </p:nvSpPr>
        <p:spPr>
          <a:xfrm>
            <a:off x="9303590" y="3938716"/>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816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24"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644799" y="67888"/>
            <a:ext cx="8717764" cy="646331"/>
          </a:xfrm>
          <a:prstGeom prst="rect">
            <a:avLst/>
          </a:prstGeom>
          <a:noFill/>
        </p:spPr>
        <p:txBody>
          <a:bodyPr wrap="square" rtlCol="0">
            <a:spAutoFit/>
          </a:bodyPr>
          <a:lstStyle/>
          <a:p>
            <a:pPr fontAlgn="auto">
              <a:spcBef>
                <a:spcPts val="0"/>
              </a:spcBef>
              <a:spcAft>
                <a:spcPts val="0"/>
              </a:spcAft>
            </a:pPr>
            <a:r>
              <a:rPr lang="en-US" sz="3600" b="1" u="sng" dirty="0">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Mỗi ví đựng bao nhiêu tiền?</a:t>
            </a:r>
          </a:p>
        </p:txBody>
      </p:sp>
      <p:sp>
        <p:nvSpPr>
          <p:cNvPr id="5" name="TextBox 4"/>
          <p:cNvSpPr txBox="1"/>
          <p:nvPr/>
        </p:nvSpPr>
        <p:spPr>
          <a:xfrm>
            <a:off x="372196" y="731877"/>
            <a:ext cx="474809"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a) </a:t>
            </a:r>
          </a:p>
        </p:txBody>
      </p:sp>
      <p:sp>
        <p:nvSpPr>
          <p:cNvPr id="6" name="Round Diagonal Corner Rectangle 5"/>
          <p:cNvSpPr/>
          <p:nvPr/>
        </p:nvSpPr>
        <p:spPr>
          <a:xfrm>
            <a:off x="926141" y="906846"/>
            <a:ext cx="4633971" cy="1302995"/>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b="1">
              <a:solidFill>
                <a:prstClr val="black"/>
              </a:solidFill>
              <a:latin typeface="Times New Roman" pitchFamily="18" charset="0"/>
              <a:cs typeface="Times New Roman" pitchFamily="18" charset="0"/>
            </a:endParaRPr>
          </a:p>
        </p:txBody>
      </p:sp>
      <p:sp>
        <p:nvSpPr>
          <p:cNvPr id="7" name="TextBox 6"/>
          <p:cNvSpPr txBox="1"/>
          <p:nvPr/>
        </p:nvSpPr>
        <p:spPr>
          <a:xfrm>
            <a:off x="1200755" y="947317"/>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3518442" y="996595"/>
            <a:ext cx="156004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r>
              <a:rPr lang="en-US" sz="2000" b="1" dirty="0">
                <a:solidFill>
                  <a:prstClr val="black"/>
                </a:solidFill>
                <a:latin typeface="Times New Roman" pitchFamily="18" charset="0"/>
                <a:cs typeface="Times New Roman" pitchFamily="18" charset="0"/>
              </a:rPr>
              <a:t> </a:t>
            </a:r>
          </a:p>
        </p:txBody>
      </p:sp>
      <p:sp>
        <p:nvSpPr>
          <p:cNvPr id="9" name="TextBox 8"/>
          <p:cNvSpPr txBox="1"/>
          <p:nvPr/>
        </p:nvSpPr>
        <p:spPr>
          <a:xfrm>
            <a:off x="1095751" y="142232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0" name="TextBox 9"/>
          <p:cNvSpPr txBox="1"/>
          <p:nvPr/>
        </p:nvSpPr>
        <p:spPr>
          <a:xfrm>
            <a:off x="1435798" y="2335351"/>
            <a:ext cx="3062935" cy="400110"/>
          </a:xfrm>
          <a:prstGeom prst="rect">
            <a:avLst/>
          </a:prstGeom>
          <a:noFill/>
          <a:ln>
            <a:solidFill>
              <a:schemeClr val="bg1"/>
            </a:solidFill>
          </a:ln>
        </p:spPr>
        <p:txBody>
          <a:bodyPr wrap="squar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50 000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6613701" y="833870"/>
            <a:ext cx="420307"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b)</a:t>
            </a:r>
          </a:p>
        </p:txBody>
      </p:sp>
      <p:sp>
        <p:nvSpPr>
          <p:cNvPr id="12" name="Snip Same Side Corner Rectangle 11"/>
          <p:cNvSpPr/>
          <p:nvPr/>
        </p:nvSpPr>
        <p:spPr>
          <a:xfrm>
            <a:off x="7156164" y="921520"/>
            <a:ext cx="4288597" cy="1401726"/>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7458667" y="1091543"/>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4" name="TextBox 13"/>
          <p:cNvSpPr txBox="1"/>
          <p:nvPr/>
        </p:nvSpPr>
        <p:spPr>
          <a:xfrm>
            <a:off x="9585850" y="1146959"/>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5" name="TextBox 14"/>
          <p:cNvSpPr txBox="1"/>
          <p:nvPr/>
        </p:nvSpPr>
        <p:spPr>
          <a:xfrm>
            <a:off x="746184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6" name="TextBox 15"/>
          <p:cNvSpPr txBox="1"/>
          <p:nvPr/>
        </p:nvSpPr>
        <p:spPr>
          <a:xfrm>
            <a:off x="952322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7" name="TextBox 16"/>
          <p:cNvSpPr txBox="1"/>
          <p:nvPr/>
        </p:nvSpPr>
        <p:spPr>
          <a:xfrm>
            <a:off x="7538047" y="2370152"/>
            <a:ext cx="3471660"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60 000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209468" y="3065666"/>
            <a:ext cx="40427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c)</a:t>
            </a:r>
          </a:p>
        </p:txBody>
      </p:sp>
      <p:sp>
        <p:nvSpPr>
          <p:cNvPr id="19" name="Snip and Round Single Corner Rectangle 18"/>
          <p:cNvSpPr/>
          <p:nvPr/>
        </p:nvSpPr>
        <p:spPr>
          <a:xfrm>
            <a:off x="730899" y="3151769"/>
            <a:ext cx="4255460" cy="16901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1095751" y="336910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1" name="TextBox 20"/>
          <p:cNvSpPr txBox="1"/>
          <p:nvPr/>
        </p:nvSpPr>
        <p:spPr>
          <a:xfrm>
            <a:off x="3216586" y="3382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50 000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2" name="TextBox 21"/>
          <p:cNvSpPr txBox="1"/>
          <p:nvPr/>
        </p:nvSpPr>
        <p:spPr>
          <a:xfrm>
            <a:off x="996380" y="3939838"/>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3" name="TextBox 22"/>
          <p:cNvSpPr txBox="1"/>
          <p:nvPr/>
        </p:nvSpPr>
        <p:spPr>
          <a:xfrm>
            <a:off x="3241140" y="393983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4" name="TextBox 23"/>
          <p:cNvSpPr txBox="1"/>
          <p:nvPr/>
        </p:nvSpPr>
        <p:spPr>
          <a:xfrm>
            <a:off x="1219201" y="5105400"/>
            <a:ext cx="276987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82 000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25" name="TextBox 24"/>
          <p:cNvSpPr txBox="1"/>
          <p:nvPr/>
        </p:nvSpPr>
        <p:spPr>
          <a:xfrm>
            <a:off x="6431465" y="3060875"/>
            <a:ext cx="42030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d)</a:t>
            </a:r>
          </a:p>
        </p:txBody>
      </p:sp>
      <p:sp>
        <p:nvSpPr>
          <p:cNvPr id="26" name="Round Same Side Corner Rectangle 25"/>
          <p:cNvSpPr/>
          <p:nvPr/>
        </p:nvSpPr>
        <p:spPr>
          <a:xfrm>
            <a:off x="6987372" y="3302932"/>
            <a:ext cx="4696629" cy="153897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7" name="TextBox 26"/>
          <p:cNvSpPr txBox="1"/>
          <p:nvPr/>
        </p:nvSpPr>
        <p:spPr>
          <a:xfrm>
            <a:off x="7104060" y="3939838"/>
            <a:ext cx="130356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8" name="TextBox 27"/>
          <p:cNvSpPr txBox="1"/>
          <p:nvPr/>
        </p:nvSpPr>
        <p:spPr>
          <a:xfrm>
            <a:off x="9220584" y="3456665"/>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9" name="TextBox 28"/>
          <p:cNvSpPr txBox="1"/>
          <p:nvPr/>
        </p:nvSpPr>
        <p:spPr>
          <a:xfrm>
            <a:off x="6987371" y="3417888"/>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0" name="TextBox 29"/>
          <p:cNvSpPr txBox="1"/>
          <p:nvPr/>
        </p:nvSpPr>
        <p:spPr>
          <a:xfrm>
            <a:off x="8525942" y="5235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33 000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33" name="TextBox 32"/>
          <p:cNvSpPr txBox="1"/>
          <p:nvPr/>
        </p:nvSpPr>
        <p:spPr>
          <a:xfrm>
            <a:off x="3507782" y="1444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5" name="TextBox 34"/>
          <p:cNvSpPr txBox="1"/>
          <p:nvPr/>
        </p:nvSpPr>
        <p:spPr>
          <a:xfrm>
            <a:off x="9303590" y="3938716"/>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385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24"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8940800" y="2278063"/>
            <a:ext cx="18288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u="sng">
              <a:solidFill>
                <a:prstClr val="black"/>
              </a:solidFill>
              <a:latin typeface="VNI-Times" pitchFamily="2" charset="0"/>
              <a:cs typeface="+mn-cs"/>
            </a:endParaRPr>
          </a:p>
        </p:txBody>
      </p:sp>
      <p:sp>
        <p:nvSpPr>
          <p:cNvPr id="5" name="Text Box 80"/>
          <p:cNvSpPr txBox="1">
            <a:spLocks noChangeArrowheads="1"/>
          </p:cNvSpPr>
          <p:nvPr/>
        </p:nvSpPr>
        <p:spPr bwMode="auto">
          <a:xfrm>
            <a:off x="2032000" y="3657604"/>
            <a:ext cx="27432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a:solidFill>
                <a:prstClr val="black"/>
              </a:solidFill>
              <a:latin typeface="VNI-Times" pitchFamily="2" charset="0"/>
              <a:cs typeface="+mn-cs"/>
            </a:endParaRPr>
          </a:p>
        </p:txBody>
      </p:sp>
      <p:sp>
        <p:nvSpPr>
          <p:cNvPr id="6" name="Text Box 83"/>
          <p:cNvSpPr txBox="1">
            <a:spLocks noChangeArrowheads="1"/>
          </p:cNvSpPr>
          <p:nvPr/>
        </p:nvSpPr>
        <p:spPr bwMode="auto">
          <a:xfrm>
            <a:off x="4165600" y="5707063"/>
            <a:ext cx="23368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pPr>
            <a:endParaRPr lang="vi-VN" b="1">
              <a:solidFill>
                <a:prstClr val="black"/>
              </a:solidFill>
              <a:latin typeface="VNI-Times" pitchFamily="2" charset="0"/>
              <a:cs typeface="+mn-cs"/>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52" y="2195513"/>
            <a:ext cx="555201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19313"/>
            <a:ext cx="538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348254"/>
            <a:ext cx="540173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6502400" y="3352808"/>
            <a:ext cx="4572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ct val="50000"/>
              </a:spcBef>
              <a:spcAft>
                <a:spcPts val="0"/>
              </a:spcAft>
            </a:pPr>
            <a:endParaRPr lang="vi-VN">
              <a:solidFill>
                <a:prstClr val="black"/>
              </a:solidFill>
              <a:latin typeface="Times New Roman" pitchFamily="18" charset="0"/>
              <a:cs typeface="+mn-cs"/>
            </a:endParaRPr>
          </a:p>
        </p:txBody>
      </p:sp>
      <p:sp>
        <p:nvSpPr>
          <p:cNvPr id="11" name="Text Box 92"/>
          <p:cNvSpPr txBox="1">
            <a:spLocks noChangeArrowheads="1"/>
          </p:cNvSpPr>
          <p:nvPr/>
        </p:nvSpPr>
        <p:spPr bwMode="auto">
          <a:xfrm>
            <a:off x="5689600" y="3657604"/>
            <a:ext cx="53848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ct val="50000"/>
              </a:spcBef>
              <a:spcAft>
                <a:spcPts val="0"/>
              </a:spcAft>
            </a:pPr>
            <a:endParaRPr lang="vi-VN">
              <a:solidFill>
                <a:prstClr val="black"/>
              </a:solidFill>
              <a:latin typeface="Times New Roman" pitchFamily="18" charset="0"/>
              <a:cs typeface="+mn-cs"/>
            </a:endParaRPr>
          </a:p>
        </p:txBody>
      </p:sp>
      <p:sp>
        <p:nvSpPr>
          <p:cNvPr id="3" name="Rectangle 2"/>
          <p:cNvSpPr/>
          <p:nvPr/>
        </p:nvSpPr>
        <p:spPr>
          <a:xfrm>
            <a:off x="260957" y="154676"/>
            <a:ext cx="11524643" cy="1754326"/>
          </a:xfrm>
          <a:prstGeom prst="rect">
            <a:avLst/>
          </a:prstGeom>
        </p:spPr>
        <p:txBody>
          <a:bodyPr wrap="square">
            <a:spAutoFit/>
          </a:bodyPr>
          <a:lstStyle/>
          <a:p>
            <a:pPr fontAlgn="auto">
              <a:spcBef>
                <a:spcPts val="0"/>
              </a:spcBef>
              <a:spcAft>
                <a:spcPts val="0"/>
              </a:spcAft>
            </a:pPr>
            <a:r>
              <a:rPr lang="vi-VN" sz="3600" b="1" dirty="0">
                <a:latin typeface="Times New Roman" pitchFamily="18" charset="0"/>
                <a:cs typeface="Times New Roman" pitchFamily="18" charset="0"/>
              </a:rPr>
              <a:t>2. Quan sát các tờ tiền dưới đây và trả lời câu hỏi:</a:t>
            </a:r>
            <a:endParaRPr lang="en-US" sz="3600" b="1" dirty="0">
              <a:latin typeface="Times New Roman" pitchFamily="18" charset="0"/>
              <a:cs typeface="Times New Roman" pitchFamily="18" charset="0"/>
            </a:endParaRPr>
          </a:p>
          <a:p>
            <a:pPr fontAlgn="auto">
              <a:spcBef>
                <a:spcPts val="0"/>
              </a:spcBef>
              <a:spcAft>
                <a:spcPts val="0"/>
              </a:spcAft>
            </a:pPr>
            <a:r>
              <a:rPr lang="en-US" sz="3600" dirty="0">
                <a:latin typeface="Times New Roman" pitchFamily="18" charset="0"/>
                <a:cs typeface="Times New Roman" pitchFamily="18" charset="0"/>
              </a:rPr>
              <a:t>a. Hình trên có các tờ giấy bạc loại nào?</a:t>
            </a:r>
          </a:p>
          <a:p>
            <a:pPr fontAlgn="auto">
              <a:spcBef>
                <a:spcPts val="0"/>
              </a:spcBef>
              <a:spcAft>
                <a:spcPts val="0"/>
              </a:spcAft>
            </a:pPr>
            <a:r>
              <a:rPr lang="en-US" sz="3600" dirty="0">
                <a:latin typeface="Times New Roman" pitchFamily="18" charset="0"/>
                <a:cs typeface="Times New Roman" pitchFamily="18" charset="0"/>
              </a:rPr>
              <a:t>b. Trên bề mặt của mỗi tờ giấy bạc có ghi những gì?</a:t>
            </a:r>
          </a:p>
        </p:txBody>
      </p:sp>
    </p:spTree>
    <p:extLst>
      <p:ext uri="{BB962C8B-B14F-4D97-AF65-F5344CB8AC3E}">
        <p14:creationId xmlns:p14="http://schemas.microsoft.com/office/powerpoint/2010/main" val="318168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2271794"/>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3" y="4495800"/>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8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179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effectLst>
                  <a:outerShdw blurRad="38100" dist="38100" dir="2700000" algn="tl">
                    <a:srgbClr val="000000">
                      <a:alpha val="43137"/>
                    </a:srgbClr>
                  </a:outerShdw>
                </a:effectLst>
                <a:latin typeface="Times New Roman" pitchFamily="18" charset="0"/>
                <a:cs typeface="Times New Roman" pitchFamily="18" charset="0"/>
              </a:rPr>
              <a:t>3.Chơi trò chơi “ Đố bạn”</a:t>
            </a:r>
          </a:p>
        </p:txBody>
      </p:sp>
      <p:sp>
        <p:nvSpPr>
          <p:cNvPr id="3" name="Content Placeholder 2"/>
          <p:cNvSpPr>
            <a:spLocks noGrp="1"/>
          </p:cNvSpPr>
          <p:nvPr>
            <p:ph idx="1"/>
          </p:nvPr>
        </p:nvSpPr>
        <p:spPr>
          <a:xfrm>
            <a:off x="406400" y="1295400"/>
            <a:ext cx="10972800" cy="4525963"/>
          </a:xfrm>
        </p:spPr>
        <p:txBody>
          <a:bodyPr>
            <a:normAutofit lnSpcReduction="10000"/>
          </a:bodyPr>
          <a:lstStyle/>
          <a:p>
            <a:pPr marL="0" indent="0">
              <a:buNone/>
            </a:pPr>
            <a:r>
              <a:rPr lang="vi-VN" dirty="0">
                <a:solidFill>
                  <a:srgbClr val="000000"/>
                </a:solidFill>
                <a:latin typeface="+mj-lt"/>
              </a:rPr>
              <a:t>Muốn có 100 000 đồng thì cần lấy:</a:t>
            </a:r>
          </a:p>
          <a:p>
            <a:pPr marL="514350" indent="-514350">
              <a:buAutoNum type="alphaLcPeriod"/>
            </a:pPr>
            <a:r>
              <a:rPr lang="vi-VN" dirty="0">
                <a:solidFill>
                  <a:srgbClr val="000000"/>
                </a:solidFill>
                <a:latin typeface="+mj-lt"/>
              </a:rPr>
              <a:t>Mấy tờ 50 000 đồng?</a:t>
            </a:r>
            <a:endParaRPr lang="en-US" dirty="0">
              <a:solidFill>
                <a:srgbClr val="000000"/>
              </a:solidFill>
              <a:latin typeface="+mj-lt"/>
            </a:endParaRPr>
          </a:p>
          <a:p>
            <a:pPr marL="0" indent="0">
              <a:buNone/>
            </a:pPr>
            <a:endParaRPr lang="en-US" dirty="0">
              <a:solidFill>
                <a:srgbClr val="000000"/>
              </a:solidFill>
              <a:latin typeface="+mj-lt"/>
            </a:endParaRPr>
          </a:p>
          <a:p>
            <a:pPr marL="0" indent="0">
              <a:buNone/>
            </a:pPr>
            <a:endParaRPr lang="vi-VN" dirty="0">
              <a:solidFill>
                <a:srgbClr val="000000"/>
              </a:solidFill>
              <a:latin typeface="+mj-lt"/>
            </a:endParaRPr>
          </a:p>
          <a:p>
            <a:pPr marL="0" indent="0">
              <a:buNone/>
            </a:pPr>
            <a:r>
              <a:rPr lang="vi-VN" dirty="0">
                <a:solidFill>
                  <a:srgbClr val="000000"/>
                </a:solidFill>
                <a:latin typeface="+mj-lt"/>
              </a:rPr>
              <a:t>b. Mấy tờ 20 000 đồng?</a:t>
            </a:r>
            <a:endParaRPr lang="en-US" dirty="0">
              <a:solidFill>
                <a:srgbClr val="000000"/>
              </a:solidFill>
              <a:latin typeface="+mj-lt"/>
            </a:endParaRPr>
          </a:p>
          <a:p>
            <a:pPr marL="0" indent="0">
              <a:buNone/>
            </a:pPr>
            <a:endParaRPr lang="en-US" dirty="0">
              <a:solidFill>
                <a:srgbClr val="000000"/>
              </a:solidFill>
              <a:latin typeface="+mj-lt"/>
            </a:endParaRPr>
          </a:p>
          <a:p>
            <a:pPr marL="0" indent="0">
              <a:buNone/>
            </a:pPr>
            <a:endParaRPr lang="vi-VN" dirty="0">
              <a:solidFill>
                <a:srgbClr val="000000"/>
              </a:solidFill>
              <a:latin typeface="+mj-lt"/>
            </a:endParaRPr>
          </a:p>
          <a:p>
            <a:pPr marL="0" indent="0">
              <a:buNone/>
            </a:pPr>
            <a:r>
              <a:rPr lang="vi-VN" dirty="0">
                <a:solidFill>
                  <a:srgbClr val="000000"/>
                </a:solidFill>
                <a:latin typeface="+mj-lt"/>
              </a:rPr>
              <a:t>c. Mấy tờ 10 000 đồng?</a:t>
            </a:r>
          </a:p>
          <a:p>
            <a:pPr marL="0" indent="0">
              <a:buNone/>
            </a:pPr>
            <a:endParaRPr lang="en-US" dirty="0">
              <a:latin typeface="+mj-lt"/>
            </a:endParaRPr>
          </a:p>
        </p:txBody>
      </p:sp>
      <p:sp>
        <p:nvSpPr>
          <p:cNvPr id="4" name="Rectangle 3"/>
          <p:cNvSpPr/>
          <p:nvPr/>
        </p:nvSpPr>
        <p:spPr>
          <a:xfrm>
            <a:off x="711200" y="2438469"/>
            <a:ext cx="6908800" cy="584775"/>
          </a:xfrm>
          <a:prstGeom prst="rect">
            <a:avLst/>
          </a:prstGeom>
        </p:spPr>
        <p:txBody>
          <a:bodyPr wrap="square">
            <a:spAutoFit/>
          </a:bodyPr>
          <a:lstStyle/>
          <a:p>
            <a:pPr fontAlgn="auto">
              <a:spcBef>
                <a:spcPts val="0"/>
              </a:spcBef>
              <a:spcAft>
                <a:spcPts val="0"/>
              </a:spcAft>
            </a:pPr>
            <a:r>
              <a:rPr lang="vi-VN" sz="3200" dirty="0">
                <a:solidFill>
                  <a:srgbClr val="000000"/>
                </a:solidFill>
                <a:latin typeface="Times New Roman"/>
                <a:cs typeface="+mn-cs"/>
              </a:rPr>
              <a:t> 2 tờ 50 000 đồng.</a:t>
            </a:r>
            <a:endParaRPr lang="en-US" sz="3200" dirty="0">
              <a:solidFill>
                <a:prstClr val="black"/>
              </a:solidFill>
              <a:latin typeface="Calibri"/>
              <a:cs typeface="+mn-cs"/>
            </a:endParaRPr>
          </a:p>
        </p:txBody>
      </p:sp>
      <p:sp>
        <p:nvSpPr>
          <p:cNvPr id="5" name="Rectangle 4"/>
          <p:cNvSpPr/>
          <p:nvPr/>
        </p:nvSpPr>
        <p:spPr>
          <a:xfrm>
            <a:off x="1016000" y="4114869"/>
            <a:ext cx="5791200" cy="584775"/>
          </a:xfrm>
          <a:prstGeom prst="rect">
            <a:avLst/>
          </a:prstGeom>
        </p:spPr>
        <p:txBody>
          <a:bodyPr wrap="square">
            <a:spAutoFit/>
          </a:bodyPr>
          <a:lstStyle/>
          <a:p>
            <a:pPr fontAlgn="auto">
              <a:spcBef>
                <a:spcPts val="0"/>
              </a:spcBef>
              <a:spcAft>
                <a:spcPts val="0"/>
              </a:spcAft>
            </a:pPr>
            <a:r>
              <a:rPr lang="vi-VN" sz="3200" dirty="0">
                <a:solidFill>
                  <a:srgbClr val="000000"/>
                </a:solidFill>
                <a:latin typeface="Times New Roman"/>
                <a:cs typeface="+mn-cs"/>
              </a:rPr>
              <a:t>5 tờ 20 000 đồng.</a:t>
            </a:r>
            <a:endParaRPr lang="en-US" sz="3200" dirty="0">
              <a:solidFill>
                <a:prstClr val="black"/>
              </a:solidFill>
              <a:latin typeface="Calibri"/>
              <a:cs typeface="+mn-cs"/>
            </a:endParaRPr>
          </a:p>
        </p:txBody>
      </p:sp>
      <p:sp>
        <p:nvSpPr>
          <p:cNvPr id="6" name="Rectangle 5"/>
          <p:cNvSpPr/>
          <p:nvPr/>
        </p:nvSpPr>
        <p:spPr>
          <a:xfrm>
            <a:off x="1224767" y="5722262"/>
            <a:ext cx="3284874" cy="584775"/>
          </a:xfrm>
          <a:prstGeom prst="rect">
            <a:avLst/>
          </a:prstGeom>
        </p:spPr>
        <p:txBody>
          <a:bodyPr wrap="none">
            <a:spAutoFit/>
          </a:bodyPr>
          <a:lstStyle/>
          <a:p>
            <a:pPr fontAlgn="auto">
              <a:spcBef>
                <a:spcPts val="0"/>
              </a:spcBef>
              <a:spcAft>
                <a:spcPts val="0"/>
              </a:spcAft>
            </a:pPr>
            <a:r>
              <a:rPr lang="en-US" sz="3200" dirty="0">
                <a:solidFill>
                  <a:srgbClr val="000000"/>
                </a:solidFill>
                <a:latin typeface="Times New Roman"/>
                <a:cs typeface="+mn-cs"/>
              </a:rPr>
              <a:t>10</a:t>
            </a:r>
            <a:r>
              <a:rPr lang="vi-VN" sz="3200" dirty="0">
                <a:solidFill>
                  <a:srgbClr val="000000"/>
                </a:solidFill>
                <a:latin typeface="Times New Roman"/>
                <a:cs typeface="+mn-cs"/>
              </a:rPr>
              <a:t> tờ </a:t>
            </a:r>
            <a:r>
              <a:rPr lang="en-US" sz="3200" dirty="0">
                <a:solidFill>
                  <a:srgbClr val="000000"/>
                </a:solidFill>
                <a:latin typeface="Times New Roman"/>
                <a:cs typeface="+mn-cs"/>
              </a:rPr>
              <a:t>1</a:t>
            </a:r>
            <a:r>
              <a:rPr lang="vi-VN" sz="3200" dirty="0">
                <a:solidFill>
                  <a:srgbClr val="000000"/>
                </a:solidFill>
                <a:latin typeface="Times New Roman"/>
                <a:cs typeface="+mn-cs"/>
              </a:rPr>
              <a:t>0 000 đồng.</a:t>
            </a:r>
            <a:endParaRPr lang="en-US" sz="3200" dirty="0">
              <a:solidFill>
                <a:prstClr val="black"/>
              </a:solidFill>
              <a:latin typeface="Calibri"/>
              <a:cs typeface="+mn-cs"/>
            </a:endParaRPr>
          </a:p>
        </p:txBody>
      </p:sp>
    </p:spTree>
    <p:extLst>
      <p:ext uri="{BB962C8B-B14F-4D97-AF65-F5344CB8AC3E}">
        <p14:creationId xmlns:p14="http://schemas.microsoft.com/office/powerpoint/2010/main" val="27572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4716" y="897328"/>
            <a:ext cx="11379200" cy="685800"/>
          </a:xfrm>
        </p:spPr>
        <p:txBody>
          <a:bodyPr>
            <a:normAutofit/>
          </a:bodyPr>
          <a:lstStyle/>
          <a:p>
            <a:pPr algn="l"/>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Quan sát tranh rồi thực hiện hoạt động sau: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11988800" cy="48006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104" y="19442"/>
            <a:ext cx="6516688"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1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190806" y="75891"/>
            <a:ext cx="6475055" cy="742469"/>
          </a:xfrm>
          <a:prstGeom prst="roundRect">
            <a:avLst/>
          </a:prstGeom>
          <a:solidFill>
            <a:srgbClr val="ED7D31">
              <a:lumMod val="60000"/>
              <a:lumOff val="40000"/>
            </a:srgbClr>
          </a:solidFill>
          <a:ln w="12700" cap="flat" cmpd="sng" algn="ctr">
            <a:solidFill>
              <a:srgbClr val="ED7D31">
                <a:lumMod val="50000"/>
              </a:srgbClr>
            </a:solidFill>
            <a:prstDash val="solid"/>
            <a:miter lim="800000"/>
          </a:ln>
          <a:effectLst>
            <a:innerShdw blurRad="63500" dist="50800" dir="13500000">
              <a:prstClr val="black">
                <a:alpha val="50000"/>
              </a:prstClr>
            </a:innerShdw>
          </a:effectLst>
          <a:scene3d>
            <a:camera prst="orthographicFront"/>
            <a:lightRig rig="threePt" dir="t"/>
          </a:scene3d>
          <a:sp3d>
            <a:bevelT/>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HOẠT ĐỘNG THỰC HÀNH</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12" y="102681"/>
            <a:ext cx="1427501" cy="134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6564" y="1726305"/>
            <a:ext cx="11154285" cy="3416320"/>
          </a:xfrm>
          <a:prstGeom prst="rect">
            <a:avLst/>
          </a:prstGeom>
        </p:spPr>
        <p:txBody>
          <a:bodyPr wrap="square">
            <a:spAutoFit/>
          </a:bodyPr>
          <a:lstStyle/>
          <a:p>
            <a:r>
              <a:rPr lang="vi-VN" sz="3600" dirty="0">
                <a:effectLst>
                  <a:outerShdw blurRad="38100" dist="38100" dir="2700000" algn="tl">
                    <a:srgbClr val="000000">
                      <a:alpha val="43137"/>
                    </a:srgbClr>
                  </a:outerShdw>
                </a:effectLst>
                <a:latin typeface="Times New Roman" pitchFamily="18" charset="0"/>
                <a:cs typeface="Times New Roman" pitchFamily="18" charset="0"/>
              </a:rPr>
              <a:t>Trong các đồ vật trên, đồ vật nào có giá cao nhất, đồ vật nào có giá thấp nhất?</a:t>
            </a:r>
          </a:p>
          <a:p>
            <a:endParaRPr lang="vi-VN" sz="3600" dirty="0">
              <a:effectLst>
                <a:outerShdw blurRad="38100" dist="38100" dir="2700000" algn="tl">
                  <a:srgbClr val="000000">
                    <a:alpha val="43137"/>
                  </a:srgbClr>
                </a:outerShdw>
              </a:effectLst>
              <a:latin typeface="Times New Roman" pitchFamily="18" charset="0"/>
              <a:cs typeface="Times New Roman" pitchFamily="18" charset="0"/>
            </a:endParaRPr>
          </a:p>
          <a:p>
            <a:r>
              <a:rPr lang="vi-VN" sz="3600" dirty="0">
                <a:effectLst>
                  <a:outerShdw blurRad="38100" dist="38100" dir="2700000" algn="tl">
                    <a:srgbClr val="000000">
                      <a:alpha val="43137"/>
                    </a:srgbClr>
                  </a:outerShdw>
                </a:effectLst>
                <a:latin typeface="Times New Roman" pitchFamily="18" charset="0"/>
                <a:cs typeface="Times New Roman" pitchFamily="18" charset="0"/>
              </a:rPr>
              <a:t>Mua quyển truyện và con lợn tiết kiệm hết bao nhiêu tiền?</a:t>
            </a:r>
          </a:p>
          <a:p>
            <a:endParaRPr lang="vi-VN" sz="3600" dirty="0">
              <a:effectLst>
                <a:outerShdw blurRad="38100" dist="38100" dir="2700000" algn="tl">
                  <a:srgbClr val="000000">
                    <a:alpha val="43137"/>
                  </a:srgbClr>
                </a:outerShdw>
              </a:effectLst>
              <a:latin typeface="Times New Roman" pitchFamily="18" charset="0"/>
              <a:cs typeface="Times New Roman" pitchFamily="18" charset="0"/>
            </a:endParaRPr>
          </a:p>
          <a:p>
            <a:r>
              <a:rPr lang="vi-VN" sz="3600" dirty="0">
                <a:effectLst>
                  <a:outerShdw blurRad="38100" dist="38100" dir="2700000" algn="tl">
                    <a:srgbClr val="000000">
                      <a:alpha val="43137"/>
                    </a:srgbClr>
                  </a:outerShdw>
                </a:effectLst>
                <a:latin typeface="Times New Roman" pitchFamily="18" charset="0"/>
                <a:cs typeface="Times New Roman" pitchFamily="18" charset="0"/>
              </a:rPr>
              <a:t>Quyển truyện đắt hơn cái ê ke bao nhiêu tiền?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0677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a:p>
          <a:p>
            <a:pPr marL="0" indent="0">
              <a:buNone/>
            </a:pPr>
            <a:endParaRPr lang="en-US" dirty="0"/>
          </a:p>
        </p:txBody>
      </p:sp>
      <p:sp>
        <p:nvSpPr>
          <p:cNvPr id="4" name="TextBox 3"/>
          <p:cNvSpPr txBox="1"/>
          <p:nvPr/>
        </p:nvSpPr>
        <p:spPr>
          <a:xfrm>
            <a:off x="644799" y="67888"/>
            <a:ext cx="8717764" cy="646331"/>
          </a:xfrm>
          <a:prstGeom prst="rect">
            <a:avLst/>
          </a:prstGeom>
          <a:noFill/>
        </p:spPr>
        <p:txBody>
          <a:bodyPr wrap="square" rtlCol="0">
            <a:spAutoFit/>
          </a:bodyPr>
          <a:lstStyle/>
          <a:p>
            <a:pPr fontAlgn="auto">
              <a:spcBef>
                <a:spcPts val="0"/>
              </a:spcBef>
              <a:spcAft>
                <a:spcPts val="0"/>
              </a:spcAft>
            </a:pPr>
            <a:r>
              <a:rPr lang="en-US" sz="3600" b="1" u="sng" dirty="0">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Mỗi ví đựng bao nhiêu tiền?</a:t>
            </a:r>
          </a:p>
        </p:txBody>
      </p:sp>
      <p:sp>
        <p:nvSpPr>
          <p:cNvPr id="5" name="TextBox 4"/>
          <p:cNvSpPr txBox="1"/>
          <p:nvPr/>
        </p:nvSpPr>
        <p:spPr>
          <a:xfrm>
            <a:off x="372196" y="731877"/>
            <a:ext cx="474809"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a) </a:t>
            </a:r>
          </a:p>
        </p:txBody>
      </p:sp>
      <p:sp>
        <p:nvSpPr>
          <p:cNvPr id="6" name="Round Diagonal Corner Rectangle 5"/>
          <p:cNvSpPr/>
          <p:nvPr/>
        </p:nvSpPr>
        <p:spPr>
          <a:xfrm>
            <a:off x="926141" y="906846"/>
            <a:ext cx="4633971" cy="1302995"/>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000" b="1">
              <a:solidFill>
                <a:prstClr val="black"/>
              </a:solidFill>
              <a:latin typeface="Times New Roman" pitchFamily="18" charset="0"/>
              <a:cs typeface="Times New Roman" pitchFamily="18" charset="0"/>
            </a:endParaRPr>
          </a:p>
        </p:txBody>
      </p:sp>
      <p:sp>
        <p:nvSpPr>
          <p:cNvPr id="7" name="TextBox 6"/>
          <p:cNvSpPr txBox="1"/>
          <p:nvPr/>
        </p:nvSpPr>
        <p:spPr>
          <a:xfrm>
            <a:off x="1200755" y="947317"/>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3518442" y="996595"/>
            <a:ext cx="156004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r>
              <a:rPr lang="en-US" sz="2000" b="1" dirty="0">
                <a:solidFill>
                  <a:prstClr val="black"/>
                </a:solidFill>
                <a:latin typeface="Times New Roman" pitchFamily="18" charset="0"/>
                <a:cs typeface="Times New Roman" pitchFamily="18" charset="0"/>
              </a:rPr>
              <a:t> </a:t>
            </a:r>
          </a:p>
        </p:txBody>
      </p:sp>
      <p:sp>
        <p:nvSpPr>
          <p:cNvPr id="9" name="TextBox 8"/>
          <p:cNvSpPr txBox="1"/>
          <p:nvPr/>
        </p:nvSpPr>
        <p:spPr>
          <a:xfrm>
            <a:off x="1095751" y="142232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0" name="TextBox 9"/>
          <p:cNvSpPr txBox="1"/>
          <p:nvPr/>
        </p:nvSpPr>
        <p:spPr>
          <a:xfrm>
            <a:off x="1435798" y="2335351"/>
            <a:ext cx="3062935" cy="400110"/>
          </a:xfrm>
          <a:prstGeom prst="rect">
            <a:avLst/>
          </a:prstGeom>
          <a:noFill/>
          <a:ln>
            <a:solidFill>
              <a:schemeClr val="bg1"/>
            </a:solidFill>
          </a:ln>
        </p:spPr>
        <p:txBody>
          <a:bodyPr wrap="squar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50 000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1" name="TextBox 10"/>
          <p:cNvSpPr txBox="1"/>
          <p:nvPr/>
        </p:nvSpPr>
        <p:spPr>
          <a:xfrm>
            <a:off x="6613701" y="833870"/>
            <a:ext cx="420307" cy="430887"/>
          </a:xfrm>
          <a:prstGeom prst="rect">
            <a:avLst/>
          </a:prstGeom>
          <a:noFill/>
        </p:spPr>
        <p:txBody>
          <a:bodyPr wrap="none" rtlCol="0">
            <a:spAutoFit/>
          </a:bodyPr>
          <a:lstStyle/>
          <a:p>
            <a:pPr algn="ctr" fontAlgn="auto">
              <a:spcBef>
                <a:spcPts val="0"/>
              </a:spcBef>
              <a:spcAft>
                <a:spcPts val="0"/>
              </a:spcAft>
            </a:pPr>
            <a:r>
              <a:rPr lang="en-US" sz="2200">
                <a:solidFill>
                  <a:prstClr val="black"/>
                </a:solidFill>
                <a:latin typeface="Times New Roman" pitchFamily="18" charset="0"/>
                <a:cs typeface="Times New Roman" pitchFamily="18" charset="0"/>
              </a:rPr>
              <a:t>b)</a:t>
            </a:r>
          </a:p>
        </p:txBody>
      </p:sp>
      <p:sp>
        <p:nvSpPr>
          <p:cNvPr id="12" name="Snip Same Side Corner Rectangle 11"/>
          <p:cNvSpPr/>
          <p:nvPr/>
        </p:nvSpPr>
        <p:spPr>
          <a:xfrm>
            <a:off x="7156164" y="921520"/>
            <a:ext cx="4288597" cy="1401726"/>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Box 12"/>
          <p:cNvSpPr txBox="1"/>
          <p:nvPr/>
        </p:nvSpPr>
        <p:spPr>
          <a:xfrm>
            <a:off x="7458667" y="1091543"/>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4" name="TextBox 13"/>
          <p:cNvSpPr txBox="1"/>
          <p:nvPr/>
        </p:nvSpPr>
        <p:spPr>
          <a:xfrm>
            <a:off x="9585850" y="1146959"/>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5" name="TextBox 14"/>
          <p:cNvSpPr txBox="1"/>
          <p:nvPr/>
        </p:nvSpPr>
        <p:spPr>
          <a:xfrm>
            <a:off x="746184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6" name="TextBox 15"/>
          <p:cNvSpPr txBox="1"/>
          <p:nvPr/>
        </p:nvSpPr>
        <p:spPr>
          <a:xfrm>
            <a:off x="9523224" y="170961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17" name="TextBox 16"/>
          <p:cNvSpPr txBox="1"/>
          <p:nvPr/>
        </p:nvSpPr>
        <p:spPr>
          <a:xfrm>
            <a:off x="7538047" y="2370152"/>
            <a:ext cx="3471660"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60 000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18" name="TextBox 17"/>
          <p:cNvSpPr txBox="1"/>
          <p:nvPr/>
        </p:nvSpPr>
        <p:spPr>
          <a:xfrm>
            <a:off x="209468" y="3065666"/>
            <a:ext cx="40427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c)</a:t>
            </a:r>
          </a:p>
        </p:txBody>
      </p:sp>
      <p:sp>
        <p:nvSpPr>
          <p:cNvPr id="19" name="Snip and Round Single Corner Rectangle 18"/>
          <p:cNvSpPr/>
          <p:nvPr/>
        </p:nvSpPr>
        <p:spPr>
          <a:xfrm>
            <a:off x="730899" y="3151769"/>
            <a:ext cx="4255460" cy="1690135"/>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TextBox 19"/>
          <p:cNvSpPr txBox="1"/>
          <p:nvPr/>
        </p:nvSpPr>
        <p:spPr>
          <a:xfrm>
            <a:off x="1095751" y="3369102"/>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1" name="TextBox 20"/>
          <p:cNvSpPr txBox="1"/>
          <p:nvPr/>
        </p:nvSpPr>
        <p:spPr>
          <a:xfrm>
            <a:off x="3216586" y="3382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50 000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2" name="TextBox 21"/>
          <p:cNvSpPr txBox="1"/>
          <p:nvPr/>
        </p:nvSpPr>
        <p:spPr>
          <a:xfrm>
            <a:off x="996380" y="3939838"/>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3" name="TextBox 22"/>
          <p:cNvSpPr txBox="1"/>
          <p:nvPr/>
        </p:nvSpPr>
        <p:spPr>
          <a:xfrm>
            <a:off x="3241140" y="3939838"/>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4" name="TextBox 23"/>
          <p:cNvSpPr txBox="1"/>
          <p:nvPr/>
        </p:nvSpPr>
        <p:spPr>
          <a:xfrm>
            <a:off x="1219201" y="5105400"/>
            <a:ext cx="2769875" cy="400110"/>
          </a:xfrm>
          <a:prstGeom prst="rect">
            <a:avLst/>
          </a:prstGeom>
          <a:noFill/>
        </p:spPr>
        <p:txBody>
          <a:bodyPr wrap="squar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82 000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25" name="TextBox 24"/>
          <p:cNvSpPr txBox="1"/>
          <p:nvPr/>
        </p:nvSpPr>
        <p:spPr>
          <a:xfrm>
            <a:off x="6431465" y="3060875"/>
            <a:ext cx="420307" cy="430887"/>
          </a:xfrm>
          <a:prstGeom prst="rect">
            <a:avLst/>
          </a:prstGeom>
          <a:noFill/>
        </p:spPr>
        <p:txBody>
          <a:bodyPr wrap="none" rtlCol="0">
            <a:spAutoFit/>
          </a:bodyPr>
          <a:lstStyle/>
          <a:p>
            <a:pPr algn="ctr" fontAlgn="auto">
              <a:spcBef>
                <a:spcPts val="0"/>
              </a:spcBef>
              <a:spcAft>
                <a:spcPts val="0"/>
              </a:spcAft>
            </a:pPr>
            <a:r>
              <a:rPr lang="en-US" sz="2200" dirty="0">
                <a:solidFill>
                  <a:prstClr val="black"/>
                </a:solidFill>
                <a:latin typeface="Times New Roman" pitchFamily="18" charset="0"/>
                <a:cs typeface="Times New Roman" pitchFamily="18" charset="0"/>
              </a:rPr>
              <a:t>d)</a:t>
            </a:r>
          </a:p>
        </p:txBody>
      </p:sp>
      <p:sp>
        <p:nvSpPr>
          <p:cNvPr id="26" name="Round Same Side Corner Rectangle 25"/>
          <p:cNvSpPr/>
          <p:nvPr/>
        </p:nvSpPr>
        <p:spPr>
          <a:xfrm>
            <a:off x="6987372" y="3302932"/>
            <a:ext cx="4696629" cy="1538970"/>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black"/>
              </a:solidFill>
            </a:endParaRPr>
          </a:p>
        </p:txBody>
      </p:sp>
      <p:sp>
        <p:nvSpPr>
          <p:cNvPr id="27" name="TextBox 26"/>
          <p:cNvSpPr txBox="1"/>
          <p:nvPr/>
        </p:nvSpPr>
        <p:spPr>
          <a:xfrm>
            <a:off x="7104060" y="3939838"/>
            <a:ext cx="130356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8" name="TextBox 27"/>
          <p:cNvSpPr txBox="1"/>
          <p:nvPr/>
        </p:nvSpPr>
        <p:spPr>
          <a:xfrm>
            <a:off x="9220584" y="3456665"/>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29" name="TextBox 28"/>
          <p:cNvSpPr txBox="1"/>
          <p:nvPr/>
        </p:nvSpPr>
        <p:spPr>
          <a:xfrm>
            <a:off x="6987371" y="3417888"/>
            <a:ext cx="1495922" cy="400110"/>
          </a:xfrm>
          <a:prstGeom prst="rect">
            <a:avLst/>
          </a:prstGeom>
          <a:noFill/>
        </p:spPr>
        <p:txBody>
          <a:bodyPr wrap="none" rtlCol="0">
            <a:spAutoFit/>
          </a:bodyPr>
          <a:lstStyle/>
          <a:p>
            <a:pPr fontAlgn="auto">
              <a:spcBef>
                <a:spcPts val="0"/>
              </a:spcBef>
              <a:spcAft>
                <a:spcPts val="0"/>
              </a:spcAft>
            </a:pPr>
            <a:r>
              <a:rPr lang="en-US" sz="2000" b="1" dirty="0">
                <a:solidFill>
                  <a:prstClr val="black"/>
                </a:solidFill>
                <a:latin typeface="Times New Roman" pitchFamily="18" charset="0"/>
                <a:cs typeface="Times New Roman" pitchFamily="18" charset="0"/>
              </a:rPr>
              <a:t>20 000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0" name="TextBox 29"/>
          <p:cNvSpPr txBox="1"/>
          <p:nvPr/>
        </p:nvSpPr>
        <p:spPr>
          <a:xfrm>
            <a:off x="8525942" y="5235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srgbClr val="FF0000"/>
                </a:solidFill>
                <a:latin typeface="Times New Roman" pitchFamily="18" charset="0"/>
                <a:cs typeface="Times New Roman" pitchFamily="18" charset="0"/>
              </a:rPr>
              <a:t>33 000 </a:t>
            </a:r>
            <a:r>
              <a:rPr lang="en-US" sz="2000" b="1" dirty="0" err="1">
                <a:solidFill>
                  <a:srgbClr val="FF0000"/>
                </a:solidFill>
                <a:latin typeface="Times New Roman" pitchFamily="18" charset="0"/>
                <a:cs typeface="Times New Roman" pitchFamily="18" charset="0"/>
              </a:rPr>
              <a:t>đồng</a:t>
            </a:r>
            <a:endParaRPr lang="en-US" sz="2000" b="1" dirty="0">
              <a:solidFill>
                <a:srgbClr val="FF0000"/>
              </a:solidFill>
              <a:latin typeface="Times New Roman" pitchFamily="18" charset="0"/>
              <a:cs typeface="Times New Roman" pitchFamily="18" charset="0"/>
            </a:endParaRPr>
          </a:p>
        </p:txBody>
      </p:sp>
      <p:sp>
        <p:nvSpPr>
          <p:cNvPr id="33" name="TextBox 32"/>
          <p:cNvSpPr txBox="1"/>
          <p:nvPr/>
        </p:nvSpPr>
        <p:spPr>
          <a:xfrm>
            <a:off x="3507782" y="1444621"/>
            <a:ext cx="149592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10 000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
        <p:nvSpPr>
          <p:cNvPr id="35" name="TextBox 34"/>
          <p:cNvSpPr txBox="1"/>
          <p:nvPr/>
        </p:nvSpPr>
        <p:spPr>
          <a:xfrm>
            <a:off x="9303590" y="3938716"/>
            <a:ext cx="1367682" cy="400110"/>
          </a:xfrm>
          <a:prstGeom prst="rect">
            <a:avLst/>
          </a:prstGeom>
          <a:noFill/>
        </p:spPr>
        <p:txBody>
          <a:bodyPr wrap="none" rtlCol="0">
            <a:spAutoFit/>
          </a:bodyPr>
          <a:lstStyle/>
          <a:p>
            <a:pPr algn="ctr" fontAlgn="auto">
              <a:spcBef>
                <a:spcPts val="0"/>
              </a:spcBef>
              <a:spcAft>
                <a:spcPts val="0"/>
              </a:spcAft>
            </a:pPr>
            <a:r>
              <a:rPr lang="en-US" sz="2000" b="1" dirty="0">
                <a:solidFill>
                  <a:prstClr val="black"/>
                </a:solidFill>
                <a:latin typeface="Times New Roman" pitchFamily="18" charset="0"/>
                <a:cs typeface="Times New Roman" pitchFamily="18" charset="0"/>
              </a:rPr>
              <a:t>2 000 </a:t>
            </a:r>
            <a:r>
              <a:rPr lang="en-US" sz="2000" b="1" dirty="0" err="1">
                <a:solidFill>
                  <a:prstClr val="black"/>
                </a:solidFill>
                <a:latin typeface="Times New Roman" pitchFamily="18" charset="0"/>
                <a:cs typeface="Times New Roman" pitchFamily="18" charset="0"/>
              </a:rPr>
              <a:t>đồng</a:t>
            </a:r>
            <a:endParaRPr lang="en-US" sz="2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3198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24"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85" y="195623"/>
            <a:ext cx="9544792" cy="646331"/>
          </a:xfrm>
          <a:prstGeom prst="rect">
            <a:avLst/>
          </a:prstGeom>
          <a:noFill/>
        </p:spPr>
        <p:txBody>
          <a:bodyPr wrap="none" rtlCol="0">
            <a:spAutoFit/>
          </a:bodyPr>
          <a:lstStyle/>
          <a:p>
            <a:pPr algn="just" fontAlgn="auto">
              <a:spcBef>
                <a:spcPts val="0"/>
              </a:spcBef>
              <a:spcAft>
                <a:spcPts val="0"/>
              </a:spcAft>
            </a:pPr>
            <a:r>
              <a:rPr lang="en-US" sz="36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Bài 3:</a:t>
            </a:r>
            <a:r>
              <a:rPr lang="en-US" sz="36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Viết số thích hợp vào ô trống (theo mẫu):</a:t>
            </a:r>
          </a:p>
        </p:txBody>
      </p:sp>
      <p:graphicFrame>
        <p:nvGraphicFramePr>
          <p:cNvPr id="10" name="Table 9"/>
          <p:cNvGraphicFramePr>
            <a:graphicFrameLocks noGrp="1"/>
          </p:cNvGraphicFramePr>
          <p:nvPr>
            <p:extLst>
              <p:ext uri="{D42A27DB-BD31-4B8C-83A1-F6EECF244321}">
                <p14:modId xmlns:p14="http://schemas.microsoft.com/office/powerpoint/2010/main" val="815840415"/>
              </p:ext>
            </p:extLst>
          </p:nvPr>
        </p:nvGraphicFramePr>
        <p:xfrm>
          <a:off x="246889" y="1219206"/>
          <a:ext cx="11684002" cy="5222511"/>
        </p:xfrm>
        <a:graphic>
          <a:graphicData uri="http://schemas.openxmlformats.org/drawingml/2006/table">
            <a:tbl>
              <a:tblPr firstRow="1" bandRow="1">
                <a:tableStyleId>{5C22544A-7EE6-4342-B048-85BDC9FD1C3A}</a:tableStyleId>
              </a:tblPr>
              <a:tblGrid>
                <a:gridCol w="483311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gridCol w="2482087">
                  <a:extLst>
                    <a:ext uri="{9D8B030D-6E8A-4147-A177-3AD203B41FA5}">
                      <a16:colId xmlns:a16="http://schemas.microsoft.com/office/drawing/2014/main" val="20003"/>
                    </a:ext>
                  </a:extLst>
                </a:gridCol>
              </a:tblGrid>
              <a:tr h="601451">
                <a:tc rowSpan="2">
                  <a:txBody>
                    <a:bodyPr/>
                    <a:lstStyle/>
                    <a:p>
                      <a:pPr algn="l"/>
                      <a:r>
                        <a:rPr lang="en-US" sz="3200" b="1" dirty="0" err="1">
                          <a:solidFill>
                            <a:schemeClr val="tx1"/>
                          </a:solidFill>
                          <a:latin typeface="Times New Roman" pitchFamily="18" charset="0"/>
                          <a:cs typeface="Times New Roman" pitchFamily="18" charset="0"/>
                        </a:rPr>
                        <a:t>Tổng</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số</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tiền</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3200" b="1" dirty="0" err="1">
                          <a:solidFill>
                            <a:schemeClr val="tx1"/>
                          </a:solidFill>
                          <a:latin typeface="Times New Roman" pitchFamily="18" charset="0"/>
                          <a:cs typeface="Times New Roman" pitchFamily="18" charset="0"/>
                        </a:rPr>
                        <a:t>Số</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các</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tờ</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giấy</a:t>
                      </a:r>
                      <a:r>
                        <a:rPr lang="en-US" sz="3200" b="1" baseline="0" dirty="0">
                          <a:solidFill>
                            <a:schemeClr val="tx1"/>
                          </a:solidFill>
                          <a:latin typeface="Times New Roman" pitchFamily="18" charset="0"/>
                          <a:cs typeface="Times New Roman" pitchFamily="18" charset="0"/>
                        </a:rPr>
                        <a:t> </a:t>
                      </a:r>
                      <a:r>
                        <a:rPr lang="en-US" sz="3200" b="1" baseline="0" dirty="0" err="1">
                          <a:solidFill>
                            <a:schemeClr val="tx1"/>
                          </a:solidFill>
                          <a:latin typeface="Times New Roman" pitchFamily="18" charset="0"/>
                          <a:cs typeface="Times New Roman" pitchFamily="18" charset="0"/>
                        </a:rPr>
                        <a:t>bạc</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64106">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10</a:t>
                      </a:r>
                      <a:r>
                        <a:rPr lang="en-US" sz="3200" b="1" baseline="0" dirty="0">
                          <a:solidFill>
                            <a:schemeClr val="tx1"/>
                          </a:solidFill>
                          <a:latin typeface="Times New Roman" pitchFamily="18" charset="0"/>
                          <a:cs typeface="Times New Roman" pitchFamily="18" charset="0"/>
                        </a:rPr>
                        <a:t> 000 </a:t>
                      </a:r>
                      <a:r>
                        <a:rPr lang="en-US" sz="3200" b="1" baseline="0"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20 000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chemeClr val="tx1"/>
                          </a:solidFill>
                          <a:latin typeface="Times New Roman" pitchFamily="18" charset="0"/>
                          <a:cs typeface="Times New Roman" pitchFamily="18" charset="0"/>
                        </a:rPr>
                        <a:t>50 000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39660">
                <a:tc>
                  <a:txBody>
                    <a:bodyPr/>
                    <a:lstStyle/>
                    <a:p>
                      <a:pPr algn="l"/>
                      <a:r>
                        <a:rPr lang="en-US" sz="3200" b="1" dirty="0">
                          <a:solidFill>
                            <a:schemeClr val="tx1"/>
                          </a:solidFill>
                          <a:latin typeface="Times New Roman" pitchFamily="18" charset="0"/>
                          <a:cs typeface="Times New Roman" pitchFamily="18" charset="0"/>
                        </a:rPr>
                        <a:t>80 000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200" b="1" dirty="0">
                          <a:solidFill>
                            <a:srgbClr val="FF0000"/>
                          </a:solidFill>
                          <a:latin typeface="Times New Roman" pitchFamily="18" charset="0"/>
                          <a:cs typeface="Times New Roman" pitchFamily="18" charset="0"/>
                        </a:rPr>
                        <a:t>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226035">
                <a:tc>
                  <a:txBody>
                    <a:bodyPr/>
                    <a:lstStyle/>
                    <a:p>
                      <a:pPr algn="l"/>
                      <a:r>
                        <a:rPr lang="en-US" sz="3200" b="1" dirty="0">
                          <a:solidFill>
                            <a:schemeClr val="tx1"/>
                          </a:solidFill>
                          <a:latin typeface="Times New Roman" pitchFamily="18" charset="0"/>
                          <a:cs typeface="Times New Roman" pitchFamily="18" charset="0"/>
                        </a:rPr>
                        <a:t>70 000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88565">
                <a:tc>
                  <a:txBody>
                    <a:bodyPr/>
                    <a:lstStyle/>
                    <a:p>
                      <a:pPr algn="l"/>
                      <a:r>
                        <a:rPr lang="en-US" sz="3200" b="1" dirty="0">
                          <a:solidFill>
                            <a:schemeClr val="tx1"/>
                          </a:solidFill>
                          <a:latin typeface="Times New Roman" pitchFamily="18" charset="0"/>
                          <a:cs typeface="Times New Roman" pitchFamily="18" charset="0"/>
                        </a:rPr>
                        <a:t>100 000 </a:t>
                      </a:r>
                      <a:r>
                        <a:rPr lang="en-US" sz="3200" b="1" dirty="0" err="1">
                          <a:solidFill>
                            <a:schemeClr val="tx1"/>
                          </a:solidFill>
                          <a:latin typeface="Times New Roman" pitchFamily="18" charset="0"/>
                          <a:cs typeface="Times New Roman" pitchFamily="18" charset="0"/>
                        </a:rPr>
                        <a:t>đồng</a:t>
                      </a: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latin typeface="Times New Roman" pitchFamily="18" charset="0"/>
                        <a:cs typeface="Times New Roman" pitchFamily="18"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5827336" y="3392067"/>
            <a:ext cx="688465"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3</a:t>
            </a:r>
          </a:p>
        </p:txBody>
      </p:sp>
      <p:sp>
        <p:nvSpPr>
          <p:cNvPr id="12" name="TextBox 11"/>
          <p:cNvSpPr txBox="1"/>
          <p:nvPr/>
        </p:nvSpPr>
        <p:spPr>
          <a:xfrm>
            <a:off x="7899984" y="3458571"/>
            <a:ext cx="643961"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0</a:t>
            </a:r>
          </a:p>
        </p:txBody>
      </p:sp>
      <p:sp>
        <p:nvSpPr>
          <p:cNvPr id="13" name="TextBox 12"/>
          <p:cNvSpPr txBox="1"/>
          <p:nvPr/>
        </p:nvSpPr>
        <p:spPr>
          <a:xfrm>
            <a:off x="10261600" y="3380161"/>
            <a:ext cx="914400" cy="584775"/>
          </a:xfrm>
          <a:prstGeom prst="rect">
            <a:avLst/>
          </a:prstGeom>
          <a:noFill/>
        </p:spPr>
        <p:txBody>
          <a:bodyPr wrap="square" rtlCol="0">
            <a:spAutoFit/>
          </a:bodyPr>
          <a:lstStyle/>
          <a:p>
            <a:pPr algn="ctr" fontAlgn="auto">
              <a:spcBef>
                <a:spcPts val="0"/>
              </a:spcBef>
              <a:spcAft>
                <a:spcPts val="0"/>
              </a:spcAft>
            </a:pPr>
            <a:r>
              <a:rPr lang="en-US" sz="3200" b="1" dirty="0">
                <a:solidFill>
                  <a:srgbClr val="FF0000"/>
                </a:solidFill>
                <a:latin typeface="Times New Roman" pitchFamily="18" charset="0"/>
                <a:cs typeface="Times New Roman" pitchFamily="18" charset="0"/>
              </a:rPr>
              <a:t>1</a:t>
            </a:r>
          </a:p>
        </p:txBody>
      </p:sp>
      <p:sp>
        <p:nvSpPr>
          <p:cNvPr id="14" name="TextBox 13"/>
          <p:cNvSpPr txBox="1"/>
          <p:nvPr/>
        </p:nvSpPr>
        <p:spPr>
          <a:xfrm>
            <a:off x="7331695" y="5638800"/>
            <a:ext cx="184731" cy="369332"/>
          </a:xfrm>
          <a:prstGeom prst="rect">
            <a:avLst/>
          </a:prstGeom>
          <a:noFill/>
        </p:spPr>
        <p:txBody>
          <a:bodyPr wrap="none" rtlCol="0">
            <a:spAutoFit/>
          </a:bodyPr>
          <a:lstStyle/>
          <a:p>
            <a:pPr fontAlgn="auto">
              <a:spcBef>
                <a:spcPts val="0"/>
              </a:spcBef>
              <a:spcAft>
                <a:spcPts val="0"/>
              </a:spcAft>
            </a:pPr>
            <a:endParaRPr lang="en-US">
              <a:solidFill>
                <a:prstClr val="black"/>
              </a:solidFill>
              <a:latin typeface="Calibri"/>
              <a:cs typeface="+mn-cs"/>
            </a:endParaRPr>
          </a:p>
        </p:txBody>
      </p:sp>
      <p:sp>
        <p:nvSpPr>
          <p:cNvPr id="15" name="TextBox 14"/>
          <p:cNvSpPr txBox="1"/>
          <p:nvPr/>
        </p:nvSpPr>
        <p:spPr>
          <a:xfrm>
            <a:off x="6103710" y="3960627"/>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0</a:t>
            </a:r>
          </a:p>
        </p:txBody>
      </p:sp>
      <p:sp>
        <p:nvSpPr>
          <p:cNvPr id="16" name="TextBox 15"/>
          <p:cNvSpPr txBox="1"/>
          <p:nvPr/>
        </p:nvSpPr>
        <p:spPr>
          <a:xfrm>
            <a:off x="8071091" y="3960627"/>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17" name="TextBox 16"/>
          <p:cNvSpPr txBox="1"/>
          <p:nvPr/>
        </p:nvSpPr>
        <p:spPr>
          <a:xfrm>
            <a:off x="10447330" y="3981833"/>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18" name="TextBox 17"/>
          <p:cNvSpPr txBox="1"/>
          <p:nvPr/>
        </p:nvSpPr>
        <p:spPr>
          <a:xfrm>
            <a:off x="5845838" y="4579983"/>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2</a:t>
            </a:r>
          </a:p>
        </p:txBody>
      </p:sp>
      <p:sp>
        <p:nvSpPr>
          <p:cNvPr id="19" name="TextBox 18"/>
          <p:cNvSpPr txBox="1"/>
          <p:nvPr/>
        </p:nvSpPr>
        <p:spPr>
          <a:xfrm>
            <a:off x="8071091" y="4668912"/>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0</a:t>
            </a:r>
          </a:p>
        </p:txBody>
      </p:sp>
      <p:sp>
        <p:nvSpPr>
          <p:cNvPr id="20" name="TextBox 19"/>
          <p:cNvSpPr txBox="1"/>
          <p:nvPr/>
        </p:nvSpPr>
        <p:spPr>
          <a:xfrm>
            <a:off x="10447330" y="4668912"/>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cxnSp>
        <p:nvCxnSpPr>
          <p:cNvPr id="25" name="Straight Connector 24"/>
          <p:cNvCxnSpPr/>
          <p:nvPr/>
        </p:nvCxnSpPr>
        <p:spPr>
          <a:xfrm>
            <a:off x="2946404" y="4559474"/>
            <a:ext cx="8984487"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946404" y="5792686"/>
            <a:ext cx="8984487"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2946404" y="3429000"/>
            <a:ext cx="8984487" cy="2956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946400" y="1295400"/>
            <a:ext cx="0" cy="5107890"/>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133625" y="2990002"/>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39" name="TextBox 38"/>
          <p:cNvSpPr txBox="1"/>
          <p:nvPr/>
        </p:nvSpPr>
        <p:spPr>
          <a:xfrm>
            <a:off x="3133625" y="4094380"/>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40" name="TextBox 39"/>
          <p:cNvSpPr txBox="1"/>
          <p:nvPr/>
        </p:nvSpPr>
        <p:spPr>
          <a:xfrm>
            <a:off x="3084283" y="5207936"/>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1</a:t>
            </a:r>
          </a:p>
        </p:txBody>
      </p:sp>
      <p:sp>
        <p:nvSpPr>
          <p:cNvPr id="41" name="TextBox 40"/>
          <p:cNvSpPr txBox="1"/>
          <p:nvPr/>
        </p:nvSpPr>
        <p:spPr>
          <a:xfrm>
            <a:off x="3082891" y="3443783"/>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2" name="TextBox 41"/>
          <p:cNvSpPr txBox="1"/>
          <p:nvPr/>
        </p:nvSpPr>
        <p:spPr>
          <a:xfrm>
            <a:off x="3082891" y="4562845"/>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3" name="TextBox 42"/>
          <p:cNvSpPr txBox="1"/>
          <p:nvPr/>
        </p:nvSpPr>
        <p:spPr>
          <a:xfrm>
            <a:off x="2991435" y="5774762"/>
            <a:ext cx="1989256" cy="584775"/>
          </a:xfrm>
          <a:prstGeom prst="rect">
            <a:avLst/>
          </a:prstGeom>
          <a:noFill/>
        </p:spPr>
        <p:txBody>
          <a:bodyPr wrap="square" rtlCol="0">
            <a:spAutoFit/>
          </a:bodyPr>
          <a:lstStyle/>
          <a:p>
            <a:pPr algn="ctr" fontAlgn="auto">
              <a:spcBef>
                <a:spcPts val="0"/>
              </a:spcBef>
              <a:spcAft>
                <a:spcPts val="0"/>
              </a:spcAft>
            </a:pPr>
            <a:r>
              <a:rPr lang="en-US" sz="3200" b="1" dirty="0" err="1">
                <a:solidFill>
                  <a:prstClr val="black"/>
                </a:solidFill>
                <a:latin typeface="Times New Roman" pitchFamily="18" charset="0"/>
                <a:cs typeface="Times New Roman" pitchFamily="18" charset="0"/>
              </a:rPr>
              <a:t>Cách</a:t>
            </a:r>
            <a:r>
              <a:rPr lang="en-US" sz="3200" b="1" dirty="0">
                <a:solidFill>
                  <a:prstClr val="black"/>
                </a:solidFill>
                <a:latin typeface="Times New Roman" pitchFamily="18" charset="0"/>
                <a:cs typeface="Times New Roman" pitchFamily="18" charset="0"/>
              </a:rPr>
              <a:t> 2</a:t>
            </a:r>
          </a:p>
        </p:txBody>
      </p:sp>
      <p:sp>
        <p:nvSpPr>
          <p:cNvPr id="44" name="TextBox 43"/>
          <p:cNvSpPr txBox="1"/>
          <p:nvPr/>
        </p:nvSpPr>
        <p:spPr>
          <a:xfrm>
            <a:off x="5718758" y="5922950"/>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3</a:t>
            </a:r>
          </a:p>
        </p:txBody>
      </p:sp>
      <p:sp>
        <p:nvSpPr>
          <p:cNvPr id="45" name="TextBox 44"/>
          <p:cNvSpPr txBox="1"/>
          <p:nvPr/>
        </p:nvSpPr>
        <p:spPr>
          <a:xfrm>
            <a:off x="7899982" y="5971899"/>
            <a:ext cx="939233"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sp>
        <p:nvSpPr>
          <p:cNvPr id="46" name="TextBox 45"/>
          <p:cNvSpPr txBox="1"/>
          <p:nvPr/>
        </p:nvSpPr>
        <p:spPr>
          <a:xfrm>
            <a:off x="10189458" y="5922951"/>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1</a:t>
            </a:r>
          </a:p>
        </p:txBody>
      </p:sp>
      <p:sp>
        <p:nvSpPr>
          <p:cNvPr id="47" name="TextBox 46"/>
          <p:cNvSpPr txBox="1"/>
          <p:nvPr/>
        </p:nvSpPr>
        <p:spPr>
          <a:xfrm>
            <a:off x="5886556" y="5198758"/>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
        <p:nvSpPr>
          <p:cNvPr id="48" name="TextBox 47"/>
          <p:cNvSpPr txBox="1"/>
          <p:nvPr/>
        </p:nvSpPr>
        <p:spPr>
          <a:xfrm>
            <a:off x="7813220" y="5187915"/>
            <a:ext cx="905617" cy="584775"/>
          </a:xfrm>
          <a:prstGeom prst="rect">
            <a:avLst/>
          </a:prstGeom>
          <a:noFill/>
        </p:spPr>
        <p:txBody>
          <a:bodyPr wrap="square" rtlCol="0">
            <a:spAutoFit/>
          </a:bodyPr>
          <a:lstStyle/>
          <a:p>
            <a:pPr algn="ctr" fontAlgn="auto">
              <a:spcBef>
                <a:spcPts val="0"/>
              </a:spcBef>
              <a:spcAft>
                <a:spcPts val="0"/>
              </a:spcAft>
            </a:pPr>
            <a:r>
              <a:rPr lang="en-US" sz="3200" b="1" dirty="0">
                <a:solidFill>
                  <a:srgbClr val="4BACC6">
                    <a:lumMod val="50000"/>
                  </a:srgbClr>
                </a:solidFill>
                <a:latin typeface="Times New Roman" pitchFamily="18" charset="0"/>
                <a:cs typeface="Times New Roman" pitchFamily="18" charset="0"/>
              </a:rPr>
              <a:t>2</a:t>
            </a:r>
          </a:p>
        </p:txBody>
      </p:sp>
      <p:sp>
        <p:nvSpPr>
          <p:cNvPr id="49" name="TextBox 48"/>
          <p:cNvSpPr txBox="1"/>
          <p:nvPr/>
        </p:nvSpPr>
        <p:spPr>
          <a:xfrm>
            <a:off x="10523878" y="5207936"/>
            <a:ext cx="389850" cy="584775"/>
          </a:xfrm>
          <a:prstGeom prst="rect">
            <a:avLst/>
          </a:prstGeom>
          <a:noFill/>
        </p:spPr>
        <p:txBody>
          <a:bodyPr wrap="none" rtlCol="0">
            <a:spAutoFit/>
          </a:bodyPr>
          <a:lstStyle/>
          <a:p>
            <a:pPr algn="ctr" fontAlgn="auto">
              <a:spcBef>
                <a:spcPts val="0"/>
              </a:spcBef>
              <a:spcAft>
                <a:spcPts val="0"/>
              </a:spcAft>
            </a:pPr>
            <a:r>
              <a:rPr lang="en-US" sz="3200" b="1" dirty="0">
                <a:solidFill>
                  <a:prstClr val="black"/>
                </a:solidFill>
                <a:latin typeface="Times New Roman" pitchFamily="18" charset="0"/>
                <a:cs typeface="Times New Roman" pitchFamily="18" charset="0"/>
              </a:rPr>
              <a:t>1</a:t>
            </a:r>
          </a:p>
        </p:txBody>
      </p:sp>
    </p:spTree>
    <p:extLst>
      <p:ext uri="{BB962C8B-B14F-4D97-AF65-F5344CB8AC3E}">
        <p14:creationId xmlns:p14="http://schemas.microsoft.com/office/powerpoint/2010/main" val="7211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684000" cy="1676400"/>
          </a:xfrm>
        </p:spPr>
        <p:txBody>
          <a:bodyPr>
            <a:noAutofit/>
          </a:bodyPr>
          <a:lstStyle/>
          <a:p>
            <a:pPr algn="l"/>
            <a:r>
              <a:rPr lang="en-US" sz="3600" b="1" dirty="0">
                <a:effectLst>
                  <a:outerShdw blurRad="38100" dist="38100" dir="2700000" algn="tl">
                    <a:srgbClr val="000000">
                      <a:alpha val="43137"/>
                    </a:srgbClr>
                  </a:outerShdw>
                </a:effectLst>
                <a:latin typeface="Times New Roman" pitchFamily="18" charset="0"/>
                <a:cs typeface="Times New Roman" pitchFamily="18" charset="0"/>
              </a:rPr>
              <a:t>4: Giải bài toán: </a:t>
            </a:r>
            <a:br>
              <a:rPr lang="en-US" sz="3600" dirty="0">
                <a:effectLst>
                  <a:outerShdw blurRad="38100" dist="38100" dir="2700000" algn="tl">
                    <a:srgbClr val="000000">
                      <a:alpha val="43137"/>
                    </a:srgbClr>
                  </a:outerShdw>
                </a:effectLst>
                <a:latin typeface="Times New Roman" pitchFamily="18" charset="0"/>
                <a:cs typeface="Times New Roman" pitchFamily="18" charset="0"/>
              </a:rPr>
            </a:br>
            <a:r>
              <a:rPr lang="en-US" sz="3600" dirty="0">
                <a:effectLst>
                  <a:outerShdw blurRad="38100" dist="38100" dir="2700000" algn="tl">
                    <a:srgbClr val="000000">
                      <a:alpha val="43137"/>
                    </a:srgbClr>
                  </a:outerShdw>
                </a:effectLst>
                <a:latin typeface="Times New Roman" pitchFamily="18" charset="0"/>
                <a:cs typeface="Times New Roman" pitchFamily="18" charset="0"/>
              </a:rPr>
              <a:t>     </a:t>
            </a:r>
            <a:r>
              <a:rPr lang="vi-VN" sz="3600" dirty="0">
                <a:effectLst>
                  <a:outerShdw blurRad="38100" dist="38100" dir="2700000" algn="tl">
                    <a:srgbClr val="000000">
                      <a:alpha val="43137"/>
                    </a:srgbClr>
                  </a:outerShdw>
                </a:effectLst>
                <a:latin typeface="Times New Roman" pitchFamily="18" charset="0"/>
                <a:cs typeface="Times New Roman" pitchFamily="18" charset="0"/>
              </a:rPr>
              <a:t>Mẹ mua cho Mai một chiếc cặp sách hết 25 000 đồng, một bộ quần áo hết 45 000 đồng. Mẹ đưa cho cô bán hàng một tờ giấy bạc loại 100 000 đồng. Hỏi cô bán hàng phải trả lại mẹ bao nhiêu tiền?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09600" y="2590803"/>
            <a:ext cx="10972800" cy="3535363"/>
          </a:xfrm>
        </p:spPr>
        <p:txBody>
          <a:bodyPr/>
          <a:lstStyle/>
          <a:p>
            <a:pPr marL="0" indent="0" algn="ctr">
              <a:buNone/>
            </a:pPr>
            <a:r>
              <a:rPr lang="en-US" b="1" dirty="0" err="1">
                <a:solidFill>
                  <a:srgbClr val="000000"/>
                </a:solidFill>
                <a:latin typeface="Times New Roman" pitchFamily="18" charset="0"/>
                <a:cs typeface="Times New Roman" pitchFamily="18" charset="0"/>
              </a:rPr>
              <a:t>Bài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giải</a:t>
            </a:r>
            <a:endParaRPr lang="en-US" b="1" dirty="0">
              <a:solidFill>
                <a:srgbClr val="000000"/>
              </a:solidFill>
              <a:latin typeface="Times New Roman" pitchFamily="18" charset="0"/>
              <a:cs typeface="Times New Roman" pitchFamily="18" charset="0"/>
            </a:endParaRPr>
          </a:p>
          <a:p>
            <a:pPr marL="0" indent="0" algn="ctr">
              <a:buNone/>
            </a:pPr>
            <a:r>
              <a:rPr lang="vi-VN" dirty="0">
                <a:solidFill>
                  <a:srgbClr val="000000"/>
                </a:solidFill>
                <a:latin typeface="+mj-lt"/>
              </a:rPr>
              <a:t>Mẹ mua chiếc cặp và bộ quần áo hết số tiền là:</a:t>
            </a:r>
          </a:p>
          <a:p>
            <a:pPr marL="0" indent="0" algn="ctr">
              <a:buNone/>
            </a:pPr>
            <a:r>
              <a:rPr lang="vi-VN" dirty="0">
                <a:solidFill>
                  <a:srgbClr val="000000"/>
                </a:solidFill>
                <a:latin typeface="+mj-lt"/>
              </a:rPr>
              <a:t>   25 000 + 45 000 = 70 000 (đồng)</a:t>
            </a:r>
          </a:p>
          <a:p>
            <a:pPr marL="0" indent="0" algn="ctr">
              <a:buNone/>
            </a:pPr>
            <a:r>
              <a:rPr lang="vi-VN" dirty="0">
                <a:solidFill>
                  <a:srgbClr val="000000"/>
                </a:solidFill>
                <a:latin typeface="+mj-lt"/>
              </a:rPr>
              <a:t>Cô bán hàng phải trả lại mẹ số tiền là:</a:t>
            </a:r>
          </a:p>
          <a:p>
            <a:pPr marL="0" indent="0" algn="ctr">
              <a:buNone/>
            </a:pPr>
            <a:r>
              <a:rPr lang="vi-VN" dirty="0">
                <a:solidFill>
                  <a:srgbClr val="000000"/>
                </a:solidFill>
                <a:latin typeface="+mj-lt"/>
              </a:rPr>
              <a:t>   100 000 - 70 000 = 30 000 (đồng)</a:t>
            </a:r>
          </a:p>
          <a:p>
            <a:pPr marL="0" indent="0" algn="ctr">
              <a:buNone/>
            </a:pPr>
            <a:r>
              <a:rPr lang="vi-VN" dirty="0">
                <a:solidFill>
                  <a:srgbClr val="000000"/>
                </a:solidFill>
                <a:latin typeface="+mj-lt"/>
              </a:rPr>
              <a:t>                       Đáp số: 30 000 đồng</a:t>
            </a:r>
          </a:p>
          <a:p>
            <a:pPr marL="0" indent="0" algn="ctr">
              <a:buNone/>
            </a:pPr>
            <a:endParaRPr lang="en-US" dirty="0">
              <a:latin typeface="+mj-lt"/>
            </a:endParaRPr>
          </a:p>
        </p:txBody>
      </p:sp>
    </p:spTree>
    <p:extLst>
      <p:ext uri="{BB962C8B-B14F-4D97-AF65-F5344CB8AC3E}">
        <p14:creationId xmlns:p14="http://schemas.microsoft.com/office/powerpoint/2010/main" val="33120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84195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1722</TotalTime>
  <Words>635</Words>
  <Application>Microsoft Office PowerPoint</Application>
  <PresentationFormat>Widescreen</PresentationFormat>
  <Paragraphs>143</Paragraphs>
  <Slides>12</Slides>
  <Notes>1</Notes>
  <HiddenSlides>2</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12</vt:i4>
      </vt:variant>
    </vt:vector>
  </HeadingPairs>
  <TitlesOfParts>
    <vt:vector size="32" baseType="lpstr">
      <vt:lpstr>微软雅黑</vt:lpstr>
      <vt:lpstr>Arial</vt:lpstr>
      <vt:lpstr>Arial Unicode MS</vt:lpstr>
      <vt:lpstr>Calibri</vt:lpstr>
      <vt:lpstr>Calibri Light</vt:lpstr>
      <vt:lpstr>HP001 4 hàng</vt:lpstr>
      <vt:lpstr>Times New Roman</vt:lpstr>
      <vt:lpstr>Verdana</vt:lpstr>
      <vt:lpstr>VNI-Times</vt:lpstr>
      <vt:lpstr>Wingdings</vt:lpstr>
      <vt:lpstr>Office Theme</vt:lpstr>
      <vt:lpstr>12_Office Theme</vt:lpstr>
      <vt:lpstr>Profile</vt:lpstr>
      <vt:lpstr>2_Office Theme</vt:lpstr>
      <vt:lpstr>3_Office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3.Chơi trò chơi “ Đố bạn”</vt:lpstr>
      <vt:lpstr>PowerPoint Presentation</vt:lpstr>
      <vt:lpstr>PowerPoint Presentation</vt:lpstr>
      <vt:lpstr>PowerPoint Presentation</vt:lpstr>
      <vt:lpstr>PowerPoint Presentation</vt:lpstr>
      <vt:lpstr>4: Giải bài toán:       Mẹ mua cho Mai một chiếc cặp sách hết 25 000 đồng, một bộ quần áo hết 45 000 đồng. Mẹ đưa cho cô bán hàng một tờ giấy bạc loại 100 000 đồng. Hỏi cô bán hàng phải trả lại mẹ bao nhiêu tiền?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Lê Diệp Anh (ADAS – HS)</cp:lastModifiedBy>
  <cp:revision>354</cp:revision>
  <dcterms:created xsi:type="dcterms:W3CDTF">2020-04-17T04:42:58Z</dcterms:created>
  <dcterms:modified xsi:type="dcterms:W3CDTF">2022-04-19T03:55:17Z</dcterms:modified>
</cp:coreProperties>
</file>