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58" r:id="rId4"/>
    <p:sldId id="260" r:id="rId5"/>
    <p:sldId id="269" r:id="rId6"/>
    <p:sldId id="268" r:id="rId7"/>
    <p:sldId id="261" r:id="rId8"/>
    <p:sldId id="263" r:id="rId9"/>
    <p:sldId id="264" r:id="rId10"/>
    <p:sldId id="265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2745-7B31-4778-8335-C47F15246C9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617E-882A-470F-8C2A-CA0926E6A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2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42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78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96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1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8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94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35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57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31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64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47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502C-4CB8-44C6-B9A6-30E88DE23AEF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DD1396E8-6968-4A3B-BFDA-3BCD460C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953812A-483A-44B3-86CF-10E53BEF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DC974FB0-A098-485E-A62D-235B78175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74E93CBA-93AA-4DAE-8EA8-3F92CC963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id="{D7FC3E6C-8EFE-444F-869E-488868019F7F}"/>
              </a:ext>
            </a:extLst>
          </p:cNvPr>
          <p:cNvGrpSpPr/>
          <p:nvPr/>
        </p:nvGrpSpPr>
        <p:grpSpPr>
          <a:xfrm>
            <a:off x="0" y="3692281"/>
            <a:ext cx="12192000" cy="3165719"/>
            <a:chOff x="0" y="3692281"/>
            <a:chExt cx="12192000" cy="3165719"/>
          </a:xfrm>
        </p:grpSpPr>
        <p:grpSp>
          <p:nvGrpSpPr>
            <p:cNvPr id="13" name="组合 2">
              <a:extLst>
                <a:ext uri="{FF2B5EF4-FFF2-40B4-BE49-F238E27FC236}">
                  <a16:creationId xmlns:a16="http://schemas.microsoft.com/office/drawing/2014/main" id="{CEE00869-2E36-4DF8-B2BF-72BFAC59BCEC}"/>
                </a:ext>
              </a:extLst>
            </p:cNvPr>
            <p:cNvGrpSpPr/>
            <p:nvPr/>
          </p:nvGrpSpPr>
          <p:grpSpPr>
            <a:xfrm>
              <a:off x="0" y="3692281"/>
              <a:ext cx="12192000" cy="3165719"/>
              <a:chOff x="0" y="3692281"/>
              <a:chExt cx="12192000" cy="3165719"/>
            </a:xfrm>
          </p:grpSpPr>
          <p:pic>
            <p:nvPicPr>
              <p:cNvPr id="15" name="图片 8">
                <a:extLst>
                  <a:ext uri="{FF2B5EF4-FFF2-40B4-BE49-F238E27FC236}">
                    <a16:creationId xmlns:a16="http://schemas.microsoft.com/office/drawing/2014/main" id="{380ED6BB-2463-4B4C-B7DE-8E450482A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843828"/>
                <a:ext cx="12192000" cy="1014172"/>
              </a:xfrm>
              <a:prstGeom prst="rect">
                <a:avLst/>
              </a:prstGeom>
            </p:spPr>
          </p:pic>
          <p:pic>
            <p:nvPicPr>
              <p:cNvPr id="16" name="图片 10">
                <a:extLst>
                  <a:ext uri="{FF2B5EF4-FFF2-40B4-BE49-F238E27FC236}">
                    <a16:creationId xmlns:a16="http://schemas.microsoft.com/office/drawing/2014/main" id="{BA85FF01-A147-4C72-80E9-95F988B67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862" y="3692281"/>
                <a:ext cx="1709942" cy="2990259"/>
              </a:xfrm>
              <a:prstGeom prst="rect">
                <a:avLst/>
              </a:prstGeom>
            </p:spPr>
          </p:pic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id="{0AD6B59A-41DA-41A6-BEF0-D00DD0DD8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34" y="4936311"/>
                <a:ext cx="1764338" cy="1626136"/>
              </a:xfrm>
              <a:prstGeom prst="rect">
                <a:avLst/>
              </a:prstGeom>
            </p:spPr>
          </p:pic>
          <p:pic>
            <p:nvPicPr>
              <p:cNvPr id="18" name="图片 21">
                <a:extLst>
                  <a:ext uri="{FF2B5EF4-FFF2-40B4-BE49-F238E27FC236}">
                    <a16:creationId xmlns:a16="http://schemas.microsoft.com/office/drawing/2014/main" id="{5126545B-9038-457F-8387-E3D9CE109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781" y="5687744"/>
                <a:ext cx="870717" cy="802513"/>
              </a:xfrm>
              <a:prstGeom prst="rect">
                <a:avLst/>
              </a:prstGeom>
            </p:spPr>
          </p:pic>
        </p:grpSp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F1E50BAD-F603-43C5-BD9D-ABB480F1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88" y="3777916"/>
              <a:ext cx="1112117" cy="1586984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7C6A85-1239-481C-88C1-63D45BB17AD3}"/>
              </a:ext>
            </a:extLst>
          </p:cNvPr>
          <p:cNvSpPr txBox="1"/>
          <p:nvPr/>
        </p:nvSpPr>
        <p:spPr>
          <a:xfrm>
            <a:off x="2926080" y="2742098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CHỮ SỐ LA MÃ</a:t>
            </a:r>
          </a:p>
        </p:txBody>
      </p:sp>
    </p:spTree>
    <p:extLst>
      <p:ext uri="{BB962C8B-B14F-4D97-AF65-F5344CB8AC3E}">
        <p14:creationId xmlns:p14="http://schemas.microsoft.com/office/powerpoint/2010/main" val="1063135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1760"/>
            <a:ext cx="10515600" cy="2926079"/>
          </a:xfrm>
        </p:spPr>
        <p:txBody>
          <a:bodyPr>
            <a:noAutofit/>
          </a:bodyPr>
          <a:lstStyle/>
          <a:p>
            <a:pPr algn="ctr"/>
            <a:r>
              <a:rPr lang="vi-VN" sz="5400" i="1" dirty="0">
                <a:solidFill>
                  <a:schemeClr val="bg1"/>
                </a:solidFill>
                <a:latin typeface="+mj-lt"/>
              </a:rPr>
              <a:t>Chào tạm biệt các em, luôn giữ gìn sức khỏe nhé !</a:t>
            </a:r>
          </a:p>
        </p:txBody>
      </p:sp>
    </p:spTree>
    <p:extLst>
      <p:ext uri="{BB962C8B-B14F-4D97-AF65-F5344CB8AC3E}">
        <p14:creationId xmlns:p14="http://schemas.microsoft.com/office/powerpoint/2010/main" val="16963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77BDD81-33B7-4B9E-916D-F5CD94E0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33D1B79-6C06-43FC-A889-F36E881F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D9A6D51-DF4F-4312-98BA-79A3256D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B7C75550-1917-4CFF-A2B0-3853C949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8CBA9F08-EE1A-4733-AA93-FF7B730EA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06BFC713-2324-4B41-BA08-8671DCEAA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F9BA058-B693-4291-8B06-181019B19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7E41E780-0F08-4536-8837-CB0A36E2D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6D33887B-D6A1-4E23-830A-C1F50F063037}"/>
              </a:ext>
            </a:extLst>
          </p:cNvPr>
          <p:cNvSpPr txBox="1"/>
          <p:nvPr/>
        </p:nvSpPr>
        <p:spPr>
          <a:xfrm>
            <a:off x="1791238" y="2737302"/>
            <a:ext cx="2952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华康少女文字W5(P)" panose="040F0500000000000000" pitchFamily="82" charset="-122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524CFFD-608E-4082-B139-3F2DFF974F24}"/>
              </a:ext>
            </a:extLst>
          </p:cNvPr>
          <p:cNvSpPr txBox="1"/>
          <p:nvPr/>
        </p:nvSpPr>
        <p:spPr>
          <a:xfrm>
            <a:off x="4429675" y="2538099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(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XX",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XXI".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t="-5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8" y="1448588"/>
            <a:ext cx="1978592" cy="210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95" y="1396634"/>
            <a:ext cx="2140157" cy="22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36337" y="1297878"/>
            <a:ext cx="525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 Em hãy quan sát và cho biết điểm giống nhau và khác nhau giữa hai mặt đồng hồ?</a:t>
            </a:r>
          </a:p>
        </p:txBody>
      </p:sp>
    </p:spTree>
    <p:extLst>
      <p:ext uri="{BB962C8B-B14F-4D97-AF65-F5344CB8AC3E}">
        <p14:creationId xmlns:p14="http://schemas.microsoft.com/office/powerpoint/2010/main" val="20977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t="-16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83" y="2053669"/>
            <a:ext cx="636970" cy="8439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54953" y="2214052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Một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8" y="2914401"/>
            <a:ext cx="805698" cy="8812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54953" y="298793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Năm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71" y="3666325"/>
            <a:ext cx="812671" cy="8880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75273" y="378041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Mười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937" y="1947870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52" y="2553189"/>
            <a:ext cx="48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7606" y="3586207"/>
            <a:ext cx="4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106" y="5417415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186" y="4721918"/>
            <a:ext cx="23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777" y="5610439"/>
            <a:ext cx="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681" y="5302821"/>
            <a:ext cx="35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092" y="4611546"/>
            <a:ext cx="3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4656" y="3563728"/>
            <a:ext cx="23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230" y="2612876"/>
            <a:ext cx="49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7084" y="1953898"/>
            <a:ext cx="51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2773" y="1660155"/>
            <a:ext cx="51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times" pitchFamily="18" charset="0"/>
                <a:cs typeface="times" pitchFamily="18" charset="0"/>
              </a:rPr>
              <a:t>12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1410032" y="1618286"/>
            <a:ext cx="4631359" cy="4354692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817095" y="1983269"/>
            <a:ext cx="3817235" cy="3594291"/>
          </a:xfrm>
          <a:prstGeom prst="flowChartConnector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3693915" y="3666325"/>
            <a:ext cx="103517" cy="1140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3644529" y="2453170"/>
            <a:ext cx="239167" cy="11333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2821256" y="3602794"/>
            <a:ext cx="786399" cy="17762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0342" y="2051747"/>
            <a:ext cx="86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39304" y="2317202"/>
            <a:ext cx="36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91393" y="2778867"/>
            <a:ext cx="62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9276" y="3547115"/>
            <a:ext cx="6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378" y="4469520"/>
            <a:ext cx="75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4956" y="4906584"/>
            <a:ext cx="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726" y="519138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4675" y="5010015"/>
            <a:ext cx="10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0487" y="4437991"/>
            <a:ext cx="111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5535" y="3508198"/>
            <a:ext cx="6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7454" y="2758240"/>
            <a:ext cx="39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4313" y="2317202"/>
            <a:ext cx="91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779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6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16712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56BA9C4F-EF2D-4ECF-9B15-CF3701CB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4AE16558-CB4A-4C00-BD77-0AC4DB3FD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99C50FA9-CC5D-460C-9676-1F85FFDC1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94F4E157-E890-4F90-BB8B-C42395C44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F512D22A-0B73-46C9-8D28-BA595EA3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B370408C-CEFF-47BE-929F-B710A033A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23" name="图片 20">
            <a:extLst>
              <a:ext uri="{FF2B5EF4-FFF2-40B4-BE49-F238E27FC236}">
                <a16:creationId xmlns:a16="http://schemas.microsoft.com/office/drawing/2014/main" id="{FBC14A90-FE8C-4E03-ABA9-231BA57E4A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2" y="0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Nhận xét: </a:t>
            </a:r>
            <a:br>
              <a:rPr lang="vi-V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2075" y="899674"/>
            <a:ext cx="10515600" cy="59583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sz="3600" b="1" dirty="0">
                <a:latin typeface="+mj-lt"/>
              </a:rPr>
              <a:t>Kí tự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viết quá 3 lần.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trái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ít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IV (4),   X (10)       IX (9)</a:t>
            </a:r>
          </a:p>
          <a:p>
            <a:pPr>
              <a:buFontTx/>
              <a:buChar char="-"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I, II, III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phải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tăng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thêm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  VI (6)          VII (7)         VIII (8)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X (10)       XI (11)         XII (12)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</a:t>
            </a: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vi-VN" sz="4000" u="sng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15502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8069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3032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0455" y="469286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7832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96780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7" grpId="0"/>
      <p:bldP spid="19" grpId="0"/>
      <p:bldP spid="21" grpId="0"/>
      <p:bldP spid="22" grpId="0"/>
      <p:bldP spid="25" grpId="0"/>
      <p:bldP spid="18" grpId="0"/>
      <p:bldP spid="20" grpId="0"/>
      <p:bldP spid="23" grpId="0"/>
      <p:bldP spid="24" grpId="0"/>
      <p:bldP spid="26" grpId="0"/>
      <p:bldP spid="10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16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551" y="1362165"/>
            <a:ext cx="108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Em hãy đọc các số La Mã 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V, VII,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 XI, XXI,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IV, VI,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XIII, X,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898635"/>
            <a:ext cx="97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 XI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4923" y="1821965"/>
            <a:ext cx="657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bé đến lớn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406" y="2610185"/>
            <a:ext cx="660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II, IV, V, VI, VII, IX, XI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213" y="338264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lớn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đến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406" y="4098923"/>
            <a:ext cx="844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XI, IX, VII, VI, V, IV, II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2705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454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</vt:lpstr>
      <vt:lpstr>Times New Roman</vt:lpstr>
      <vt:lpstr>华康少女文字W5(P)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Lê Diệp Anh (ADAS – HS)</cp:lastModifiedBy>
  <cp:revision>104</cp:revision>
  <dcterms:created xsi:type="dcterms:W3CDTF">2020-04-07T13:37:55Z</dcterms:created>
  <dcterms:modified xsi:type="dcterms:W3CDTF">2022-03-01T03:46:57Z</dcterms:modified>
</cp:coreProperties>
</file>