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23"/>
  </p:notesMasterIdLst>
  <p:sldIdLst>
    <p:sldId id="378" r:id="rId4"/>
    <p:sldId id="357" r:id="rId5"/>
    <p:sldId id="360" r:id="rId6"/>
    <p:sldId id="339" r:id="rId7"/>
    <p:sldId id="341" r:id="rId8"/>
    <p:sldId id="342" r:id="rId9"/>
    <p:sldId id="344" r:id="rId10"/>
    <p:sldId id="345" r:id="rId11"/>
    <p:sldId id="346" r:id="rId12"/>
    <p:sldId id="330" r:id="rId13"/>
    <p:sldId id="361" r:id="rId14"/>
    <p:sldId id="363" r:id="rId15"/>
    <p:sldId id="333" r:id="rId16"/>
    <p:sldId id="372" r:id="rId17"/>
    <p:sldId id="373" r:id="rId18"/>
    <p:sldId id="374" r:id="rId19"/>
    <p:sldId id="375" r:id="rId20"/>
    <p:sldId id="376" r:id="rId21"/>
    <p:sldId id="33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B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14" autoAdjust="0"/>
  </p:normalViewPr>
  <p:slideViewPr>
    <p:cSldViewPr>
      <p:cViewPr varScale="1">
        <p:scale>
          <a:sx n="71" d="100"/>
          <a:sy n="71" d="100"/>
        </p:scale>
        <p:origin x="18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1B5B3-A520-45F8-A5FE-C90BDF30711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A5403-7A5D-4CAA-8866-B77E280C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0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A5403-7A5D-4CAA-8866-B77E280CBA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A5403-7A5D-4CAA-8866-B77E280CBA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94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A5403-7A5D-4CAA-8866-B77E280CBA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3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4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2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D1CBF-3371-4063-86BF-E0757A5034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75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576E-D6C9-49DD-8525-BF33A16A8C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51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7BF3-DE26-4541-B7C8-2D1D52D53E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3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BAB3-B1D8-48B2-BE20-483734B080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97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6D2F-CB79-4F62-9013-3CA82DE00F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05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3F48-6779-4EAC-97F7-D7AD2C67E5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5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81B7C-13BC-4C08-B4AD-F34BDAA4C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83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A3BBB-1BFE-4A39-AA0E-A79217EA01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9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72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37F3A-844F-45A3-A0A3-DCE43EBCAF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29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C865-C0DE-441C-8CF3-937CE0B4B2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0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D81D-F65A-4DC0-8D04-E8E8575AD7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15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61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26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77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99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2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94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81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47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6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89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4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8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9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0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3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BD78-99CB-420E-B8CE-433A020E347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8EB4-BEC4-4AFE-8132-9927AB07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3BD78-99CB-420E-B8CE-433A020E347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8EB4-BEC4-4AFE-8132-9927AB07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9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0A846A-081C-4C9F-88D6-F88CAFE82584}" type="slidenum">
              <a:rPr lang="en-US">
                <a:solidFill>
                  <a:prstClr val="black">
                    <a:tint val="75000"/>
                  </a:prstClr>
                </a:solidFill>
                <a:latin typeface="Comic Sans MS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6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3BD78-99CB-420E-B8CE-433A020E3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8EB4-BEC4-4AFE-8132-9927AB07B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2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5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571499" y="404920"/>
            <a:ext cx="93726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TRƯỜNG TIỂU HỌC VŨ XUÂN THIỀU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162296" y="247035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      </a:t>
            </a:r>
            <a:endParaRPr lang="vi-VN" sz="5400" b="1" dirty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en-US" sz="5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5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730" y="2060919"/>
            <a:ext cx="92964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vi-VN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vi-VN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đua voi ở Tây Nguyên</a:t>
            </a:r>
          </a:p>
          <a:p>
            <a:pPr eaLnBrk="1" hangingPunct="1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</a:pPr>
            <a:endParaRPr lang="en-US"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13" descr="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665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04800" y="421708"/>
            <a:ext cx="8229600" cy="6349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vi-VN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vi-VN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4400" y="2795588"/>
            <a:ext cx="8025112" cy="862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59894" y="4667250"/>
            <a:ext cx="582118" cy="37147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14400" y="4133850"/>
            <a:ext cx="8025112" cy="22669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Voi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đua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từng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tốp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mười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con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dàn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hàng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ngang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ở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nơi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xuất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phát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Hai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chàng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man-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gát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điều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khiển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ngồi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trên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lưng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voi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Họ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ăn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mặc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đẹp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dáng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vẻ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rất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bình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tĩnh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vì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họ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vốn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người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phi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ngựa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giỏi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nhất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057400" y="904220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voi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105400" y="1385233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chemeClr val="hlink"/>
                </a:solidFill>
                <a:latin typeface="Times New Roman" pitchFamily="18" charset="0"/>
              </a:rPr>
              <a:t>Theo Lê Tấn</a:t>
            </a:r>
          </a:p>
        </p:txBody>
      </p:sp>
    </p:spTree>
    <p:extLst>
      <p:ext uri="{BB962C8B-B14F-4D97-AF65-F5344CB8AC3E}">
        <p14:creationId xmlns:p14="http://schemas.microsoft.com/office/powerpoint/2010/main" val="410538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2" name="Picture 13" descr="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665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04800" y="421708"/>
            <a:ext cx="8229600" cy="6349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vi-VN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4400" y="2719388"/>
            <a:ext cx="8025112" cy="862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</a:rPr>
              <a:t> 2: 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59894" y="4667250"/>
            <a:ext cx="582118" cy="37147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14400" y="4133850"/>
            <a:ext cx="8025112" cy="22669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Chiêng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trống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nổi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lên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cả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mười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con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voi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lao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đầu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hăng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máu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phóng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như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bay.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Bụi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cuốn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mù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mịt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chàng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man-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gát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phải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rất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gan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dạ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khéo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léo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điều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khiển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cho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voi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về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trúng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đích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057400" y="904220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voi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105400" y="1385233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Theo Lê Tấn</a:t>
            </a:r>
          </a:p>
        </p:txBody>
      </p:sp>
    </p:spTree>
    <p:extLst>
      <p:ext uri="{BB962C8B-B14F-4D97-AF65-F5344CB8AC3E}">
        <p14:creationId xmlns:p14="http://schemas.microsoft.com/office/powerpoint/2010/main" val="28251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665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04800" y="421708"/>
            <a:ext cx="8229600" cy="6349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vi-VN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4400" y="2719388"/>
            <a:ext cx="8025112" cy="862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2"/>
                </a:solidFill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chemeClr val="accent2"/>
                </a:solidFill>
                <a:latin typeface="Times New Roman" pitchFamily="18" charset="0"/>
              </a:rPr>
              <a:t> 3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Voi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đua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cử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chỉ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ngộ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nghĩnh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dễ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thương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59894" y="4667250"/>
            <a:ext cx="582118" cy="37147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14400" y="4133850"/>
            <a:ext cx="8025112" cy="17335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chú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voi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chạy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đến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đích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trước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tiên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đều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ghìm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đà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huơ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vòi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chào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khán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giả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đã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nhiệt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liệt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cổ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vũ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khen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ngợi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</a:rPr>
              <a:t>chúng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057400" y="904220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voi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105400" y="1385233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Theo Lê Tấn</a:t>
            </a:r>
          </a:p>
        </p:txBody>
      </p:sp>
    </p:spTree>
    <p:extLst>
      <p:ext uri="{BB962C8B-B14F-4D97-AF65-F5344CB8AC3E}">
        <p14:creationId xmlns:p14="http://schemas.microsoft.com/office/powerpoint/2010/main" val="100220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</a:pPr>
            <a:endParaRPr lang="en-US"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pic>
        <p:nvPicPr>
          <p:cNvPr id="46083" name="Picture 3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372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57200" y="2743200"/>
            <a:ext cx="8382001" cy="286232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en-US" altLang="vi-VN" sz="3600" b="1" u="sng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altLang="vi-VN" sz="3600" b="1" u="sng" dirty="0">
                <a:solidFill>
                  <a:srgbClr val="FF0000"/>
                </a:solidFill>
                <a:latin typeface="Times New Roman" pitchFamily="18" charset="0"/>
              </a:rPr>
              <a:t> dung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văn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tả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kể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lại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hội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đua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voi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Tây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Nguyên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; qua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đó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thấy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nét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độc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đáo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sinh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hoạt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đồng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bào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Tây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Nguyên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sự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thú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vị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bổ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ích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hội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đua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</a:rPr>
              <a:t>voi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04800" y="727163"/>
            <a:ext cx="8229600" cy="6349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vi-VN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057400" y="1209675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voi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867400" y="1789113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Theo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Tấn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2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89009" y="304800"/>
            <a:ext cx="43749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</a:rPr>
              <a:t>Hội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</a:rPr>
              <a:t> Lim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2" y="1143000"/>
            <a:ext cx="8686800" cy="54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0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152400" y="762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</a:rPr>
              <a:t>Hội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</a:rPr>
              <a:t>chợ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</a:rPr>
              <a:t>Gò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en-US" sz="500" b="1" dirty="0">
              <a:solidFill>
                <a:srgbClr val="FF3399"/>
              </a:solidFill>
              <a:latin typeface="Times New Roman" pitchFamily="18" charset="0"/>
            </a:endParaRPr>
          </a:p>
          <a:p>
            <a:pPr eaLnBrk="1" hangingPunct="1"/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  </a:t>
            </a:r>
          </a:p>
        </p:txBody>
      </p:sp>
      <p:pic>
        <p:nvPicPr>
          <p:cNvPr id="3" name="Picture 5" descr="Le%20hoi%20Cho%20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915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34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28600" y="258763"/>
            <a:ext cx="3429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</a:rPr>
              <a:t>Lễ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</a:rPr>
              <a:t>hội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</a:rPr>
              <a:t>cầu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</a:rPr>
              <a:t>ngư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3" name="Picture 5" descr="55%20%20-Le%20hoi%20Cau%20ngu%20(%20De%20Gi%20-%20Phu%20Cat%20-%20Binh%20Dinh%20)%20-%20Anh%20Dao%20Tien%20D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0074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08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28600" y="152400"/>
            <a:ext cx="472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</a:rPr>
              <a:t>Hội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</a:rPr>
              <a:t>Gò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</a:rPr>
              <a:t>Đống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</a:rPr>
              <a:t>Đa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686800" cy="576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0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6019800" cy="838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đọc </a:t>
            </a:r>
            <a:r>
              <a:rPr lang="en-US" sz="36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diễn</a:t>
            </a:r>
            <a:r>
              <a:rPr lang="en-US" sz="36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</a:t>
            </a:r>
            <a:endParaRPr lang="en-GB" sz="3600" b="1" i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>
                  <a:alpha val="87057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0" y="1447800"/>
            <a:ext cx="9144000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FF99CC"/>
                </a:solidFill>
                <a:latin typeface="Times New Roman" pitchFamily="18" charset="0"/>
              </a:rPr>
              <a:t>     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chiêng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nổi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mười</a:t>
            </a:r>
            <a:r>
              <a:rPr lang="en-US" sz="3200" b="1" dirty="0">
                <a:latin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</a:rPr>
              <a:t>voi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lao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lầm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lì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chậm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chạp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thường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bỗng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dưng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mất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bầy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hăng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máu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phóng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bay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Bụi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cuốn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mù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mịt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chàng</a:t>
            </a:r>
            <a:r>
              <a:rPr lang="en-US" sz="3200" b="1" dirty="0">
                <a:latin typeface="Times New Roman" pitchFamily="18" charset="0"/>
              </a:rPr>
              <a:t> man-gat </a:t>
            </a:r>
            <a:r>
              <a:rPr lang="en-US" sz="3200" b="1" dirty="0" err="1">
                <a:latin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gan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dạ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khéo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léo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voi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trúng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đích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chú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voi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đích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tiên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ghìm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đà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</a:rPr>
              <a:t>,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huơ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vòi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</a:rPr>
              <a:t>chào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nhiệt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liệt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cổ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vũ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khen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ngợi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7943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4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3588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4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535">
            <a:off x="7386638" y="2738438"/>
            <a:ext cx="895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4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1419225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4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563563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4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323850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4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2263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4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19275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5" descr="http://i80.photobucket.com/albums/j177/xangaxinh/divided/z1885273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5486400"/>
            <a:ext cx="5534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11289" y="2721685"/>
            <a:ext cx="63277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CHÀO CÁC CON!</a:t>
            </a:r>
          </a:p>
        </p:txBody>
      </p:sp>
    </p:spTree>
    <p:extLst>
      <p:ext uri="{BB962C8B-B14F-4D97-AF65-F5344CB8AC3E}">
        <p14:creationId xmlns:p14="http://schemas.microsoft.com/office/powerpoint/2010/main" val="27926883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V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067800" cy="68580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6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0"/>
            <a:ext cx="5181600" cy="685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 rot="10800000">
            <a:off x="5105400" y="4419600"/>
            <a:ext cx="2209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5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889088"/>
            <a:ext cx="8229600" cy="6349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vi-VN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vi-VN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66800" y="2094668"/>
            <a:ext cx="350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vi-VN" b="1" u="sng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altLang="vi-VN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b="1" u="sng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altLang="vi-VN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b="1" u="sng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altLang="vi-VN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209800" y="1371600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voi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38500" y="2703887"/>
            <a:ext cx="2667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</a:rPr>
              <a:t>man-</a:t>
            </a:r>
            <a:r>
              <a:rPr lang="en-US" altLang="vi-VN" b="1" dirty="0" err="1">
                <a:solidFill>
                  <a:srgbClr val="002060"/>
                </a:solidFill>
                <a:latin typeface="Times New Roman" pitchFamily="18" charset="0"/>
              </a:rPr>
              <a:t>gát</a:t>
            </a:r>
            <a:endParaRPr lang="en-US" altLang="vi-VN" b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rgbClr val="002060"/>
                </a:solidFill>
                <a:latin typeface="Times New Roman" pitchFamily="18" charset="0"/>
              </a:rPr>
              <a:t>nổi</a:t>
            </a:r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itchFamily="18" charset="0"/>
              </a:rPr>
              <a:t>lên</a:t>
            </a:r>
            <a:endParaRPr lang="en-US" altLang="vi-VN" b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rgbClr val="002060"/>
                </a:solidFill>
                <a:latin typeface="Times New Roman" pitchFamily="18" charset="0"/>
              </a:rPr>
              <a:t>lầm</a:t>
            </a:r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itchFamily="18" charset="0"/>
              </a:rPr>
              <a:t>lì</a:t>
            </a:r>
            <a:endParaRPr lang="en-US" altLang="vi-VN" b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rgbClr val="002060"/>
                </a:solidFill>
                <a:latin typeface="Times New Roman" pitchFamily="18" charset="0"/>
              </a:rPr>
              <a:t>ghìm</a:t>
            </a:r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itchFamily="18" charset="0"/>
              </a:rPr>
              <a:t>đà</a:t>
            </a:r>
            <a:endParaRPr lang="en-US" altLang="vi-VN" b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rgbClr val="002060"/>
                </a:solidFill>
                <a:latin typeface="Times New Roman" pitchFamily="18" charset="0"/>
              </a:rPr>
              <a:t>huơ</a:t>
            </a:r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itchFamily="18" charset="0"/>
              </a:rPr>
              <a:t>vòi</a:t>
            </a:r>
            <a:endParaRPr lang="en-US" altLang="vi-VN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136754" y="762000"/>
            <a:ext cx="49211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vi-V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99736"/>
            <a:ext cx="80772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</a:rPr>
              <a:t>     </a:t>
            </a:r>
            <a:r>
              <a:rPr lang="en-US" sz="4000" b="1" dirty="0" err="1">
                <a:latin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chú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voi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chạy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đến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đích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trước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tiên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đều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ghìm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</a:rPr>
              <a:t>,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huơ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vòi</a:t>
            </a:r>
            <a:r>
              <a:rPr lang="en-US" sz="4000" b="1" dirty="0">
                <a:latin typeface="Times New Roman" pitchFamily="18" charset="0"/>
              </a:rPr>
              <a:t>  </a:t>
            </a:r>
            <a:r>
              <a:rPr lang="en-US" sz="4000" b="1" dirty="0" err="1">
                <a:latin typeface="Times New Roman" pitchFamily="18" charset="0"/>
              </a:rPr>
              <a:t>chào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khán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giả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nhiệt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liệt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cổ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vũ</a:t>
            </a:r>
            <a:r>
              <a:rPr lang="en-US" sz="4000" b="1" dirty="0">
                <a:latin typeface="Times New Roman" pitchFamily="18" charset="0"/>
              </a:rPr>
              <a:t> , </a:t>
            </a:r>
            <a:r>
              <a:rPr lang="en-US" sz="4000" b="1" dirty="0" err="1">
                <a:latin typeface="Times New Roman" pitchFamily="18" charset="0"/>
              </a:rPr>
              <a:t>khen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ngợi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chúng</a:t>
            </a:r>
            <a:r>
              <a:rPr lang="en-US" sz="4000" b="1" dirty="0">
                <a:latin typeface="Times New Roman" pitchFamily="18" charset="0"/>
              </a:rPr>
              <a:t>. </a:t>
            </a:r>
            <a:endParaRPr lang="en-GB" sz="40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079854" y="2286000"/>
            <a:ext cx="228600" cy="579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572500" y="2318657"/>
            <a:ext cx="228600" cy="579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00800" y="2356262"/>
            <a:ext cx="228600" cy="579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36668" y="3551712"/>
            <a:ext cx="228600" cy="579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943600" y="3524223"/>
            <a:ext cx="228600" cy="579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057900" y="3534888"/>
            <a:ext cx="228600" cy="579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1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trÆ°á»ng Ä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6051550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  </a:t>
            </a:r>
            <a:r>
              <a:rPr lang="en-US" sz="3200" b="1" dirty="0" err="1">
                <a:latin typeface="Times New Roman" pitchFamily="18" charset="0"/>
              </a:rPr>
              <a:t>Nơi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diễn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đua</a:t>
            </a:r>
            <a:r>
              <a:rPr lang="en-US" sz="3200" b="1" dirty="0">
                <a:latin typeface="Times New Roman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7" name="Text Box 2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273050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8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ANd9GcRrEBXW0F-AIHHbgIVjMMfoNzPQ7oJiR0C5mz3DAfxgiwTLcjK__Q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648200" cy="47244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49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85997" y="5486400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Chiêng</a:t>
            </a:r>
            <a:r>
              <a:rPr lang="en-US" sz="3200" b="1" dirty="0">
                <a:latin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</a:rPr>
              <a:t>Nhạc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cụ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tròn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đánh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dùi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âm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thanh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vang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dội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04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2012_9_20_du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" y="0"/>
            <a:ext cx="9115875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45029" y="5943600"/>
            <a:ext cx="8294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Man–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voi</a:t>
            </a:r>
            <a:endParaRPr lang="en-US" sz="3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5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>
            <a:hlinkClick r:id="rId2" action="ppaction://hlinksldjump"/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21236" y="587037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Khuyến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khích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hăng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6" name="Picture 5" descr="ngày hội đua vo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6" y="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047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501</Words>
  <Application>Microsoft Office PowerPoint</Application>
  <PresentationFormat>On-screen Show (4:3)</PresentationFormat>
  <Paragraphs>55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Wingdings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Cổ vũ: Khuyến khích, động viên cho hăng hái hơn.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159</cp:revision>
  <dcterms:created xsi:type="dcterms:W3CDTF">2018-12-31T06:13:50Z</dcterms:created>
  <dcterms:modified xsi:type="dcterms:W3CDTF">2022-02-28T09:44:34Z</dcterms:modified>
</cp:coreProperties>
</file>