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57" r:id="rId3"/>
    <p:sldId id="309" r:id="rId4"/>
    <p:sldId id="317" r:id="rId5"/>
    <p:sldId id="318" r:id="rId6"/>
    <p:sldId id="304" r:id="rId7"/>
    <p:sldId id="319" r:id="rId8"/>
    <p:sldId id="320" r:id="rId9"/>
    <p:sldId id="316" r:id="rId10"/>
    <p:sldId id="315" r:id="rId11"/>
    <p:sldId id="31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C8D85B"/>
    <a:srgbClr val="F0893C"/>
    <a:srgbClr val="F7E3AD"/>
    <a:srgbClr val="A6C0A4"/>
    <a:srgbClr val="865B3E"/>
    <a:srgbClr val="85AA84"/>
    <a:srgbClr val="B09278"/>
    <a:srgbClr val="B09277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414" autoAdjust="0"/>
  </p:normalViewPr>
  <p:slideViewPr>
    <p:cSldViewPr snapToGrid="0" showGuides="1">
      <p:cViewPr varScale="1">
        <p:scale>
          <a:sx n="84" d="100"/>
          <a:sy n="84" d="100"/>
        </p:scale>
        <p:origin x="918" y="9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8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8" y="1977390"/>
            <a:ext cx="3231600" cy="488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5048705"/>
            <a:ext cx="12774537" cy="2020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68011" y="986346"/>
            <a:ext cx="8633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TỪ VÀ CÂU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181" y="2301313"/>
            <a:ext cx="90034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/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(SGK </a:t>
            </a:r>
            <a:r>
              <a:rPr lang="en-US" altLang="zh-CN" sz="4800" b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trang</a:t>
            </a:r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61)</a:t>
            </a:r>
            <a:endParaRPr lang="zh-CN" altLang="en-US" sz="4800" b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 thành bài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SGK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888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338641" y="-634365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52022" y="2681334"/>
            <a:ext cx="728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536" y="2033647"/>
            <a:ext cx="8325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Luyện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tập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về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nhân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hóa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: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ra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hiện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t</a:t>
            </a: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ư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ợng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nhân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hóa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; b</a:t>
            </a: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ư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ớc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đầu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cảm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đ</a:t>
            </a: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ư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ợc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nét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đẹp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của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pháp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nhân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hóa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Ôn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luyện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câu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hỏi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Vì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sao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? :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Đặt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câu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hỏi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lời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được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câu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hỏi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Vì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sao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?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699708" y="264333"/>
            <a:ext cx="10261661" cy="11504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hay?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2513" y="1757657"/>
            <a:ext cx="7081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bím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tóc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Khoa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125019-7E3F-4962-AB44-45FFBC9C2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15703"/>
              </p:ext>
            </p:extLst>
          </p:nvPr>
        </p:nvGraphicFramePr>
        <p:xfrm>
          <a:off x="198120" y="1223010"/>
          <a:ext cx="1179576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val="299792857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741327810"/>
                    </a:ext>
                  </a:extLst>
                </a:gridCol>
                <a:gridCol w="4987290">
                  <a:extLst>
                    <a:ext uri="{9D8B030D-6E8A-4147-A177-3AD203B41FA5}">
                      <a16:colId xmlns:a16="http://schemas.microsoft.com/office/drawing/2014/main" val="3465922975"/>
                    </a:ext>
                  </a:extLst>
                </a:gridCol>
              </a:tblGrid>
              <a:tr h="827507">
                <a:tc>
                  <a:txBody>
                    <a:bodyPr/>
                    <a:lstStyle/>
                    <a:p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con </a:t>
                      </a:r>
                      <a:r>
                        <a:rPr lang="en-US" dirty="0" err="1"/>
                        <a:t>vật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vật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dùng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gọi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vật</a:t>
                      </a:r>
                      <a:r>
                        <a:rPr lang="en-US" dirty="0"/>
                        <a:t>, con </a:t>
                      </a:r>
                      <a:r>
                        <a:rPr lang="en-US" dirty="0" err="1"/>
                        <a:t>vật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vật</a:t>
                      </a:r>
                      <a:r>
                        <a:rPr lang="en-US" dirty="0"/>
                        <a:t>, con </a:t>
                      </a:r>
                      <a:r>
                        <a:rPr lang="en-US" dirty="0" err="1"/>
                        <a:t>vật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9019"/>
                  </a:ext>
                </a:extLst>
              </a:tr>
              <a:tr h="3333013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7886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4F10F5-692A-4565-9441-F0F6036D1EEC}"/>
              </a:ext>
            </a:extLst>
          </p:cNvPr>
          <p:cNvSpPr txBox="1"/>
          <p:nvPr/>
        </p:nvSpPr>
        <p:spPr>
          <a:xfrm>
            <a:off x="7204709" y="2260727"/>
            <a:ext cx="4453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phơ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bím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tóc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7" name="圆角矩形 23">
            <a:extLst>
              <a:ext uri="{FF2B5EF4-FFF2-40B4-BE49-F238E27FC236}">
                <a16:creationId xmlns:a16="http://schemas.microsoft.com/office/drawing/2014/main" id="{700618AC-A596-4BC5-8DAE-9C6DA02F9476}"/>
              </a:ext>
            </a:extLst>
          </p:cNvPr>
          <p:cNvSpPr/>
          <p:nvPr/>
        </p:nvSpPr>
        <p:spPr>
          <a:xfrm>
            <a:off x="814008" y="72587"/>
            <a:ext cx="10261661" cy="11504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hay?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DF662-56A7-426C-8B22-517C168577A1}"/>
              </a:ext>
            </a:extLst>
          </p:cNvPr>
          <p:cNvSpPr txBox="1"/>
          <p:nvPr/>
        </p:nvSpPr>
        <p:spPr>
          <a:xfrm>
            <a:off x="4636769" y="2260728"/>
            <a:ext cx="93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33B9D-5986-4CE1-A00C-D7504003D059}"/>
              </a:ext>
            </a:extLst>
          </p:cNvPr>
          <p:cNvSpPr txBox="1"/>
          <p:nvPr/>
        </p:nvSpPr>
        <p:spPr>
          <a:xfrm>
            <a:off x="1264919" y="2260726"/>
            <a:ext cx="93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0B8F5-B40F-4E92-9DDB-F441B888060A}"/>
              </a:ext>
            </a:extLst>
          </p:cNvPr>
          <p:cNvSpPr txBox="1"/>
          <p:nvPr/>
        </p:nvSpPr>
        <p:spPr>
          <a:xfrm>
            <a:off x="1264919" y="2737783"/>
            <a:ext cx="93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281E8-C74A-42A4-B490-45DAC7368406}"/>
              </a:ext>
            </a:extLst>
          </p:cNvPr>
          <p:cNvSpPr txBox="1"/>
          <p:nvPr/>
        </p:nvSpPr>
        <p:spPr>
          <a:xfrm>
            <a:off x="4636768" y="2737783"/>
            <a:ext cx="93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C2679-8E47-4F3E-B1B5-59B19B54323B}"/>
              </a:ext>
            </a:extLst>
          </p:cNvPr>
          <p:cNvSpPr txBox="1"/>
          <p:nvPr/>
        </p:nvSpPr>
        <p:spPr>
          <a:xfrm>
            <a:off x="7204708" y="2737779"/>
            <a:ext cx="493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C007C2-E04A-4887-99F8-248132DCD481}"/>
              </a:ext>
            </a:extLst>
          </p:cNvPr>
          <p:cNvSpPr txBox="1"/>
          <p:nvPr/>
        </p:nvSpPr>
        <p:spPr>
          <a:xfrm>
            <a:off x="1264919" y="3214832"/>
            <a:ext cx="1649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F67C7-F496-4DEB-80BF-E14B10F236EB}"/>
              </a:ext>
            </a:extLst>
          </p:cNvPr>
          <p:cNvSpPr txBox="1"/>
          <p:nvPr/>
        </p:nvSpPr>
        <p:spPr>
          <a:xfrm>
            <a:off x="7204707" y="3214832"/>
            <a:ext cx="4789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E72D3-2BAF-4E4D-8CE3-CA55517E5794}"/>
              </a:ext>
            </a:extLst>
          </p:cNvPr>
          <p:cNvSpPr txBox="1"/>
          <p:nvPr/>
        </p:nvSpPr>
        <p:spPr>
          <a:xfrm>
            <a:off x="1264919" y="3746521"/>
            <a:ext cx="93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19885A-B41D-45B2-8E48-D77A3D93E4E5}"/>
              </a:ext>
            </a:extLst>
          </p:cNvPr>
          <p:cNvSpPr txBox="1"/>
          <p:nvPr/>
        </p:nvSpPr>
        <p:spPr>
          <a:xfrm>
            <a:off x="4592953" y="3733695"/>
            <a:ext cx="93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1001AC-A2D6-440F-A553-DA3EBD589471}"/>
              </a:ext>
            </a:extLst>
          </p:cNvPr>
          <p:cNvSpPr txBox="1"/>
          <p:nvPr/>
        </p:nvSpPr>
        <p:spPr>
          <a:xfrm>
            <a:off x="7204706" y="3775497"/>
            <a:ext cx="3573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D968E-0343-43C3-8165-B0FD9E79A9AC}"/>
              </a:ext>
            </a:extLst>
          </p:cNvPr>
          <p:cNvSpPr txBox="1"/>
          <p:nvPr/>
        </p:nvSpPr>
        <p:spPr>
          <a:xfrm>
            <a:off x="1264919" y="4299665"/>
            <a:ext cx="1649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89117E-C202-4739-A907-FC86084D1D7D}"/>
              </a:ext>
            </a:extLst>
          </p:cNvPr>
          <p:cNvSpPr txBox="1"/>
          <p:nvPr/>
        </p:nvSpPr>
        <p:spPr>
          <a:xfrm>
            <a:off x="4592952" y="4299664"/>
            <a:ext cx="93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CE0E72-90AF-4C82-94DD-A9A6E1C5B0AC}"/>
              </a:ext>
            </a:extLst>
          </p:cNvPr>
          <p:cNvSpPr txBox="1"/>
          <p:nvPr/>
        </p:nvSpPr>
        <p:spPr>
          <a:xfrm>
            <a:off x="7204705" y="4286433"/>
            <a:ext cx="493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22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699708" y="264333"/>
            <a:ext cx="10261661" cy="11504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hay?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" y="1757657"/>
            <a:ext cx="10161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2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997884" y="585889"/>
            <a:ext cx="9743911" cy="9323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A564F9-7335-497C-BA42-5F38047B266D}"/>
              </a:ext>
            </a:extLst>
          </p:cNvPr>
          <p:cNvSpPr txBox="1"/>
          <p:nvPr/>
        </p:nvSpPr>
        <p:spPr>
          <a:xfrm>
            <a:off x="954567" y="1691598"/>
            <a:ext cx="9830543" cy="369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ồ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man-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-phi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phiền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3337DE-CC7F-4C12-BD13-58EF5E3AA0E3}"/>
              </a:ext>
            </a:extLst>
          </p:cNvPr>
          <p:cNvCxnSpPr/>
          <p:nvPr/>
        </p:nvCxnSpPr>
        <p:spPr>
          <a:xfrm>
            <a:off x="4789170" y="2388870"/>
            <a:ext cx="34975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B32D9F-E371-465F-AF84-AE3EC884CEE7}"/>
              </a:ext>
            </a:extLst>
          </p:cNvPr>
          <p:cNvCxnSpPr>
            <a:cxnSpLocks/>
          </p:cNvCxnSpPr>
          <p:nvPr/>
        </p:nvCxnSpPr>
        <p:spPr>
          <a:xfrm>
            <a:off x="8267255" y="3135630"/>
            <a:ext cx="238550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AFBD22-E539-4F65-8434-BACDD0804340}"/>
              </a:ext>
            </a:extLst>
          </p:cNvPr>
          <p:cNvCxnSpPr>
            <a:cxnSpLocks/>
          </p:cNvCxnSpPr>
          <p:nvPr/>
        </p:nvCxnSpPr>
        <p:spPr>
          <a:xfrm>
            <a:off x="1078230" y="3855720"/>
            <a:ext cx="64084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3BFD4E-4E4E-4434-A75F-4884AC42748B}"/>
              </a:ext>
            </a:extLst>
          </p:cNvPr>
          <p:cNvCxnSpPr>
            <a:cxnSpLocks/>
          </p:cNvCxnSpPr>
          <p:nvPr/>
        </p:nvCxnSpPr>
        <p:spPr>
          <a:xfrm>
            <a:off x="7021830" y="4575810"/>
            <a:ext cx="37199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B02B2E-DFBE-4686-A0C9-06E60DBBE525}"/>
              </a:ext>
            </a:extLst>
          </p:cNvPr>
          <p:cNvCxnSpPr>
            <a:cxnSpLocks/>
          </p:cNvCxnSpPr>
          <p:nvPr/>
        </p:nvCxnSpPr>
        <p:spPr>
          <a:xfrm>
            <a:off x="1078230" y="5295900"/>
            <a:ext cx="64998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699708" y="264333"/>
            <a:ext cx="10261661" cy="11504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4460" y="1506197"/>
            <a:ext cx="10161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02137-7D0F-489D-B3E7-5233E29646C2}"/>
              </a:ext>
            </a:extLst>
          </p:cNvPr>
          <p:cNvSpPr txBox="1"/>
          <p:nvPr/>
        </p:nvSpPr>
        <p:spPr>
          <a:xfrm>
            <a:off x="1394460" y="3364347"/>
            <a:ext cx="10161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C1EE5-32E4-4747-9F7A-439EE56FA032}"/>
              </a:ext>
            </a:extLst>
          </p:cNvPr>
          <p:cNvSpPr txBox="1"/>
          <p:nvPr/>
        </p:nvSpPr>
        <p:spPr>
          <a:xfrm>
            <a:off x="1394459" y="4230048"/>
            <a:ext cx="10161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hang,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ngớ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chạp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3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699708" y="264333"/>
            <a:ext cx="10261661" cy="11504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4458" y="1979352"/>
            <a:ext cx="10161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02137-7D0F-489D-B3E7-5233E29646C2}"/>
              </a:ext>
            </a:extLst>
          </p:cNvPr>
          <p:cNvSpPr txBox="1"/>
          <p:nvPr/>
        </p:nvSpPr>
        <p:spPr>
          <a:xfrm>
            <a:off x="1394460" y="3364347"/>
            <a:ext cx="10161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chúi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hụt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C1EE5-32E4-4747-9F7A-439EE56FA032}"/>
              </a:ext>
            </a:extLst>
          </p:cNvPr>
          <p:cNvSpPr txBox="1"/>
          <p:nvPr/>
        </p:nvSpPr>
        <p:spPr>
          <a:xfrm>
            <a:off x="1394459" y="4298628"/>
            <a:ext cx="10161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mưu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33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Có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mấy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nhân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hóa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Bộ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lời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câu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hỏi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Vì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sao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?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Nêu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ý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chỉ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gì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?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8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655</Words>
  <Application>Microsoft Office PowerPoint</Application>
  <PresentationFormat>Widescreen</PresentationFormat>
  <Paragraphs>63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黑体</vt:lpstr>
      <vt:lpstr>宋体</vt:lpstr>
      <vt:lpstr>Arial</vt:lpstr>
      <vt:lpstr>Arial Unicode MS</vt:lpstr>
      <vt:lpstr>Calibri</vt:lpstr>
      <vt:lpstr>Cambria</vt:lpstr>
      <vt:lpstr>Constantia</vt:lpstr>
      <vt:lpstr>inpin heiti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550</cp:revision>
  <dcterms:created xsi:type="dcterms:W3CDTF">2016-02-25T11:28:42Z</dcterms:created>
  <dcterms:modified xsi:type="dcterms:W3CDTF">2022-02-15T09:35:57Z</dcterms:modified>
</cp:coreProperties>
</file>