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 id="2147483665" r:id="rId6"/>
    <p:sldMasterId id="2147483668" r:id="rId7"/>
    <p:sldMasterId id="2147483705" r:id="rId8"/>
  </p:sldMasterIdLst>
  <p:notesMasterIdLst>
    <p:notesMasterId r:id="rId24"/>
  </p:notesMasterIdLst>
  <p:sldIdLst>
    <p:sldId id="259" r:id="rId9"/>
    <p:sldId id="256" r:id="rId10"/>
    <p:sldId id="275" r:id="rId11"/>
    <p:sldId id="491" r:id="rId12"/>
    <p:sldId id="415" r:id="rId13"/>
    <p:sldId id="281" r:id="rId14"/>
    <p:sldId id="274" r:id="rId15"/>
    <p:sldId id="493" r:id="rId16"/>
    <p:sldId id="494" r:id="rId17"/>
    <p:sldId id="283" r:id="rId18"/>
    <p:sldId id="495" r:id="rId19"/>
    <p:sldId id="496" r:id="rId20"/>
    <p:sldId id="497" r:id="rId21"/>
    <p:sldId id="498" r:id="rId22"/>
    <p:sldId id="286" r:id="rId23"/>
  </p:sldIdLst>
  <p:sldSz cx="12192000" cy="6858000"/>
  <p:notesSz cx="6858000" cy="9144000"/>
  <p:custDataLst>
    <p:tags r:id="rId2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86188" autoAdjust="0"/>
  </p:normalViewPr>
  <p:slideViewPr>
    <p:cSldViewPr snapToGrid="0">
      <p:cViewPr varScale="1">
        <p:scale>
          <a:sx n="59" d="100"/>
          <a:sy n="59" d="100"/>
        </p:scale>
        <p:origin x="1176"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3.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tags" Target="tags/tag1.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theme" Target="theme/theme1.xml"/><Relationship Id="rId10" Type="http://schemas.openxmlformats.org/officeDocument/2006/relationships/slide" Target="slides/slide2.xml"/><Relationship Id="rId19" Type="http://schemas.openxmlformats.org/officeDocument/2006/relationships/slide" Target="slides/slide11.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CE8378B-5664-43A4-91B7-944DB5BB4984}" type="datetimeFigureOut">
              <a:rPr lang="en-US" smtClean="0"/>
              <a:t>3/16/2022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DBE87F-0ECF-4EB6-A0F1-56503AA2CEF3}" type="slidenum">
              <a:rPr lang="en-US" smtClean="0"/>
              <a:t>‹#›</a:t>
            </a:fld>
            <a:endParaRPr lang="en-US"/>
          </a:p>
        </p:txBody>
      </p:sp>
    </p:spTree>
    <p:extLst>
      <p:ext uri="{BB962C8B-B14F-4D97-AF65-F5344CB8AC3E}">
        <p14:creationId xmlns:p14="http://schemas.microsoft.com/office/powerpoint/2010/main" val="24214994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4C80028-9C59-4F67-BD79-8397A118F17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231651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Các</a:t>
            </a:r>
            <a:r>
              <a:rPr lang="en-US" dirty="0"/>
              <a:t> con ai </a:t>
            </a:r>
            <a:r>
              <a:rPr lang="en-US" dirty="0" err="1"/>
              <a:t>cũng</a:t>
            </a:r>
            <a:r>
              <a:rPr lang="en-US" dirty="0"/>
              <a:t> </a:t>
            </a:r>
            <a:r>
              <a:rPr lang="en-US" dirty="0" err="1"/>
              <a:t>đã</a:t>
            </a:r>
            <a:r>
              <a:rPr lang="en-US" dirty="0"/>
              <a:t> </a:t>
            </a:r>
            <a:r>
              <a:rPr lang="en-US" dirty="0" err="1"/>
              <a:t>biết</a:t>
            </a:r>
            <a:r>
              <a:rPr lang="en-US" dirty="0"/>
              <a:t> </a:t>
            </a:r>
            <a:r>
              <a:rPr lang="en-US" dirty="0" err="1"/>
              <a:t>về</a:t>
            </a:r>
            <a:r>
              <a:rPr lang="en-US" dirty="0"/>
              <a:t> </a:t>
            </a:r>
            <a:r>
              <a:rPr lang="en-US" dirty="0" err="1"/>
              <a:t>Tết</a:t>
            </a:r>
            <a:r>
              <a:rPr lang="en-US" dirty="0"/>
              <a:t> </a:t>
            </a:r>
            <a:r>
              <a:rPr lang="en-US" dirty="0" err="1"/>
              <a:t>Trung</a:t>
            </a:r>
            <a:r>
              <a:rPr lang="en-US" dirty="0"/>
              <a:t> Thu </a:t>
            </a:r>
            <a:r>
              <a:rPr lang="en-US" dirty="0" err="1"/>
              <a:t>đúng</a:t>
            </a:r>
            <a:r>
              <a:rPr lang="en-US" dirty="0"/>
              <a:t> </a:t>
            </a:r>
            <a:r>
              <a:rPr lang="en-US" dirty="0" err="1"/>
              <a:t>không</a:t>
            </a:r>
            <a:r>
              <a:rPr lang="en-US" dirty="0"/>
              <a:t> </a:t>
            </a:r>
            <a:r>
              <a:rPr lang="en-US" dirty="0" err="1"/>
              <a:t>nào</a:t>
            </a:r>
            <a:r>
              <a:rPr lang="en-US" dirty="0"/>
              <a:t>? </a:t>
            </a:r>
            <a:r>
              <a:rPr lang="en-US" dirty="0" err="1"/>
              <a:t>Bài</a:t>
            </a:r>
            <a:r>
              <a:rPr lang="en-US" dirty="0"/>
              <a:t> </a:t>
            </a:r>
            <a:r>
              <a:rPr lang="en-US" dirty="0" err="1"/>
              <a:t>học</a:t>
            </a:r>
            <a:r>
              <a:rPr lang="en-US" dirty="0"/>
              <a:t> </a:t>
            </a:r>
            <a:r>
              <a:rPr lang="en-US" dirty="0" err="1"/>
              <a:t>hôm</a:t>
            </a:r>
            <a:r>
              <a:rPr lang="en-US" dirty="0"/>
              <a:t> nay </a:t>
            </a:r>
            <a:r>
              <a:rPr lang="en-US" dirty="0" err="1"/>
              <a:t>chúng</a:t>
            </a:r>
            <a:r>
              <a:rPr lang="en-US" dirty="0"/>
              <a:t> ta </a:t>
            </a:r>
            <a:r>
              <a:rPr lang="en-US" dirty="0" err="1"/>
              <a:t>sẽ</a:t>
            </a:r>
            <a:r>
              <a:rPr lang="en-US" dirty="0"/>
              <a:t> </a:t>
            </a:r>
            <a:r>
              <a:rPr lang="en-US" dirty="0" err="1"/>
              <a:t>cùng</a:t>
            </a:r>
            <a:r>
              <a:rPr lang="en-US" dirty="0"/>
              <a:t> </a:t>
            </a:r>
            <a:r>
              <a:rPr lang="en-US" dirty="0" err="1"/>
              <a:t>trao</a:t>
            </a:r>
            <a:r>
              <a:rPr lang="en-US" dirty="0"/>
              <a:t> </a:t>
            </a:r>
            <a:r>
              <a:rPr lang="en-US" dirty="0" err="1"/>
              <a:t>đổi</a:t>
            </a:r>
            <a:r>
              <a:rPr lang="en-US" dirty="0"/>
              <a:t> </a:t>
            </a:r>
            <a:r>
              <a:rPr lang="en-US" dirty="0" err="1"/>
              <a:t>về</a:t>
            </a:r>
            <a:r>
              <a:rPr lang="en-US" dirty="0"/>
              <a:t> </a:t>
            </a:r>
            <a:r>
              <a:rPr lang="en-US" dirty="0" err="1"/>
              <a:t>ngày</a:t>
            </a:r>
            <a:r>
              <a:rPr lang="en-US" dirty="0"/>
              <a:t> </a:t>
            </a:r>
            <a:r>
              <a:rPr lang="en-US" dirty="0" err="1"/>
              <a:t>tết</a:t>
            </a:r>
            <a:r>
              <a:rPr lang="en-US" dirty="0"/>
              <a:t> </a:t>
            </a:r>
            <a:r>
              <a:rPr lang="en-US" dirty="0" err="1"/>
              <a:t>đầy</a:t>
            </a:r>
            <a:r>
              <a:rPr lang="en-US" dirty="0"/>
              <a:t> </a:t>
            </a:r>
            <a:r>
              <a:rPr lang="en-US" dirty="0" err="1"/>
              <a:t>niềm</a:t>
            </a:r>
            <a:r>
              <a:rPr lang="en-US" dirty="0"/>
              <a:t> </a:t>
            </a:r>
            <a:r>
              <a:rPr lang="en-US" dirty="0" err="1"/>
              <a:t>vui</a:t>
            </a:r>
            <a:r>
              <a:rPr lang="en-US" dirty="0"/>
              <a:t> </a:t>
            </a:r>
            <a:r>
              <a:rPr lang="en-US" dirty="0" err="1"/>
              <a:t>này</a:t>
            </a:r>
            <a:r>
              <a:rPr lang="en-US" dirty="0"/>
              <a:t> </a:t>
            </a:r>
            <a:r>
              <a:rPr lang="en-US" dirty="0" err="1"/>
              <a:t>nhé</a:t>
            </a:r>
            <a:r>
              <a:rPr lang="en-US" dirty="0"/>
              <a:t>. </a:t>
            </a:r>
          </a:p>
        </p:txBody>
      </p:sp>
      <p:sp>
        <p:nvSpPr>
          <p:cNvPr id="4" name="Slide Number Placeholder 3"/>
          <p:cNvSpPr>
            <a:spLocks noGrp="1"/>
          </p:cNvSpPr>
          <p:nvPr>
            <p:ph type="sldNum" sz="quarter" idx="5"/>
          </p:nvPr>
        </p:nvSpPr>
        <p:spPr/>
        <p:txBody>
          <a:bodyPr/>
          <a:lstStyle/>
          <a:p>
            <a:fld id="{EBDBE87F-0ECF-4EB6-A0F1-56503AA2CEF3}" type="slidenum">
              <a:rPr lang="en-US" smtClean="0"/>
              <a:t>3</a:t>
            </a:fld>
            <a:endParaRPr lang="en-US"/>
          </a:p>
        </p:txBody>
      </p:sp>
    </p:spTree>
    <p:extLst>
      <p:ext uri="{BB962C8B-B14F-4D97-AF65-F5344CB8AC3E}">
        <p14:creationId xmlns:p14="http://schemas.microsoft.com/office/powerpoint/2010/main" val="30191773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77E94B9-1F08-48DF-B7B6-E879767F1CA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4141157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77E94B9-1F08-48DF-B7B6-E879767F1CA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25960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BDBE87F-0ECF-4EB6-A0F1-56503AA2CEF3}" type="slidenum">
              <a:rPr lang="en-US" smtClean="0"/>
              <a:t>9</a:t>
            </a:fld>
            <a:endParaRPr lang="en-US"/>
          </a:p>
        </p:txBody>
      </p:sp>
    </p:spTree>
    <p:extLst>
      <p:ext uri="{BB962C8B-B14F-4D97-AF65-F5344CB8AC3E}">
        <p14:creationId xmlns:p14="http://schemas.microsoft.com/office/powerpoint/2010/main" val="21786410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DBE87F-0ECF-4EB6-A0F1-56503AA2CE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51431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282F71-35B8-4B86-B4D9-123622F793B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6435382-0262-4A29-AC46-5BEDED61B44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8886E6-58B0-406B-9621-277DCF7EAC4E}"/>
              </a:ext>
            </a:extLst>
          </p:cNvPr>
          <p:cNvSpPr>
            <a:spLocks noGrp="1"/>
          </p:cNvSpPr>
          <p:nvPr>
            <p:ph type="dt" sz="half" idx="10"/>
          </p:nvPr>
        </p:nvSpPr>
        <p:spPr/>
        <p:txBody>
          <a:bodyPr/>
          <a:lstStyle/>
          <a:p>
            <a:fld id="{F1F76E20-7D80-4319-B54C-0CF5564B17AD}" type="datetimeFigureOut">
              <a:rPr lang="en-US" smtClean="0"/>
              <a:t>3/16/2022</a:t>
            </a:fld>
            <a:endParaRPr lang="en-US"/>
          </a:p>
        </p:txBody>
      </p:sp>
      <p:sp>
        <p:nvSpPr>
          <p:cNvPr id="5" name="Footer Placeholder 4">
            <a:extLst>
              <a:ext uri="{FF2B5EF4-FFF2-40B4-BE49-F238E27FC236}">
                <a16:creationId xmlns:a16="http://schemas.microsoft.com/office/drawing/2014/main" id="{CFE282A1-E386-4898-B4C1-EAE216EA06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1BD2F5-3565-47AD-9537-7D741ECCB6BB}"/>
              </a:ext>
            </a:extLst>
          </p:cNvPr>
          <p:cNvSpPr>
            <a:spLocks noGrp="1"/>
          </p:cNvSpPr>
          <p:nvPr>
            <p:ph type="sldNum" sz="quarter" idx="12"/>
          </p:nvPr>
        </p:nvSpPr>
        <p:spPr/>
        <p:txBody>
          <a:bodyPr/>
          <a:lstStyle/>
          <a:p>
            <a:fld id="{47517B6F-5AC0-4B29-B4ED-7AB6C0E55059}" type="slidenum">
              <a:rPr lang="en-US" smtClean="0"/>
              <a:t>‹#›</a:t>
            </a:fld>
            <a:endParaRPr lang="en-US"/>
          </a:p>
        </p:txBody>
      </p:sp>
    </p:spTree>
    <p:extLst>
      <p:ext uri="{BB962C8B-B14F-4D97-AF65-F5344CB8AC3E}">
        <p14:creationId xmlns:p14="http://schemas.microsoft.com/office/powerpoint/2010/main" val="4159562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2082C4-54AA-4EE2-A6DB-76ED4A90DC0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6713CEB-ABCE-456C-A70D-6F4D30742E1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951229-22AA-4B4D-AAD5-9B9DE699D20D}"/>
              </a:ext>
            </a:extLst>
          </p:cNvPr>
          <p:cNvSpPr>
            <a:spLocks noGrp="1"/>
          </p:cNvSpPr>
          <p:nvPr>
            <p:ph type="dt" sz="half" idx="10"/>
          </p:nvPr>
        </p:nvSpPr>
        <p:spPr/>
        <p:txBody>
          <a:bodyPr/>
          <a:lstStyle/>
          <a:p>
            <a:fld id="{F1F76E20-7D80-4319-B54C-0CF5564B17AD}" type="datetimeFigureOut">
              <a:rPr lang="en-US" smtClean="0"/>
              <a:t>3/16/2022</a:t>
            </a:fld>
            <a:endParaRPr lang="en-US"/>
          </a:p>
        </p:txBody>
      </p:sp>
      <p:sp>
        <p:nvSpPr>
          <p:cNvPr id="5" name="Footer Placeholder 4">
            <a:extLst>
              <a:ext uri="{FF2B5EF4-FFF2-40B4-BE49-F238E27FC236}">
                <a16:creationId xmlns:a16="http://schemas.microsoft.com/office/drawing/2014/main" id="{8FAD817C-B02A-41D6-A343-41D704C554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94E6F1-64BB-4105-999A-B4F37D85CE97}"/>
              </a:ext>
            </a:extLst>
          </p:cNvPr>
          <p:cNvSpPr>
            <a:spLocks noGrp="1"/>
          </p:cNvSpPr>
          <p:nvPr>
            <p:ph type="sldNum" sz="quarter" idx="12"/>
          </p:nvPr>
        </p:nvSpPr>
        <p:spPr/>
        <p:txBody>
          <a:bodyPr/>
          <a:lstStyle/>
          <a:p>
            <a:fld id="{47517B6F-5AC0-4B29-B4ED-7AB6C0E55059}" type="slidenum">
              <a:rPr lang="en-US" smtClean="0"/>
              <a:t>‹#›</a:t>
            </a:fld>
            <a:endParaRPr lang="en-US"/>
          </a:p>
        </p:txBody>
      </p:sp>
    </p:spTree>
    <p:extLst>
      <p:ext uri="{BB962C8B-B14F-4D97-AF65-F5344CB8AC3E}">
        <p14:creationId xmlns:p14="http://schemas.microsoft.com/office/powerpoint/2010/main" val="3999807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3B01F9B-0A41-4D7E-A4E1-5A5B565A88B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2D6268A-0733-4A4D-B7F4-8A071A58499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574A6F-260B-4CCF-9BF5-34B7C208F083}"/>
              </a:ext>
            </a:extLst>
          </p:cNvPr>
          <p:cNvSpPr>
            <a:spLocks noGrp="1"/>
          </p:cNvSpPr>
          <p:nvPr>
            <p:ph type="dt" sz="half" idx="10"/>
          </p:nvPr>
        </p:nvSpPr>
        <p:spPr/>
        <p:txBody>
          <a:bodyPr/>
          <a:lstStyle/>
          <a:p>
            <a:fld id="{F1F76E20-7D80-4319-B54C-0CF5564B17AD}" type="datetimeFigureOut">
              <a:rPr lang="en-US" smtClean="0"/>
              <a:t>3/16/2022</a:t>
            </a:fld>
            <a:endParaRPr lang="en-US"/>
          </a:p>
        </p:txBody>
      </p:sp>
      <p:sp>
        <p:nvSpPr>
          <p:cNvPr id="5" name="Footer Placeholder 4">
            <a:extLst>
              <a:ext uri="{FF2B5EF4-FFF2-40B4-BE49-F238E27FC236}">
                <a16:creationId xmlns:a16="http://schemas.microsoft.com/office/drawing/2014/main" id="{DB73FA8E-EA70-4798-8467-2868AA73BD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3AE9C3-0980-4997-AEBF-251662DFC166}"/>
              </a:ext>
            </a:extLst>
          </p:cNvPr>
          <p:cNvSpPr>
            <a:spLocks noGrp="1"/>
          </p:cNvSpPr>
          <p:nvPr>
            <p:ph type="sldNum" sz="quarter" idx="12"/>
          </p:nvPr>
        </p:nvSpPr>
        <p:spPr/>
        <p:txBody>
          <a:bodyPr/>
          <a:lstStyle/>
          <a:p>
            <a:fld id="{47517B6F-5AC0-4B29-B4ED-7AB6C0E55059}" type="slidenum">
              <a:rPr lang="en-US" smtClean="0"/>
              <a:t>‹#›</a:t>
            </a:fld>
            <a:endParaRPr lang="en-US"/>
          </a:p>
        </p:txBody>
      </p:sp>
    </p:spTree>
    <p:extLst>
      <p:ext uri="{BB962C8B-B14F-4D97-AF65-F5344CB8AC3E}">
        <p14:creationId xmlns:p14="http://schemas.microsoft.com/office/powerpoint/2010/main" val="23483818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78212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852F3D0-CB60-4E23-9016-6E4A006909DF}" type="datetimeFigureOut">
              <a:rPr lang="zh-CN" altLang="en-US" smtClean="0"/>
              <a:t>2022/3/16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3251619-C973-4F6A-8B28-A38E9BC25C3F}" type="slidenum">
              <a:rPr lang="zh-CN" altLang="en-US" smtClean="0"/>
              <a:t>‹#›</a:t>
            </a:fld>
            <a:endParaRPr lang="zh-CN" altLang="en-US"/>
          </a:p>
        </p:txBody>
      </p:sp>
    </p:spTree>
    <p:extLst>
      <p:ext uri="{BB962C8B-B14F-4D97-AF65-F5344CB8AC3E}">
        <p14:creationId xmlns:p14="http://schemas.microsoft.com/office/powerpoint/2010/main" val="1626420255"/>
      </p:ext>
    </p:extLst>
  </p:cSld>
  <p:clrMapOvr>
    <a:masterClrMapping/>
  </p:clrMapOvr>
  <mc:AlternateContent xmlns:mc="http://schemas.openxmlformats.org/markup-compatibility/2006" xmlns:p14="http://schemas.microsoft.com/office/powerpoint/2010/main">
    <mc:Choice Requires="p14">
      <p:transition advClick="0" advTm="0">
        <p:comb/>
      </p:transition>
    </mc:Choice>
    <mc:Fallback xmlns="">
      <p:transition advClick="0" advTm="0">
        <p:comb/>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454932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6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975254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4"/>
            <a:ext cx="9144000" cy="2387600"/>
          </a:xfrm>
        </p:spPr>
        <p:txBody>
          <a:bodyPr anchor="b"/>
          <a:lstStyle>
            <a:lvl1pPr algn="ctr">
              <a:defRPr sz="5998"/>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9"/>
            <a:ext cx="9144000" cy="1655762"/>
          </a:xfrm>
        </p:spPr>
        <p:txBody>
          <a:bodyPr/>
          <a:lstStyle>
            <a:lvl1pPr marL="0" indent="0" algn="ctr">
              <a:buNone/>
              <a:defRPr sz="2399"/>
            </a:lvl1pPr>
            <a:lvl2pPr marL="457051" indent="0" algn="ctr">
              <a:buNone/>
              <a:defRPr sz="1999"/>
            </a:lvl2pPr>
            <a:lvl3pPr marL="914103" indent="0" algn="ctr">
              <a:buNone/>
              <a:defRPr sz="1799"/>
            </a:lvl3pPr>
            <a:lvl4pPr marL="1371154" indent="0" algn="ctr">
              <a:buNone/>
              <a:defRPr sz="1599"/>
            </a:lvl4pPr>
            <a:lvl5pPr marL="1828206" indent="0" algn="ctr">
              <a:buNone/>
              <a:defRPr sz="1599"/>
            </a:lvl5pPr>
            <a:lvl6pPr marL="2285257" indent="0" algn="ctr">
              <a:buNone/>
              <a:defRPr sz="1599"/>
            </a:lvl6pPr>
            <a:lvl7pPr marL="2742308" indent="0" algn="ctr">
              <a:buNone/>
              <a:defRPr sz="1599"/>
            </a:lvl7pPr>
            <a:lvl8pPr marL="3199360" indent="0" algn="ctr">
              <a:buNone/>
              <a:defRPr sz="1599"/>
            </a:lvl8pPr>
            <a:lvl9pPr marL="3656411" indent="0" algn="ctr">
              <a:buNone/>
              <a:defRPr sz="1599"/>
            </a:lvl9pPr>
          </a:lstStyle>
          <a:p>
            <a:r>
              <a:rPr lang="zh-CN" altLang="en-US"/>
              <a:t>单击以编辑母版副标题样式</a:t>
            </a:r>
            <a:endParaRPr lang="en-US" dirty="0"/>
          </a:p>
        </p:txBody>
      </p:sp>
      <p:sp>
        <p:nvSpPr>
          <p:cNvPr id="4" name="Date Placeholder 3"/>
          <p:cNvSpPr>
            <a:spLocks noGrp="1"/>
          </p:cNvSpPr>
          <p:nvPr>
            <p:ph type="dt" sz="half" idx="10"/>
          </p:nvPr>
        </p:nvSpPr>
        <p:spPr/>
        <p:txBody>
          <a:bodyPr/>
          <a:lstStyle/>
          <a:p>
            <a:fld id="{CC656BBA-ABFE-41B3-B648-AB586EB40D1B}" type="datetimeFigureOut">
              <a:rPr lang="zh-CN" altLang="en-US" smtClean="0"/>
              <a:pPr/>
              <a:t>2022/3/16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A35F372B-0072-4BE8-B1FF-3116CE4E13A7}" type="slidenum">
              <a:rPr lang="zh-CN" altLang="en-US" smtClean="0"/>
              <a:pPr/>
              <a:t>‹#›</a:t>
            </a:fld>
            <a:endParaRPr lang="zh-CN" altLang="en-US"/>
          </a:p>
        </p:txBody>
      </p:sp>
    </p:spTree>
    <p:extLst>
      <p:ext uri="{BB962C8B-B14F-4D97-AF65-F5344CB8AC3E}">
        <p14:creationId xmlns:p14="http://schemas.microsoft.com/office/powerpoint/2010/main" val="1271517942"/>
      </p:ext>
    </p:extLst>
  </p:cSld>
  <p:clrMapOvr>
    <a:masterClrMapping/>
  </p:clrMapOvr>
  <p:transition spd="slow" advClick="0" advTm="0">
    <p:random/>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CC656BBA-ABFE-41B3-B648-AB586EB40D1B}" type="datetimeFigureOut">
              <a:rPr lang="zh-CN" altLang="en-US" smtClean="0"/>
              <a:pPr/>
              <a:t>2022/3/16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A35F372B-0072-4BE8-B1FF-3116CE4E13A7}" type="slidenum">
              <a:rPr lang="zh-CN" altLang="en-US" smtClean="0"/>
              <a:pPr/>
              <a:t>‹#›</a:t>
            </a:fld>
            <a:endParaRPr lang="zh-CN" altLang="en-US"/>
          </a:p>
        </p:txBody>
      </p:sp>
    </p:spTree>
    <p:extLst>
      <p:ext uri="{BB962C8B-B14F-4D97-AF65-F5344CB8AC3E}">
        <p14:creationId xmlns:p14="http://schemas.microsoft.com/office/powerpoint/2010/main" val="2570694099"/>
      </p:ext>
    </p:extLst>
  </p:cSld>
  <p:clrMapOvr>
    <a:masterClrMapping/>
  </p:clrMapOvr>
  <p:transition spd="slow" advClick="0" advTm="0">
    <p:random/>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5998"/>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3"/>
            <a:ext cx="10515600" cy="1500188"/>
          </a:xfrm>
        </p:spPr>
        <p:txBody>
          <a:bodyPr/>
          <a:lstStyle>
            <a:lvl1pPr marL="0" indent="0">
              <a:buNone/>
              <a:defRPr sz="2399">
                <a:solidFill>
                  <a:schemeClr val="tx1">
                    <a:tint val="75000"/>
                  </a:schemeClr>
                </a:solidFill>
              </a:defRPr>
            </a:lvl1pPr>
            <a:lvl2pPr marL="457051" indent="0">
              <a:buNone/>
              <a:defRPr sz="1999">
                <a:solidFill>
                  <a:schemeClr val="tx1">
                    <a:tint val="75000"/>
                  </a:schemeClr>
                </a:solidFill>
              </a:defRPr>
            </a:lvl2pPr>
            <a:lvl3pPr marL="914103" indent="0">
              <a:buNone/>
              <a:defRPr sz="1799">
                <a:solidFill>
                  <a:schemeClr val="tx1">
                    <a:tint val="75000"/>
                  </a:schemeClr>
                </a:solidFill>
              </a:defRPr>
            </a:lvl3pPr>
            <a:lvl4pPr marL="1371154" indent="0">
              <a:buNone/>
              <a:defRPr sz="1599">
                <a:solidFill>
                  <a:schemeClr val="tx1">
                    <a:tint val="75000"/>
                  </a:schemeClr>
                </a:solidFill>
              </a:defRPr>
            </a:lvl4pPr>
            <a:lvl5pPr marL="1828206" indent="0">
              <a:buNone/>
              <a:defRPr sz="1599">
                <a:solidFill>
                  <a:schemeClr val="tx1">
                    <a:tint val="75000"/>
                  </a:schemeClr>
                </a:solidFill>
              </a:defRPr>
            </a:lvl5pPr>
            <a:lvl6pPr marL="2285257" indent="0">
              <a:buNone/>
              <a:defRPr sz="1599">
                <a:solidFill>
                  <a:schemeClr val="tx1">
                    <a:tint val="75000"/>
                  </a:schemeClr>
                </a:solidFill>
              </a:defRPr>
            </a:lvl6pPr>
            <a:lvl7pPr marL="2742308" indent="0">
              <a:buNone/>
              <a:defRPr sz="1599">
                <a:solidFill>
                  <a:schemeClr val="tx1">
                    <a:tint val="75000"/>
                  </a:schemeClr>
                </a:solidFill>
              </a:defRPr>
            </a:lvl7pPr>
            <a:lvl8pPr marL="3199360" indent="0">
              <a:buNone/>
              <a:defRPr sz="1599">
                <a:solidFill>
                  <a:schemeClr val="tx1">
                    <a:tint val="75000"/>
                  </a:schemeClr>
                </a:solidFill>
              </a:defRPr>
            </a:lvl8pPr>
            <a:lvl9pPr marL="3656411" indent="0">
              <a:buNone/>
              <a:defRPr sz="1599">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fld id="{CC656BBA-ABFE-41B3-B648-AB586EB40D1B}" type="datetimeFigureOut">
              <a:rPr lang="zh-CN" altLang="en-US" smtClean="0"/>
              <a:pPr/>
              <a:t>2022/3/16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A35F372B-0072-4BE8-B1FF-3116CE4E13A7}" type="slidenum">
              <a:rPr lang="zh-CN" altLang="en-US" smtClean="0"/>
              <a:pPr/>
              <a:t>‹#›</a:t>
            </a:fld>
            <a:endParaRPr lang="zh-CN" altLang="en-US"/>
          </a:p>
        </p:txBody>
      </p:sp>
    </p:spTree>
    <p:extLst>
      <p:ext uri="{BB962C8B-B14F-4D97-AF65-F5344CB8AC3E}">
        <p14:creationId xmlns:p14="http://schemas.microsoft.com/office/powerpoint/2010/main" val="3429138203"/>
      </p:ext>
    </p:extLst>
  </p:cSld>
  <p:clrMapOvr>
    <a:masterClrMapping/>
  </p:clrMapOvr>
  <p:transition spd="slow" advClick="0" advTm="0">
    <p:random/>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6"/>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6"/>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CC656BBA-ABFE-41B3-B648-AB586EB40D1B}" type="datetimeFigureOut">
              <a:rPr lang="zh-CN" altLang="en-US" smtClean="0"/>
              <a:pPr/>
              <a:t>2022/3/16</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A35F372B-0072-4BE8-B1FF-3116CE4E13A7}" type="slidenum">
              <a:rPr lang="zh-CN" altLang="en-US" smtClean="0"/>
              <a:pPr/>
              <a:t>‹#›</a:t>
            </a:fld>
            <a:endParaRPr lang="zh-CN" altLang="en-US"/>
          </a:p>
        </p:txBody>
      </p:sp>
    </p:spTree>
    <p:extLst>
      <p:ext uri="{BB962C8B-B14F-4D97-AF65-F5344CB8AC3E}">
        <p14:creationId xmlns:p14="http://schemas.microsoft.com/office/powerpoint/2010/main" val="2434419096"/>
      </p:ext>
    </p:extLst>
  </p:cSld>
  <p:clrMapOvr>
    <a:masterClrMapping/>
  </p:clrMapOvr>
  <p:transition spd="slow" advClick="0" advTm="0">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5ABCF0-FB0E-435E-868C-0A06332641C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6F4D3DB-686F-4AEF-A4EB-5C9DED6B26A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FF1422-7E04-46B8-942B-3D5551002212}"/>
              </a:ext>
            </a:extLst>
          </p:cNvPr>
          <p:cNvSpPr>
            <a:spLocks noGrp="1"/>
          </p:cNvSpPr>
          <p:nvPr>
            <p:ph type="dt" sz="half" idx="10"/>
          </p:nvPr>
        </p:nvSpPr>
        <p:spPr/>
        <p:txBody>
          <a:bodyPr/>
          <a:lstStyle/>
          <a:p>
            <a:fld id="{F1F76E20-7D80-4319-B54C-0CF5564B17AD}" type="datetimeFigureOut">
              <a:rPr lang="en-US" smtClean="0"/>
              <a:t>3/16/2022</a:t>
            </a:fld>
            <a:endParaRPr lang="en-US"/>
          </a:p>
        </p:txBody>
      </p:sp>
      <p:sp>
        <p:nvSpPr>
          <p:cNvPr id="5" name="Footer Placeholder 4">
            <a:extLst>
              <a:ext uri="{FF2B5EF4-FFF2-40B4-BE49-F238E27FC236}">
                <a16:creationId xmlns:a16="http://schemas.microsoft.com/office/drawing/2014/main" id="{D80DAB76-7DEF-4420-AC84-715F916B8C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8AAEC3-4838-4696-A71B-3EDDAF254E19}"/>
              </a:ext>
            </a:extLst>
          </p:cNvPr>
          <p:cNvSpPr>
            <a:spLocks noGrp="1"/>
          </p:cNvSpPr>
          <p:nvPr>
            <p:ph type="sldNum" sz="quarter" idx="12"/>
          </p:nvPr>
        </p:nvSpPr>
        <p:spPr/>
        <p:txBody>
          <a:bodyPr/>
          <a:lstStyle/>
          <a:p>
            <a:fld id="{47517B6F-5AC0-4B29-B4ED-7AB6C0E55059}" type="slidenum">
              <a:rPr lang="en-US" smtClean="0"/>
              <a:t>‹#›</a:t>
            </a:fld>
            <a:endParaRPr lang="en-US"/>
          </a:p>
        </p:txBody>
      </p:sp>
    </p:spTree>
    <p:extLst>
      <p:ext uri="{BB962C8B-B14F-4D97-AF65-F5344CB8AC3E}">
        <p14:creationId xmlns:p14="http://schemas.microsoft.com/office/powerpoint/2010/main" val="22366917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399" b="1"/>
            </a:lvl1pPr>
            <a:lvl2pPr marL="457051" indent="0">
              <a:buNone/>
              <a:defRPr sz="1999" b="1"/>
            </a:lvl2pPr>
            <a:lvl3pPr marL="914103" indent="0">
              <a:buNone/>
              <a:defRPr sz="1799" b="1"/>
            </a:lvl3pPr>
            <a:lvl4pPr marL="1371154" indent="0">
              <a:buNone/>
              <a:defRPr sz="1599" b="1"/>
            </a:lvl4pPr>
            <a:lvl5pPr marL="1828206" indent="0">
              <a:buNone/>
              <a:defRPr sz="1599" b="1"/>
            </a:lvl5pPr>
            <a:lvl6pPr marL="2285257" indent="0">
              <a:buNone/>
              <a:defRPr sz="1599" b="1"/>
            </a:lvl6pPr>
            <a:lvl7pPr marL="2742308" indent="0">
              <a:buNone/>
              <a:defRPr sz="1599" b="1"/>
            </a:lvl7pPr>
            <a:lvl8pPr marL="3199360" indent="0">
              <a:buNone/>
              <a:defRPr sz="1599" b="1"/>
            </a:lvl8pPr>
            <a:lvl9pPr marL="3656411" indent="0">
              <a:buNone/>
              <a:defRPr sz="1599" b="1"/>
            </a:lvl9pPr>
          </a:lstStyle>
          <a:p>
            <a:pPr lvl="0"/>
            <a:r>
              <a:rPr lang="zh-CN" altLang="en-US"/>
              <a:t>编辑母版文本样式</a:t>
            </a:r>
          </a:p>
        </p:txBody>
      </p:sp>
      <p:sp>
        <p:nvSpPr>
          <p:cNvPr id="4" name="Content Placeholder 3"/>
          <p:cNvSpPr>
            <a:spLocks noGrp="1"/>
          </p:cNvSpPr>
          <p:nvPr>
            <p:ph sz="half" idx="2"/>
          </p:nvPr>
        </p:nvSpPr>
        <p:spPr>
          <a:xfrm>
            <a:off x="839789" y="2505074"/>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399" b="1"/>
            </a:lvl1pPr>
            <a:lvl2pPr marL="457051" indent="0">
              <a:buNone/>
              <a:defRPr sz="1999" b="1"/>
            </a:lvl2pPr>
            <a:lvl3pPr marL="914103" indent="0">
              <a:buNone/>
              <a:defRPr sz="1799" b="1"/>
            </a:lvl3pPr>
            <a:lvl4pPr marL="1371154" indent="0">
              <a:buNone/>
              <a:defRPr sz="1599" b="1"/>
            </a:lvl4pPr>
            <a:lvl5pPr marL="1828206" indent="0">
              <a:buNone/>
              <a:defRPr sz="1599" b="1"/>
            </a:lvl5pPr>
            <a:lvl6pPr marL="2285257" indent="0">
              <a:buNone/>
              <a:defRPr sz="1599" b="1"/>
            </a:lvl6pPr>
            <a:lvl7pPr marL="2742308" indent="0">
              <a:buNone/>
              <a:defRPr sz="1599" b="1"/>
            </a:lvl7pPr>
            <a:lvl8pPr marL="3199360" indent="0">
              <a:buNone/>
              <a:defRPr sz="1599" b="1"/>
            </a:lvl8pPr>
            <a:lvl9pPr marL="3656411" indent="0">
              <a:buNone/>
              <a:defRPr sz="1599" b="1"/>
            </a:lvl9pPr>
          </a:lstStyle>
          <a:p>
            <a:pPr lvl="0"/>
            <a:r>
              <a:rPr lang="zh-CN" altLang="en-US"/>
              <a:t>编辑母版文本样式</a:t>
            </a:r>
          </a:p>
        </p:txBody>
      </p:sp>
      <p:sp>
        <p:nvSpPr>
          <p:cNvPr id="6" name="Content Placeholder 5"/>
          <p:cNvSpPr>
            <a:spLocks noGrp="1"/>
          </p:cNvSpPr>
          <p:nvPr>
            <p:ph sz="quarter" idx="4"/>
          </p:nvPr>
        </p:nvSpPr>
        <p:spPr>
          <a:xfrm>
            <a:off x="6172201" y="2505074"/>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CC656BBA-ABFE-41B3-B648-AB586EB40D1B}" type="datetimeFigureOut">
              <a:rPr lang="zh-CN" altLang="en-US" smtClean="0"/>
              <a:pPr/>
              <a:t>2022/3/16</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A35F372B-0072-4BE8-B1FF-3116CE4E13A7}" type="slidenum">
              <a:rPr lang="zh-CN" altLang="en-US" smtClean="0"/>
              <a:pPr/>
              <a:t>‹#›</a:t>
            </a:fld>
            <a:endParaRPr lang="zh-CN" altLang="en-US"/>
          </a:p>
        </p:txBody>
      </p:sp>
    </p:spTree>
    <p:extLst>
      <p:ext uri="{BB962C8B-B14F-4D97-AF65-F5344CB8AC3E}">
        <p14:creationId xmlns:p14="http://schemas.microsoft.com/office/powerpoint/2010/main" val="1704394095"/>
      </p:ext>
    </p:extLst>
  </p:cSld>
  <p:clrMapOvr>
    <a:masterClrMapping/>
  </p:clrMapOvr>
  <p:transition spd="slow" advClick="0" advTm="0">
    <p:random/>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CC656BBA-ABFE-41B3-B648-AB586EB40D1B}" type="datetimeFigureOut">
              <a:rPr lang="zh-CN" altLang="en-US" smtClean="0"/>
              <a:pPr/>
              <a:t>2022/3/16</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A35F372B-0072-4BE8-B1FF-3116CE4E13A7}" type="slidenum">
              <a:rPr lang="zh-CN" altLang="en-US" smtClean="0"/>
              <a:pPr/>
              <a:t>‹#›</a:t>
            </a:fld>
            <a:endParaRPr lang="zh-CN" altLang="en-US"/>
          </a:p>
        </p:txBody>
      </p:sp>
    </p:spTree>
    <p:extLst>
      <p:ext uri="{BB962C8B-B14F-4D97-AF65-F5344CB8AC3E}">
        <p14:creationId xmlns:p14="http://schemas.microsoft.com/office/powerpoint/2010/main" val="3256589951"/>
      </p:ext>
    </p:extLst>
  </p:cSld>
  <p:clrMapOvr>
    <a:masterClrMapping/>
  </p:clrMapOvr>
  <p:transition spd="slow" advClick="0" advTm="0">
    <p:random/>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C656BBA-ABFE-41B3-B648-AB586EB40D1B}" type="datetimeFigureOut">
              <a:rPr lang="zh-CN" altLang="en-US" smtClean="0"/>
              <a:pPr/>
              <a:t>2022/3/16</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A35F372B-0072-4BE8-B1FF-3116CE4E13A7}" type="slidenum">
              <a:rPr lang="zh-CN" altLang="en-US" smtClean="0"/>
              <a:pPr/>
              <a:t>‹#›</a:t>
            </a:fld>
            <a:endParaRPr lang="zh-CN" altLang="en-US"/>
          </a:p>
        </p:txBody>
      </p:sp>
    </p:spTree>
    <p:extLst>
      <p:ext uri="{BB962C8B-B14F-4D97-AF65-F5344CB8AC3E}">
        <p14:creationId xmlns:p14="http://schemas.microsoft.com/office/powerpoint/2010/main" val="796681422"/>
      </p:ext>
    </p:extLst>
  </p:cSld>
  <p:clrMapOvr>
    <a:masterClrMapping/>
  </p:clrMapOvr>
  <p:transition spd="slow" advClick="0" advTm="0">
    <p:random/>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1"/>
          </a:xfrm>
        </p:spPr>
        <p:txBody>
          <a:bodyPr anchor="b"/>
          <a:lstStyle>
            <a:lvl1pPr>
              <a:defRPr sz="3199"/>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399"/>
            <a:ext cx="3932237" cy="3811589"/>
          </a:xfrm>
        </p:spPr>
        <p:txBody>
          <a:bodyPr/>
          <a:lstStyle>
            <a:lvl1pPr marL="0" indent="0">
              <a:buNone/>
              <a:defRPr sz="1599"/>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fld id="{CC656BBA-ABFE-41B3-B648-AB586EB40D1B}" type="datetimeFigureOut">
              <a:rPr lang="zh-CN" altLang="en-US" smtClean="0"/>
              <a:pPr/>
              <a:t>2022/3/16</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A35F372B-0072-4BE8-B1FF-3116CE4E13A7}" type="slidenum">
              <a:rPr lang="zh-CN" altLang="en-US" smtClean="0"/>
              <a:pPr/>
              <a:t>‹#›</a:t>
            </a:fld>
            <a:endParaRPr lang="zh-CN" altLang="en-US"/>
          </a:p>
        </p:txBody>
      </p:sp>
    </p:spTree>
    <p:extLst>
      <p:ext uri="{BB962C8B-B14F-4D97-AF65-F5344CB8AC3E}">
        <p14:creationId xmlns:p14="http://schemas.microsoft.com/office/powerpoint/2010/main" val="4029654531"/>
      </p:ext>
    </p:extLst>
  </p:cSld>
  <p:clrMapOvr>
    <a:masterClrMapping/>
  </p:clrMapOvr>
  <p:transition spd="slow" advClick="0" advTm="0">
    <p:random/>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1"/>
          </a:xfrm>
        </p:spPr>
        <p:txBody>
          <a:bodyPr anchor="b"/>
          <a:lstStyle>
            <a:lvl1pPr>
              <a:defRPr sz="3199"/>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199"/>
            </a:lvl1pPr>
            <a:lvl2pPr marL="457051" indent="0">
              <a:buNone/>
              <a:defRPr sz="2799"/>
            </a:lvl2pPr>
            <a:lvl3pPr marL="914103" indent="0">
              <a:buNone/>
              <a:defRPr sz="2399"/>
            </a:lvl3pPr>
            <a:lvl4pPr marL="1371154" indent="0">
              <a:buNone/>
              <a:defRPr sz="1999"/>
            </a:lvl4pPr>
            <a:lvl5pPr marL="1828206" indent="0">
              <a:buNone/>
              <a:defRPr sz="1999"/>
            </a:lvl5pPr>
            <a:lvl6pPr marL="2285257" indent="0">
              <a:buNone/>
              <a:defRPr sz="1999"/>
            </a:lvl6pPr>
            <a:lvl7pPr marL="2742308" indent="0">
              <a:buNone/>
              <a:defRPr sz="1999"/>
            </a:lvl7pPr>
            <a:lvl8pPr marL="3199360" indent="0">
              <a:buNone/>
              <a:defRPr sz="1999"/>
            </a:lvl8pPr>
            <a:lvl9pPr marL="3656411" indent="0">
              <a:buNone/>
              <a:defRPr sz="1999"/>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399"/>
            <a:ext cx="3932237" cy="3811589"/>
          </a:xfrm>
        </p:spPr>
        <p:txBody>
          <a:bodyPr/>
          <a:lstStyle>
            <a:lvl1pPr marL="0" indent="0">
              <a:buNone/>
              <a:defRPr sz="1599"/>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fld id="{CC656BBA-ABFE-41B3-B648-AB586EB40D1B}" type="datetimeFigureOut">
              <a:rPr lang="zh-CN" altLang="en-US" smtClean="0"/>
              <a:pPr/>
              <a:t>2022/3/16</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A35F372B-0072-4BE8-B1FF-3116CE4E13A7}" type="slidenum">
              <a:rPr lang="zh-CN" altLang="en-US" smtClean="0"/>
              <a:pPr/>
              <a:t>‹#›</a:t>
            </a:fld>
            <a:endParaRPr lang="zh-CN" altLang="en-US"/>
          </a:p>
        </p:txBody>
      </p:sp>
    </p:spTree>
    <p:extLst>
      <p:ext uri="{BB962C8B-B14F-4D97-AF65-F5344CB8AC3E}">
        <p14:creationId xmlns:p14="http://schemas.microsoft.com/office/powerpoint/2010/main" val="3155549523"/>
      </p:ext>
    </p:extLst>
  </p:cSld>
  <p:clrMapOvr>
    <a:masterClrMapping/>
  </p:clrMapOvr>
  <p:transition spd="slow" advClick="0" advTm="0">
    <p:random/>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CC656BBA-ABFE-41B3-B648-AB586EB40D1B}" type="datetimeFigureOut">
              <a:rPr lang="zh-CN" altLang="en-US" smtClean="0"/>
              <a:pPr/>
              <a:t>2022/3/16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A35F372B-0072-4BE8-B1FF-3116CE4E13A7}" type="slidenum">
              <a:rPr lang="zh-CN" altLang="en-US" smtClean="0"/>
              <a:pPr/>
              <a:t>‹#›</a:t>
            </a:fld>
            <a:endParaRPr lang="zh-CN" altLang="en-US"/>
          </a:p>
        </p:txBody>
      </p:sp>
    </p:spTree>
    <p:extLst>
      <p:ext uri="{BB962C8B-B14F-4D97-AF65-F5344CB8AC3E}">
        <p14:creationId xmlns:p14="http://schemas.microsoft.com/office/powerpoint/2010/main" val="2505162205"/>
      </p:ext>
    </p:extLst>
  </p:cSld>
  <p:clrMapOvr>
    <a:masterClrMapping/>
  </p:clrMapOvr>
  <p:transition spd="slow" advClick="0" advTm="0">
    <p:random/>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4"/>
            <a:ext cx="2628900" cy="5811838"/>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4"/>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CC656BBA-ABFE-41B3-B648-AB586EB40D1B}" type="datetimeFigureOut">
              <a:rPr lang="zh-CN" altLang="en-US" smtClean="0"/>
              <a:pPr/>
              <a:t>2022/3/16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A35F372B-0072-4BE8-B1FF-3116CE4E13A7}" type="slidenum">
              <a:rPr lang="zh-CN" altLang="en-US" smtClean="0"/>
              <a:pPr/>
              <a:t>‹#›</a:t>
            </a:fld>
            <a:endParaRPr lang="zh-CN" altLang="en-US"/>
          </a:p>
        </p:txBody>
      </p:sp>
    </p:spTree>
    <p:extLst>
      <p:ext uri="{BB962C8B-B14F-4D97-AF65-F5344CB8AC3E}">
        <p14:creationId xmlns:p14="http://schemas.microsoft.com/office/powerpoint/2010/main" val="1607294424"/>
      </p:ext>
    </p:extLst>
  </p:cSld>
  <p:clrMapOvr>
    <a:masterClrMapping/>
  </p:clrMapOvr>
  <p:transition spd="slow" advClick="0" advTm="0">
    <p:random/>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First Slide">
    <p:spTree>
      <p:nvGrpSpPr>
        <p:cNvPr id="1" name=""/>
        <p:cNvGrpSpPr/>
        <p:nvPr/>
      </p:nvGrpSpPr>
      <p:grpSpPr>
        <a:xfrm>
          <a:off x="0" y="0"/>
          <a:ext cx="0" cy="0"/>
          <a:chOff x="0" y="0"/>
          <a:chExt cx="0" cy="0"/>
        </a:xfrm>
      </p:grpSpPr>
      <p:sp>
        <p:nvSpPr>
          <p:cNvPr id="15" name="Picture Placeholder 2"/>
          <p:cNvSpPr>
            <a:spLocks noGrp="1"/>
          </p:cNvSpPr>
          <p:nvPr>
            <p:ph type="pic" sz="quarter" idx="17"/>
          </p:nvPr>
        </p:nvSpPr>
        <p:spPr>
          <a:xfrm>
            <a:off x="4064000" y="441963"/>
            <a:ext cx="4368800" cy="3083564"/>
          </a:xfrm>
          <a:custGeom>
            <a:avLst/>
            <a:gdLst/>
            <a:ahLst/>
            <a:cxnLst/>
            <a:rect l="l" t="t" r="r" b="b"/>
            <a:pathLst>
              <a:path w="3276600" h="3124200">
                <a:moveTo>
                  <a:pt x="3028950" y="0"/>
                </a:moveTo>
                <a:cubicBezTo>
                  <a:pt x="3165723" y="0"/>
                  <a:pt x="3276600" y="110877"/>
                  <a:pt x="3276600" y="247650"/>
                </a:cubicBezTo>
                <a:lnTo>
                  <a:pt x="3276600" y="2876550"/>
                </a:lnTo>
                <a:cubicBezTo>
                  <a:pt x="3276600" y="3013323"/>
                  <a:pt x="3165723" y="3124200"/>
                  <a:pt x="3028950" y="3124200"/>
                </a:cubicBezTo>
                <a:cubicBezTo>
                  <a:pt x="2892177" y="3124200"/>
                  <a:pt x="2781300" y="3013323"/>
                  <a:pt x="2781300" y="2876550"/>
                </a:cubicBezTo>
                <a:lnTo>
                  <a:pt x="2781300" y="247650"/>
                </a:lnTo>
                <a:cubicBezTo>
                  <a:pt x="2781300" y="110877"/>
                  <a:pt x="2892177" y="0"/>
                  <a:pt x="3028950" y="0"/>
                </a:cubicBezTo>
                <a:close/>
                <a:moveTo>
                  <a:pt x="2317750" y="0"/>
                </a:moveTo>
                <a:cubicBezTo>
                  <a:pt x="2454523" y="0"/>
                  <a:pt x="2565400" y="110877"/>
                  <a:pt x="2565400" y="247650"/>
                </a:cubicBezTo>
                <a:lnTo>
                  <a:pt x="2565400" y="2876550"/>
                </a:lnTo>
                <a:cubicBezTo>
                  <a:pt x="2565400" y="3013323"/>
                  <a:pt x="2454523" y="3124200"/>
                  <a:pt x="2317750" y="3124200"/>
                </a:cubicBezTo>
                <a:cubicBezTo>
                  <a:pt x="2180977" y="3124200"/>
                  <a:pt x="2070100" y="3013323"/>
                  <a:pt x="2070100" y="2876550"/>
                </a:cubicBezTo>
                <a:lnTo>
                  <a:pt x="2070100" y="247650"/>
                </a:lnTo>
                <a:cubicBezTo>
                  <a:pt x="2070100" y="110877"/>
                  <a:pt x="2180977" y="0"/>
                  <a:pt x="2317750" y="0"/>
                </a:cubicBezTo>
                <a:close/>
                <a:moveTo>
                  <a:pt x="1606550" y="0"/>
                </a:moveTo>
                <a:cubicBezTo>
                  <a:pt x="1743323" y="0"/>
                  <a:pt x="1854200" y="110877"/>
                  <a:pt x="1854200" y="247650"/>
                </a:cubicBezTo>
                <a:lnTo>
                  <a:pt x="1854200" y="2876550"/>
                </a:lnTo>
                <a:cubicBezTo>
                  <a:pt x="1854200" y="3013323"/>
                  <a:pt x="1743323" y="3124200"/>
                  <a:pt x="1606550" y="3124200"/>
                </a:cubicBezTo>
                <a:cubicBezTo>
                  <a:pt x="1469777" y="3124200"/>
                  <a:pt x="1358900" y="3013323"/>
                  <a:pt x="1358900" y="2876550"/>
                </a:cubicBezTo>
                <a:lnTo>
                  <a:pt x="1358900" y="247650"/>
                </a:lnTo>
                <a:cubicBezTo>
                  <a:pt x="1358900" y="110877"/>
                  <a:pt x="1469777" y="0"/>
                  <a:pt x="1606550" y="0"/>
                </a:cubicBezTo>
                <a:close/>
                <a:moveTo>
                  <a:pt x="958850" y="0"/>
                </a:moveTo>
                <a:cubicBezTo>
                  <a:pt x="1095623" y="0"/>
                  <a:pt x="1206500" y="110877"/>
                  <a:pt x="1206500" y="247650"/>
                </a:cubicBezTo>
                <a:lnTo>
                  <a:pt x="1206500" y="2876550"/>
                </a:lnTo>
                <a:cubicBezTo>
                  <a:pt x="1206500" y="3013323"/>
                  <a:pt x="1095623" y="3124200"/>
                  <a:pt x="958850" y="3124200"/>
                </a:cubicBezTo>
                <a:cubicBezTo>
                  <a:pt x="822077" y="3124200"/>
                  <a:pt x="711200" y="3013323"/>
                  <a:pt x="711200" y="2876550"/>
                </a:cubicBezTo>
                <a:lnTo>
                  <a:pt x="711200" y="247650"/>
                </a:lnTo>
                <a:cubicBezTo>
                  <a:pt x="711200" y="110877"/>
                  <a:pt x="822077" y="0"/>
                  <a:pt x="958850" y="0"/>
                </a:cubicBezTo>
                <a:close/>
                <a:moveTo>
                  <a:pt x="247650" y="0"/>
                </a:moveTo>
                <a:cubicBezTo>
                  <a:pt x="384423" y="0"/>
                  <a:pt x="495300" y="110877"/>
                  <a:pt x="495300" y="247650"/>
                </a:cubicBezTo>
                <a:lnTo>
                  <a:pt x="495300" y="2876550"/>
                </a:lnTo>
                <a:cubicBezTo>
                  <a:pt x="495300" y="3013323"/>
                  <a:pt x="384423" y="3124200"/>
                  <a:pt x="247650" y="3124200"/>
                </a:cubicBezTo>
                <a:cubicBezTo>
                  <a:pt x="110877" y="3124200"/>
                  <a:pt x="0" y="3013323"/>
                  <a:pt x="0" y="2876550"/>
                </a:cubicBezTo>
                <a:lnTo>
                  <a:pt x="0" y="247650"/>
                </a:lnTo>
                <a:cubicBezTo>
                  <a:pt x="0" y="110877"/>
                  <a:pt x="110877" y="0"/>
                  <a:pt x="247650" y="0"/>
                </a:cubicBezTo>
                <a:close/>
              </a:path>
            </a:pathLst>
          </a:custGeom>
          <a:effectLst/>
        </p:spPr>
        <p:txBody>
          <a:bodyPr vert="horz" lIns="95057" tIns="47529" rIns="95057" bIns="47529"/>
          <a:lstStyle>
            <a:lvl1pPr marL="0" indent="0" algn="ctr">
              <a:buNone/>
              <a:defRPr sz="1200">
                <a:solidFill>
                  <a:srgbClr val="7F7F7F"/>
                </a:solidFill>
                <a:latin typeface="Lato Regular"/>
                <a:cs typeface="Lato Regular"/>
              </a:defRPr>
            </a:lvl1pPr>
          </a:lstStyle>
          <a:p>
            <a:endParaRPr lang="en-US" dirty="0"/>
          </a:p>
        </p:txBody>
      </p:sp>
      <p:sp>
        <p:nvSpPr>
          <p:cNvPr id="8" name="Text Placeholder 7"/>
          <p:cNvSpPr>
            <a:spLocks noGrp="1"/>
          </p:cNvSpPr>
          <p:nvPr>
            <p:ph type="body" sz="quarter" idx="10" hasCustomPrompt="1"/>
          </p:nvPr>
        </p:nvSpPr>
        <p:spPr>
          <a:xfrm>
            <a:off x="3954706" y="3801452"/>
            <a:ext cx="4511964" cy="431780"/>
          </a:xfrm>
          <a:prstGeom prst="rect">
            <a:avLst/>
          </a:prstGeom>
        </p:spPr>
        <p:txBody>
          <a:bodyPr vert="horz" lIns="0" tIns="40504" rIns="0" bIns="40504" anchor="ctr"/>
          <a:lstStyle>
            <a:lvl1pPr marL="0" indent="0" algn="ctr">
              <a:lnSpc>
                <a:spcPct val="100000"/>
              </a:lnSpc>
              <a:spcBef>
                <a:spcPts val="0"/>
              </a:spcBef>
              <a:buNone/>
              <a:defRPr sz="4664" b="1">
                <a:solidFill>
                  <a:schemeClr val="bg1"/>
                </a:solidFill>
                <a:latin typeface="Lato Hairline"/>
                <a:cs typeface="Lato Hairline"/>
              </a:defRPr>
            </a:lvl1pPr>
          </a:lstStyle>
          <a:p>
            <a:pPr lvl="0"/>
            <a:r>
              <a:rPr lang="es-ES_tradnl" dirty="0"/>
              <a:t>TITLE HERE</a:t>
            </a:r>
          </a:p>
        </p:txBody>
      </p:sp>
      <p:sp>
        <p:nvSpPr>
          <p:cNvPr id="9" name="Text Placeholder 7"/>
          <p:cNvSpPr>
            <a:spLocks noGrp="1"/>
          </p:cNvSpPr>
          <p:nvPr>
            <p:ph type="body" sz="quarter" idx="11" hasCustomPrompt="1"/>
          </p:nvPr>
        </p:nvSpPr>
        <p:spPr>
          <a:xfrm>
            <a:off x="3954706" y="4385252"/>
            <a:ext cx="4511964" cy="228451"/>
          </a:xfrm>
          <a:prstGeom prst="rect">
            <a:avLst/>
          </a:prstGeom>
        </p:spPr>
        <p:txBody>
          <a:bodyPr vert="horz" lIns="0" tIns="40504" rIns="0" bIns="40504" anchor="ctr"/>
          <a:lstStyle>
            <a:lvl1pPr marL="0" indent="0" algn="ctr">
              <a:lnSpc>
                <a:spcPct val="100000"/>
              </a:lnSpc>
              <a:spcBef>
                <a:spcPts val="0"/>
              </a:spcBef>
              <a:spcAft>
                <a:spcPts val="0"/>
              </a:spcAft>
              <a:buNone/>
              <a:defRPr sz="1998" b="0">
                <a:solidFill>
                  <a:schemeClr val="accent3"/>
                </a:solidFill>
                <a:latin typeface="Lato Light"/>
                <a:cs typeface="Lato Light"/>
              </a:defRPr>
            </a:lvl1pPr>
          </a:lstStyle>
          <a:p>
            <a:pPr lvl="0"/>
            <a:r>
              <a:rPr lang="es-ES_tradnl" dirty="0" err="1"/>
              <a:t>Ultimate</a:t>
            </a:r>
            <a:r>
              <a:rPr lang="es-ES_tradnl" dirty="0"/>
              <a:t> </a:t>
            </a:r>
            <a:r>
              <a:rPr lang="es-ES_tradnl" dirty="0" err="1"/>
              <a:t>Powerpoint</a:t>
            </a:r>
            <a:r>
              <a:rPr lang="es-ES_tradnl" dirty="0"/>
              <a:t> </a:t>
            </a:r>
            <a:r>
              <a:rPr lang="es-ES_tradnl" dirty="0" err="1"/>
              <a:t>Template</a:t>
            </a:r>
            <a:endParaRPr lang="es-ES_tradnl" dirty="0"/>
          </a:p>
        </p:txBody>
      </p:sp>
      <p:sp>
        <p:nvSpPr>
          <p:cNvPr id="10" name="Text Placeholder 2"/>
          <p:cNvSpPr>
            <a:spLocks noGrp="1"/>
          </p:cNvSpPr>
          <p:nvPr>
            <p:ph type="body" sz="quarter" idx="16" hasCustomPrompt="1"/>
          </p:nvPr>
        </p:nvSpPr>
        <p:spPr>
          <a:xfrm>
            <a:off x="3975170" y="4817825"/>
            <a:ext cx="4488039" cy="1536868"/>
          </a:xfrm>
          <a:prstGeom prst="rect">
            <a:avLst/>
          </a:prstGeom>
        </p:spPr>
        <p:txBody>
          <a:bodyPr vert="horz" lIns="0" tIns="0" rIns="0" bIns="0"/>
          <a:lstStyle>
            <a:lvl1pPr marL="0" indent="0" algn="ctr">
              <a:lnSpc>
                <a:spcPct val="130000"/>
              </a:lnSpc>
              <a:buNone/>
              <a:defRPr sz="1598">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a:t>
            </a:r>
          </a:p>
        </p:txBody>
      </p:sp>
    </p:spTree>
    <p:extLst>
      <p:ext uri="{BB962C8B-B14F-4D97-AF65-F5344CB8AC3E}">
        <p14:creationId xmlns:p14="http://schemas.microsoft.com/office/powerpoint/2010/main" val="2699314415"/>
      </p:ext>
    </p:extLst>
  </p:cSld>
  <p:clrMapOvr>
    <a:masterClrMapping/>
  </p:clrMapOvr>
  <p:transition spd="med" advClick="0"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nodePh="1">
                                  <p:stCondLst>
                                    <p:cond delay="0"/>
                                  </p:stCondLst>
                                  <p:endCondLst>
                                    <p:cond evt="begin" delay="0">
                                      <p:tn val="5"/>
                                    </p:cond>
                                  </p:end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400"/>
                                        <p:tgtEl>
                                          <p:spTgt spid="15"/>
                                        </p:tgtEl>
                                      </p:cBhvr>
                                    </p:animEffect>
                                  </p:childTnLst>
                                </p:cTn>
                              </p:par>
                              <p:par>
                                <p:cTn id="8" presetID="42" presetClass="entr" presetSubtype="0" fill="hold" grpId="0" nodeType="withEffect">
                                  <p:stCondLst>
                                    <p:cond delay="20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400"/>
                                        <p:tgtEl>
                                          <p:spTgt spid="8">
                                            <p:txEl>
                                              <p:pRg st="0" end="0"/>
                                            </p:txEl>
                                          </p:spTgt>
                                        </p:tgtEl>
                                      </p:cBhvr>
                                    </p:animEffect>
                                    <p:anim calcmode="lin" valueType="num">
                                      <p:cBhvr>
                                        <p:cTn id="11"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2" dur="400" fill="hold"/>
                                        <p:tgtEl>
                                          <p:spTgt spid="8">
                                            <p:txEl>
                                              <p:pRg st="0" end="0"/>
                                            </p:txEl>
                                          </p:spTgt>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20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fade">
                                      <p:cBhvr>
                                        <p:cTn id="15" dur="500"/>
                                        <p:tgtEl>
                                          <p:spTgt spid="9">
                                            <p:txEl>
                                              <p:pRg st="0" end="0"/>
                                            </p:txEl>
                                          </p:spTgt>
                                        </p:tgtEl>
                                      </p:cBhvr>
                                    </p:animEffect>
                                    <p:anim calcmode="lin" valueType="num">
                                      <p:cBhvr>
                                        <p:cTn id="16"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7" dur="500" fill="hold"/>
                                        <p:tgtEl>
                                          <p:spTgt spid="9">
                                            <p:txEl>
                                              <p:pRg st="0" end="0"/>
                                            </p:txEl>
                                          </p:spTgt>
                                        </p:tgtEl>
                                        <p:attrNameLst>
                                          <p:attrName>ppt_y</p:attrName>
                                        </p:attrNameLst>
                                      </p:cBhvr>
                                      <p:tavLst>
                                        <p:tav tm="0">
                                          <p:val>
                                            <p:strVal val="#ppt_y+.1"/>
                                          </p:val>
                                        </p:tav>
                                        <p:tav tm="100000">
                                          <p:val>
                                            <p:strVal val="#ppt_y"/>
                                          </p:val>
                                        </p:tav>
                                      </p:tavLst>
                                    </p:anim>
                                  </p:childTnLst>
                                </p:cTn>
                              </p:par>
                              <p:par>
                                <p:cTn id="18" presetID="10" presetClass="entr" presetSubtype="0" fill="hold" grpId="0" nodeType="withEffect">
                                  <p:stCondLst>
                                    <p:cond delay="80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fade">
                                      <p:cBhvr>
                                        <p:cTn id="20"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2" presetClass="entr" presetSubtype="0" fill="hold" nodeType="withEffect">
                  <p:stCondLst>
                    <p:cond delay="2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10" grpId="0" build="p">
        <p:tmplLst>
          <p:tmpl lvl="1">
            <p:tnLst>
              <p:par>
                <p:cTn presetID="10" presetClass="entr" presetSubtype="0" fill="hold" nodeType="withEffect">
                  <p:stCondLst>
                    <p:cond delay="80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785790E1-0D6E-4F0D-AEB6-F0955D7E272F}"/>
              </a:ext>
            </a:extLst>
          </p:cNvPr>
          <p:cNvPicPr>
            <a:picLocks noChangeAspect="1"/>
          </p:cNvPicPr>
          <p:nvPr userDrawn="1"/>
        </p:nvPicPr>
        <p:blipFill>
          <a:blip r:embed="rId2"/>
          <a:stretch>
            <a:fillRect/>
          </a:stretch>
        </p:blipFill>
        <p:spPr>
          <a:xfrm>
            <a:off x="4377" y="4130"/>
            <a:ext cx="12188263" cy="6853781"/>
          </a:xfrm>
          <a:prstGeom prst="rect">
            <a:avLst/>
          </a:prstGeom>
        </p:spPr>
      </p:pic>
      <p:sp>
        <p:nvSpPr>
          <p:cNvPr id="7" name="矩形 6">
            <a:extLst>
              <a:ext uri="{FF2B5EF4-FFF2-40B4-BE49-F238E27FC236}">
                <a16:creationId xmlns:a16="http://schemas.microsoft.com/office/drawing/2014/main" id="{02612609-8B1C-4A33-824C-4EFEC68A5F5C}"/>
              </a:ext>
            </a:extLst>
          </p:cNvPr>
          <p:cNvSpPr/>
          <p:nvPr userDrawn="1"/>
        </p:nvSpPr>
        <p:spPr>
          <a:xfrm>
            <a:off x="0" y="538847"/>
            <a:ext cx="12192000" cy="6319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p>
        </p:txBody>
      </p:sp>
      <p:sp>
        <p:nvSpPr>
          <p:cNvPr id="3" name="文本框 37"/>
          <p:cNvSpPr txBox="1"/>
          <p:nvPr userDrawn="1"/>
        </p:nvSpPr>
        <p:spPr>
          <a:xfrm>
            <a:off x="5459779" y="26990"/>
            <a:ext cx="1415669" cy="461486"/>
          </a:xfrm>
          <a:prstGeom prst="rect">
            <a:avLst/>
          </a:prstGeom>
          <a:noFill/>
        </p:spPr>
        <p:txBody>
          <a:bodyPr wrap="none" lIns="91389" tIns="45695" rIns="91389" bIns="45695" rtlCol="0">
            <a:spAutoFit/>
          </a:bodyPr>
          <a:lstStyle/>
          <a:p>
            <a:r>
              <a:rPr lang="zh-CN" altLang="en-US" sz="2399" dirty="0">
                <a:solidFill>
                  <a:schemeClr val="bg1">
                    <a:lumMod val="95000"/>
                  </a:schemeClr>
                </a:solidFill>
                <a:latin typeface="微软雅黑" panose="020B0503020204020204" pitchFamily="34" charset="-122"/>
                <a:ea typeface="微软雅黑" panose="020B0503020204020204" pitchFamily="34" charset="-122"/>
              </a:rPr>
              <a:t>工作评价</a:t>
            </a:r>
            <a:endParaRPr lang="en-US" altLang="zh-CN" sz="2399" dirty="0">
              <a:solidFill>
                <a:schemeClr val="bg1">
                  <a:lumMod val="95000"/>
                </a:schemeClr>
              </a:solidFill>
              <a:latin typeface="微软雅黑" panose="020B0503020204020204" pitchFamily="34" charset="-122"/>
              <a:ea typeface="微软雅黑" panose="020B0503020204020204" pitchFamily="34" charset="-122"/>
            </a:endParaRPr>
          </a:p>
        </p:txBody>
      </p:sp>
      <p:cxnSp>
        <p:nvCxnSpPr>
          <p:cNvPr id="6" name="直接连接符 5">
            <a:extLst>
              <a:ext uri="{FF2B5EF4-FFF2-40B4-BE49-F238E27FC236}">
                <a16:creationId xmlns:a16="http://schemas.microsoft.com/office/drawing/2014/main" id="{938D03C8-5A6E-48BF-B576-BF785595610E}"/>
              </a:ext>
            </a:extLst>
          </p:cNvPr>
          <p:cNvCxnSpPr>
            <a:cxnSpLocks/>
          </p:cNvCxnSpPr>
          <p:nvPr userDrawn="1"/>
        </p:nvCxnSpPr>
        <p:spPr>
          <a:xfrm>
            <a:off x="381" y="257811"/>
            <a:ext cx="4851019"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1" name="直接连接符 10">
            <a:extLst>
              <a:ext uri="{FF2B5EF4-FFF2-40B4-BE49-F238E27FC236}">
                <a16:creationId xmlns:a16="http://schemas.microsoft.com/office/drawing/2014/main" id="{B8AE3EB0-54E6-4F03-BF5D-660BE55BAA33}"/>
              </a:ext>
            </a:extLst>
          </p:cNvPr>
          <p:cNvCxnSpPr>
            <a:cxnSpLocks/>
          </p:cNvCxnSpPr>
          <p:nvPr userDrawn="1"/>
        </p:nvCxnSpPr>
        <p:spPr>
          <a:xfrm>
            <a:off x="7340981" y="257811"/>
            <a:ext cx="4851019"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26660373"/>
      </p:ext>
    </p:extLst>
  </p:cSld>
  <p:clrMapOvr>
    <a:masterClrMapping/>
  </p:clrMapOvr>
  <p:transition spd="slow" advClick="0" advTm="0">
    <p:split orient="vert"/>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8_标题幻灯片">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DABBC73A-0902-4CF7-AF72-7F03B70F7A6A}"/>
              </a:ext>
            </a:extLst>
          </p:cNvPr>
          <p:cNvPicPr>
            <a:picLocks noChangeAspect="1"/>
          </p:cNvPicPr>
          <p:nvPr userDrawn="1"/>
        </p:nvPicPr>
        <p:blipFill>
          <a:blip r:embed="rId2"/>
          <a:stretch>
            <a:fillRect/>
          </a:stretch>
        </p:blipFill>
        <p:spPr>
          <a:xfrm>
            <a:off x="4377" y="4130"/>
            <a:ext cx="12188263" cy="6853781"/>
          </a:xfrm>
          <a:prstGeom prst="rect">
            <a:avLst/>
          </a:prstGeom>
        </p:spPr>
      </p:pic>
      <p:sp>
        <p:nvSpPr>
          <p:cNvPr id="7" name="矩形 6">
            <a:extLst>
              <a:ext uri="{FF2B5EF4-FFF2-40B4-BE49-F238E27FC236}">
                <a16:creationId xmlns:a16="http://schemas.microsoft.com/office/drawing/2014/main" id="{DCA2C65B-1F9C-47FD-B0A0-9158184F7D66}"/>
              </a:ext>
            </a:extLst>
          </p:cNvPr>
          <p:cNvSpPr/>
          <p:nvPr userDrawn="1"/>
        </p:nvSpPr>
        <p:spPr>
          <a:xfrm>
            <a:off x="0" y="538847"/>
            <a:ext cx="12192000" cy="6319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p>
        </p:txBody>
      </p:sp>
      <p:sp>
        <p:nvSpPr>
          <p:cNvPr id="3" name="文本框 37"/>
          <p:cNvSpPr txBox="1"/>
          <p:nvPr userDrawn="1"/>
        </p:nvSpPr>
        <p:spPr>
          <a:xfrm>
            <a:off x="5459779" y="52650"/>
            <a:ext cx="1415669" cy="461486"/>
          </a:xfrm>
          <a:prstGeom prst="rect">
            <a:avLst/>
          </a:prstGeom>
          <a:noFill/>
        </p:spPr>
        <p:txBody>
          <a:bodyPr wrap="none" lIns="91389" tIns="45695" rIns="91389" bIns="45695" rtlCol="0">
            <a:spAutoFit/>
          </a:bodyPr>
          <a:lstStyle/>
          <a:p>
            <a:r>
              <a:rPr lang="zh-CN" altLang="en-US" sz="2399" dirty="0">
                <a:solidFill>
                  <a:schemeClr val="bg1">
                    <a:lumMod val="95000"/>
                  </a:schemeClr>
                </a:solidFill>
                <a:latin typeface="微软雅黑" panose="020B0503020204020204" pitchFamily="34" charset="-122"/>
                <a:ea typeface="微软雅黑" panose="020B0503020204020204" pitchFamily="34" charset="-122"/>
              </a:rPr>
              <a:t>自我评价</a:t>
            </a:r>
            <a:endParaRPr lang="en-US" altLang="zh-CN" sz="2399" dirty="0">
              <a:solidFill>
                <a:schemeClr val="bg1">
                  <a:lumMod val="95000"/>
                </a:schemeClr>
              </a:solidFill>
              <a:latin typeface="微软雅黑" panose="020B0503020204020204" pitchFamily="34" charset="-122"/>
              <a:ea typeface="微软雅黑" panose="020B0503020204020204" pitchFamily="34" charset="-122"/>
            </a:endParaRPr>
          </a:p>
        </p:txBody>
      </p:sp>
      <p:cxnSp>
        <p:nvCxnSpPr>
          <p:cNvPr id="6" name="直接连接符 5">
            <a:extLst>
              <a:ext uri="{FF2B5EF4-FFF2-40B4-BE49-F238E27FC236}">
                <a16:creationId xmlns:a16="http://schemas.microsoft.com/office/drawing/2014/main" id="{938D03C8-5A6E-48BF-B576-BF785595610E}"/>
              </a:ext>
            </a:extLst>
          </p:cNvPr>
          <p:cNvCxnSpPr>
            <a:cxnSpLocks/>
          </p:cNvCxnSpPr>
          <p:nvPr userDrawn="1"/>
        </p:nvCxnSpPr>
        <p:spPr>
          <a:xfrm>
            <a:off x="381" y="283471"/>
            <a:ext cx="4851019"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1" name="直接连接符 10">
            <a:extLst>
              <a:ext uri="{FF2B5EF4-FFF2-40B4-BE49-F238E27FC236}">
                <a16:creationId xmlns:a16="http://schemas.microsoft.com/office/drawing/2014/main" id="{B8AE3EB0-54E6-4F03-BF5D-660BE55BAA33}"/>
              </a:ext>
            </a:extLst>
          </p:cNvPr>
          <p:cNvCxnSpPr>
            <a:cxnSpLocks/>
          </p:cNvCxnSpPr>
          <p:nvPr userDrawn="1"/>
        </p:nvCxnSpPr>
        <p:spPr>
          <a:xfrm>
            <a:off x="7340981" y="283471"/>
            <a:ext cx="4851019"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2042989"/>
      </p:ext>
    </p:extLst>
  </p:cSld>
  <p:clrMapOvr>
    <a:masterClrMapping/>
  </p:clrMapOvr>
  <p:transition spd="slow" advClick="0" advTm="0">
    <p:split orient="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B1EB13-9859-4E16-978B-8A29774DD30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AFBC1F1-BAB4-4EAB-B88F-143FFE360FC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6E9D760-7BEF-47E3-A737-13FA0373F0F3}"/>
              </a:ext>
            </a:extLst>
          </p:cNvPr>
          <p:cNvSpPr>
            <a:spLocks noGrp="1"/>
          </p:cNvSpPr>
          <p:nvPr>
            <p:ph type="dt" sz="half" idx="10"/>
          </p:nvPr>
        </p:nvSpPr>
        <p:spPr/>
        <p:txBody>
          <a:bodyPr/>
          <a:lstStyle/>
          <a:p>
            <a:fld id="{F1F76E20-7D80-4319-B54C-0CF5564B17AD}" type="datetimeFigureOut">
              <a:rPr lang="en-US" smtClean="0"/>
              <a:t>3/16/2022</a:t>
            </a:fld>
            <a:endParaRPr lang="en-US"/>
          </a:p>
        </p:txBody>
      </p:sp>
      <p:sp>
        <p:nvSpPr>
          <p:cNvPr id="5" name="Footer Placeholder 4">
            <a:extLst>
              <a:ext uri="{FF2B5EF4-FFF2-40B4-BE49-F238E27FC236}">
                <a16:creationId xmlns:a16="http://schemas.microsoft.com/office/drawing/2014/main" id="{D0EF7285-20AF-4FB3-B0F1-492AA5B8FA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C0786D-117C-4C67-9931-D0001DE3B571}"/>
              </a:ext>
            </a:extLst>
          </p:cNvPr>
          <p:cNvSpPr>
            <a:spLocks noGrp="1"/>
          </p:cNvSpPr>
          <p:nvPr>
            <p:ph type="sldNum" sz="quarter" idx="12"/>
          </p:nvPr>
        </p:nvSpPr>
        <p:spPr/>
        <p:txBody>
          <a:bodyPr/>
          <a:lstStyle/>
          <a:p>
            <a:fld id="{47517B6F-5AC0-4B29-B4ED-7AB6C0E55059}" type="slidenum">
              <a:rPr lang="en-US" smtClean="0"/>
              <a:t>‹#›</a:t>
            </a:fld>
            <a:endParaRPr lang="en-US"/>
          </a:p>
        </p:txBody>
      </p:sp>
    </p:spTree>
    <p:extLst>
      <p:ext uri="{BB962C8B-B14F-4D97-AF65-F5344CB8AC3E}">
        <p14:creationId xmlns:p14="http://schemas.microsoft.com/office/powerpoint/2010/main" val="99799917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6_标题幻灯片">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DF09D753-08B5-46F0-AE1C-93FC85738099}"/>
              </a:ext>
            </a:extLst>
          </p:cNvPr>
          <p:cNvPicPr>
            <a:picLocks noChangeAspect="1"/>
          </p:cNvPicPr>
          <p:nvPr userDrawn="1"/>
        </p:nvPicPr>
        <p:blipFill>
          <a:blip r:embed="rId2"/>
          <a:stretch>
            <a:fillRect/>
          </a:stretch>
        </p:blipFill>
        <p:spPr>
          <a:xfrm>
            <a:off x="4377" y="4130"/>
            <a:ext cx="12188263" cy="6853781"/>
          </a:xfrm>
          <a:prstGeom prst="rect">
            <a:avLst/>
          </a:prstGeom>
        </p:spPr>
      </p:pic>
      <p:sp>
        <p:nvSpPr>
          <p:cNvPr id="7" name="矩形 6">
            <a:extLst>
              <a:ext uri="{FF2B5EF4-FFF2-40B4-BE49-F238E27FC236}">
                <a16:creationId xmlns:a16="http://schemas.microsoft.com/office/drawing/2014/main" id="{352D4C85-D41C-4879-A763-4798A0CD2431}"/>
              </a:ext>
            </a:extLst>
          </p:cNvPr>
          <p:cNvSpPr/>
          <p:nvPr userDrawn="1"/>
        </p:nvSpPr>
        <p:spPr>
          <a:xfrm>
            <a:off x="0" y="538847"/>
            <a:ext cx="12192000" cy="6319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p>
        </p:txBody>
      </p:sp>
      <p:sp>
        <p:nvSpPr>
          <p:cNvPr id="3" name="文本框 37"/>
          <p:cNvSpPr txBox="1"/>
          <p:nvPr userDrawn="1"/>
        </p:nvSpPr>
        <p:spPr>
          <a:xfrm>
            <a:off x="5459779" y="1328"/>
            <a:ext cx="1415669" cy="461486"/>
          </a:xfrm>
          <a:prstGeom prst="rect">
            <a:avLst/>
          </a:prstGeom>
          <a:noFill/>
        </p:spPr>
        <p:txBody>
          <a:bodyPr wrap="none" lIns="91389" tIns="45695" rIns="91389" bIns="45695" rtlCol="0">
            <a:spAutoFit/>
          </a:bodyPr>
          <a:lstStyle/>
          <a:p>
            <a:r>
              <a:rPr lang="zh-CN" altLang="en-US" sz="2399" dirty="0">
                <a:solidFill>
                  <a:schemeClr val="bg1">
                    <a:lumMod val="95000"/>
                  </a:schemeClr>
                </a:solidFill>
                <a:latin typeface="微软雅黑" panose="020B0503020204020204" pitchFamily="34" charset="-122"/>
                <a:ea typeface="微软雅黑" panose="020B0503020204020204" pitchFamily="34" charset="-122"/>
              </a:rPr>
              <a:t>工作体会</a:t>
            </a:r>
            <a:endParaRPr lang="en-US" altLang="zh-CN" sz="2399" dirty="0">
              <a:solidFill>
                <a:schemeClr val="bg1">
                  <a:lumMod val="95000"/>
                </a:schemeClr>
              </a:solidFill>
              <a:latin typeface="微软雅黑" panose="020B0503020204020204" pitchFamily="34" charset="-122"/>
              <a:ea typeface="微软雅黑" panose="020B0503020204020204" pitchFamily="34" charset="-122"/>
            </a:endParaRPr>
          </a:p>
        </p:txBody>
      </p:sp>
      <p:cxnSp>
        <p:nvCxnSpPr>
          <p:cNvPr id="6" name="直接连接符 5">
            <a:extLst>
              <a:ext uri="{FF2B5EF4-FFF2-40B4-BE49-F238E27FC236}">
                <a16:creationId xmlns:a16="http://schemas.microsoft.com/office/drawing/2014/main" id="{938D03C8-5A6E-48BF-B576-BF785595610E}"/>
              </a:ext>
            </a:extLst>
          </p:cNvPr>
          <p:cNvCxnSpPr>
            <a:cxnSpLocks/>
          </p:cNvCxnSpPr>
          <p:nvPr userDrawn="1"/>
        </p:nvCxnSpPr>
        <p:spPr>
          <a:xfrm>
            <a:off x="381" y="501578"/>
            <a:ext cx="4851019"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1" name="直接连接符 10">
            <a:extLst>
              <a:ext uri="{FF2B5EF4-FFF2-40B4-BE49-F238E27FC236}">
                <a16:creationId xmlns:a16="http://schemas.microsoft.com/office/drawing/2014/main" id="{B8AE3EB0-54E6-4F03-BF5D-660BE55BAA33}"/>
              </a:ext>
            </a:extLst>
          </p:cNvPr>
          <p:cNvCxnSpPr>
            <a:cxnSpLocks/>
          </p:cNvCxnSpPr>
          <p:nvPr userDrawn="1"/>
        </p:nvCxnSpPr>
        <p:spPr>
          <a:xfrm>
            <a:off x="7340981" y="232150"/>
            <a:ext cx="4851019"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91376739"/>
      </p:ext>
    </p:extLst>
  </p:cSld>
  <p:clrMapOvr>
    <a:masterClrMapping/>
  </p:clrMapOvr>
  <p:transition spd="slow" advClick="0" advTm="0">
    <p:split orient="vert"/>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7_标题幻灯片">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84095443-753D-4799-AFA0-AF893BE490A8}"/>
              </a:ext>
            </a:extLst>
          </p:cNvPr>
          <p:cNvPicPr>
            <a:picLocks noChangeAspect="1"/>
          </p:cNvPicPr>
          <p:nvPr userDrawn="1"/>
        </p:nvPicPr>
        <p:blipFill>
          <a:blip r:embed="rId2"/>
          <a:stretch>
            <a:fillRect/>
          </a:stretch>
        </p:blipFill>
        <p:spPr>
          <a:xfrm>
            <a:off x="4377" y="4130"/>
            <a:ext cx="12188263" cy="6853781"/>
          </a:xfrm>
          <a:prstGeom prst="rect">
            <a:avLst/>
          </a:prstGeom>
        </p:spPr>
      </p:pic>
      <p:sp>
        <p:nvSpPr>
          <p:cNvPr id="7" name="矩形 6">
            <a:extLst>
              <a:ext uri="{FF2B5EF4-FFF2-40B4-BE49-F238E27FC236}">
                <a16:creationId xmlns:a16="http://schemas.microsoft.com/office/drawing/2014/main" id="{76A408E4-FA44-4112-9139-91C23AB6AE8A}"/>
              </a:ext>
            </a:extLst>
          </p:cNvPr>
          <p:cNvSpPr/>
          <p:nvPr userDrawn="1"/>
        </p:nvSpPr>
        <p:spPr>
          <a:xfrm>
            <a:off x="0" y="538847"/>
            <a:ext cx="12192000" cy="6319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p>
        </p:txBody>
      </p:sp>
      <p:sp>
        <p:nvSpPr>
          <p:cNvPr id="3" name="文本框 37"/>
          <p:cNvSpPr txBox="1"/>
          <p:nvPr userDrawn="1"/>
        </p:nvSpPr>
        <p:spPr>
          <a:xfrm>
            <a:off x="5002580" y="39827"/>
            <a:ext cx="2338999" cy="461486"/>
          </a:xfrm>
          <a:prstGeom prst="rect">
            <a:avLst/>
          </a:prstGeom>
          <a:noFill/>
        </p:spPr>
        <p:txBody>
          <a:bodyPr wrap="none" lIns="91389" tIns="45695" rIns="91389" bIns="45695" rtlCol="0">
            <a:spAutoFit/>
          </a:bodyPr>
          <a:lstStyle/>
          <a:p>
            <a:r>
              <a:rPr lang="zh-CN" altLang="en-US" sz="2399" dirty="0">
                <a:solidFill>
                  <a:schemeClr val="bg1">
                    <a:lumMod val="95000"/>
                  </a:schemeClr>
                </a:solidFill>
                <a:latin typeface="微软雅黑" panose="020B0503020204020204" pitchFamily="34" charset="-122"/>
                <a:ea typeface="微软雅黑" panose="020B0503020204020204" pitchFamily="34" charset="-122"/>
              </a:rPr>
              <a:t>工作规划和展望</a:t>
            </a:r>
            <a:endParaRPr lang="en-US" altLang="zh-CN" sz="2399" dirty="0">
              <a:solidFill>
                <a:schemeClr val="bg1">
                  <a:lumMod val="95000"/>
                </a:schemeClr>
              </a:solidFill>
              <a:latin typeface="微软雅黑" panose="020B0503020204020204" pitchFamily="34" charset="-122"/>
              <a:ea typeface="微软雅黑" panose="020B0503020204020204" pitchFamily="34" charset="-122"/>
            </a:endParaRPr>
          </a:p>
        </p:txBody>
      </p:sp>
      <p:cxnSp>
        <p:nvCxnSpPr>
          <p:cNvPr id="6" name="直接连接符 5">
            <a:extLst>
              <a:ext uri="{FF2B5EF4-FFF2-40B4-BE49-F238E27FC236}">
                <a16:creationId xmlns:a16="http://schemas.microsoft.com/office/drawing/2014/main" id="{938D03C8-5A6E-48BF-B576-BF785595610E}"/>
              </a:ext>
            </a:extLst>
          </p:cNvPr>
          <p:cNvCxnSpPr>
            <a:cxnSpLocks/>
          </p:cNvCxnSpPr>
          <p:nvPr userDrawn="1"/>
        </p:nvCxnSpPr>
        <p:spPr>
          <a:xfrm>
            <a:off x="381" y="270648"/>
            <a:ext cx="4851019"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1" name="直接连接符 10">
            <a:extLst>
              <a:ext uri="{FF2B5EF4-FFF2-40B4-BE49-F238E27FC236}">
                <a16:creationId xmlns:a16="http://schemas.microsoft.com/office/drawing/2014/main" id="{B8AE3EB0-54E6-4F03-BF5D-660BE55BAA33}"/>
              </a:ext>
            </a:extLst>
          </p:cNvPr>
          <p:cNvCxnSpPr>
            <a:cxnSpLocks/>
          </p:cNvCxnSpPr>
          <p:nvPr userDrawn="1"/>
        </p:nvCxnSpPr>
        <p:spPr>
          <a:xfrm>
            <a:off x="7340981" y="270648"/>
            <a:ext cx="4851019"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8267609"/>
      </p:ext>
    </p:extLst>
  </p:cSld>
  <p:clrMapOvr>
    <a:masterClrMapping/>
  </p:clrMapOvr>
  <p:transition spd="slow" advClick="0" advTm="0">
    <p:split orient="vert"/>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64762"/>
      </p:ext>
    </p:extLst>
  </p:cSld>
  <p:clrMapOvr>
    <a:masterClrMapping/>
  </p:clrMapOvr>
  <p:transition spd="slow" advClick="0" advTm="0">
    <p:random/>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4_第一节">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8250738"/>
      </p:ext>
    </p:extLst>
  </p:cSld>
  <p:clrMapOvr>
    <a:masterClrMapping/>
  </p:clrMapOvr>
  <p:transition spd="slow" advClick="0" advTm="0">
    <p:checke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2784980"/>
      </p:ext>
    </p:extLst>
  </p:cSld>
  <p:clrMapOvr>
    <a:masterClrMapping/>
  </p:clrMapOvr>
  <p:transition advClick="0" advTm="0"/>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2_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1491304"/>
      </p:ext>
    </p:extLst>
  </p:cSld>
  <p:clrMapOvr>
    <a:masterClrMapping/>
  </p:clrMapOvr>
  <p:transition advClick="0" advTm="0"/>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83011442"/>
      </p:ext>
    </p:extLst>
  </p:cSld>
  <p:clrMapOvr>
    <a:masterClrMapping/>
  </p:clrMapOvr>
  <p:transition spd="med" advClick="0" advTm="0">
    <p:pull/>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873681715"/>
      </p:ext>
    </p:extLst>
  </p:cSld>
  <p:clrMapOvr>
    <a:masterClrMapping/>
  </p:clrMapOvr>
  <p:transition advClick="0" advTm="0"/>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13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1" y="3602049"/>
            <a:ext cx="9144000" cy="1655762"/>
          </a:xfrm>
          <a:prstGeom prst="rect">
            <a:avLst/>
          </a:prstGeom>
        </p:spPr>
        <p:txBody>
          <a:bodyPr/>
          <a:lstStyle>
            <a:lvl1pPr marL="0" indent="0" algn="ctr">
              <a:buNone/>
              <a:defRPr sz="2666"/>
            </a:lvl1pPr>
            <a:lvl2pPr marL="499873" indent="0" algn="ctr">
              <a:buNone/>
              <a:defRPr sz="2133"/>
            </a:lvl2pPr>
            <a:lvl3pPr marL="999747" indent="0" algn="ctr">
              <a:buNone/>
              <a:defRPr sz="1999"/>
            </a:lvl3pPr>
            <a:lvl4pPr marL="1499615" indent="0" algn="ctr">
              <a:buNone/>
              <a:defRPr sz="1733"/>
            </a:lvl4pPr>
            <a:lvl5pPr marL="1999490" indent="0" algn="ctr">
              <a:buNone/>
              <a:defRPr sz="1733"/>
            </a:lvl5pPr>
            <a:lvl6pPr marL="2499359" indent="0" algn="ctr">
              <a:buNone/>
              <a:defRPr sz="1733"/>
            </a:lvl6pPr>
            <a:lvl7pPr marL="2999232" indent="0" algn="ctr">
              <a:buNone/>
              <a:defRPr sz="1733"/>
            </a:lvl7pPr>
            <a:lvl8pPr marL="3499104" indent="0" algn="ctr">
              <a:buNone/>
              <a:defRPr sz="1733"/>
            </a:lvl8pPr>
            <a:lvl9pPr marL="3998977" indent="0" algn="ctr">
              <a:buNone/>
              <a:defRPr sz="1733"/>
            </a:lvl9pPr>
          </a:lstStyle>
          <a:p>
            <a:r>
              <a:rPr lang="en-US"/>
              <a:t>Click to edit Master subtitle style</a:t>
            </a:r>
            <a:endParaRPr lang="id-ID"/>
          </a:p>
        </p:txBody>
      </p:sp>
      <p:sp>
        <p:nvSpPr>
          <p:cNvPr id="4" name="Date Placeholder 3"/>
          <p:cNvSpPr>
            <a:spLocks noGrp="1"/>
          </p:cNvSpPr>
          <p:nvPr>
            <p:ph type="dt" sz="half" idx="10"/>
          </p:nvPr>
        </p:nvSpPr>
        <p:spPr>
          <a:xfrm>
            <a:off x="838203" y="6356380"/>
            <a:ext cx="2743200" cy="365126"/>
          </a:xfrm>
          <a:prstGeom prst="rect">
            <a:avLst/>
          </a:prstGeom>
        </p:spPr>
        <p:txBody>
          <a:bodyPr/>
          <a:lstStyle/>
          <a:p>
            <a:fld id="{EB5C08A1-7713-47CE-97B4-863D833656A0}" type="datetimeFigureOut">
              <a:rPr lang="id-ID" smtClean="0"/>
              <a:pPr/>
              <a:t>16/03/2022</a:t>
            </a:fld>
            <a:endParaRPr lang="id-ID"/>
          </a:p>
        </p:txBody>
      </p:sp>
      <p:sp>
        <p:nvSpPr>
          <p:cNvPr id="5" name="Footer Placeholder 4"/>
          <p:cNvSpPr>
            <a:spLocks noGrp="1"/>
          </p:cNvSpPr>
          <p:nvPr>
            <p:ph type="ftr" sz="quarter" idx="11"/>
          </p:nvPr>
        </p:nvSpPr>
        <p:spPr>
          <a:xfrm>
            <a:off x="4038605" y="6356380"/>
            <a:ext cx="4114800" cy="365126"/>
          </a:xfrm>
          <a:prstGeom prst="rect">
            <a:avLst/>
          </a:prstGeom>
        </p:spPr>
        <p:txBody>
          <a:bodyPr/>
          <a:lstStyle/>
          <a:p>
            <a:endParaRPr lang="id-ID"/>
          </a:p>
        </p:txBody>
      </p:sp>
      <p:sp>
        <p:nvSpPr>
          <p:cNvPr id="6" name="Slide Number Placeholder 5"/>
          <p:cNvSpPr>
            <a:spLocks noGrp="1"/>
          </p:cNvSpPr>
          <p:nvPr>
            <p:ph type="sldNum" sz="quarter" idx="12"/>
          </p:nvPr>
        </p:nvSpPr>
        <p:spPr>
          <a:xfrm>
            <a:off x="10858504" y="6356380"/>
            <a:ext cx="495301" cy="365126"/>
          </a:xfrm>
          <a:prstGeom prst="rect">
            <a:avLst/>
          </a:prstGeom>
        </p:spPr>
        <p:txBody>
          <a:bodyPr/>
          <a:lstStyle/>
          <a:p>
            <a:fld id="{BD3C9449-514E-4F2F-BDF6-E5528CC1E8B5}" type="slidenum">
              <a:rPr lang="id-ID" smtClean="0"/>
              <a:pPr/>
              <a:t>‹#›</a:t>
            </a:fld>
            <a:endParaRPr lang="id-ID"/>
          </a:p>
        </p:txBody>
      </p:sp>
    </p:spTree>
    <p:extLst>
      <p:ext uri="{BB962C8B-B14F-4D97-AF65-F5344CB8AC3E}">
        <p14:creationId xmlns:p14="http://schemas.microsoft.com/office/powerpoint/2010/main" val="1736617320"/>
      </p:ext>
    </p:extLst>
  </p:cSld>
  <p:clrMapOvr>
    <a:masterClrMapping/>
  </p:clrMapOvr>
  <p:transition spd="slow" advClick="0" advTm="0">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垂直排列标题与&#10;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2815286"/>
      </p:ext>
    </p:extLst>
  </p:cSld>
  <p:clrMapOvr>
    <a:masterClrMapping/>
  </p:clrMapOvr>
  <p:transition advClick="0" advTm="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E1F7F-9F9F-4570-8812-C1EA5D22D06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F7CDB6C-295B-4D00-B632-57F074F36FD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52B4DD3-40D7-4D75-BE3F-02A7F4312FA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3309073-1B6E-41CB-AF4F-6BD7463A02E0}"/>
              </a:ext>
            </a:extLst>
          </p:cNvPr>
          <p:cNvSpPr>
            <a:spLocks noGrp="1"/>
          </p:cNvSpPr>
          <p:nvPr>
            <p:ph type="dt" sz="half" idx="10"/>
          </p:nvPr>
        </p:nvSpPr>
        <p:spPr/>
        <p:txBody>
          <a:bodyPr/>
          <a:lstStyle/>
          <a:p>
            <a:fld id="{F1F76E20-7D80-4319-B54C-0CF5564B17AD}" type="datetimeFigureOut">
              <a:rPr lang="en-US" smtClean="0"/>
              <a:t>3/16/2022</a:t>
            </a:fld>
            <a:endParaRPr lang="en-US"/>
          </a:p>
        </p:txBody>
      </p:sp>
      <p:sp>
        <p:nvSpPr>
          <p:cNvPr id="6" name="Footer Placeholder 5">
            <a:extLst>
              <a:ext uri="{FF2B5EF4-FFF2-40B4-BE49-F238E27FC236}">
                <a16:creationId xmlns:a16="http://schemas.microsoft.com/office/drawing/2014/main" id="{475F26E6-3DD8-4D13-A126-14B0AA365AE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CAE1C78-3267-4DA7-9439-C8E45205DE6A}"/>
              </a:ext>
            </a:extLst>
          </p:cNvPr>
          <p:cNvSpPr>
            <a:spLocks noGrp="1"/>
          </p:cNvSpPr>
          <p:nvPr>
            <p:ph type="sldNum" sz="quarter" idx="12"/>
          </p:nvPr>
        </p:nvSpPr>
        <p:spPr/>
        <p:txBody>
          <a:bodyPr/>
          <a:lstStyle/>
          <a:p>
            <a:fld id="{47517B6F-5AC0-4B29-B4ED-7AB6C0E55059}" type="slidenum">
              <a:rPr lang="en-US" smtClean="0"/>
              <a:t>‹#›</a:t>
            </a:fld>
            <a:endParaRPr lang="en-US"/>
          </a:p>
        </p:txBody>
      </p:sp>
    </p:spTree>
    <p:extLst>
      <p:ext uri="{BB962C8B-B14F-4D97-AF65-F5344CB8AC3E}">
        <p14:creationId xmlns:p14="http://schemas.microsoft.com/office/powerpoint/2010/main" val="409035319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3732154"/>
      </p:ext>
    </p:extLst>
  </p:cSld>
  <p:clrMapOvr>
    <a:masterClrMapping/>
  </p:clrMapOvr>
  <p:transition advClick="0" advTm="0"/>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0701413"/>
      </p:ext>
    </p:extLst>
  </p:cSld>
  <p:clrMapOvr>
    <a:masterClrMapping/>
  </p:clrMapOvr>
  <p:transition advClick="0" advTm="0"/>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9_标题和内容">
    <p:bg>
      <p:bgPr>
        <a:solidFill>
          <a:srgbClr val="F4F4F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0659666"/>
      </p:ext>
    </p:extLst>
  </p:cSld>
  <p:clrMapOvr>
    <a:masterClrMapping/>
  </p:clrMapOvr>
  <p:transition advClick="0" advTm="0"/>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2_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46231902"/>
      </p:ext>
    </p:extLst>
  </p:cSld>
  <p:clrMapOvr>
    <a:masterClrMapping/>
  </p:clrMapOvr>
  <p:transition advClick="0" advTm="0"/>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07_Costum Layout">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694704" y="615601"/>
            <a:ext cx="10802595" cy="665285"/>
          </a:xfrm>
          <a:prstGeom prst="rect">
            <a:avLst/>
          </a:prstGeom>
        </p:spPr>
        <p:txBody>
          <a:bodyPr wrap="square" anchor="t" anchorCtr="0">
            <a:noAutofit/>
          </a:bodyPr>
          <a:lstStyle>
            <a:lvl1pPr algn="ctr">
              <a:lnSpc>
                <a:spcPct val="90000"/>
              </a:lnSpc>
              <a:defRPr sz="5065" b="0" i="0">
                <a:solidFill>
                  <a:schemeClr val="bg1">
                    <a:lumMod val="85000"/>
                  </a:schemeClr>
                </a:solidFill>
                <a:latin typeface="Bebas Neue" pitchFamily="34" charset="0"/>
                <a:ea typeface="Gulim" pitchFamily="34" charset="-127"/>
              </a:defRPr>
            </a:lvl1pPr>
          </a:lstStyle>
          <a:p>
            <a:r>
              <a:rPr lang="en-US" dirty="0"/>
              <a:t>Title</a:t>
            </a:r>
          </a:p>
        </p:txBody>
      </p:sp>
      <p:sp>
        <p:nvSpPr>
          <p:cNvPr id="19" name="Text Placeholder 8"/>
          <p:cNvSpPr>
            <a:spLocks noGrp="1"/>
          </p:cNvSpPr>
          <p:nvPr>
            <p:ph type="body" sz="quarter" idx="32" hasCustomPrompt="1"/>
          </p:nvPr>
        </p:nvSpPr>
        <p:spPr>
          <a:xfrm>
            <a:off x="1703163" y="1295400"/>
            <a:ext cx="8785675" cy="240851"/>
          </a:xfrm>
          <a:prstGeom prst="rect">
            <a:avLst/>
          </a:prstGeom>
          <a:noFill/>
          <a:ln>
            <a:noFill/>
          </a:ln>
        </p:spPr>
        <p:txBody>
          <a:bodyPr anchor="ctr">
            <a:noAutofit/>
          </a:bodyPr>
          <a:lstStyle>
            <a:lvl1pPr marL="0" indent="0" algn="ctr">
              <a:lnSpc>
                <a:spcPct val="90000"/>
              </a:lnSpc>
              <a:spcBef>
                <a:spcPts val="1200"/>
              </a:spcBef>
              <a:buNone/>
              <a:defRPr sz="1599" b="0" baseline="0">
                <a:solidFill>
                  <a:schemeClr val="bg1">
                    <a:lumMod val="85000"/>
                  </a:schemeClr>
                </a:solidFill>
                <a:latin typeface="+mn-lt"/>
              </a:defRPr>
            </a:lvl1pPr>
          </a:lstStyle>
          <a:p>
            <a:pPr lvl="0"/>
            <a:r>
              <a:rPr lang="id-ID" dirty="0"/>
              <a:t>Lorem Ipsum Dolor sit Amet</a:t>
            </a:r>
            <a:endParaRPr lang="en-US" dirty="0"/>
          </a:p>
        </p:txBody>
      </p:sp>
      <p:grpSp>
        <p:nvGrpSpPr>
          <p:cNvPr id="2" name="Group 14"/>
          <p:cNvGrpSpPr/>
          <p:nvPr userDrawn="1"/>
        </p:nvGrpSpPr>
        <p:grpSpPr>
          <a:xfrm rot="16200000">
            <a:off x="11656459" y="6223983"/>
            <a:ext cx="465136" cy="605948"/>
            <a:chOff x="5859463" y="6252052"/>
            <a:chExt cx="465137" cy="605948"/>
          </a:xfrm>
          <a:solidFill>
            <a:schemeClr val="accent1"/>
          </a:solidFill>
        </p:grpSpPr>
        <p:sp>
          <p:nvSpPr>
            <p:cNvPr id="16" name="Rectangle 15"/>
            <p:cNvSpPr/>
            <p:nvPr userDrawn="1"/>
          </p:nvSpPr>
          <p:spPr>
            <a:xfrm>
              <a:off x="5859463" y="6464300"/>
              <a:ext cx="465137" cy="393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399">
                <a:solidFill>
                  <a:schemeClr val="bg1">
                    <a:lumMod val="85000"/>
                  </a:schemeClr>
                </a:solidFill>
              </a:endParaRPr>
            </a:p>
          </p:txBody>
        </p:sp>
        <p:sp>
          <p:nvSpPr>
            <p:cNvPr id="17" name="Isosceles Triangle 16"/>
            <p:cNvSpPr/>
            <p:nvPr userDrawn="1"/>
          </p:nvSpPr>
          <p:spPr>
            <a:xfrm>
              <a:off x="5859463" y="6252052"/>
              <a:ext cx="465137" cy="212248"/>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399">
                <a:solidFill>
                  <a:schemeClr val="bg1">
                    <a:lumMod val="85000"/>
                  </a:schemeClr>
                </a:solidFill>
              </a:endParaRPr>
            </a:p>
          </p:txBody>
        </p:sp>
      </p:grpSp>
      <p:sp>
        <p:nvSpPr>
          <p:cNvPr id="18" name="TextBox 17"/>
          <p:cNvSpPr txBox="1"/>
          <p:nvPr userDrawn="1"/>
        </p:nvSpPr>
        <p:spPr>
          <a:xfrm>
            <a:off x="11672331" y="6357679"/>
            <a:ext cx="560388" cy="338412"/>
          </a:xfrm>
          <a:prstGeom prst="rect">
            <a:avLst/>
          </a:prstGeom>
          <a:noFill/>
        </p:spPr>
        <p:txBody>
          <a:bodyPr wrap="square" lIns="91424" tIns="45713" rIns="91424" bIns="45713" rtlCol="0">
            <a:spAutoFit/>
          </a:bodyPr>
          <a:lstStyle/>
          <a:p>
            <a:pPr algn="ctr"/>
            <a:fld id="{260E2A6B-A809-4840-BF14-8648BC0BDF87}" type="slidenum">
              <a:rPr lang="id-ID" sz="1599" b="1" smtClean="0">
                <a:solidFill>
                  <a:schemeClr val="bg1">
                    <a:lumMod val="85000"/>
                  </a:schemeClr>
                </a:solidFill>
              </a:rPr>
              <a:pPr algn="ctr"/>
              <a:t>‹#›</a:t>
            </a:fld>
            <a:endParaRPr lang="id-ID" sz="1999" dirty="0">
              <a:solidFill>
                <a:schemeClr val="bg1">
                  <a:lumMod val="85000"/>
                </a:schemeClr>
              </a:solidFill>
            </a:endParaRPr>
          </a:p>
        </p:txBody>
      </p:sp>
    </p:spTree>
    <p:extLst>
      <p:ext uri="{BB962C8B-B14F-4D97-AF65-F5344CB8AC3E}">
        <p14:creationId xmlns:p14="http://schemas.microsoft.com/office/powerpoint/2010/main" val="2747425251"/>
      </p:ext>
    </p:extLst>
  </p:cSld>
  <p:clrMapOvr>
    <a:masterClrMapping/>
  </p:clrMapOvr>
  <p:transition spd="slow" advClick="0" advTm="0">
    <p:wip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6"/>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p:spPr>
        <p:txBody>
          <a:bodyPr/>
          <a:lstStyle>
            <a:lvl1pPr>
              <a:defRPr/>
            </a:lvl1pPr>
          </a:lstStyle>
          <a:p>
            <a:fld id="{1F931BFC-FA3C-44C9-BDF3-A1EA94A517F2}" type="datetime1">
              <a:rPr lang="zh-CN" altLang="en-US"/>
              <a:pPr/>
              <a:t>2022/3/16</a:t>
            </a:fld>
            <a:endParaRPr lang="zh-CN" altLang="en-US" sz="1866" dirty="0">
              <a:solidFill>
                <a:schemeClr val="tx1"/>
              </a:solidFill>
            </a:endParaRPr>
          </a:p>
        </p:txBody>
      </p:sp>
      <p:sp>
        <p:nvSpPr>
          <p:cNvPr id="4" name="页脚占位符 3"/>
          <p:cNvSpPr>
            <a:spLocks noGrp="1"/>
          </p:cNvSpPr>
          <p:nvPr>
            <p:ph type="ftr" sz="quarter" idx="11"/>
          </p:nvPr>
        </p:nvSpPr>
        <p:spPr>
          <a:xfrm>
            <a:off x="4038600" y="6356351"/>
            <a:ext cx="4114800" cy="365125"/>
          </a:xfrm>
        </p:spPr>
        <p:txBody>
          <a:bodyPr/>
          <a:lstStyle>
            <a:lvl1pPr>
              <a:defRPr/>
            </a:lvl1pPr>
          </a:lstStyle>
          <a:p>
            <a:endParaRPr lang="zh-CN" altLang="zh-CN"/>
          </a:p>
        </p:txBody>
      </p:sp>
      <p:sp>
        <p:nvSpPr>
          <p:cNvPr id="5" name="灯片编号占位符 4"/>
          <p:cNvSpPr>
            <a:spLocks noGrp="1"/>
          </p:cNvSpPr>
          <p:nvPr>
            <p:ph type="sldNum" sz="quarter" idx="12"/>
          </p:nvPr>
        </p:nvSpPr>
        <p:spPr>
          <a:xfrm>
            <a:off x="8610600" y="6356351"/>
            <a:ext cx="2743200" cy="365125"/>
          </a:xfrm>
        </p:spPr>
        <p:txBody>
          <a:bodyPr/>
          <a:lstStyle>
            <a:lvl1pPr>
              <a:defRPr/>
            </a:lvl1pPr>
          </a:lstStyle>
          <a:p>
            <a:fld id="{2E9294EB-43AD-4253-9111-B513B7CCDA25}" type="slidenum">
              <a:rPr lang="zh-CN" altLang="en-US"/>
              <a:pPr/>
              <a:t>‹#›</a:t>
            </a:fld>
            <a:endParaRPr lang="zh-CN" altLang="en-US" sz="1866" dirty="0">
              <a:solidFill>
                <a:schemeClr val="tx1"/>
              </a:solidFill>
            </a:endParaRPr>
          </a:p>
        </p:txBody>
      </p:sp>
    </p:spTree>
    <p:extLst>
      <p:ext uri="{BB962C8B-B14F-4D97-AF65-F5344CB8AC3E}">
        <p14:creationId xmlns:p14="http://schemas.microsoft.com/office/powerpoint/2010/main" val="3774370294"/>
      </p:ext>
    </p:extLst>
  </p:cSld>
  <p:clrMapOvr>
    <a:masterClrMapping/>
  </p:clrMapOvr>
  <p:transition spd="med" advClick="0" advTm="0">
    <p:random/>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1588900"/>
      </p:ext>
    </p:extLst>
  </p:cSld>
  <p:clrMapOvr>
    <a:masterClrMapping/>
  </p:clrMapOvr>
  <p:transition advClick="0" advTm="0">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4"/>
            <a:ext cx="9144000" cy="2387600"/>
          </a:xfrm>
        </p:spPr>
        <p:txBody>
          <a:bodyPr anchor="b"/>
          <a:lstStyle>
            <a:lvl1pPr algn="ctr">
              <a:defRPr sz="5998"/>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9"/>
            <a:ext cx="9144000" cy="1655762"/>
          </a:xfrm>
        </p:spPr>
        <p:txBody>
          <a:bodyPr/>
          <a:lstStyle>
            <a:lvl1pPr marL="0" indent="0" algn="ctr">
              <a:buNone/>
              <a:defRPr sz="2399"/>
            </a:lvl1pPr>
            <a:lvl2pPr marL="457051" indent="0" algn="ctr">
              <a:buNone/>
              <a:defRPr sz="1999"/>
            </a:lvl2pPr>
            <a:lvl3pPr marL="914103" indent="0" algn="ctr">
              <a:buNone/>
              <a:defRPr sz="1799"/>
            </a:lvl3pPr>
            <a:lvl4pPr marL="1371154" indent="0" algn="ctr">
              <a:buNone/>
              <a:defRPr sz="1599"/>
            </a:lvl4pPr>
            <a:lvl5pPr marL="1828206" indent="0" algn="ctr">
              <a:buNone/>
              <a:defRPr sz="1599"/>
            </a:lvl5pPr>
            <a:lvl6pPr marL="2285257" indent="0" algn="ctr">
              <a:buNone/>
              <a:defRPr sz="1599"/>
            </a:lvl6pPr>
            <a:lvl7pPr marL="2742308" indent="0" algn="ctr">
              <a:buNone/>
              <a:defRPr sz="1599"/>
            </a:lvl7pPr>
            <a:lvl8pPr marL="3199360" indent="0" algn="ctr">
              <a:buNone/>
              <a:defRPr sz="1599"/>
            </a:lvl8pPr>
            <a:lvl9pPr marL="3656411" indent="0" algn="ctr">
              <a:buNone/>
              <a:defRPr sz="1599"/>
            </a:lvl9pPr>
          </a:lstStyle>
          <a:p>
            <a:r>
              <a:rPr lang="zh-CN" altLang="en-US"/>
              <a:t>单击以编辑母版副标题样式</a:t>
            </a:r>
            <a:endParaRPr lang="en-US" dirty="0"/>
          </a:p>
        </p:txBody>
      </p:sp>
      <p:sp>
        <p:nvSpPr>
          <p:cNvPr id="4" name="Date Placeholder 3"/>
          <p:cNvSpPr>
            <a:spLocks noGrp="1"/>
          </p:cNvSpPr>
          <p:nvPr>
            <p:ph type="dt" sz="half" idx="10"/>
          </p:nvPr>
        </p:nvSpPr>
        <p:spPr/>
        <p:txBody>
          <a:bodyPr/>
          <a:lstStyle/>
          <a:p>
            <a:fld id="{CC656BBA-ABFE-41B3-B648-AB586EB40D1B}" type="datetimeFigureOut">
              <a:rPr lang="zh-CN" altLang="en-US" smtClean="0"/>
              <a:pPr/>
              <a:t>2022/3/16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A35F372B-0072-4BE8-B1FF-3116CE4E13A7}" type="slidenum">
              <a:rPr lang="zh-CN" altLang="en-US" smtClean="0"/>
              <a:pPr/>
              <a:t>‹#›</a:t>
            </a:fld>
            <a:endParaRPr lang="zh-CN" altLang="en-US"/>
          </a:p>
        </p:txBody>
      </p:sp>
    </p:spTree>
    <p:extLst>
      <p:ext uri="{BB962C8B-B14F-4D97-AF65-F5344CB8AC3E}">
        <p14:creationId xmlns:p14="http://schemas.microsoft.com/office/powerpoint/2010/main" val="2539440375"/>
      </p:ext>
    </p:extLst>
  </p:cSld>
  <p:clrMapOvr>
    <a:masterClrMapping/>
  </p:clrMapOvr>
  <p:transition spd="slow" advClick="0" advTm="0">
    <p:random/>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CC656BBA-ABFE-41B3-B648-AB586EB40D1B}" type="datetimeFigureOut">
              <a:rPr lang="zh-CN" altLang="en-US" smtClean="0"/>
              <a:pPr/>
              <a:t>2022/3/16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A35F372B-0072-4BE8-B1FF-3116CE4E13A7}" type="slidenum">
              <a:rPr lang="zh-CN" altLang="en-US" smtClean="0"/>
              <a:pPr/>
              <a:t>‹#›</a:t>
            </a:fld>
            <a:endParaRPr lang="zh-CN" altLang="en-US"/>
          </a:p>
        </p:txBody>
      </p:sp>
    </p:spTree>
    <p:extLst>
      <p:ext uri="{BB962C8B-B14F-4D97-AF65-F5344CB8AC3E}">
        <p14:creationId xmlns:p14="http://schemas.microsoft.com/office/powerpoint/2010/main" val="4228414265"/>
      </p:ext>
    </p:extLst>
  </p:cSld>
  <p:clrMapOvr>
    <a:masterClrMapping/>
  </p:clrMapOvr>
  <p:transition spd="slow" advClick="0" advTm="0">
    <p:random/>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5998"/>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3"/>
            <a:ext cx="10515600" cy="1500188"/>
          </a:xfrm>
        </p:spPr>
        <p:txBody>
          <a:bodyPr/>
          <a:lstStyle>
            <a:lvl1pPr marL="0" indent="0">
              <a:buNone/>
              <a:defRPr sz="2399">
                <a:solidFill>
                  <a:schemeClr val="tx1">
                    <a:tint val="75000"/>
                  </a:schemeClr>
                </a:solidFill>
              </a:defRPr>
            </a:lvl1pPr>
            <a:lvl2pPr marL="457051" indent="0">
              <a:buNone/>
              <a:defRPr sz="1999">
                <a:solidFill>
                  <a:schemeClr val="tx1">
                    <a:tint val="75000"/>
                  </a:schemeClr>
                </a:solidFill>
              </a:defRPr>
            </a:lvl2pPr>
            <a:lvl3pPr marL="914103" indent="0">
              <a:buNone/>
              <a:defRPr sz="1799">
                <a:solidFill>
                  <a:schemeClr val="tx1">
                    <a:tint val="75000"/>
                  </a:schemeClr>
                </a:solidFill>
              </a:defRPr>
            </a:lvl3pPr>
            <a:lvl4pPr marL="1371154" indent="0">
              <a:buNone/>
              <a:defRPr sz="1599">
                <a:solidFill>
                  <a:schemeClr val="tx1">
                    <a:tint val="75000"/>
                  </a:schemeClr>
                </a:solidFill>
              </a:defRPr>
            </a:lvl4pPr>
            <a:lvl5pPr marL="1828206" indent="0">
              <a:buNone/>
              <a:defRPr sz="1599">
                <a:solidFill>
                  <a:schemeClr val="tx1">
                    <a:tint val="75000"/>
                  </a:schemeClr>
                </a:solidFill>
              </a:defRPr>
            </a:lvl5pPr>
            <a:lvl6pPr marL="2285257" indent="0">
              <a:buNone/>
              <a:defRPr sz="1599">
                <a:solidFill>
                  <a:schemeClr val="tx1">
                    <a:tint val="75000"/>
                  </a:schemeClr>
                </a:solidFill>
              </a:defRPr>
            </a:lvl6pPr>
            <a:lvl7pPr marL="2742308" indent="0">
              <a:buNone/>
              <a:defRPr sz="1599">
                <a:solidFill>
                  <a:schemeClr val="tx1">
                    <a:tint val="75000"/>
                  </a:schemeClr>
                </a:solidFill>
              </a:defRPr>
            </a:lvl7pPr>
            <a:lvl8pPr marL="3199360" indent="0">
              <a:buNone/>
              <a:defRPr sz="1599">
                <a:solidFill>
                  <a:schemeClr val="tx1">
                    <a:tint val="75000"/>
                  </a:schemeClr>
                </a:solidFill>
              </a:defRPr>
            </a:lvl8pPr>
            <a:lvl9pPr marL="3656411" indent="0">
              <a:buNone/>
              <a:defRPr sz="1599">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fld id="{CC656BBA-ABFE-41B3-B648-AB586EB40D1B}" type="datetimeFigureOut">
              <a:rPr lang="zh-CN" altLang="en-US" smtClean="0"/>
              <a:pPr/>
              <a:t>2022/3/16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A35F372B-0072-4BE8-B1FF-3116CE4E13A7}" type="slidenum">
              <a:rPr lang="zh-CN" altLang="en-US" smtClean="0"/>
              <a:pPr/>
              <a:t>‹#›</a:t>
            </a:fld>
            <a:endParaRPr lang="zh-CN" altLang="en-US"/>
          </a:p>
        </p:txBody>
      </p:sp>
    </p:spTree>
    <p:extLst>
      <p:ext uri="{BB962C8B-B14F-4D97-AF65-F5344CB8AC3E}">
        <p14:creationId xmlns:p14="http://schemas.microsoft.com/office/powerpoint/2010/main" val="4228487183"/>
      </p:ext>
    </p:extLst>
  </p:cSld>
  <p:clrMapOvr>
    <a:masterClrMapping/>
  </p:clrMapOvr>
  <p:transition spd="slow" advClick="0" advTm="0">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0730A6-B135-4209-8327-D5B69D6CA5C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A9FAC0B-543A-42B2-A378-76F1E4A16E2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8545F81-5171-4B9F-9F8E-9F169EDA0CF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6D980A6-B8AA-4CFB-BBDE-6CD70741D7D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850006A-8AF5-4FC4-A7A3-A5F6C309204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F04D854-79B7-444E-A27D-BF31B80390AD}"/>
              </a:ext>
            </a:extLst>
          </p:cNvPr>
          <p:cNvSpPr>
            <a:spLocks noGrp="1"/>
          </p:cNvSpPr>
          <p:nvPr>
            <p:ph type="dt" sz="half" idx="10"/>
          </p:nvPr>
        </p:nvSpPr>
        <p:spPr/>
        <p:txBody>
          <a:bodyPr/>
          <a:lstStyle/>
          <a:p>
            <a:fld id="{F1F76E20-7D80-4319-B54C-0CF5564B17AD}" type="datetimeFigureOut">
              <a:rPr lang="en-US" smtClean="0"/>
              <a:t>3/16/2022</a:t>
            </a:fld>
            <a:endParaRPr lang="en-US"/>
          </a:p>
        </p:txBody>
      </p:sp>
      <p:sp>
        <p:nvSpPr>
          <p:cNvPr id="8" name="Footer Placeholder 7">
            <a:extLst>
              <a:ext uri="{FF2B5EF4-FFF2-40B4-BE49-F238E27FC236}">
                <a16:creationId xmlns:a16="http://schemas.microsoft.com/office/drawing/2014/main" id="{D873C476-8C7C-4EDF-9E7F-FB59AC7CFA5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3F7B26B-3DD2-4422-983D-F4C491571100}"/>
              </a:ext>
            </a:extLst>
          </p:cNvPr>
          <p:cNvSpPr>
            <a:spLocks noGrp="1"/>
          </p:cNvSpPr>
          <p:nvPr>
            <p:ph type="sldNum" sz="quarter" idx="12"/>
          </p:nvPr>
        </p:nvSpPr>
        <p:spPr/>
        <p:txBody>
          <a:bodyPr/>
          <a:lstStyle/>
          <a:p>
            <a:fld id="{47517B6F-5AC0-4B29-B4ED-7AB6C0E55059}" type="slidenum">
              <a:rPr lang="en-US" smtClean="0"/>
              <a:t>‹#›</a:t>
            </a:fld>
            <a:endParaRPr lang="en-US"/>
          </a:p>
        </p:txBody>
      </p:sp>
    </p:spTree>
    <p:extLst>
      <p:ext uri="{BB962C8B-B14F-4D97-AF65-F5344CB8AC3E}">
        <p14:creationId xmlns:p14="http://schemas.microsoft.com/office/powerpoint/2010/main" val="271764296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6"/>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6"/>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CC656BBA-ABFE-41B3-B648-AB586EB40D1B}" type="datetimeFigureOut">
              <a:rPr lang="zh-CN" altLang="en-US" smtClean="0"/>
              <a:pPr/>
              <a:t>2022/3/16</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A35F372B-0072-4BE8-B1FF-3116CE4E13A7}" type="slidenum">
              <a:rPr lang="zh-CN" altLang="en-US" smtClean="0"/>
              <a:pPr/>
              <a:t>‹#›</a:t>
            </a:fld>
            <a:endParaRPr lang="zh-CN" altLang="en-US"/>
          </a:p>
        </p:txBody>
      </p:sp>
    </p:spTree>
    <p:extLst>
      <p:ext uri="{BB962C8B-B14F-4D97-AF65-F5344CB8AC3E}">
        <p14:creationId xmlns:p14="http://schemas.microsoft.com/office/powerpoint/2010/main" val="1425564780"/>
      </p:ext>
    </p:extLst>
  </p:cSld>
  <p:clrMapOvr>
    <a:masterClrMapping/>
  </p:clrMapOvr>
  <p:transition spd="slow" advClick="0" advTm="0">
    <p:random/>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399" b="1"/>
            </a:lvl1pPr>
            <a:lvl2pPr marL="457051" indent="0">
              <a:buNone/>
              <a:defRPr sz="1999" b="1"/>
            </a:lvl2pPr>
            <a:lvl3pPr marL="914103" indent="0">
              <a:buNone/>
              <a:defRPr sz="1799" b="1"/>
            </a:lvl3pPr>
            <a:lvl4pPr marL="1371154" indent="0">
              <a:buNone/>
              <a:defRPr sz="1599" b="1"/>
            </a:lvl4pPr>
            <a:lvl5pPr marL="1828206" indent="0">
              <a:buNone/>
              <a:defRPr sz="1599" b="1"/>
            </a:lvl5pPr>
            <a:lvl6pPr marL="2285257" indent="0">
              <a:buNone/>
              <a:defRPr sz="1599" b="1"/>
            </a:lvl6pPr>
            <a:lvl7pPr marL="2742308" indent="0">
              <a:buNone/>
              <a:defRPr sz="1599" b="1"/>
            </a:lvl7pPr>
            <a:lvl8pPr marL="3199360" indent="0">
              <a:buNone/>
              <a:defRPr sz="1599" b="1"/>
            </a:lvl8pPr>
            <a:lvl9pPr marL="3656411" indent="0">
              <a:buNone/>
              <a:defRPr sz="1599" b="1"/>
            </a:lvl9pPr>
          </a:lstStyle>
          <a:p>
            <a:pPr lvl="0"/>
            <a:r>
              <a:rPr lang="zh-CN" altLang="en-US"/>
              <a:t>编辑母版文本样式</a:t>
            </a:r>
          </a:p>
        </p:txBody>
      </p:sp>
      <p:sp>
        <p:nvSpPr>
          <p:cNvPr id="4" name="Content Placeholder 3"/>
          <p:cNvSpPr>
            <a:spLocks noGrp="1"/>
          </p:cNvSpPr>
          <p:nvPr>
            <p:ph sz="half" idx="2"/>
          </p:nvPr>
        </p:nvSpPr>
        <p:spPr>
          <a:xfrm>
            <a:off x="839789" y="2505074"/>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399" b="1"/>
            </a:lvl1pPr>
            <a:lvl2pPr marL="457051" indent="0">
              <a:buNone/>
              <a:defRPr sz="1999" b="1"/>
            </a:lvl2pPr>
            <a:lvl3pPr marL="914103" indent="0">
              <a:buNone/>
              <a:defRPr sz="1799" b="1"/>
            </a:lvl3pPr>
            <a:lvl4pPr marL="1371154" indent="0">
              <a:buNone/>
              <a:defRPr sz="1599" b="1"/>
            </a:lvl4pPr>
            <a:lvl5pPr marL="1828206" indent="0">
              <a:buNone/>
              <a:defRPr sz="1599" b="1"/>
            </a:lvl5pPr>
            <a:lvl6pPr marL="2285257" indent="0">
              <a:buNone/>
              <a:defRPr sz="1599" b="1"/>
            </a:lvl6pPr>
            <a:lvl7pPr marL="2742308" indent="0">
              <a:buNone/>
              <a:defRPr sz="1599" b="1"/>
            </a:lvl7pPr>
            <a:lvl8pPr marL="3199360" indent="0">
              <a:buNone/>
              <a:defRPr sz="1599" b="1"/>
            </a:lvl8pPr>
            <a:lvl9pPr marL="3656411" indent="0">
              <a:buNone/>
              <a:defRPr sz="1599" b="1"/>
            </a:lvl9pPr>
          </a:lstStyle>
          <a:p>
            <a:pPr lvl="0"/>
            <a:r>
              <a:rPr lang="zh-CN" altLang="en-US"/>
              <a:t>编辑母版文本样式</a:t>
            </a:r>
          </a:p>
        </p:txBody>
      </p:sp>
      <p:sp>
        <p:nvSpPr>
          <p:cNvPr id="6" name="Content Placeholder 5"/>
          <p:cNvSpPr>
            <a:spLocks noGrp="1"/>
          </p:cNvSpPr>
          <p:nvPr>
            <p:ph sz="quarter" idx="4"/>
          </p:nvPr>
        </p:nvSpPr>
        <p:spPr>
          <a:xfrm>
            <a:off x="6172201" y="2505074"/>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CC656BBA-ABFE-41B3-B648-AB586EB40D1B}" type="datetimeFigureOut">
              <a:rPr lang="zh-CN" altLang="en-US" smtClean="0"/>
              <a:pPr/>
              <a:t>2022/3/16</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A35F372B-0072-4BE8-B1FF-3116CE4E13A7}" type="slidenum">
              <a:rPr lang="zh-CN" altLang="en-US" smtClean="0"/>
              <a:pPr/>
              <a:t>‹#›</a:t>
            </a:fld>
            <a:endParaRPr lang="zh-CN" altLang="en-US"/>
          </a:p>
        </p:txBody>
      </p:sp>
    </p:spTree>
    <p:extLst>
      <p:ext uri="{BB962C8B-B14F-4D97-AF65-F5344CB8AC3E}">
        <p14:creationId xmlns:p14="http://schemas.microsoft.com/office/powerpoint/2010/main" val="191226205"/>
      </p:ext>
    </p:extLst>
  </p:cSld>
  <p:clrMapOvr>
    <a:masterClrMapping/>
  </p:clrMapOvr>
  <p:transition spd="slow" advClick="0" advTm="0">
    <p:random/>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CC656BBA-ABFE-41B3-B648-AB586EB40D1B}" type="datetimeFigureOut">
              <a:rPr lang="zh-CN" altLang="en-US" smtClean="0"/>
              <a:pPr/>
              <a:t>2022/3/16</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A35F372B-0072-4BE8-B1FF-3116CE4E13A7}" type="slidenum">
              <a:rPr lang="zh-CN" altLang="en-US" smtClean="0"/>
              <a:pPr/>
              <a:t>‹#›</a:t>
            </a:fld>
            <a:endParaRPr lang="zh-CN" altLang="en-US"/>
          </a:p>
        </p:txBody>
      </p:sp>
    </p:spTree>
    <p:extLst>
      <p:ext uri="{BB962C8B-B14F-4D97-AF65-F5344CB8AC3E}">
        <p14:creationId xmlns:p14="http://schemas.microsoft.com/office/powerpoint/2010/main" val="3783693206"/>
      </p:ext>
    </p:extLst>
  </p:cSld>
  <p:clrMapOvr>
    <a:masterClrMapping/>
  </p:clrMapOvr>
  <p:transition spd="slow" advClick="0" advTm="0">
    <p:random/>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C656BBA-ABFE-41B3-B648-AB586EB40D1B}" type="datetimeFigureOut">
              <a:rPr lang="zh-CN" altLang="en-US" smtClean="0"/>
              <a:pPr/>
              <a:t>2022/3/16</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A35F372B-0072-4BE8-B1FF-3116CE4E13A7}" type="slidenum">
              <a:rPr lang="zh-CN" altLang="en-US" smtClean="0"/>
              <a:pPr/>
              <a:t>‹#›</a:t>
            </a:fld>
            <a:endParaRPr lang="zh-CN" altLang="en-US"/>
          </a:p>
        </p:txBody>
      </p:sp>
    </p:spTree>
    <p:extLst>
      <p:ext uri="{BB962C8B-B14F-4D97-AF65-F5344CB8AC3E}">
        <p14:creationId xmlns:p14="http://schemas.microsoft.com/office/powerpoint/2010/main" val="372557905"/>
      </p:ext>
    </p:extLst>
  </p:cSld>
  <p:clrMapOvr>
    <a:masterClrMapping/>
  </p:clrMapOvr>
  <p:transition spd="slow" advClick="0" advTm="0">
    <p:random/>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1"/>
          </a:xfrm>
        </p:spPr>
        <p:txBody>
          <a:bodyPr anchor="b"/>
          <a:lstStyle>
            <a:lvl1pPr>
              <a:defRPr sz="3199"/>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399"/>
            <a:ext cx="3932237" cy="3811589"/>
          </a:xfrm>
        </p:spPr>
        <p:txBody>
          <a:bodyPr/>
          <a:lstStyle>
            <a:lvl1pPr marL="0" indent="0">
              <a:buNone/>
              <a:defRPr sz="1599"/>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fld id="{CC656BBA-ABFE-41B3-B648-AB586EB40D1B}" type="datetimeFigureOut">
              <a:rPr lang="zh-CN" altLang="en-US" smtClean="0"/>
              <a:pPr/>
              <a:t>2022/3/16</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A35F372B-0072-4BE8-B1FF-3116CE4E13A7}" type="slidenum">
              <a:rPr lang="zh-CN" altLang="en-US" smtClean="0"/>
              <a:pPr/>
              <a:t>‹#›</a:t>
            </a:fld>
            <a:endParaRPr lang="zh-CN" altLang="en-US"/>
          </a:p>
        </p:txBody>
      </p:sp>
    </p:spTree>
    <p:extLst>
      <p:ext uri="{BB962C8B-B14F-4D97-AF65-F5344CB8AC3E}">
        <p14:creationId xmlns:p14="http://schemas.microsoft.com/office/powerpoint/2010/main" val="1908996858"/>
      </p:ext>
    </p:extLst>
  </p:cSld>
  <p:clrMapOvr>
    <a:masterClrMapping/>
  </p:clrMapOvr>
  <p:transition spd="slow" advClick="0" advTm="0">
    <p:random/>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1"/>
          </a:xfrm>
        </p:spPr>
        <p:txBody>
          <a:bodyPr anchor="b"/>
          <a:lstStyle>
            <a:lvl1pPr>
              <a:defRPr sz="3199"/>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199"/>
            </a:lvl1pPr>
            <a:lvl2pPr marL="457051" indent="0">
              <a:buNone/>
              <a:defRPr sz="2799"/>
            </a:lvl2pPr>
            <a:lvl3pPr marL="914103" indent="0">
              <a:buNone/>
              <a:defRPr sz="2399"/>
            </a:lvl3pPr>
            <a:lvl4pPr marL="1371154" indent="0">
              <a:buNone/>
              <a:defRPr sz="1999"/>
            </a:lvl4pPr>
            <a:lvl5pPr marL="1828206" indent="0">
              <a:buNone/>
              <a:defRPr sz="1999"/>
            </a:lvl5pPr>
            <a:lvl6pPr marL="2285257" indent="0">
              <a:buNone/>
              <a:defRPr sz="1999"/>
            </a:lvl6pPr>
            <a:lvl7pPr marL="2742308" indent="0">
              <a:buNone/>
              <a:defRPr sz="1999"/>
            </a:lvl7pPr>
            <a:lvl8pPr marL="3199360" indent="0">
              <a:buNone/>
              <a:defRPr sz="1999"/>
            </a:lvl8pPr>
            <a:lvl9pPr marL="3656411" indent="0">
              <a:buNone/>
              <a:defRPr sz="1999"/>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399"/>
            <a:ext cx="3932237" cy="3811589"/>
          </a:xfrm>
        </p:spPr>
        <p:txBody>
          <a:bodyPr/>
          <a:lstStyle>
            <a:lvl1pPr marL="0" indent="0">
              <a:buNone/>
              <a:defRPr sz="1599"/>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fld id="{CC656BBA-ABFE-41B3-B648-AB586EB40D1B}" type="datetimeFigureOut">
              <a:rPr lang="zh-CN" altLang="en-US" smtClean="0"/>
              <a:pPr/>
              <a:t>2022/3/16</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A35F372B-0072-4BE8-B1FF-3116CE4E13A7}" type="slidenum">
              <a:rPr lang="zh-CN" altLang="en-US" smtClean="0"/>
              <a:pPr/>
              <a:t>‹#›</a:t>
            </a:fld>
            <a:endParaRPr lang="zh-CN" altLang="en-US"/>
          </a:p>
        </p:txBody>
      </p:sp>
    </p:spTree>
    <p:extLst>
      <p:ext uri="{BB962C8B-B14F-4D97-AF65-F5344CB8AC3E}">
        <p14:creationId xmlns:p14="http://schemas.microsoft.com/office/powerpoint/2010/main" val="2452494139"/>
      </p:ext>
    </p:extLst>
  </p:cSld>
  <p:clrMapOvr>
    <a:masterClrMapping/>
  </p:clrMapOvr>
  <p:transition spd="slow" advClick="0" advTm="0">
    <p:random/>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CC656BBA-ABFE-41B3-B648-AB586EB40D1B}" type="datetimeFigureOut">
              <a:rPr lang="zh-CN" altLang="en-US" smtClean="0"/>
              <a:pPr/>
              <a:t>2022/3/16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A35F372B-0072-4BE8-B1FF-3116CE4E13A7}" type="slidenum">
              <a:rPr lang="zh-CN" altLang="en-US" smtClean="0"/>
              <a:pPr/>
              <a:t>‹#›</a:t>
            </a:fld>
            <a:endParaRPr lang="zh-CN" altLang="en-US"/>
          </a:p>
        </p:txBody>
      </p:sp>
    </p:spTree>
    <p:extLst>
      <p:ext uri="{BB962C8B-B14F-4D97-AF65-F5344CB8AC3E}">
        <p14:creationId xmlns:p14="http://schemas.microsoft.com/office/powerpoint/2010/main" val="2666041434"/>
      </p:ext>
    </p:extLst>
  </p:cSld>
  <p:clrMapOvr>
    <a:masterClrMapping/>
  </p:clrMapOvr>
  <p:transition spd="slow" advClick="0" advTm="0">
    <p:random/>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4"/>
            <a:ext cx="2628900" cy="5811838"/>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4"/>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CC656BBA-ABFE-41B3-B648-AB586EB40D1B}" type="datetimeFigureOut">
              <a:rPr lang="zh-CN" altLang="en-US" smtClean="0"/>
              <a:pPr/>
              <a:t>2022/3/16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A35F372B-0072-4BE8-B1FF-3116CE4E13A7}" type="slidenum">
              <a:rPr lang="zh-CN" altLang="en-US" smtClean="0"/>
              <a:pPr/>
              <a:t>‹#›</a:t>
            </a:fld>
            <a:endParaRPr lang="zh-CN" altLang="en-US"/>
          </a:p>
        </p:txBody>
      </p:sp>
    </p:spTree>
    <p:extLst>
      <p:ext uri="{BB962C8B-B14F-4D97-AF65-F5344CB8AC3E}">
        <p14:creationId xmlns:p14="http://schemas.microsoft.com/office/powerpoint/2010/main" val="3536013610"/>
      </p:ext>
    </p:extLst>
  </p:cSld>
  <p:clrMapOvr>
    <a:masterClrMapping/>
  </p:clrMapOvr>
  <p:transition spd="slow" advClick="0" advTm="0">
    <p:random/>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First Slide">
    <p:spTree>
      <p:nvGrpSpPr>
        <p:cNvPr id="1" name=""/>
        <p:cNvGrpSpPr/>
        <p:nvPr/>
      </p:nvGrpSpPr>
      <p:grpSpPr>
        <a:xfrm>
          <a:off x="0" y="0"/>
          <a:ext cx="0" cy="0"/>
          <a:chOff x="0" y="0"/>
          <a:chExt cx="0" cy="0"/>
        </a:xfrm>
      </p:grpSpPr>
      <p:sp>
        <p:nvSpPr>
          <p:cNvPr id="15" name="Picture Placeholder 2"/>
          <p:cNvSpPr>
            <a:spLocks noGrp="1"/>
          </p:cNvSpPr>
          <p:nvPr>
            <p:ph type="pic" sz="quarter" idx="17"/>
          </p:nvPr>
        </p:nvSpPr>
        <p:spPr>
          <a:xfrm>
            <a:off x="4064000" y="441963"/>
            <a:ext cx="4368800" cy="3083564"/>
          </a:xfrm>
          <a:custGeom>
            <a:avLst/>
            <a:gdLst/>
            <a:ahLst/>
            <a:cxnLst/>
            <a:rect l="l" t="t" r="r" b="b"/>
            <a:pathLst>
              <a:path w="3276600" h="3124200">
                <a:moveTo>
                  <a:pt x="3028950" y="0"/>
                </a:moveTo>
                <a:cubicBezTo>
                  <a:pt x="3165723" y="0"/>
                  <a:pt x="3276600" y="110877"/>
                  <a:pt x="3276600" y="247650"/>
                </a:cubicBezTo>
                <a:lnTo>
                  <a:pt x="3276600" y="2876550"/>
                </a:lnTo>
                <a:cubicBezTo>
                  <a:pt x="3276600" y="3013323"/>
                  <a:pt x="3165723" y="3124200"/>
                  <a:pt x="3028950" y="3124200"/>
                </a:cubicBezTo>
                <a:cubicBezTo>
                  <a:pt x="2892177" y="3124200"/>
                  <a:pt x="2781300" y="3013323"/>
                  <a:pt x="2781300" y="2876550"/>
                </a:cubicBezTo>
                <a:lnTo>
                  <a:pt x="2781300" y="247650"/>
                </a:lnTo>
                <a:cubicBezTo>
                  <a:pt x="2781300" y="110877"/>
                  <a:pt x="2892177" y="0"/>
                  <a:pt x="3028950" y="0"/>
                </a:cubicBezTo>
                <a:close/>
                <a:moveTo>
                  <a:pt x="2317750" y="0"/>
                </a:moveTo>
                <a:cubicBezTo>
                  <a:pt x="2454523" y="0"/>
                  <a:pt x="2565400" y="110877"/>
                  <a:pt x="2565400" y="247650"/>
                </a:cubicBezTo>
                <a:lnTo>
                  <a:pt x="2565400" y="2876550"/>
                </a:lnTo>
                <a:cubicBezTo>
                  <a:pt x="2565400" y="3013323"/>
                  <a:pt x="2454523" y="3124200"/>
                  <a:pt x="2317750" y="3124200"/>
                </a:cubicBezTo>
                <a:cubicBezTo>
                  <a:pt x="2180977" y="3124200"/>
                  <a:pt x="2070100" y="3013323"/>
                  <a:pt x="2070100" y="2876550"/>
                </a:cubicBezTo>
                <a:lnTo>
                  <a:pt x="2070100" y="247650"/>
                </a:lnTo>
                <a:cubicBezTo>
                  <a:pt x="2070100" y="110877"/>
                  <a:pt x="2180977" y="0"/>
                  <a:pt x="2317750" y="0"/>
                </a:cubicBezTo>
                <a:close/>
                <a:moveTo>
                  <a:pt x="1606550" y="0"/>
                </a:moveTo>
                <a:cubicBezTo>
                  <a:pt x="1743323" y="0"/>
                  <a:pt x="1854200" y="110877"/>
                  <a:pt x="1854200" y="247650"/>
                </a:cubicBezTo>
                <a:lnTo>
                  <a:pt x="1854200" y="2876550"/>
                </a:lnTo>
                <a:cubicBezTo>
                  <a:pt x="1854200" y="3013323"/>
                  <a:pt x="1743323" y="3124200"/>
                  <a:pt x="1606550" y="3124200"/>
                </a:cubicBezTo>
                <a:cubicBezTo>
                  <a:pt x="1469777" y="3124200"/>
                  <a:pt x="1358900" y="3013323"/>
                  <a:pt x="1358900" y="2876550"/>
                </a:cubicBezTo>
                <a:lnTo>
                  <a:pt x="1358900" y="247650"/>
                </a:lnTo>
                <a:cubicBezTo>
                  <a:pt x="1358900" y="110877"/>
                  <a:pt x="1469777" y="0"/>
                  <a:pt x="1606550" y="0"/>
                </a:cubicBezTo>
                <a:close/>
                <a:moveTo>
                  <a:pt x="958850" y="0"/>
                </a:moveTo>
                <a:cubicBezTo>
                  <a:pt x="1095623" y="0"/>
                  <a:pt x="1206500" y="110877"/>
                  <a:pt x="1206500" y="247650"/>
                </a:cubicBezTo>
                <a:lnTo>
                  <a:pt x="1206500" y="2876550"/>
                </a:lnTo>
                <a:cubicBezTo>
                  <a:pt x="1206500" y="3013323"/>
                  <a:pt x="1095623" y="3124200"/>
                  <a:pt x="958850" y="3124200"/>
                </a:cubicBezTo>
                <a:cubicBezTo>
                  <a:pt x="822077" y="3124200"/>
                  <a:pt x="711200" y="3013323"/>
                  <a:pt x="711200" y="2876550"/>
                </a:cubicBezTo>
                <a:lnTo>
                  <a:pt x="711200" y="247650"/>
                </a:lnTo>
                <a:cubicBezTo>
                  <a:pt x="711200" y="110877"/>
                  <a:pt x="822077" y="0"/>
                  <a:pt x="958850" y="0"/>
                </a:cubicBezTo>
                <a:close/>
                <a:moveTo>
                  <a:pt x="247650" y="0"/>
                </a:moveTo>
                <a:cubicBezTo>
                  <a:pt x="384423" y="0"/>
                  <a:pt x="495300" y="110877"/>
                  <a:pt x="495300" y="247650"/>
                </a:cubicBezTo>
                <a:lnTo>
                  <a:pt x="495300" y="2876550"/>
                </a:lnTo>
                <a:cubicBezTo>
                  <a:pt x="495300" y="3013323"/>
                  <a:pt x="384423" y="3124200"/>
                  <a:pt x="247650" y="3124200"/>
                </a:cubicBezTo>
                <a:cubicBezTo>
                  <a:pt x="110877" y="3124200"/>
                  <a:pt x="0" y="3013323"/>
                  <a:pt x="0" y="2876550"/>
                </a:cubicBezTo>
                <a:lnTo>
                  <a:pt x="0" y="247650"/>
                </a:lnTo>
                <a:cubicBezTo>
                  <a:pt x="0" y="110877"/>
                  <a:pt x="110877" y="0"/>
                  <a:pt x="247650" y="0"/>
                </a:cubicBezTo>
                <a:close/>
              </a:path>
            </a:pathLst>
          </a:custGeom>
          <a:effectLst/>
        </p:spPr>
        <p:txBody>
          <a:bodyPr vert="horz" lIns="95057" tIns="47529" rIns="95057" bIns="47529"/>
          <a:lstStyle>
            <a:lvl1pPr marL="0" indent="0" algn="ctr">
              <a:buNone/>
              <a:defRPr sz="1200">
                <a:solidFill>
                  <a:srgbClr val="7F7F7F"/>
                </a:solidFill>
                <a:latin typeface="Lato Regular"/>
                <a:cs typeface="Lato Regular"/>
              </a:defRPr>
            </a:lvl1pPr>
          </a:lstStyle>
          <a:p>
            <a:endParaRPr lang="en-US" dirty="0"/>
          </a:p>
        </p:txBody>
      </p:sp>
      <p:sp>
        <p:nvSpPr>
          <p:cNvPr id="8" name="Text Placeholder 7"/>
          <p:cNvSpPr>
            <a:spLocks noGrp="1"/>
          </p:cNvSpPr>
          <p:nvPr>
            <p:ph type="body" sz="quarter" idx="10" hasCustomPrompt="1"/>
          </p:nvPr>
        </p:nvSpPr>
        <p:spPr>
          <a:xfrm>
            <a:off x="3954706" y="3801452"/>
            <a:ext cx="4511964" cy="431780"/>
          </a:xfrm>
          <a:prstGeom prst="rect">
            <a:avLst/>
          </a:prstGeom>
        </p:spPr>
        <p:txBody>
          <a:bodyPr vert="horz" lIns="0" tIns="40504" rIns="0" bIns="40504" anchor="ctr"/>
          <a:lstStyle>
            <a:lvl1pPr marL="0" indent="0" algn="ctr">
              <a:lnSpc>
                <a:spcPct val="100000"/>
              </a:lnSpc>
              <a:spcBef>
                <a:spcPts val="0"/>
              </a:spcBef>
              <a:buNone/>
              <a:defRPr sz="4664" b="1">
                <a:solidFill>
                  <a:schemeClr val="bg1"/>
                </a:solidFill>
                <a:latin typeface="Lato Hairline"/>
                <a:cs typeface="Lato Hairline"/>
              </a:defRPr>
            </a:lvl1pPr>
          </a:lstStyle>
          <a:p>
            <a:pPr lvl="0"/>
            <a:r>
              <a:rPr lang="es-ES_tradnl" dirty="0"/>
              <a:t>TITLE HERE</a:t>
            </a:r>
          </a:p>
        </p:txBody>
      </p:sp>
      <p:sp>
        <p:nvSpPr>
          <p:cNvPr id="9" name="Text Placeholder 7"/>
          <p:cNvSpPr>
            <a:spLocks noGrp="1"/>
          </p:cNvSpPr>
          <p:nvPr>
            <p:ph type="body" sz="quarter" idx="11" hasCustomPrompt="1"/>
          </p:nvPr>
        </p:nvSpPr>
        <p:spPr>
          <a:xfrm>
            <a:off x="3954706" y="4385252"/>
            <a:ext cx="4511964" cy="228451"/>
          </a:xfrm>
          <a:prstGeom prst="rect">
            <a:avLst/>
          </a:prstGeom>
        </p:spPr>
        <p:txBody>
          <a:bodyPr vert="horz" lIns="0" tIns="40504" rIns="0" bIns="40504" anchor="ctr"/>
          <a:lstStyle>
            <a:lvl1pPr marL="0" indent="0" algn="ctr">
              <a:lnSpc>
                <a:spcPct val="100000"/>
              </a:lnSpc>
              <a:spcBef>
                <a:spcPts val="0"/>
              </a:spcBef>
              <a:spcAft>
                <a:spcPts val="0"/>
              </a:spcAft>
              <a:buNone/>
              <a:defRPr sz="1998" b="0">
                <a:solidFill>
                  <a:schemeClr val="accent3"/>
                </a:solidFill>
                <a:latin typeface="Lato Light"/>
                <a:cs typeface="Lato Light"/>
              </a:defRPr>
            </a:lvl1pPr>
          </a:lstStyle>
          <a:p>
            <a:pPr lvl="0"/>
            <a:r>
              <a:rPr lang="es-ES_tradnl" dirty="0" err="1"/>
              <a:t>Ultimate</a:t>
            </a:r>
            <a:r>
              <a:rPr lang="es-ES_tradnl" dirty="0"/>
              <a:t> </a:t>
            </a:r>
            <a:r>
              <a:rPr lang="es-ES_tradnl" dirty="0" err="1"/>
              <a:t>Powerpoint</a:t>
            </a:r>
            <a:r>
              <a:rPr lang="es-ES_tradnl" dirty="0"/>
              <a:t> </a:t>
            </a:r>
            <a:r>
              <a:rPr lang="es-ES_tradnl" dirty="0" err="1"/>
              <a:t>Template</a:t>
            </a:r>
            <a:endParaRPr lang="es-ES_tradnl" dirty="0"/>
          </a:p>
        </p:txBody>
      </p:sp>
      <p:sp>
        <p:nvSpPr>
          <p:cNvPr id="10" name="Text Placeholder 2"/>
          <p:cNvSpPr>
            <a:spLocks noGrp="1"/>
          </p:cNvSpPr>
          <p:nvPr>
            <p:ph type="body" sz="quarter" idx="16" hasCustomPrompt="1"/>
          </p:nvPr>
        </p:nvSpPr>
        <p:spPr>
          <a:xfrm>
            <a:off x="3975170" y="4817825"/>
            <a:ext cx="4488039" cy="1536868"/>
          </a:xfrm>
          <a:prstGeom prst="rect">
            <a:avLst/>
          </a:prstGeom>
        </p:spPr>
        <p:txBody>
          <a:bodyPr vert="horz" lIns="0" tIns="0" rIns="0" bIns="0"/>
          <a:lstStyle>
            <a:lvl1pPr marL="0" indent="0" algn="ctr">
              <a:lnSpc>
                <a:spcPct val="130000"/>
              </a:lnSpc>
              <a:buNone/>
              <a:defRPr sz="1598">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a:t>
            </a:r>
          </a:p>
        </p:txBody>
      </p:sp>
    </p:spTree>
    <p:extLst>
      <p:ext uri="{BB962C8B-B14F-4D97-AF65-F5344CB8AC3E}">
        <p14:creationId xmlns:p14="http://schemas.microsoft.com/office/powerpoint/2010/main" val="2482831887"/>
      </p:ext>
    </p:extLst>
  </p:cSld>
  <p:clrMapOvr>
    <a:masterClrMapping/>
  </p:clrMapOvr>
  <p:transition spd="med" advClick="0"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nodePh="1">
                                  <p:stCondLst>
                                    <p:cond delay="0"/>
                                  </p:stCondLst>
                                  <p:endCondLst>
                                    <p:cond evt="begin" delay="0">
                                      <p:tn val="5"/>
                                    </p:cond>
                                  </p:end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400"/>
                                        <p:tgtEl>
                                          <p:spTgt spid="15"/>
                                        </p:tgtEl>
                                      </p:cBhvr>
                                    </p:animEffect>
                                  </p:childTnLst>
                                </p:cTn>
                              </p:par>
                              <p:par>
                                <p:cTn id="8" presetID="42" presetClass="entr" presetSubtype="0" fill="hold" grpId="0" nodeType="withEffect">
                                  <p:stCondLst>
                                    <p:cond delay="20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400"/>
                                        <p:tgtEl>
                                          <p:spTgt spid="8">
                                            <p:txEl>
                                              <p:pRg st="0" end="0"/>
                                            </p:txEl>
                                          </p:spTgt>
                                        </p:tgtEl>
                                      </p:cBhvr>
                                    </p:animEffect>
                                    <p:anim calcmode="lin" valueType="num">
                                      <p:cBhvr>
                                        <p:cTn id="11"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2" dur="400" fill="hold"/>
                                        <p:tgtEl>
                                          <p:spTgt spid="8">
                                            <p:txEl>
                                              <p:pRg st="0" end="0"/>
                                            </p:txEl>
                                          </p:spTgt>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20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fade">
                                      <p:cBhvr>
                                        <p:cTn id="15" dur="500"/>
                                        <p:tgtEl>
                                          <p:spTgt spid="9">
                                            <p:txEl>
                                              <p:pRg st="0" end="0"/>
                                            </p:txEl>
                                          </p:spTgt>
                                        </p:tgtEl>
                                      </p:cBhvr>
                                    </p:animEffect>
                                    <p:anim calcmode="lin" valueType="num">
                                      <p:cBhvr>
                                        <p:cTn id="16"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7" dur="500" fill="hold"/>
                                        <p:tgtEl>
                                          <p:spTgt spid="9">
                                            <p:txEl>
                                              <p:pRg st="0" end="0"/>
                                            </p:txEl>
                                          </p:spTgt>
                                        </p:tgtEl>
                                        <p:attrNameLst>
                                          <p:attrName>ppt_y</p:attrName>
                                        </p:attrNameLst>
                                      </p:cBhvr>
                                      <p:tavLst>
                                        <p:tav tm="0">
                                          <p:val>
                                            <p:strVal val="#ppt_y+.1"/>
                                          </p:val>
                                        </p:tav>
                                        <p:tav tm="100000">
                                          <p:val>
                                            <p:strVal val="#ppt_y"/>
                                          </p:val>
                                        </p:tav>
                                      </p:tavLst>
                                    </p:anim>
                                  </p:childTnLst>
                                </p:cTn>
                              </p:par>
                              <p:par>
                                <p:cTn id="18" presetID="10" presetClass="entr" presetSubtype="0" fill="hold" grpId="0" nodeType="withEffect">
                                  <p:stCondLst>
                                    <p:cond delay="80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fade">
                                      <p:cBhvr>
                                        <p:cTn id="20"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2" presetClass="entr" presetSubtype="0" fill="hold" nodeType="withEffect">
                  <p:stCondLst>
                    <p:cond delay="2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10" grpId="0" build="p">
        <p:tmplLst>
          <p:tmpl lvl="1">
            <p:tnLst>
              <p:par>
                <p:cTn presetID="10" presetClass="entr" presetSubtype="0" fill="hold" nodeType="withEffect">
                  <p:stCondLst>
                    <p:cond delay="80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785790E1-0D6E-4F0D-AEB6-F0955D7E272F}"/>
              </a:ext>
            </a:extLst>
          </p:cNvPr>
          <p:cNvPicPr>
            <a:picLocks noChangeAspect="1"/>
          </p:cNvPicPr>
          <p:nvPr userDrawn="1"/>
        </p:nvPicPr>
        <p:blipFill>
          <a:blip r:embed="rId2"/>
          <a:stretch>
            <a:fillRect/>
          </a:stretch>
        </p:blipFill>
        <p:spPr>
          <a:xfrm>
            <a:off x="4377" y="4130"/>
            <a:ext cx="12188263" cy="6853781"/>
          </a:xfrm>
          <a:prstGeom prst="rect">
            <a:avLst/>
          </a:prstGeom>
        </p:spPr>
      </p:pic>
      <p:sp>
        <p:nvSpPr>
          <p:cNvPr id="7" name="矩形 6">
            <a:extLst>
              <a:ext uri="{FF2B5EF4-FFF2-40B4-BE49-F238E27FC236}">
                <a16:creationId xmlns:a16="http://schemas.microsoft.com/office/drawing/2014/main" id="{02612609-8B1C-4A33-824C-4EFEC68A5F5C}"/>
              </a:ext>
            </a:extLst>
          </p:cNvPr>
          <p:cNvSpPr/>
          <p:nvPr userDrawn="1"/>
        </p:nvSpPr>
        <p:spPr>
          <a:xfrm>
            <a:off x="0" y="538847"/>
            <a:ext cx="12192000" cy="6319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p>
        </p:txBody>
      </p:sp>
      <p:sp>
        <p:nvSpPr>
          <p:cNvPr id="3" name="文本框 37"/>
          <p:cNvSpPr txBox="1"/>
          <p:nvPr userDrawn="1"/>
        </p:nvSpPr>
        <p:spPr>
          <a:xfrm>
            <a:off x="5459779" y="26990"/>
            <a:ext cx="1415669" cy="461486"/>
          </a:xfrm>
          <a:prstGeom prst="rect">
            <a:avLst/>
          </a:prstGeom>
          <a:noFill/>
        </p:spPr>
        <p:txBody>
          <a:bodyPr wrap="none" lIns="91389" tIns="45695" rIns="91389" bIns="45695" rtlCol="0">
            <a:spAutoFit/>
          </a:bodyPr>
          <a:lstStyle/>
          <a:p>
            <a:r>
              <a:rPr lang="zh-CN" altLang="en-US" sz="2399" dirty="0">
                <a:solidFill>
                  <a:schemeClr val="bg1">
                    <a:lumMod val="95000"/>
                  </a:schemeClr>
                </a:solidFill>
                <a:latin typeface="微软雅黑" panose="020B0503020204020204" pitchFamily="34" charset="-122"/>
                <a:ea typeface="微软雅黑" panose="020B0503020204020204" pitchFamily="34" charset="-122"/>
              </a:rPr>
              <a:t>工作评价</a:t>
            </a:r>
            <a:endParaRPr lang="en-US" altLang="zh-CN" sz="2399" dirty="0">
              <a:solidFill>
                <a:schemeClr val="bg1">
                  <a:lumMod val="95000"/>
                </a:schemeClr>
              </a:solidFill>
              <a:latin typeface="微软雅黑" panose="020B0503020204020204" pitchFamily="34" charset="-122"/>
              <a:ea typeface="微软雅黑" panose="020B0503020204020204" pitchFamily="34" charset="-122"/>
            </a:endParaRPr>
          </a:p>
        </p:txBody>
      </p:sp>
      <p:cxnSp>
        <p:nvCxnSpPr>
          <p:cNvPr id="6" name="直接连接符 5">
            <a:extLst>
              <a:ext uri="{FF2B5EF4-FFF2-40B4-BE49-F238E27FC236}">
                <a16:creationId xmlns:a16="http://schemas.microsoft.com/office/drawing/2014/main" id="{938D03C8-5A6E-48BF-B576-BF785595610E}"/>
              </a:ext>
            </a:extLst>
          </p:cNvPr>
          <p:cNvCxnSpPr>
            <a:cxnSpLocks/>
          </p:cNvCxnSpPr>
          <p:nvPr userDrawn="1"/>
        </p:nvCxnSpPr>
        <p:spPr>
          <a:xfrm>
            <a:off x="381" y="257811"/>
            <a:ext cx="4851019"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1" name="直接连接符 10">
            <a:extLst>
              <a:ext uri="{FF2B5EF4-FFF2-40B4-BE49-F238E27FC236}">
                <a16:creationId xmlns:a16="http://schemas.microsoft.com/office/drawing/2014/main" id="{B8AE3EB0-54E6-4F03-BF5D-660BE55BAA33}"/>
              </a:ext>
            </a:extLst>
          </p:cNvPr>
          <p:cNvCxnSpPr>
            <a:cxnSpLocks/>
          </p:cNvCxnSpPr>
          <p:nvPr userDrawn="1"/>
        </p:nvCxnSpPr>
        <p:spPr>
          <a:xfrm>
            <a:off x="7340981" y="257811"/>
            <a:ext cx="4851019"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57121503"/>
      </p:ext>
    </p:extLst>
  </p:cSld>
  <p:clrMapOvr>
    <a:masterClrMapping/>
  </p:clrMapOvr>
  <p:transition spd="slow" advClick="0" advTm="0">
    <p:split orient="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5A114D-5509-416E-A69B-0998A2F12F9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3781028-1FD4-4635-AE78-09EB093515D5}"/>
              </a:ext>
            </a:extLst>
          </p:cNvPr>
          <p:cNvSpPr>
            <a:spLocks noGrp="1"/>
          </p:cNvSpPr>
          <p:nvPr>
            <p:ph type="dt" sz="half" idx="10"/>
          </p:nvPr>
        </p:nvSpPr>
        <p:spPr/>
        <p:txBody>
          <a:bodyPr/>
          <a:lstStyle/>
          <a:p>
            <a:fld id="{F1F76E20-7D80-4319-B54C-0CF5564B17AD}" type="datetimeFigureOut">
              <a:rPr lang="en-US" smtClean="0"/>
              <a:t>3/16/2022</a:t>
            </a:fld>
            <a:endParaRPr lang="en-US"/>
          </a:p>
        </p:txBody>
      </p:sp>
      <p:sp>
        <p:nvSpPr>
          <p:cNvPr id="4" name="Footer Placeholder 3">
            <a:extLst>
              <a:ext uri="{FF2B5EF4-FFF2-40B4-BE49-F238E27FC236}">
                <a16:creationId xmlns:a16="http://schemas.microsoft.com/office/drawing/2014/main" id="{E08340F7-68C6-4B57-B200-D9147296585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A3BA293-79C7-4F3A-934D-A734E1DB08AE}"/>
              </a:ext>
            </a:extLst>
          </p:cNvPr>
          <p:cNvSpPr>
            <a:spLocks noGrp="1"/>
          </p:cNvSpPr>
          <p:nvPr>
            <p:ph type="sldNum" sz="quarter" idx="12"/>
          </p:nvPr>
        </p:nvSpPr>
        <p:spPr/>
        <p:txBody>
          <a:bodyPr/>
          <a:lstStyle/>
          <a:p>
            <a:fld id="{47517B6F-5AC0-4B29-B4ED-7AB6C0E55059}" type="slidenum">
              <a:rPr lang="en-US" smtClean="0"/>
              <a:t>‹#›</a:t>
            </a:fld>
            <a:endParaRPr lang="en-US"/>
          </a:p>
        </p:txBody>
      </p:sp>
    </p:spTree>
    <p:extLst>
      <p:ext uri="{BB962C8B-B14F-4D97-AF65-F5344CB8AC3E}">
        <p14:creationId xmlns:p14="http://schemas.microsoft.com/office/powerpoint/2010/main" val="367852771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8_标题幻灯片">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DABBC73A-0902-4CF7-AF72-7F03B70F7A6A}"/>
              </a:ext>
            </a:extLst>
          </p:cNvPr>
          <p:cNvPicPr>
            <a:picLocks noChangeAspect="1"/>
          </p:cNvPicPr>
          <p:nvPr userDrawn="1"/>
        </p:nvPicPr>
        <p:blipFill>
          <a:blip r:embed="rId2"/>
          <a:stretch>
            <a:fillRect/>
          </a:stretch>
        </p:blipFill>
        <p:spPr>
          <a:xfrm>
            <a:off x="4377" y="4130"/>
            <a:ext cx="12188263" cy="6853781"/>
          </a:xfrm>
          <a:prstGeom prst="rect">
            <a:avLst/>
          </a:prstGeom>
        </p:spPr>
      </p:pic>
      <p:sp>
        <p:nvSpPr>
          <p:cNvPr id="7" name="矩形 6">
            <a:extLst>
              <a:ext uri="{FF2B5EF4-FFF2-40B4-BE49-F238E27FC236}">
                <a16:creationId xmlns:a16="http://schemas.microsoft.com/office/drawing/2014/main" id="{DCA2C65B-1F9C-47FD-B0A0-9158184F7D66}"/>
              </a:ext>
            </a:extLst>
          </p:cNvPr>
          <p:cNvSpPr/>
          <p:nvPr userDrawn="1"/>
        </p:nvSpPr>
        <p:spPr>
          <a:xfrm>
            <a:off x="0" y="538847"/>
            <a:ext cx="12192000" cy="6319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p>
        </p:txBody>
      </p:sp>
      <p:sp>
        <p:nvSpPr>
          <p:cNvPr id="3" name="文本框 37"/>
          <p:cNvSpPr txBox="1"/>
          <p:nvPr userDrawn="1"/>
        </p:nvSpPr>
        <p:spPr>
          <a:xfrm>
            <a:off x="5459779" y="52650"/>
            <a:ext cx="1415669" cy="461486"/>
          </a:xfrm>
          <a:prstGeom prst="rect">
            <a:avLst/>
          </a:prstGeom>
          <a:noFill/>
        </p:spPr>
        <p:txBody>
          <a:bodyPr wrap="none" lIns="91389" tIns="45695" rIns="91389" bIns="45695" rtlCol="0">
            <a:spAutoFit/>
          </a:bodyPr>
          <a:lstStyle/>
          <a:p>
            <a:r>
              <a:rPr lang="zh-CN" altLang="en-US" sz="2399" dirty="0">
                <a:solidFill>
                  <a:schemeClr val="bg1">
                    <a:lumMod val="95000"/>
                  </a:schemeClr>
                </a:solidFill>
                <a:latin typeface="微软雅黑" panose="020B0503020204020204" pitchFamily="34" charset="-122"/>
                <a:ea typeface="微软雅黑" panose="020B0503020204020204" pitchFamily="34" charset="-122"/>
              </a:rPr>
              <a:t>自我评价</a:t>
            </a:r>
            <a:endParaRPr lang="en-US" altLang="zh-CN" sz="2399" dirty="0">
              <a:solidFill>
                <a:schemeClr val="bg1">
                  <a:lumMod val="95000"/>
                </a:schemeClr>
              </a:solidFill>
              <a:latin typeface="微软雅黑" panose="020B0503020204020204" pitchFamily="34" charset="-122"/>
              <a:ea typeface="微软雅黑" panose="020B0503020204020204" pitchFamily="34" charset="-122"/>
            </a:endParaRPr>
          </a:p>
        </p:txBody>
      </p:sp>
      <p:cxnSp>
        <p:nvCxnSpPr>
          <p:cNvPr id="6" name="直接连接符 5">
            <a:extLst>
              <a:ext uri="{FF2B5EF4-FFF2-40B4-BE49-F238E27FC236}">
                <a16:creationId xmlns:a16="http://schemas.microsoft.com/office/drawing/2014/main" id="{938D03C8-5A6E-48BF-B576-BF785595610E}"/>
              </a:ext>
            </a:extLst>
          </p:cNvPr>
          <p:cNvCxnSpPr>
            <a:cxnSpLocks/>
          </p:cNvCxnSpPr>
          <p:nvPr userDrawn="1"/>
        </p:nvCxnSpPr>
        <p:spPr>
          <a:xfrm>
            <a:off x="381" y="283471"/>
            <a:ext cx="4851019"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1" name="直接连接符 10">
            <a:extLst>
              <a:ext uri="{FF2B5EF4-FFF2-40B4-BE49-F238E27FC236}">
                <a16:creationId xmlns:a16="http://schemas.microsoft.com/office/drawing/2014/main" id="{B8AE3EB0-54E6-4F03-BF5D-660BE55BAA33}"/>
              </a:ext>
            </a:extLst>
          </p:cNvPr>
          <p:cNvCxnSpPr>
            <a:cxnSpLocks/>
          </p:cNvCxnSpPr>
          <p:nvPr userDrawn="1"/>
        </p:nvCxnSpPr>
        <p:spPr>
          <a:xfrm>
            <a:off x="7340981" y="283471"/>
            <a:ext cx="4851019"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5643396"/>
      </p:ext>
    </p:extLst>
  </p:cSld>
  <p:clrMapOvr>
    <a:masterClrMapping/>
  </p:clrMapOvr>
  <p:transition spd="slow" advClick="0" advTm="0">
    <p:split orient="vert"/>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6_标题幻灯片">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DF09D753-08B5-46F0-AE1C-93FC85738099}"/>
              </a:ext>
            </a:extLst>
          </p:cNvPr>
          <p:cNvPicPr>
            <a:picLocks noChangeAspect="1"/>
          </p:cNvPicPr>
          <p:nvPr userDrawn="1"/>
        </p:nvPicPr>
        <p:blipFill>
          <a:blip r:embed="rId2"/>
          <a:stretch>
            <a:fillRect/>
          </a:stretch>
        </p:blipFill>
        <p:spPr>
          <a:xfrm>
            <a:off x="4377" y="4130"/>
            <a:ext cx="12188263" cy="6853781"/>
          </a:xfrm>
          <a:prstGeom prst="rect">
            <a:avLst/>
          </a:prstGeom>
        </p:spPr>
      </p:pic>
      <p:sp>
        <p:nvSpPr>
          <p:cNvPr id="7" name="矩形 6">
            <a:extLst>
              <a:ext uri="{FF2B5EF4-FFF2-40B4-BE49-F238E27FC236}">
                <a16:creationId xmlns:a16="http://schemas.microsoft.com/office/drawing/2014/main" id="{352D4C85-D41C-4879-A763-4798A0CD2431}"/>
              </a:ext>
            </a:extLst>
          </p:cNvPr>
          <p:cNvSpPr/>
          <p:nvPr userDrawn="1"/>
        </p:nvSpPr>
        <p:spPr>
          <a:xfrm>
            <a:off x="0" y="538847"/>
            <a:ext cx="12192000" cy="6319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p>
        </p:txBody>
      </p:sp>
      <p:sp>
        <p:nvSpPr>
          <p:cNvPr id="3" name="文本框 37"/>
          <p:cNvSpPr txBox="1"/>
          <p:nvPr userDrawn="1"/>
        </p:nvSpPr>
        <p:spPr>
          <a:xfrm>
            <a:off x="5459779" y="1328"/>
            <a:ext cx="1415669" cy="461486"/>
          </a:xfrm>
          <a:prstGeom prst="rect">
            <a:avLst/>
          </a:prstGeom>
          <a:noFill/>
        </p:spPr>
        <p:txBody>
          <a:bodyPr wrap="none" lIns="91389" tIns="45695" rIns="91389" bIns="45695" rtlCol="0">
            <a:spAutoFit/>
          </a:bodyPr>
          <a:lstStyle/>
          <a:p>
            <a:r>
              <a:rPr lang="zh-CN" altLang="en-US" sz="2399" dirty="0">
                <a:solidFill>
                  <a:schemeClr val="bg1">
                    <a:lumMod val="95000"/>
                  </a:schemeClr>
                </a:solidFill>
                <a:latin typeface="微软雅黑" panose="020B0503020204020204" pitchFamily="34" charset="-122"/>
                <a:ea typeface="微软雅黑" panose="020B0503020204020204" pitchFamily="34" charset="-122"/>
              </a:rPr>
              <a:t>工作体会</a:t>
            </a:r>
            <a:endParaRPr lang="en-US" altLang="zh-CN" sz="2399" dirty="0">
              <a:solidFill>
                <a:schemeClr val="bg1">
                  <a:lumMod val="95000"/>
                </a:schemeClr>
              </a:solidFill>
              <a:latin typeface="微软雅黑" panose="020B0503020204020204" pitchFamily="34" charset="-122"/>
              <a:ea typeface="微软雅黑" panose="020B0503020204020204" pitchFamily="34" charset="-122"/>
            </a:endParaRPr>
          </a:p>
        </p:txBody>
      </p:sp>
      <p:cxnSp>
        <p:nvCxnSpPr>
          <p:cNvPr id="6" name="直接连接符 5">
            <a:extLst>
              <a:ext uri="{FF2B5EF4-FFF2-40B4-BE49-F238E27FC236}">
                <a16:creationId xmlns:a16="http://schemas.microsoft.com/office/drawing/2014/main" id="{938D03C8-5A6E-48BF-B576-BF785595610E}"/>
              </a:ext>
            </a:extLst>
          </p:cNvPr>
          <p:cNvCxnSpPr>
            <a:cxnSpLocks/>
          </p:cNvCxnSpPr>
          <p:nvPr userDrawn="1"/>
        </p:nvCxnSpPr>
        <p:spPr>
          <a:xfrm>
            <a:off x="381" y="501578"/>
            <a:ext cx="4851019"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1" name="直接连接符 10">
            <a:extLst>
              <a:ext uri="{FF2B5EF4-FFF2-40B4-BE49-F238E27FC236}">
                <a16:creationId xmlns:a16="http://schemas.microsoft.com/office/drawing/2014/main" id="{B8AE3EB0-54E6-4F03-BF5D-660BE55BAA33}"/>
              </a:ext>
            </a:extLst>
          </p:cNvPr>
          <p:cNvCxnSpPr>
            <a:cxnSpLocks/>
          </p:cNvCxnSpPr>
          <p:nvPr userDrawn="1"/>
        </p:nvCxnSpPr>
        <p:spPr>
          <a:xfrm>
            <a:off x="7340981" y="232150"/>
            <a:ext cx="4851019"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0101692"/>
      </p:ext>
    </p:extLst>
  </p:cSld>
  <p:clrMapOvr>
    <a:masterClrMapping/>
  </p:clrMapOvr>
  <p:transition spd="slow" advClick="0" advTm="0">
    <p:split orient="vert"/>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7_标题幻灯片">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84095443-753D-4799-AFA0-AF893BE490A8}"/>
              </a:ext>
            </a:extLst>
          </p:cNvPr>
          <p:cNvPicPr>
            <a:picLocks noChangeAspect="1"/>
          </p:cNvPicPr>
          <p:nvPr userDrawn="1"/>
        </p:nvPicPr>
        <p:blipFill>
          <a:blip r:embed="rId2"/>
          <a:stretch>
            <a:fillRect/>
          </a:stretch>
        </p:blipFill>
        <p:spPr>
          <a:xfrm>
            <a:off x="4377" y="4130"/>
            <a:ext cx="12188263" cy="6853781"/>
          </a:xfrm>
          <a:prstGeom prst="rect">
            <a:avLst/>
          </a:prstGeom>
        </p:spPr>
      </p:pic>
      <p:sp>
        <p:nvSpPr>
          <p:cNvPr id="7" name="矩形 6">
            <a:extLst>
              <a:ext uri="{FF2B5EF4-FFF2-40B4-BE49-F238E27FC236}">
                <a16:creationId xmlns:a16="http://schemas.microsoft.com/office/drawing/2014/main" id="{76A408E4-FA44-4112-9139-91C23AB6AE8A}"/>
              </a:ext>
            </a:extLst>
          </p:cNvPr>
          <p:cNvSpPr/>
          <p:nvPr userDrawn="1"/>
        </p:nvSpPr>
        <p:spPr>
          <a:xfrm>
            <a:off x="0" y="538847"/>
            <a:ext cx="12192000" cy="6319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p>
        </p:txBody>
      </p:sp>
      <p:sp>
        <p:nvSpPr>
          <p:cNvPr id="3" name="文本框 37"/>
          <p:cNvSpPr txBox="1"/>
          <p:nvPr userDrawn="1"/>
        </p:nvSpPr>
        <p:spPr>
          <a:xfrm>
            <a:off x="5002580" y="39827"/>
            <a:ext cx="2338999" cy="461486"/>
          </a:xfrm>
          <a:prstGeom prst="rect">
            <a:avLst/>
          </a:prstGeom>
          <a:noFill/>
        </p:spPr>
        <p:txBody>
          <a:bodyPr wrap="none" lIns="91389" tIns="45695" rIns="91389" bIns="45695" rtlCol="0">
            <a:spAutoFit/>
          </a:bodyPr>
          <a:lstStyle/>
          <a:p>
            <a:r>
              <a:rPr lang="zh-CN" altLang="en-US" sz="2399" dirty="0">
                <a:solidFill>
                  <a:schemeClr val="bg1">
                    <a:lumMod val="95000"/>
                  </a:schemeClr>
                </a:solidFill>
                <a:latin typeface="微软雅黑" panose="020B0503020204020204" pitchFamily="34" charset="-122"/>
                <a:ea typeface="微软雅黑" panose="020B0503020204020204" pitchFamily="34" charset="-122"/>
              </a:rPr>
              <a:t>工作规划和展望</a:t>
            </a:r>
            <a:endParaRPr lang="en-US" altLang="zh-CN" sz="2399" dirty="0">
              <a:solidFill>
                <a:schemeClr val="bg1">
                  <a:lumMod val="95000"/>
                </a:schemeClr>
              </a:solidFill>
              <a:latin typeface="微软雅黑" panose="020B0503020204020204" pitchFamily="34" charset="-122"/>
              <a:ea typeface="微软雅黑" panose="020B0503020204020204" pitchFamily="34" charset="-122"/>
            </a:endParaRPr>
          </a:p>
        </p:txBody>
      </p:sp>
      <p:cxnSp>
        <p:nvCxnSpPr>
          <p:cNvPr id="6" name="直接连接符 5">
            <a:extLst>
              <a:ext uri="{FF2B5EF4-FFF2-40B4-BE49-F238E27FC236}">
                <a16:creationId xmlns:a16="http://schemas.microsoft.com/office/drawing/2014/main" id="{938D03C8-5A6E-48BF-B576-BF785595610E}"/>
              </a:ext>
            </a:extLst>
          </p:cNvPr>
          <p:cNvCxnSpPr>
            <a:cxnSpLocks/>
          </p:cNvCxnSpPr>
          <p:nvPr userDrawn="1"/>
        </p:nvCxnSpPr>
        <p:spPr>
          <a:xfrm>
            <a:off x="381" y="270648"/>
            <a:ext cx="4851019"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1" name="直接连接符 10">
            <a:extLst>
              <a:ext uri="{FF2B5EF4-FFF2-40B4-BE49-F238E27FC236}">
                <a16:creationId xmlns:a16="http://schemas.microsoft.com/office/drawing/2014/main" id="{B8AE3EB0-54E6-4F03-BF5D-660BE55BAA33}"/>
              </a:ext>
            </a:extLst>
          </p:cNvPr>
          <p:cNvCxnSpPr>
            <a:cxnSpLocks/>
          </p:cNvCxnSpPr>
          <p:nvPr userDrawn="1"/>
        </p:nvCxnSpPr>
        <p:spPr>
          <a:xfrm>
            <a:off x="7340981" y="270648"/>
            <a:ext cx="4851019"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91568416"/>
      </p:ext>
    </p:extLst>
  </p:cSld>
  <p:clrMapOvr>
    <a:masterClrMapping/>
  </p:clrMapOvr>
  <p:transition spd="slow" advClick="0" advTm="0">
    <p:split orient="vert"/>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3638880"/>
      </p:ext>
    </p:extLst>
  </p:cSld>
  <p:clrMapOvr>
    <a:masterClrMapping/>
  </p:clrMapOvr>
  <p:transition spd="slow" advClick="0" advTm="0">
    <p:random/>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4_第一节">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3476770"/>
      </p:ext>
    </p:extLst>
  </p:cSld>
  <p:clrMapOvr>
    <a:masterClrMapping/>
  </p:clrMapOvr>
  <p:transition spd="slow" advClick="0" advTm="0">
    <p:checke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478708"/>
      </p:ext>
    </p:extLst>
  </p:cSld>
  <p:clrMapOvr>
    <a:masterClrMapping/>
  </p:clrMapOvr>
  <p:transition advClick="0" advTm="0"/>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2_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3027556"/>
      </p:ext>
    </p:extLst>
  </p:cSld>
  <p:clrMapOvr>
    <a:masterClrMapping/>
  </p:clrMapOvr>
  <p:transition advClick="0" advTm="0"/>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85396687"/>
      </p:ext>
    </p:extLst>
  </p:cSld>
  <p:clrMapOvr>
    <a:masterClrMapping/>
  </p:clrMapOvr>
  <p:transition spd="med" advClick="0" advTm="0">
    <p:pull/>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5327446"/>
      </p:ext>
    </p:extLst>
  </p:cSld>
  <p:clrMapOvr>
    <a:masterClrMapping/>
  </p:clrMapOvr>
  <p:transition advClick="0" advTm="0"/>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113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1" y="3602049"/>
            <a:ext cx="9144000" cy="1655762"/>
          </a:xfrm>
          <a:prstGeom prst="rect">
            <a:avLst/>
          </a:prstGeom>
        </p:spPr>
        <p:txBody>
          <a:bodyPr/>
          <a:lstStyle>
            <a:lvl1pPr marL="0" indent="0" algn="ctr">
              <a:buNone/>
              <a:defRPr sz="2666"/>
            </a:lvl1pPr>
            <a:lvl2pPr marL="499873" indent="0" algn="ctr">
              <a:buNone/>
              <a:defRPr sz="2133"/>
            </a:lvl2pPr>
            <a:lvl3pPr marL="999747" indent="0" algn="ctr">
              <a:buNone/>
              <a:defRPr sz="1999"/>
            </a:lvl3pPr>
            <a:lvl4pPr marL="1499615" indent="0" algn="ctr">
              <a:buNone/>
              <a:defRPr sz="1733"/>
            </a:lvl4pPr>
            <a:lvl5pPr marL="1999490" indent="0" algn="ctr">
              <a:buNone/>
              <a:defRPr sz="1733"/>
            </a:lvl5pPr>
            <a:lvl6pPr marL="2499359" indent="0" algn="ctr">
              <a:buNone/>
              <a:defRPr sz="1733"/>
            </a:lvl6pPr>
            <a:lvl7pPr marL="2999232" indent="0" algn="ctr">
              <a:buNone/>
              <a:defRPr sz="1733"/>
            </a:lvl7pPr>
            <a:lvl8pPr marL="3499104" indent="0" algn="ctr">
              <a:buNone/>
              <a:defRPr sz="1733"/>
            </a:lvl8pPr>
            <a:lvl9pPr marL="3998977" indent="0" algn="ctr">
              <a:buNone/>
              <a:defRPr sz="1733"/>
            </a:lvl9pPr>
          </a:lstStyle>
          <a:p>
            <a:r>
              <a:rPr lang="en-US"/>
              <a:t>Click to edit Master subtitle style</a:t>
            </a:r>
            <a:endParaRPr lang="id-ID"/>
          </a:p>
        </p:txBody>
      </p:sp>
      <p:sp>
        <p:nvSpPr>
          <p:cNvPr id="4" name="Date Placeholder 3"/>
          <p:cNvSpPr>
            <a:spLocks noGrp="1"/>
          </p:cNvSpPr>
          <p:nvPr>
            <p:ph type="dt" sz="half" idx="10"/>
          </p:nvPr>
        </p:nvSpPr>
        <p:spPr>
          <a:xfrm>
            <a:off x="838203" y="6356380"/>
            <a:ext cx="2743200" cy="365126"/>
          </a:xfrm>
          <a:prstGeom prst="rect">
            <a:avLst/>
          </a:prstGeom>
        </p:spPr>
        <p:txBody>
          <a:bodyPr/>
          <a:lstStyle/>
          <a:p>
            <a:fld id="{EB5C08A1-7713-47CE-97B4-863D833656A0}" type="datetimeFigureOut">
              <a:rPr lang="id-ID" smtClean="0"/>
              <a:pPr/>
              <a:t>16/03/2022</a:t>
            </a:fld>
            <a:endParaRPr lang="id-ID"/>
          </a:p>
        </p:txBody>
      </p:sp>
      <p:sp>
        <p:nvSpPr>
          <p:cNvPr id="5" name="Footer Placeholder 4"/>
          <p:cNvSpPr>
            <a:spLocks noGrp="1"/>
          </p:cNvSpPr>
          <p:nvPr>
            <p:ph type="ftr" sz="quarter" idx="11"/>
          </p:nvPr>
        </p:nvSpPr>
        <p:spPr>
          <a:xfrm>
            <a:off x="4038605" y="6356380"/>
            <a:ext cx="4114800" cy="365126"/>
          </a:xfrm>
          <a:prstGeom prst="rect">
            <a:avLst/>
          </a:prstGeom>
        </p:spPr>
        <p:txBody>
          <a:bodyPr/>
          <a:lstStyle/>
          <a:p>
            <a:endParaRPr lang="id-ID"/>
          </a:p>
        </p:txBody>
      </p:sp>
      <p:sp>
        <p:nvSpPr>
          <p:cNvPr id="6" name="Slide Number Placeholder 5"/>
          <p:cNvSpPr>
            <a:spLocks noGrp="1"/>
          </p:cNvSpPr>
          <p:nvPr>
            <p:ph type="sldNum" sz="quarter" idx="12"/>
          </p:nvPr>
        </p:nvSpPr>
        <p:spPr>
          <a:xfrm>
            <a:off x="10858504" y="6356380"/>
            <a:ext cx="495301" cy="365126"/>
          </a:xfrm>
          <a:prstGeom prst="rect">
            <a:avLst/>
          </a:prstGeom>
        </p:spPr>
        <p:txBody>
          <a:bodyPr/>
          <a:lstStyle/>
          <a:p>
            <a:fld id="{BD3C9449-514E-4F2F-BDF6-E5528CC1E8B5}" type="slidenum">
              <a:rPr lang="id-ID" smtClean="0"/>
              <a:pPr/>
              <a:t>‹#›</a:t>
            </a:fld>
            <a:endParaRPr lang="id-ID"/>
          </a:p>
        </p:txBody>
      </p:sp>
    </p:spTree>
    <p:extLst>
      <p:ext uri="{BB962C8B-B14F-4D97-AF65-F5344CB8AC3E}">
        <p14:creationId xmlns:p14="http://schemas.microsoft.com/office/powerpoint/2010/main" val="3426714135"/>
      </p:ext>
    </p:extLst>
  </p:cSld>
  <p:clrMapOvr>
    <a:masterClrMapping/>
  </p:clrMapOvr>
  <p:transition spd="slow" advClick="0" advTm="0">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A7B8E5-B1C8-417D-9527-DCA26A3F6532}"/>
              </a:ext>
            </a:extLst>
          </p:cNvPr>
          <p:cNvSpPr>
            <a:spLocks noGrp="1"/>
          </p:cNvSpPr>
          <p:nvPr>
            <p:ph type="dt" sz="half" idx="10"/>
          </p:nvPr>
        </p:nvSpPr>
        <p:spPr/>
        <p:txBody>
          <a:bodyPr/>
          <a:lstStyle/>
          <a:p>
            <a:fld id="{F1F76E20-7D80-4319-B54C-0CF5564B17AD}" type="datetimeFigureOut">
              <a:rPr lang="en-US" smtClean="0"/>
              <a:t>3/16/2022</a:t>
            </a:fld>
            <a:endParaRPr lang="en-US"/>
          </a:p>
        </p:txBody>
      </p:sp>
      <p:sp>
        <p:nvSpPr>
          <p:cNvPr id="3" name="Footer Placeholder 2">
            <a:extLst>
              <a:ext uri="{FF2B5EF4-FFF2-40B4-BE49-F238E27FC236}">
                <a16:creationId xmlns:a16="http://schemas.microsoft.com/office/drawing/2014/main" id="{FD3DACF3-F258-44D9-8787-7F41DAD7735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C240144-1BF8-4A4E-A41D-4517410C6DF3}"/>
              </a:ext>
            </a:extLst>
          </p:cNvPr>
          <p:cNvSpPr>
            <a:spLocks noGrp="1"/>
          </p:cNvSpPr>
          <p:nvPr>
            <p:ph type="sldNum" sz="quarter" idx="12"/>
          </p:nvPr>
        </p:nvSpPr>
        <p:spPr/>
        <p:txBody>
          <a:bodyPr/>
          <a:lstStyle/>
          <a:p>
            <a:fld id="{47517B6F-5AC0-4B29-B4ED-7AB6C0E55059}" type="slidenum">
              <a:rPr lang="en-US" smtClean="0"/>
              <a:t>‹#›</a:t>
            </a:fld>
            <a:endParaRPr lang="en-US"/>
          </a:p>
        </p:txBody>
      </p:sp>
    </p:spTree>
    <p:extLst>
      <p:ext uri="{BB962C8B-B14F-4D97-AF65-F5344CB8AC3E}">
        <p14:creationId xmlns:p14="http://schemas.microsoft.com/office/powerpoint/2010/main" val="217281075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垂直排列标题与&#10;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66656772"/>
      </p:ext>
    </p:extLst>
  </p:cSld>
  <p:clrMapOvr>
    <a:masterClrMapping/>
  </p:clrMapOvr>
  <p:transition advClick="0" advTm="0"/>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8946209"/>
      </p:ext>
    </p:extLst>
  </p:cSld>
  <p:clrMapOvr>
    <a:masterClrMapping/>
  </p:clrMapOvr>
  <p:transition advClick="0" advTm="0"/>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6934425"/>
      </p:ext>
    </p:extLst>
  </p:cSld>
  <p:clrMapOvr>
    <a:masterClrMapping/>
  </p:clrMapOvr>
  <p:transition advClick="0" advTm="0"/>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9_标题和内容">
    <p:bg>
      <p:bgPr>
        <a:solidFill>
          <a:srgbClr val="F4F4F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7113968"/>
      </p:ext>
    </p:extLst>
  </p:cSld>
  <p:clrMapOvr>
    <a:masterClrMapping/>
  </p:clrMapOvr>
  <p:transition advClick="0" advTm="0"/>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1_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89562172"/>
      </p:ext>
    </p:extLst>
  </p:cSld>
  <p:clrMapOvr>
    <a:masterClrMapping/>
  </p:clrMapOvr>
  <p:transition advClick="0" advTm="0"/>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07_Costum Layout">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694704" y="615601"/>
            <a:ext cx="10802595" cy="665285"/>
          </a:xfrm>
          <a:prstGeom prst="rect">
            <a:avLst/>
          </a:prstGeom>
        </p:spPr>
        <p:txBody>
          <a:bodyPr wrap="square" anchor="t" anchorCtr="0">
            <a:noAutofit/>
          </a:bodyPr>
          <a:lstStyle>
            <a:lvl1pPr algn="ctr">
              <a:lnSpc>
                <a:spcPct val="90000"/>
              </a:lnSpc>
              <a:defRPr sz="5065" b="0" i="0">
                <a:solidFill>
                  <a:schemeClr val="bg1">
                    <a:lumMod val="85000"/>
                  </a:schemeClr>
                </a:solidFill>
                <a:latin typeface="Bebas Neue" pitchFamily="34" charset="0"/>
                <a:ea typeface="Gulim" pitchFamily="34" charset="-127"/>
              </a:defRPr>
            </a:lvl1pPr>
          </a:lstStyle>
          <a:p>
            <a:r>
              <a:rPr lang="en-US" dirty="0"/>
              <a:t>Title</a:t>
            </a:r>
          </a:p>
        </p:txBody>
      </p:sp>
      <p:sp>
        <p:nvSpPr>
          <p:cNvPr id="19" name="Text Placeholder 8"/>
          <p:cNvSpPr>
            <a:spLocks noGrp="1"/>
          </p:cNvSpPr>
          <p:nvPr>
            <p:ph type="body" sz="quarter" idx="32" hasCustomPrompt="1"/>
          </p:nvPr>
        </p:nvSpPr>
        <p:spPr>
          <a:xfrm>
            <a:off x="1703163" y="1295400"/>
            <a:ext cx="8785675" cy="240851"/>
          </a:xfrm>
          <a:prstGeom prst="rect">
            <a:avLst/>
          </a:prstGeom>
          <a:noFill/>
          <a:ln>
            <a:noFill/>
          </a:ln>
        </p:spPr>
        <p:txBody>
          <a:bodyPr anchor="ctr">
            <a:noAutofit/>
          </a:bodyPr>
          <a:lstStyle>
            <a:lvl1pPr marL="0" indent="0" algn="ctr">
              <a:lnSpc>
                <a:spcPct val="90000"/>
              </a:lnSpc>
              <a:spcBef>
                <a:spcPts val="1200"/>
              </a:spcBef>
              <a:buNone/>
              <a:defRPr sz="1599" b="0" baseline="0">
                <a:solidFill>
                  <a:schemeClr val="bg1">
                    <a:lumMod val="85000"/>
                  </a:schemeClr>
                </a:solidFill>
                <a:latin typeface="+mn-lt"/>
              </a:defRPr>
            </a:lvl1pPr>
          </a:lstStyle>
          <a:p>
            <a:pPr lvl="0"/>
            <a:r>
              <a:rPr lang="id-ID" dirty="0"/>
              <a:t>Lorem Ipsum Dolor sit Amet</a:t>
            </a:r>
            <a:endParaRPr lang="en-US" dirty="0"/>
          </a:p>
        </p:txBody>
      </p:sp>
      <p:grpSp>
        <p:nvGrpSpPr>
          <p:cNvPr id="2" name="Group 14"/>
          <p:cNvGrpSpPr/>
          <p:nvPr userDrawn="1"/>
        </p:nvGrpSpPr>
        <p:grpSpPr>
          <a:xfrm rot="16200000">
            <a:off x="11656459" y="6223983"/>
            <a:ext cx="465136" cy="605948"/>
            <a:chOff x="5859463" y="6252052"/>
            <a:chExt cx="465137" cy="605948"/>
          </a:xfrm>
          <a:solidFill>
            <a:schemeClr val="accent1"/>
          </a:solidFill>
        </p:grpSpPr>
        <p:sp>
          <p:nvSpPr>
            <p:cNvPr id="16" name="Rectangle 15"/>
            <p:cNvSpPr/>
            <p:nvPr userDrawn="1"/>
          </p:nvSpPr>
          <p:spPr>
            <a:xfrm>
              <a:off x="5859463" y="6464300"/>
              <a:ext cx="465137" cy="393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399">
                <a:solidFill>
                  <a:schemeClr val="bg1">
                    <a:lumMod val="85000"/>
                  </a:schemeClr>
                </a:solidFill>
              </a:endParaRPr>
            </a:p>
          </p:txBody>
        </p:sp>
        <p:sp>
          <p:nvSpPr>
            <p:cNvPr id="17" name="Isosceles Triangle 16"/>
            <p:cNvSpPr/>
            <p:nvPr userDrawn="1"/>
          </p:nvSpPr>
          <p:spPr>
            <a:xfrm>
              <a:off x="5859463" y="6252052"/>
              <a:ext cx="465137" cy="212248"/>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399">
                <a:solidFill>
                  <a:schemeClr val="bg1">
                    <a:lumMod val="85000"/>
                  </a:schemeClr>
                </a:solidFill>
              </a:endParaRPr>
            </a:p>
          </p:txBody>
        </p:sp>
      </p:grpSp>
      <p:sp>
        <p:nvSpPr>
          <p:cNvPr id="18" name="TextBox 17"/>
          <p:cNvSpPr txBox="1"/>
          <p:nvPr userDrawn="1"/>
        </p:nvSpPr>
        <p:spPr>
          <a:xfrm>
            <a:off x="11672331" y="6357679"/>
            <a:ext cx="560388" cy="338412"/>
          </a:xfrm>
          <a:prstGeom prst="rect">
            <a:avLst/>
          </a:prstGeom>
          <a:noFill/>
        </p:spPr>
        <p:txBody>
          <a:bodyPr wrap="square" lIns="91424" tIns="45713" rIns="91424" bIns="45713" rtlCol="0">
            <a:spAutoFit/>
          </a:bodyPr>
          <a:lstStyle/>
          <a:p>
            <a:pPr algn="ctr"/>
            <a:fld id="{260E2A6B-A809-4840-BF14-8648BC0BDF87}" type="slidenum">
              <a:rPr lang="id-ID" sz="1599" b="1" smtClean="0">
                <a:solidFill>
                  <a:schemeClr val="bg1">
                    <a:lumMod val="85000"/>
                  </a:schemeClr>
                </a:solidFill>
              </a:rPr>
              <a:pPr algn="ctr"/>
              <a:t>‹#›</a:t>
            </a:fld>
            <a:endParaRPr lang="id-ID" sz="1999" dirty="0">
              <a:solidFill>
                <a:schemeClr val="bg1">
                  <a:lumMod val="85000"/>
                </a:schemeClr>
              </a:solidFill>
            </a:endParaRPr>
          </a:p>
        </p:txBody>
      </p:sp>
    </p:spTree>
    <p:extLst>
      <p:ext uri="{BB962C8B-B14F-4D97-AF65-F5344CB8AC3E}">
        <p14:creationId xmlns:p14="http://schemas.microsoft.com/office/powerpoint/2010/main" val="32702113"/>
      </p:ext>
    </p:extLst>
  </p:cSld>
  <p:clrMapOvr>
    <a:masterClrMapping/>
  </p:clrMapOvr>
  <p:transition spd="slow" advClick="0" advTm="0">
    <p:wip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6"/>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p:spPr>
        <p:txBody>
          <a:bodyPr/>
          <a:lstStyle>
            <a:lvl1pPr>
              <a:defRPr/>
            </a:lvl1pPr>
          </a:lstStyle>
          <a:p>
            <a:fld id="{1F931BFC-FA3C-44C9-BDF3-A1EA94A517F2}" type="datetime1">
              <a:rPr lang="zh-CN" altLang="en-US"/>
              <a:pPr/>
              <a:t>2022/3/16</a:t>
            </a:fld>
            <a:endParaRPr lang="zh-CN" altLang="en-US" sz="1866" dirty="0">
              <a:solidFill>
                <a:schemeClr val="tx1"/>
              </a:solidFill>
            </a:endParaRPr>
          </a:p>
        </p:txBody>
      </p:sp>
      <p:sp>
        <p:nvSpPr>
          <p:cNvPr id="4" name="页脚占位符 3"/>
          <p:cNvSpPr>
            <a:spLocks noGrp="1"/>
          </p:cNvSpPr>
          <p:nvPr>
            <p:ph type="ftr" sz="quarter" idx="11"/>
          </p:nvPr>
        </p:nvSpPr>
        <p:spPr>
          <a:xfrm>
            <a:off x="4038600" y="6356351"/>
            <a:ext cx="4114800" cy="365125"/>
          </a:xfrm>
        </p:spPr>
        <p:txBody>
          <a:bodyPr/>
          <a:lstStyle>
            <a:lvl1pPr>
              <a:defRPr/>
            </a:lvl1pPr>
          </a:lstStyle>
          <a:p>
            <a:endParaRPr lang="zh-CN" altLang="zh-CN"/>
          </a:p>
        </p:txBody>
      </p:sp>
      <p:sp>
        <p:nvSpPr>
          <p:cNvPr id="5" name="灯片编号占位符 4"/>
          <p:cNvSpPr>
            <a:spLocks noGrp="1"/>
          </p:cNvSpPr>
          <p:nvPr>
            <p:ph type="sldNum" sz="quarter" idx="12"/>
          </p:nvPr>
        </p:nvSpPr>
        <p:spPr>
          <a:xfrm>
            <a:off x="8610600" y="6356351"/>
            <a:ext cx="2743200" cy="365125"/>
          </a:xfrm>
        </p:spPr>
        <p:txBody>
          <a:bodyPr/>
          <a:lstStyle>
            <a:lvl1pPr>
              <a:defRPr/>
            </a:lvl1pPr>
          </a:lstStyle>
          <a:p>
            <a:fld id="{2E9294EB-43AD-4253-9111-B513B7CCDA25}" type="slidenum">
              <a:rPr lang="zh-CN" altLang="en-US"/>
              <a:pPr/>
              <a:t>‹#›</a:t>
            </a:fld>
            <a:endParaRPr lang="zh-CN" altLang="en-US" sz="1866" dirty="0">
              <a:solidFill>
                <a:schemeClr val="tx1"/>
              </a:solidFill>
            </a:endParaRPr>
          </a:p>
        </p:txBody>
      </p:sp>
    </p:spTree>
    <p:extLst>
      <p:ext uri="{BB962C8B-B14F-4D97-AF65-F5344CB8AC3E}">
        <p14:creationId xmlns:p14="http://schemas.microsoft.com/office/powerpoint/2010/main" val="3768960508"/>
      </p:ext>
    </p:extLst>
  </p:cSld>
  <p:clrMapOvr>
    <a:masterClrMapping/>
  </p:clrMapOvr>
  <p:transition spd="med" advClick="0" advTm="0">
    <p:random/>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6320630"/>
      </p:ext>
    </p:extLst>
  </p:cSld>
  <p:clrMapOvr>
    <a:masterClrMapping/>
  </p:clrMapOvr>
  <p:transition advClick="0" advTm="0">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BDAF9D-108D-4A4C-A8F5-9809CF8AFEE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0AB79B0-C2F7-4D1B-8E30-5A9EDDBFAC9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D568AE5-60D2-41B7-B6FA-C5A47CDA4E0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70F2128-6D63-418A-B859-328830D3E856}"/>
              </a:ext>
            </a:extLst>
          </p:cNvPr>
          <p:cNvSpPr>
            <a:spLocks noGrp="1"/>
          </p:cNvSpPr>
          <p:nvPr>
            <p:ph type="dt" sz="half" idx="10"/>
          </p:nvPr>
        </p:nvSpPr>
        <p:spPr/>
        <p:txBody>
          <a:bodyPr/>
          <a:lstStyle/>
          <a:p>
            <a:fld id="{F1F76E20-7D80-4319-B54C-0CF5564B17AD}" type="datetimeFigureOut">
              <a:rPr lang="en-US" smtClean="0"/>
              <a:t>3/16/2022</a:t>
            </a:fld>
            <a:endParaRPr lang="en-US"/>
          </a:p>
        </p:txBody>
      </p:sp>
      <p:sp>
        <p:nvSpPr>
          <p:cNvPr id="6" name="Footer Placeholder 5">
            <a:extLst>
              <a:ext uri="{FF2B5EF4-FFF2-40B4-BE49-F238E27FC236}">
                <a16:creationId xmlns:a16="http://schemas.microsoft.com/office/drawing/2014/main" id="{C6AD04A7-0000-448B-A60A-4D478BCEC12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0B1B5BC-A6DA-490E-90A5-8CB9F90CD9FE}"/>
              </a:ext>
            </a:extLst>
          </p:cNvPr>
          <p:cNvSpPr>
            <a:spLocks noGrp="1"/>
          </p:cNvSpPr>
          <p:nvPr>
            <p:ph type="sldNum" sz="quarter" idx="12"/>
          </p:nvPr>
        </p:nvSpPr>
        <p:spPr/>
        <p:txBody>
          <a:bodyPr/>
          <a:lstStyle/>
          <a:p>
            <a:fld id="{47517B6F-5AC0-4B29-B4ED-7AB6C0E55059}" type="slidenum">
              <a:rPr lang="en-US" smtClean="0"/>
              <a:t>‹#›</a:t>
            </a:fld>
            <a:endParaRPr lang="en-US"/>
          </a:p>
        </p:txBody>
      </p:sp>
    </p:spTree>
    <p:extLst>
      <p:ext uri="{BB962C8B-B14F-4D97-AF65-F5344CB8AC3E}">
        <p14:creationId xmlns:p14="http://schemas.microsoft.com/office/powerpoint/2010/main" val="5523584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AC582-4D44-478B-8B46-A0347A29131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640C28F-17A4-4C8D-98DC-8596B3B9C85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B4B675B-1598-4119-87F5-8C4277FBF67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F352480-5E12-4778-A5C6-394F4916F775}"/>
              </a:ext>
            </a:extLst>
          </p:cNvPr>
          <p:cNvSpPr>
            <a:spLocks noGrp="1"/>
          </p:cNvSpPr>
          <p:nvPr>
            <p:ph type="dt" sz="half" idx="10"/>
          </p:nvPr>
        </p:nvSpPr>
        <p:spPr/>
        <p:txBody>
          <a:bodyPr/>
          <a:lstStyle/>
          <a:p>
            <a:fld id="{F1F76E20-7D80-4319-B54C-0CF5564B17AD}" type="datetimeFigureOut">
              <a:rPr lang="en-US" smtClean="0"/>
              <a:t>3/16/2022</a:t>
            </a:fld>
            <a:endParaRPr lang="en-US"/>
          </a:p>
        </p:txBody>
      </p:sp>
      <p:sp>
        <p:nvSpPr>
          <p:cNvPr id="6" name="Footer Placeholder 5">
            <a:extLst>
              <a:ext uri="{FF2B5EF4-FFF2-40B4-BE49-F238E27FC236}">
                <a16:creationId xmlns:a16="http://schemas.microsoft.com/office/drawing/2014/main" id="{DC160C66-433F-4912-B5A5-4B0D863C22F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EBCD26C-0A41-4F8E-9A63-9A4AA8AE5C41}"/>
              </a:ext>
            </a:extLst>
          </p:cNvPr>
          <p:cNvSpPr>
            <a:spLocks noGrp="1"/>
          </p:cNvSpPr>
          <p:nvPr>
            <p:ph type="sldNum" sz="quarter" idx="12"/>
          </p:nvPr>
        </p:nvSpPr>
        <p:spPr/>
        <p:txBody>
          <a:bodyPr/>
          <a:lstStyle/>
          <a:p>
            <a:fld id="{47517B6F-5AC0-4B29-B4ED-7AB6C0E55059}" type="slidenum">
              <a:rPr lang="en-US" smtClean="0"/>
              <a:t>‹#›</a:t>
            </a:fld>
            <a:endParaRPr lang="en-US"/>
          </a:p>
        </p:txBody>
      </p:sp>
    </p:spTree>
    <p:extLst>
      <p:ext uri="{BB962C8B-B14F-4D97-AF65-F5344CB8AC3E}">
        <p14:creationId xmlns:p14="http://schemas.microsoft.com/office/powerpoint/2010/main" val="27659467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slideLayout" Target="../slideLayouts/slideLayout33.xml"/><Relationship Id="rId26" Type="http://schemas.openxmlformats.org/officeDocument/2006/relationships/slideLayout" Target="../slideLayouts/slideLayout41.xml"/><Relationship Id="rId3" Type="http://schemas.openxmlformats.org/officeDocument/2006/relationships/slideLayout" Target="../slideLayouts/slideLayout18.xml"/><Relationship Id="rId21" Type="http://schemas.openxmlformats.org/officeDocument/2006/relationships/slideLayout" Target="../slideLayouts/slideLayout36.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5" Type="http://schemas.openxmlformats.org/officeDocument/2006/relationships/slideLayout" Target="../slideLayouts/slideLayout40.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20" Type="http://schemas.openxmlformats.org/officeDocument/2006/relationships/slideLayout" Target="../slideLayouts/slideLayout35.xml"/><Relationship Id="rId29" Type="http://schemas.openxmlformats.org/officeDocument/2006/relationships/slideLayout" Target="../slideLayouts/slideLayout44.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24" Type="http://schemas.openxmlformats.org/officeDocument/2006/relationships/slideLayout" Target="../slideLayouts/slideLayout39.xml"/><Relationship Id="rId32" Type="http://schemas.openxmlformats.org/officeDocument/2006/relationships/theme" Target="../theme/theme4.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23" Type="http://schemas.openxmlformats.org/officeDocument/2006/relationships/slideLayout" Target="../slideLayouts/slideLayout38.xml"/><Relationship Id="rId28" Type="http://schemas.openxmlformats.org/officeDocument/2006/relationships/slideLayout" Target="../slideLayouts/slideLayout43.xml"/><Relationship Id="rId10" Type="http://schemas.openxmlformats.org/officeDocument/2006/relationships/slideLayout" Target="../slideLayouts/slideLayout25.xml"/><Relationship Id="rId19" Type="http://schemas.openxmlformats.org/officeDocument/2006/relationships/slideLayout" Target="../slideLayouts/slideLayout34.xml"/><Relationship Id="rId31" Type="http://schemas.openxmlformats.org/officeDocument/2006/relationships/slideLayout" Target="../slideLayouts/slideLayout46.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 Id="rId22" Type="http://schemas.openxmlformats.org/officeDocument/2006/relationships/slideLayout" Target="../slideLayouts/slideLayout37.xml"/><Relationship Id="rId27" Type="http://schemas.openxmlformats.org/officeDocument/2006/relationships/slideLayout" Target="../slideLayouts/slideLayout42.xml"/><Relationship Id="rId30"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18" Type="http://schemas.openxmlformats.org/officeDocument/2006/relationships/slideLayout" Target="../slideLayouts/slideLayout64.xml"/><Relationship Id="rId26" Type="http://schemas.openxmlformats.org/officeDocument/2006/relationships/slideLayout" Target="../slideLayouts/slideLayout72.xml"/><Relationship Id="rId3" Type="http://schemas.openxmlformats.org/officeDocument/2006/relationships/slideLayout" Target="../slideLayouts/slideLayout49.xml"/><Relationship Id="rId21" Type="http://schemas.openxmlformats.org/officeDocument/2006/relationships/slideLayout" Target="../slideLayouts/slideLayout67.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17" Type="http://schemas.openxmlformats.org/officeDocument/2006/relationships/slideLayout" Target="../slideLayouts/slideLayout63.xml"/><Relationship Id="rId25" Type="http://schemas.openxmlformats.org/officeDocument/2006/relationships/slideLayout" Target="../slideLayouts/slideLayout71.xml"/><Relationship Id="rId2" Type="http://schemas.openxmlformats.org/officeDocument/2006/relationships/slideLayout" Target="../slideLayouts/slideLayout48.xml"/><Relationship Id="rId16" Type="http://schemas.openxmlformats.org/officeDocument/2006/relationships/slideLayout" Target="../slideLayouts/slideLayout62.xml"/><Relationship Id="rId20" Type="http://schemas.openxmlformats.org/officeDocument/2006/relationships/slideLayout" Target="../slideLayouts/slideLayout66.xml"/><Relationship Id="rId29" Type="http://schemas.openxmlformats.org/officeDocument/2006/relationships/slideLayout" Target="../slideLayouts/slideLayout75.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24" Type="http://schemas.openxmlformats.org/officeDocument/2006/relationships/slideLayout" Target="../slideLayouts/slideLayout70.xml"/><Relationship Id="rId32" Type="http://schemas.openxmlformats.org/officeDocument/2006/relationships/theme" Target="../theme/theme5.xml"/><Relationship Id="rId5" Type="http://schemas.openxmlformats.org/officeDocument/2006/relationships/slideLayout" Target="../slideLayouts/slideLayout51.xml"/><Relationship Id="rId15" Type="http://schemas.openxmlformats.org/officeDocument/2006/relationships/slideLayout" Target="../slideLayouts/slideLayout61.xml"/><Relationship Id="rId23" Type="http://schemas.openxmlformats.org/officeDocument/2006/relationships/slideLayout" Target="../slideLayouts/slideLayout69.xml"/><Relationship Id="rId28" Type="http://schemas.openxmlformats.org/officeDocument/2006/relationships/slideLayout" Target="../slideLayouts/slideLayout74.xml"/><Relationship Id="rId10" Type="http://schemas.openxmlformats.org/officeDocument/2006/relationships/slideLayout" Target="../slideLayouts/slideLayout56.xml"/><Relationship Id="rId19" Type="http://schemas.openxmlformats.org/officeDocument/2006/relationships/slideLayout" Target="../slideLayouts/slideLayout65.xml"/><Relationship Id="rId31" Type="http://schemas.openxmlformats.org/officeDocument/2006/relationships/slideLayout" Target="../slideLayouts/slideLayout77.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slideLayout" Target="../slideLayouts/slideLayout60.xml"/><Relationship Id="rId22" Type="http://schemas.openxmlformats.org/officeDocument/2006/relationships/slideLayout" Target="../slideLayouts/slideLayout68.xml"/><Relationship Id="rId27" Type="http://schemas.openxmlformats.org/officeDocument/2006/relationships/slideLayout" Target="../slideLayouts/slideLayout73.xml"/><Relationship Id="rId30" Type="http://schemas.openxmlformats.org/officeDocument/2006/relationships/slideLayout" Target="../slideLayouts/slideLayout7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3C1F59F-AF10-4AF0-8FFF-CCB98523EF2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9031B7F-AEC5-4131-8F5F-FB255FF0AEC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E0BBC3-376E-452A-859D-B7D66DD8A5C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F76E20-7D80-4319-B54C-0CF5564B17AD}" type="datetimeFigureOut">
              <a:rPr lang="en-US" smtClean="0"/>
              <a:t>3/16/2022</a:t>
            </a:fld>
            <a:endParaRPr lang="en-US"/>
          </a:p>
        </p:txBody>
      </p:sp>
      <p:sp>
        <p:nvSpPr>
          <p:cNvPr id="5" name="Footer Placeholder 4">
            <a:extLst>
              <a:ext uri="{FF2B5EF4-FFF2-40B4-BE49-F238E27FC236}">
                <a16:creationId xmlns:a16="http://schemas.microsoft.com/office/drawing/2014/main" id="{376C1209-B58C-4A38-A3C5-7CC8F761BCA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D6CC52B-2394-4C6E-B98C-74F8B87BC5A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517B6F-5AC0-4B29-B4ED-7AB6C0E55059}" type="slidenum">
              <a:rPr lang="en-US" smtClean="0"/>
              <a:t>‹#›</a:t>
            </a:fld>
            <a:endParaRPr lang="en-US"/>
          </a:p>
        </p:txBody>
      </p:sp>
    </p:spTree>
    <p:extLst>
      <p:ext uri="{BB962C8B-B14F-4D97-AF65-F5344CB8AC3E}">
        <p14:creationId xmlns:p14="http://schemas.microsoft.com/office/powerpoint/2010/main" val="16241518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文本框 6"/>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solidFill>
                <a:latin typeface="微软雅黑" panose="020B0503020204020204" pitchFamily="34" charset="-122"/>
                <a:ea typeface="微软雅黑" panose="020B0503020204020204" pitchFamily="34" charset="-122"/>
                <a:sym typeface="+mn-ea"/>
              </a:rPr>
              <a:t>PPT</a:t>
            </a:r>
            <a:r>
              <a:rPr lang="zh-CN" altLang="en-US" sz="300" dirty="0">
                <a:solidFill>
                  <a:schemeClr val="bg1"/>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solidFill>
                <a:latin typeface="微软雅黑" panose="020B0503020204020204" pitchFamily="34" charset="-122"/>
                <a:ea typeface="微软雅黑" panose="020B0503020204020204" pitchFamily="34" charset="-122"/>
                <a:sym typeface="+mn-ea"/>
              </a:rPr>
              <a:t>ibaotu.com</a:t>
            </a:r>
          </a:p>
        </p:txBody>
      </p:sp>
    </p:spTree>
    <p:extLst>
      <p:ext uri="{BB962C8B-B14F-4D97-AF65-F5344CB8AC3E}">
        <p14:creationId xmlns:p14="http://schemas.microsoft.com/office/powerpoint/2010/main" val="3773010629"/>
      </p:ext>
    </p:extLst>
  </p:cSld>
  <p:clrMap bg1="lt1" tx1="dk1" bg2="lt2" tx2="dk2" accent1="accent1" accent2="accent2" accent3="accent3" accent4="accent4" accent5="accent5" accent6="accent6" hlink="hlink" folHlink="folHlink"/>
  <p:sldLayoutIdLst>
    <p:sldLayoutId id="2147483661" r:id="rId1"/>
    <p:sldLayoutId id="2147483662" r:id="rId2"/>
  </p:sldLayoutIdLst>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6033820"/>
      </p:ext>
    </p:extLst>
  </p:cSld>
  <p:clrMap bg1="lt1" tx1="dk1" bg2="lt2" tx2="dk2" accent1="accent1" accent2="accent2" accent3="accent3" accent4="accent4" accent5="accent5" accent6="accent6" hlink="hlink" folHlink="folHlink"/>
  <p:sldLayoutIdLst>
    <p:sldLayoutId id="2147483666" r:id="rId1"/>
    <p:sldLayoutId id="2147483741" r:id="rId2"/>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6"/>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C656BBA-ABFE-41B3-B648-AB586EB40D1B}" type="datetimeFigureOut">
              <a:rPr lang="zh-CN" altLang="en-US" smtClean="0"/>
              <a:pPr/>
              <a:t>2022/3/16</a:t>
            </a:fld>
            <a:endParaRPr lang="zh-CN" alt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5F372B-0072-4BE8-B1FF-3116CE4E13A7}" type="slidenum">
              <a:rPr lang="zh-CN" altLang="en-US" smtClean="0"/>
              <a:pPr/>
              <a:t>‹#›</a:t>
            </a:fld>
            <a:endParaRPr lang="zh-CN" altLang="en-US"/>
          </a:p>
        </p:txBody>
      </p:sp>
    </p:spTree>
    <p:extLst>
      <p:ext uri="{BB962C8B-B14F-4D97-AF65-F5344CB8AC3E}">
        <p14:creationId xmlns:p14="http://schemas.microsoft.com/office/powerpoint/2010/main" val="1594342787"/>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 id="2147483681" r:id="rId13"/>
    <p:sldLayoutId id="2147483682" r:id="rId14"/>
    <p:sldLayoutId id="2147483683" r:id="rId15"/>
    <p:sldLayoutId id="2147483684" r:id="rId16"/>
    <p:sldLayoutId id="2147483685" r:id="rId17"/>
    <p:sldLayoutId id="2147483686" r:id="rId18"/>
    <p:sldLayoutId id="2147483687" r:id="rId19"/>
    <p:sldLayoutId id="2147483688" r:id="rId20"/>
    <p:sldLayoutId id="2147483689" r:id="rId21"/>
    <p:sldLayoutId id="2147483690" r:id="rId22"/>
    <p:sldLayoutId id="2147483691" r:id="rId23"/>
    <p:sldLayoutId id="2147483692" r:id="rId24"/>
    <p:sldLayoutId id="2147483694" r:id="rId25"/>
    <p:sldLayoutId id="2147483695" r:id="rId26"/>
    <p:sldLayoutId id="2147483696" r:id="rId27"/>
    <p:sldLayoutId id="2147483701" r:id="rId28"/>
    <p:sldLayoutId id="2147483698" r:id="rId29"/>
    <p:sldLayoutId id="2147483699" r:id="rId30"/>
    <p:sldLayoutId id="2147483700" r:id="rId31"/>
  </p:sldLayoutIdLst>
  <p:transition spd="slow" advClick="0" advTm="0">
    <p:random/>
  </p:transition>
  <p:txStyles>
    <p:titleStyle>
      <a:lvl1pPr algn="l" defTabSz="914103"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26" indent="-228526" algn="l" defTabSz="914103"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77" indent="-228526" algn="l" defTabSz="914103"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29" indent="-228526" algn="l" defTabSz="914103"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680"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31"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783"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834"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886"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4937"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03" rtl="0" eaLnBrk="1" latinLnBrk="0" hangingPunct="1">
        <a:defRPr sz="1799" kern="1200">
          <a:solidFill>
            <a:schemeClr val="tx1"/>
          </a:solidFill>
          <a:latin typeface="+mn-lt"/>
          <a:ea typeface="+mn-ea"/>
          <a:cs typeface="+mn-cs"/>
        </a:defRPr>
      </a:lvl1pPr>
      <a:lvl2pPr marL="457051" algn="l" defTabSz="914103" rtl="0" eaLnBrk="1" latinLnBrk="0" hangingPunct="1">
        <a:defRPr sz="1799" kern="1200">
          <a:solidFill>
            <a:schemeClr val="tx1"/>
          </a:solidFill>
          <a:latin typeface="+mn-lt"/>
          <a:ea typeface="+mn-ea"/>
          <a:cs typeface="+mn-cs"/>
        </a:defRPr>
      </a:lvl2pPr>
      <a:lvl3pPr marL="914103" algn="l" defTabSz="914103" rtl="0" eaLnBrk="1" latinLnBrk="0" hangingPunct="1">
        <a:defRPr sz="1799" kern="1200">
          <a:solidFill>
            <a:schemeClr val="tx1"/>
          </a:solidFill>
          <a:latin typeface="+mn-lt"/>
          <a:ea typeface="+mn-ea"/>
          <a:cs typeface="+mn-cs"/>
        </a:defRPr>
      </a:lvl3pPr>
      <a:lvl4pPr marL="1371154" algn="l" defTabSz="914103" rtl="0" eaLnBrk="1" latinLnBrk="0" hangingPunct="1">
        <a:defRPr sz="1799" kern="1200">
          <a:solidFill>
            <a:schemeClr val="tx1"/>
          </a:solidFill>
          <a:latin typeface="+mn-lt"/>
          <a:ea typeface="+mn-ea"/>
          <a:cs typeface="+mn-cs"/>
        </a:defRPr>
      </a:lvl4pPr>
      <a:lvl5pPr marL="1828206" algn="l" defTabSz="914103" rtl="0" eaLnBrk="1" latinLnBrk="0" hangingPunct="1">
        <a:defRPr sz="1799" kern="1200">
          <a:solidFill>
            <a:schemeClr val="tx1"/>
          </a:solidFill>
          <a:latin typeface="+mn-lt"/>
          <a:ea typeface="+mn-ea"/>
          <a:cs typeface="+mn-cs"/>
        </a:defRPr>
      </a:lvl5pPr>
      <a:lvl6pPr marL="2285257" algn="l" defTabSz="914103" rtl="0" eaLnBrk="1" latinLnBrk="0" hangingPunct="1">
        <a:defRPr sz="1799" kern="1200">
          <a:solidFill>
            <a:schemeClr val="tx1"/>
          </a:solidFill>
          <a:latin typeface="+mn-lt"/>
          <a:ea typeface="+mn-ea"/>
          <a:cs typeface="+mn-cs"/>
        </a:defRPr>
      </a:lvl6pPr>
      <a:lvl7pPr marL="2742308" algn="l" defTabSz="914103" rtl="0" eaLnBrk="1" latinLnBrk="0" hangingPunct="1">
        <a:defRPr sz="1799" kern="1200">
          <a:solidFill>
            <a:schemeClr val="tx1"/>
          </a:solidFill>
          <a:latin typeface="+mn-lt"/>
          <a:ea typeface="+mn-ea"/>
          <a:cs typeface="+mn-cs"/>
        </a:defRPr>
      </a:lvl7pPr>
      <a:lvl8pPr marL="3199360" algn="l" defTabSz="914103" rtl="0" eaLnBrk="1" latinLnBrk="0" hangingPunct="1">
        <a:defRPr sz="1799" kern="1200">
          <a:solidFill>
            <a:schemeClr val="tx1"/>
          </a:solidFill>
          <a:latin typeface="+mn-lt"/>
          <a:ea typeface="+mn-ea"/>
          <a:cs typeface="+mn-cs"/>
        </a:defRPr>
      </a:lvl8pPr>
      <a:lvl9pPr marL="3656411" algn="l" defTabSz="914103" rtl="0" eaLnBrk="1" latinLnBrk="0" hangingPunct="1">
        <a:defRPr sz="1799"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6"/>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C656BBA-ABFE-41B3-B648-AB586EB40D1B}" type="datetimeFigureOut">
              <a:rPr lang="zh-CN" altLang="en-US" smtClean="0"/>
              <a:pPr/>
              <a:t>2022/3/16</a:t>
            </a:fld>
            <a:endParaRPr lang="zh-CN" alt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5F372B-0072-4BE8-B1FF-3116CE4E13A7}" type="slidenum">
              <a:rPr lang="zh-CN" altLang="en-US" smtClean="0"/>
              <a:pPr/>
              <a:t>‹#›</a:t>
            </a:fld>
            <a:endParaRPr lang="zh-CN" altLang="en-US"/>
          </a:p>
        </p:txBody>
      </p:sp>
    </p:spTree>
    <p:extLst>
      <p:ext uri="{BB962C8B-B14F-4D97-AF65-F5344CB8AC3E}">
        <p14:creationId xmlns:p14="http://schemas.microsoft.com/office/powerpoint/2010/main" val="2453524869"/>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 id="2147483718" r:id="rId13"/>
    <p:sldLayoutId id="2147483719" r:id="rId14"/>
    <p:sldLayoutId id="2147483720" r:id="rId15"/>
    <p:sldLayoutId id="2147483721" r:id="rId16"/>
    <p:sldLayoutId id="2147483722" r:id="rId17"/>
    <p:sldLayoutId id="2147483723" r:id="rId18"/>
    <p:sldLayoutId id="2147483724" r:id="rId19"/>
    <p:sldLayoutId id="2147483725" r:id="rId20"/>
    <p:sldLayoutId id="2147483726" r:id="rId21"/>
    <p:sldLayoutId id="2147483727" r:id="rId22"/>
    <p:sldLayoutId id="2147483728" r:id="rId23"/>
    <p:sldLayoutId id="2147483729" r:id="rId24"/>
    <p:sldLayoutId id="2147483731" r:id="rId25"/>
    <p:sldLayoutId id="2147483732" r:id="rId26"/>
    <p:sldLayoutId id="2147483733" r:id="rId27"/>
    <p:sldLayoutId id="2147483734" r:id="rId28"/>
    <p:sldLayoutId id="2147483735" r:id="rId29"/>
    <p:sldLayoutId id="2147483736" r:id="rId30"/>
    <p:sldLayoutId id="2147483737" r:id="rId31"/>
  </p:sldLayoutIdLst>
  <p:transition spd="slow" advClick="0" advTm="0">
    <p:random/>
  </p:transition>
  <p:txStyles>
    <p:titleStyle>
      <a:lvl1pPr algn="l" defTabSz="914103"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26" indent="-228526" algn="l" defTabSz="914103"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77" indent="-228526" algn="l" defTabSz="914103"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29" indent="-228526" algn="l" defTabSz="914103"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680"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31"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783"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834"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886"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4937"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03" rtl="0" eaLnBrk="1" latinLnBrk="0" hangingPunct="1">
        <a:defRPr sz="1799" kern="1200">
          <a:solidFill>
            <a:schemeClr val="tx1"/>
          </a:solidFill>
          <a:latin typeface="+mn-lt"/>
          <a:ea typeface="+mn-ea"/>
          <a:cs typeface="+mn-cs"/>
        </a:defRPr>
      </a:lvl1pPr>
      <a:lvl2pPr marL="457051" algn="l" defTabSz="914103" rtl="0" eaLnBrk="1" latinLnBrk="0" hangingPunct="1">
        <a:defRPr sz="1799" kern="1200">
          <a:solidFill>
            <a:schemeClr val="tx1"/>
          </a:solidFill>
          <a:latin typeface="+mn-lt"/>
          <a:ea typeface="+mn-ea"/>
          <a:cs typeface="+mn-cs"/>
        </a:defRPr>
      </a:lvl2pPr>
      <a:lvl3pPr marL="914103" algn="l" defTabSz="914103" rtl="0" eaLnBrk="1" latinLnBrk="0" hangingPunct="1">
        <a:defRPr sz="1799" kern="1200">
          <a:solidFill>
            <a:schemeClr val="tx1"/>
          </a:solidFill>
          <a:latin typeface="+mn-lt"/>
          <a:ea typeface="+mn-ea"/>
          <a:cs typeface="+mn-cs"/>
        </a:defRPr>
      </a:lvl3pPr>
      <a:lvl4pPr marL="1371154" algn="l" defTabSz="914103" rtl="0" eaLnBrk="1" latinLnBrk="0" hangingPunct="1">
        <a:defRPr sz="1799" kern="1200">
          <a:solidFill>
            <a:schemeClr val="tx1"/>
          </a:solidFill>
          <a:latin typeface="+mn-lt"/>
          <a:ea typeface="+mn-ea"/>
          <a:cs typeface="+mn-cs"/>
        </a:defRPr>
      </a:lvl4pPr>
      <a:lvl5pPr marL="1828206" algn="l" defTabSz="914103" rtl="0" eaLnBrk="1" latinLnBrk="0" hangingPunct="1">
        <a:defRPr sz="1799" kern="1200">
          <a:solidFill>
            <a:schemeClr val="tx1"/>
          </a:solidFill>
          <a:latin typeface="+mn-lt"/>
          <a:ea typeface="+mn-ea"/>
          <a:cs typeface="+mn-cs"/>
        </a:defRPr>
      </a:lvl5pPr>
      <a:lvl6pPr marL="2285257" algn="l" defTabSz="914103" rtl="0" eaLnBrk="1" latinLnBrk="0" hangingPunct="1">
        <a:defRPr sz="1799" kern="1200">
          <a:solidFill>
            <a:schemeClr val="tx1"/>
          </a:solidFill>
          <a:latin typeface="+mn-lt"/>
          <a:ea typeface="+mn-ea"/>
          <a:cs typeface="+mn-cs"/>
        </a:defRPr>
      </a:lvl6pPr>
      <a:lvl7pPr marL="2742308" algn="l" defTabSz="914103" rtl="0" eaLnBrk="1" latinLnBrk="0" hangingPunct="1">
        <a:defRPr sz="1799" kern="1200">
          <a:solidFill>
            <a:schemeClr val="tx1"/>
          </a:solidFill>
          <a:latin typeface="+mn-lt"/>
          <a:ea typeface="+mn-ea"/>
          <a:cs typeface="+mn-cs"/>
        </a:defRPr>
      </a:lvl7pPr>
      <a:lvl8pPr marL="3199360" algn="l" defTabSz="914103" rtl="0" eaLnBrk="1" latinLnBrk="0" hangingPunct="1">
        <a:defRPr sz="1799" kern="1200">
          <a:solidFill>
            <a:schemeClr val="tx1"/>
          </a:solidFill>
          <a:latin typeface="+mn-lt"/>
          <a:ea typeface="+mn-ea"/>
          <a:cs typeface="+mn-cs"/>
        </a:defRPr>
      </a:lvl8pPr>
      <a:lvl9pPr marL="3656411" algn="l" defTabSz="914103" rtl="0" eaLnBrk="1" latinLnBrk="0" hangingPunct="1">
        <a:defRPr sz="17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14.xml"/><Relationship Id="rId5" Type="http://schemas.openxmlformats.org/officeDocument/2006/relationships/image" Target="../media/image16.png"/><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4.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74.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74.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a:extLst>
              <a:ext uri="{FF2B5EF4-FFF2-40B4-BE49-F238E27FC236}">
                <a16:creationId xmlns:a16="http://schemas.microsoft.com/office/drawing/2014/main" id="{079CCFF1-958E-47A1-94A4-7FBDCE72C6C2}"/>
              </a:ext>
            </a:extLst>
          </p:cNvPr>
          <p:cNvGrpSpPr/>
          <p:nvPr/>
        </p:nvGrpSpPr>
        <p:grpSpPr>
          <a:xfrm>
            <a:off x="152400" y="-723900"/>
            <a:ext cx="11887200" cy="7581900"/>
            <a:chOff x="152400" y="-723900"/>
            <a:chExt cx="11887200" cy="7581900"/>
          </a:xfrm>
        </p:grpSpPr>
        <p:pic>
          <p:nvPicPr>
            <p:cNvPr id="3" name="图片 2">
              <a:extLst>
                <a:ext uri="{FF2B5EF4-FFF2-40B4-BE49-F238E27FC236}">
                  <a16:creationId xmlns:a16="http://schemas.microsoft.com/office/drawing/2014/main" id="{A8E41877-3D27-458A-821E-274A70B18A31}"/>
                </a:ext>
              </a:extLst>
            </p:cNvPr>
            <p:cNvPicPr>
              <a:picLocks noChangeAspect="1"/>
            </p:cNvPicPr>
            <p:nvPr/>
          </p:nvPicPr>
          <p:blipFill rotWithShape="1">
            <a:blip r:embed="rId3">
              <a:extLst>
                <a:ext uri="{28A0092B-C50C-407E-A947-70E740481C1C}">
                  <a14:useLocalDpi xmlns:a14="http://schemas.microsoft.com/office/drawing/2010/main" val="0"/>
                </a:ext>
              </a:extLst>
            </a:blip>
            <a:srcRect t="62125"/>
            <a:stretch/>
          </p:blipFill>
          <p:spPr>
            <a:xfrm>
              <a:off x="152400" y="3752850"/>
              <a:ext cx="11887200" cy="3105150"/>
            </a:xfrm>
            <a:prstGeom prst="rect">
              <a:avLst/>
            </a:prstGeom>
          </p:spPr>
        </p:pic>
        <p:pic>
          <p:nvPicPr>
            <p:cNvPr id="4" name="图片 3">
              <a:extLst>
                <a:ext uri="{FF2B5EF4-FFF2-40B4-BE49-F238E27FC236}">
                  <a16:creationId xmlns:a16="http://schemas.microsoft.com/office/drawing/2014/main" id="{B2C26CCE-E663-4204-9056-10ACE6C24B9E}"/>
                </a:ext>
              </a:extLst>
            </p:cNvPr>
            <p:cNvPicPr>
              <a:picLocks noChangeAspect="1"/>
            </p:cNvPicPr>
            <p:nvPr/>
          </p:nvPicPr>
          <p:blipFill rotWithShape="1">
            <a:blip r:embed="rId3">
              <a:extLst>
                <a:ext uri="{28A0092B-C50C-407E-A947-70E740481C1C}">
                  <a14:useLocalDpi xmlns:a14="http://schemas.microsoft.com/office/drawing/2010/main" val="0"/>
                </a:ext>
              </a:extLst>
            </a:blip>
            <a:srcRect t="-4329" b="49724"/>
            <a:stretch/>
          </p:blipFill>
          <p:spPr>
            <a:xfrm>
              <a:off x="152400" y="-723900"/>
              <a:ext cx="11887200" cy="4476750"/>
            </a:xfrm>
            <a:prstGeom prst="rect">
              <a:avLst/>
            </a:prstGeom>
          </p:spPr>
        </p:pic>
      </p:grpSp>
      <p:sp>
        <p:nvSpPr>
          <p:cNvPr id="7" name="文本框 6">
            <a:extLst>
              <a:ext uri="{FF2B5EF4-FFF2-40B4-BE49-F238E27FC236}">
                <a16:creationId xmlns:a16="http://schemas.microsoft.com/office/drawing/2014/main" id="{14653232-233C-4E88-9B5D-8731A1907410}"/>
              </a:ext>
            </a:extLst>
          </p:cNvPr>
          <p:cNvSpPr txBox="1"/>
          <p:nvPr/>
        </p:nvSpPr>
        <p:spPr>
          <a:xfrm>
            <a:off x="4512569" y="938136"/>
            <a:ext cx="5692978" cy="132343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0" normalizeH="0" baseline="0" noProof="0" dirty="0" err="1">
                <a:ln>
                  <a:noFill/>
                </a:ln>
                <a:solidFill>
                  <a:prstClr val="white"/>
                </a:solidFill>
                <a:effectLst>
                  <a:glow rad="127000">
                    <a:srgbClr val="F79646"/>
                  </a:glow>
                </a:effectLst>
                <a:uLnTx/>
                <a:uFillTx/>
                <a:ea typeface="印品黑体" panose="00000500000000000000" pitchFamily="2" charset="-122"/>
                <a:cs typeface="+mn-cs"/>
                <a:sym typeface="印品黑体" panose="00000500000000000000" pitchFamily="2" charset="-122"/>
              </a:rPr>
              <a:t>Tập</a:t>
            </a:r>
            <a:r>
              <a:rPr kumimoji="0" lang="en-US" altLang="zh-CN" sz="8000" b="0" i="0" u="none" strike="noStrike" kern="1200" cap="none" spc="0" normalizeH="0" noProof="0" dirty="0">
                <a:ln>
                  <a:noFill/>
                </a:ln>
                <a:solidFill>
                  <a:prstClr val="white"/>
                </a:solidFill>
                <a:effectLst>
                  <a:glow rad="127000">
                    <a:srgbClr val="F79646"/>
                  </a:glow>
                </a:effectLst>
                <a:uLnTx/>
                <a:uFillTx/>
                <a:ea typeface="印品黑体" panose="00000500000000000000" pitchFamily="2" charset="-122"/>
                <a:cs typeface="+mn-cs"/>
                <a:sym typeface="印品黑体" panose="00000500000000000000" pitchFamily="2" charset="-122"/>
              </a:rPr>
              <a:t> </a:t>
            </a:r>
            <a:r>
              <a:rPr kumimoji="0" lang="en-US" altLang="zh-CN" sz="8000" b="0" i="0" u="none" strike="noStrike" kern="1200" cap="none" spc="0" normalizeH="0" noProof="0" dirty="0" err="1">
                <a:ln>
                  <a:noFill/>
                </a:ln>
                <a:solidFill>
                  <a:prstClr val="white"/>
                </a:solidFill>
                <a:effectLst>
                  <a:glow rad="127000">
                    <a:srgbClr val="F79646"/>
                  </a:glow>
                </a:effectLst>
                <a:uLnTx/>
                <a:uFillTx/>
                <a:ea typeface="印品黑体" panose="00000500000000000000" pitchFamily="2" charset="-122"/>
                <a:cs typeface="+mn-cs"/>
                <a:sym typeface="印品黑体" panose="00000500000000000000" pitchFamily="2" charset="-122"/>
              </a:rPr>
              <a:t>đọc</a:t>
            </a:r>
            <a:endParaRPr kumimoji="0" lang="zh-CN" altLang="en-US" sz="8000" b="0" i="0" u="none" strike="noStrike" kern="1200" cap="none" spc="0" normalizeH="0" baseline="0" noProof="0" dirty="0">
              <a:ln>
                <a:noFill/>
              </a:ln>
              <a:solidFill>
                <a:prstClr val="white"/>
              </a:solidFill>
              <a:effectLst>
                <a:glow rad="127000">
                  <a:srgbClr val="F79646"/>
                </a:glow>
              </a:effectLst>
              <a:uLnTx/>
              <a:uFillTx/>
              <a:ea typeface="印品黑体" panose="00000500000000000000" pitchFamily="2" charset="-122"/>
              <a:cs typeface="+mn-cs"/>
              <a:sym typeface="印品黑体" panose="00000500000000000000" pitchFamily="2" charset="-122"/>
            </a:endParaRPr>
          </a:p>
        </p:txBody>
      </p:sp>
      <p:sp>
        <p:nvSpPr>
          <p:cNvPr id="9" name="文本框 8">
            <a:extLst>
              <a:ext uri="{FF2B5EF4-FFF2-40B4-BE49-F238E27FC236}">
                <a16:creationId xmlns:a16="http://schemas.microsoft.com/office/drawing/2014/main" id="{EFB8B07E-784D-4113-AF36-C68C22BEFC56}"/>
              </a:ext>
            </a:extLst>
          </p:cNvPr>
          <p:cNvSpPr txBox="1"/>
          <p:nvPr/>
        </p:nvSpPr>
        <p:spPr>
          <a:xfrm>
            <a:off x="3787247" y="2205280"/>
            <a:ext cx="7422016"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normalizeH="0" baseline="0" noProof="0" dirty="0" err="1">
                <a:ln w="22225">
                  <a:solidFill>
                    <a:schemeClr val="accent2"/>
                  </a:solidFill>
                  <a:prstDash val="solid"/>
                </a:ln>
                <a:solidFill>
                  <a:schemeClr val="accent2">
                    <a:lumMod val="40000"/>
                    <a:lumOff val="60000"/>
                  </a:schemeClr>
                </a:solidFill>
                <a:uLnTx/>
                <a:uFillTx/>
                <a:ea typeface="印品黑体" panose="00000500000000000000" pitchFamily="2" charset="-122"/>
                <a:cs typeface="+mn-cs"/>
                <a:sym typeface="印品黑体" panose="00000500000000000000" pitchFamily="2" charset="-122"/>
              </a:rPr>
              <a:t>Rước</a:t>
            </a:r>
            <a:r>
              <a:rPr kumimoji="0" lang="en-US" altLang="zh-CN" sz="4800" b="1" i="0" u="none" strike="noStrike" kern="1200" normalizeH="0" noProof="0" dirty="0">
                <a:ln w="22225">
                  <a:solidFill>
                    <a:schemeClr val="accent2"/>
                  </a:solidFill>
                  <a:prstDash val="solid"/>
                </a:ln>
                <a:solidFill>
                  <a:schemeClr val="accent2">
                    <a:lumMod val="40000"/>
                    <a:lumOff val="60000"/>
                  </a:schemeClr>
                </a:solidFill>
                <a:uLnTx/>
                <a:uFillTx/>
                <a:ea typeface="印品黑体" panose="00000500000000000000" pitchFamily="2" charset="-122"/>
                <a:cs typeface="+mn-cs"/>
                <a:sym typeface="印品黑体" panose="00000500000000000000" pitchFamily="2" charset="-122"/>
              </a:rPr>
              <a:t> </a:t>
            </a:r>
            <a:r>
              <a:rPr kumimoji="0" lang="en-US" altLang="zh-CN" sz="4800" b="1" i="0" u="none" strike="noStrike" kern="1200" normalizeH="0" noProof="0" dirty="0" err="1">
                <a:ln w="22225">
                  <a:solidFill>
                    <a:schemeClr val="accent2"/>
                  </a:solidFill>
                  <a:prstDash val="solid"/>
                </a:ln>
                <a:solidFill>
                  <a:schemeClr val="accent2">
                    <a:lumMod val="40000"/>
                    <a:lumOff val="60000"/>
                  </a:schemeClr>
                </a:solidFill>
                <a:uLnTx/>
                <a:uFillTx/>
                <a:ea typeface="印品黑体" panose="00000500000000000000" pitchFamily="2" charset="-122"/>
                <a:cs typeface="+mn-cs"/>
                <a:sym typeface="印品黑体" panose="00000500000000000000" pitchFamily="2" charset="-122"/>
              </a:rPr>
              <a:t>đèn</a:t>
            </a:r>
            <a:r>
              <a:rPr kumimoji="0" lang="en-US" altLang="zh-CN" sz="4800" b="1" i="0" u="none" strike="noStrike" kern="1200" normalizeH="0" noProof="0" dirty="0">
                <a:ln w="22225">
                  <a:solidFill>
                    <a:schemeClr val="accent2"/>
                  </a:solidFill>
                  <a:prstDash val="solid"/>
                </a:ln>
                <a:solidFill>
                  <a:schemeClr val="accent2">
                    <a:lumMod val="40000"/>
                    <a:lumOff val="60000"/>
                  </a:schemeClr>
                </a:solidFill>
                <a:uLnTx/>
                <a:uFillTx/>
                <a:ea typeface="印品黑体" panose="00000500000000000000" pitchFamily="2" charset="-122"/>
                <a:cs typeface="+mn-cs"/>
                <a:sym typeface="印品黑体" panose="00000500000000000000" pitchFamily="2" charset="-122"/>
              </a:rPr>
              <a:t> </a:t>
            </a:r>
            <a:r>
              <a:rPr kumimoji="0" lang="en-US" altLang="zh-CN" sz="4800" b="1" i="0" u="none" strike="noStrike" kern="1200" normalizeH="0" noProof="0" dirty="0" err="1">
                <a:ln w="22225">
                  <a:solidFill>
                    <a:schemeClr val="accent2"/>
                  </a:solidFill>
                  <a:prstDash val="solid"/>
                </a:ln>
                <a:solidFill>
                  <a:schemeClr val="accent2">
                    <a:lumMod val="40000"/>
                    <a:lumOff val="60000"/>
                  </a:schemeClr>
                </a:solidFill>
                <a:uLnTx/>
                <a:uFillTx/>
                <a:ea typeface="印品黑体" panose="00000500000000000000" pitchFamily="2" charset="-122"/>
                <a:cs typeface="+mn-cs"/>
                <a:sym typeface="印品黑体" panose="00000500000000000000" pitchFamily="2" charset="-122"/>
              </a:rPr>
              <a:t>ông</a:t>
            </a:r>
            <a:r>
              <a:rPr kumimoji="0" lang="en-US" altLang="zh-CN" sz="4800" b="1" i="0" u="none" strike="noStrike" kern="1200" normalizeH="0" noProof="0" dirty="0">
                <a:ln w="22225">
                  <a:solidFill>
                    <a:schemeClr val="accent2"/>
                  </a:solidFill>
                  <a:prstDash val="solid"/>
                </a:ln>
                <a:solidFill>
                  <a:schemeClr val="accent2">
                    <a:lumMod val="40000"/>
                    <a:lumOff val="60000"/>
                  </a:schemeClr>
                </a:solidFill>
                <a:uLnTx/>
                <a:uFillTx/>
                <a:ea typeface="印品黑体" panose="00000500000000000000" pitchFamily="2" charset="-122"/>
                <a:cs typeface="+mn-cs"/>
                <a:sym typeface="印品黑体" panose="00000500000000000000" pitchFamily="2" charset="-122"/>
              </a:rPr>
              <a:t> </a:t>
            </a:r>
            <a:r>
              <a:rPr kumimoji="0" lang="en-US" altLang="zh-CN" sz="4800" b="1" i="0" u="none" strike="noStrike" kern="1200" normalizeH="0" noProof="0" dirty="0" err="1">
                <a:ln w="22225">
                  <a:solidFill>
                    <a:schemeClr val="accent2"/>
                  </a:solidFill>
                  <a:prstDash val="solid"/>
                </a:ln>
                <a:solidFill>
                  <a:schemeClr val="accent2">
                    <a:lumMod val="40000"/>
                    <a:lumOff val="60000"/>
                  </a:schemeClr>
                </a:solidFill>
                <a:uLnTx/>
                <a:uFillTx/>
                <a:ea typeface="印品黑体" panose="00000500000000000000" pitchFamily="2" charset="-122"/>
                <a:cs typeface="+mn-cs"/>
                <a:sym typeface="印品黑体" panose="00000500000000000000" pitchFamily="2" charset="-122"/>
              </a:rPr>
              <a:t>sao</a:t>
            </a:r>
            <a:endParaRPr kumimoji="0" lang="zh-CN" altLang="en-US" sz="4800" b="1" i="0" u="none" strike="noStrike" kern="1200" normalizeH="0" baseline="0" noProof="0" dirty="0">
              <a:ln w="22225">
                <a:solidFill>
                  <a:schemeClr val="accent2"/>
                </a:solidFill>
                <a:prstDash val="solid"/>
              </a:ln>
              <a:solidFill>
                <a:schemeClr val="accent2">
                  <a:lumMod val="40000"/>
                  <a:lumOff val="60000"/>
                </a:schemeClr>
              </a:solidFill>
              <a:uLnTx/>
              <a:uFillTx/>
              <a:ea typeface="印品黑体" panose="00000500000000000000" pitchFamily="2" charset="-122"/>
              <a:cs typeface="+mn-cs"/>
              <a:sym typeface="印品黑体" panose="00000500000000000000" pitchFamily="2" charset="-122"/>
            </a:endParaRPr>
          </a:p>
        </p:txBody>
      </p:sp>
      <p:sp>
        <p:nvSpPr>
          <p:cNvPr id="11" name="矩形: 圆角 10">
            <a:extLst>
              <a:ext uri="{FF2B5EF4-FFF2-40B4-BE49-F238E27FC236}">
                <a16:creationId xmlns:a16="http://schemas.microsoft.com/office/drawing/2014/main" id="{91336BAD-40DC-4DC9-8E80-30C4D96F271A}"/>
              </a:ext>
            </a:extLst>
          </p:cNvPr>
          <p:cNvSpPr/>
          <p:nvPr/>
        </p:nvSpPr>
        <p:spPr>
          <a:xfrm>
            <a:off x="7202534" y="3302766"/>
            <a:ext cx="3544980" cy="596855"/>
          </a:xfrm>
          <a:prstGeom prst="roundRect">
            <a:avLst>
              <a:gd name="adj" fmla="val 50000"/>
            </a:avLst>
          </a:prstGeom>
          <a:solidFill>
            <a:srgbClr val="99BF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sym typeface="印品黑体" panose="00000500000000000000" pitchFamily="2" charset="-122"/>
            </a:endParaRPr>
          </a:p>
        </p:txBody>
      </p:sp>
      <p:pic>
        <p:nvPicPr>
          <p:cNvPr id="14" name="图片 13">
            <a:extLst>
              <a:ext uri="{FF2B5EF4-FFF2-40B4-BE49-F238E27FC236}">
                <a16:creationId xmlns:a16="http://schemas.microsoft.com/office/drawing/2014/main" id="{018CA6BE-34E7-47C3-85AE-315F35EE53BE}"/>
              </a:ext>
            </a:extLst>
          </p:cNvPr>
          <p:cNvPicPr>
            <a:picLocks noChangeAspect="1"/>
          </p:cNvPicPr>
          <p:nvPr/>
        </p:nvPicPr>
        <p:blipFill rotWithShape="1">
          <a:blip r:embed="rId4">
            <a:extLst>
              <a:ext uri="{28A0092B-C50C-407E-A947-70E740481C1C}">
                <a14:useLocalDpi xmlns:a14="http://schemas.microsoft.com/office/drawing/2010/main" val="0"/>
              </a:ext>
            </a:extLst>
          </a:blip>
          <a:srcRect t="35202" r="68718" b="37876"/>
          <a:stretch/>
        </p:blipFill>
        <p:spPr>
          <a:xfrm>
            <a:off x="7029415" y="3969332"/>
            <a:ext cx="2197513" cy="1846302"/>
          </a:xfrm>
          <a:prstGeom prst="rect">
            <a:avLst/>
          </a:prstGeom>
        </p:spPr>
      </p:pic>
    </p:spTree>
    <p:extLst>
      <p:ext uri="{BB962C8B-B14F-4D97-AF65-F5344CB8AC3E}">
        <p14:creationId xmlns:p14="http://schemas.microsoft.com/office/powerpoint/2010/main" val="27483720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animEffect transition="in" filter="fade">
                                      <p:cBhvr>
                                        <p:cTn id="16" dur="500"/>
                                        <p:tgtEl>
                                          <p:spTgt spid="9"/>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anim calcmode="lin" valueType="num">
                                      <p:cBhvr>
                                        <p:cTn id="25" dur="1000" fill="hold"/>
                                        <p:tgtEl>
                                          <p:spTgt spid="14"/>
                                        </p:tgtEl>
                                        <p:attrNameLst>
                                          <p:attrName>ppt_x</p:attrName>
                                        </p:attrNameLst>
                                      </p:cBhvr>
                                      <p:tavLst>
                                        <p:tav tm="0">
                                          <p:val>
                                            <p:strVal val="#ppt_x"/>
                                          </p:val>
                                        </p:tav>
                                        <p:tav tm="100000">
                                          <p:val>
                                            <p:strVal val="#ppt_x"/>
                                          </p:val>
                                        </p:tav>
                                      </p:tavLst>
                                    </p:anim>
                                    <p:anim calcmode="lin" valueType="num">
                                      <p:cBhvr>
                                        <p:cTn id="2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1"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B59AA57-1291-454F-BA53-0395B932F06B}"/>
              </a:ext>
            </a:extLst>
          </p:cNvPr>
          <p:cNvPicPr>
            <a:picLocks noChangeAspect="1"/>
          </p:cNvPicPr>
          <p:nvPr/>
        </p:nvPicPr>
        <p:blipFill rotWithShape="1">
          <a:blip r:embed="rId2">
            <a:extLst>
              <a:ext uri="{28A0092B-C50C-407E-A947-70E740481C1C}">
                <a14:useLocalDpi xmlns:a14="http://schemas.microsoft.com/office/drawing/2010/main" val="0"/>
              </a:ext>
            </a:extLst>
          </a:blip>
          <a:srcRect l="47662"/>
          <a:stretch/>
        </p:blipFill>
        <p:spPr>
          <a:xfrm>
            <a:off x="418455" y="1830299"/>
            <a:ext cx="11587565" cy="4838791"/>
          </a:xfrm>
          <a:prstGeom prst="rect">
            <a:avLst/>
          </a:prstGeom>
        </p:spPr>
      </p:pic>
      <p:sp>
        <p:nvSpPr>
          <p:cNvPr id="3" name="TextBox 4">
            <a:extLst>
              <a:ext uri="{FF2B5EF4-FFF2-40B4-BE49-F238E27FC236}">
                <a16:creationId xmlns:a16="http://schemas.microsoft.com/office/drawing/2014/main" id="{B61FB09B-0099-4C87-AEB8-338C54A3C041}"/>
              </a:ext>
            </a:extLst>
          </p:cNvPr>
          <p:cNvSpPr txBox="1"/>
          <p:nvPr/>
        </p:nvSpPr>
        <p:spPr>
          <a:xfrm>
            <a:off x="2963570" y="188910"/>
            <a:ext cx="6264857" cy="1862048"/>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1500" b="1" i="0" u="none" strike="noStrike" kern="1200" cap="none" spc="0" normalizeH="0" baseline="0" noProof="0" dirty="0" err="1">
                <a:ln>
                  <a:noFill/>
                </a:ln>
                <a:solidFill>
                  <a:schemeClr val="accent2"/>
                </a:solidFill>
                <a:effectLst>
                  <a:outerShdw blurRad="38100" dist="38100" dir="2700000" algn="tl">
                    <a:srgbClr val="000000">
                      <a:alpha val="43137"/>
                    </a:srgbClr>
                  </a:outerShdw>
                </a:effectLst>
                <a:uLnTx/>
                <a:uFillTx/>
                <a:latin typeface="LNTH-Angelina Script" panose="00000500000000000000" pitchFamily="2" charset="0"/>
                <a:ea typeface="微软雅黑" panose="020B0503020204020204" pitchFamily="34" charset="-122"/>
              </a:rPr>
              <a:t>Tìm</a:t>
            </a:r>
            <a:r>
              <a:rPr kumimoji="0" lang="en-US" altLang="zh-CN" sz="11500" b="1" i="0" u="none" strike="noStrike" kern="1200" cap="none" spc="0" normalizeH="0" noProof="0" dirty="0">
                <a:ln>
                  <a:noFill/>
                </a:ln>
                <a:solidFill>
                  <a:schemeClr val="accent2"/>
                </a:solidFill>
                <a:effectLst>
                  <a:outerShdw blurRad="38100" dist="38100" dir="2700000" algn="tl">
                    <a:srgbClr val="000000">
                      <a:alpha val="43137"/>
                    </a:srgbClr>
                  </a:outerShdw>
                </a:effectLst>
                <a:uLnTx/>
                <a:uFillTx/>
                <a:latin typeface="LNTH-Angelina Script" panose="00000500000000000000" pitchFamily="2" charset="0"/>
                <a:ea typeface="微软雅黑" panose="020B0503020204020204" pitchFamily="34" charset="-122"/>
              </a:rPr>
              <a:t> </a:t>
            </a:r>
            <a:r>
              <a:rPr kumimoji="0" lang="en-US" altLang="zh-CN" sz="11500" b="1" i="0" u="none" strike="noStrike" kern="1200" cap="none" spc="0" normalizeH="0" noProof="0" dirty="0" err="1">
                <a:ln>
                  <a:noFill/>
                </a:ln>
                <a:solidFill>
                  <a:schemeClr val="accent2"/>
                </a:solidFill>
                <a:effectLst>
                  <a:outerShdw blurRad="38100" dist="38100" dir="2700000" algn="tl">
                    <a:srgbClr val="000000">
                      <a:alpha val="43137"/>
                    </a:srgbClr>
                  </a:outerShdw>
                </a:effectLst>
                <a:uLnTx/>
                <a:uFillTx/>
                <a:latin typeface="LNTH-Angelina Script" panose="00000500000000000000" pitchFamily="2" charset="0"/>
                <a:ea typeface="微软雅黑" panose="020B0503020204020204" pitchFamily="34" charset="-122"/>
              </a:rPr>
              <a:t>hiểu</a:t>
            </a:r>
            <a:r>
              <a:rPr kumimoji="0" lang="en-US" altLang="zh-CN" sz="11500" b="1" i="0" u="none" strike="noStrike" kern="1200" cap="none" spc="0" normalizeH="0" noProof="0" dirty="0">
                <a:ln>
                  <a:noFill/>
                </a:ln>
                <a:solidFill>
                  <a:schemeClr val="accent2"/>
                </a:solidFill>
                <a:effectLst>
                  <a:outerShdw blurRad="38100" dist="38100" dir="2700000" algn="tl">
                    <a:srgbClr val="000000">
                      <a:alpha val="43137"/>
                    </a:srgbClr>
                  </a:outerShdw>
                </a:effectLst>
                <a:uLnTx/>
                <a:uFillTx/>
                <a:latin typeface="LNTH-Angelina Script" panose="00000500000000000000" pitchFamily="2" charset="0"/>
                <a:ea typeface="微软雅黑" panose="020B0503020204020204" pitchFamily="34" charset="-122"/>
              </a:rPr>
              <a:t> </a:t>
            </a:r>
            <a:r>
              <a:rPr kumimoji="0" lang="en-US" altLang="zh-CN" sz="11500" b="1" i="0" u="none" strike="noStrike" kern="1200" cap="none" spc="0" normalizeH="0" noProof="0" dirty="0" err="1">
                <a:ln>
                  <a:noFill/>
                </a:ln>
                <a:solidFill>
                  <a:schemeClr val="accent2"/>
                </a:solidFill>
                <a:effectLst>
                  <a:outerShdw blurRad="38100" dist="38100" dir="2700000" algn="tl">
                    <a:srgbClr val="000000">
                      <a:alpha val="43137"/>
                    </a:srgbClr>
                  </a:outerShdw>
                </a:effectLst>
                <a:uLnTx/>
                <a:uFillTx/>
                <a:latin typeface="LNTH-Angelina Script" panose="00000500000000000000" pitchFamily="2" charset="0"/>
                <a:ea typeface="微软雅黑" panose="020B0503020204020204" pitchFamily="34" charset="-122"/>
              </a:rPr>
              <a:t>bài</a:t>
            </a:r>
            <a:endParaRPr kumimoji="0" lang="en-US" altLang="zh-CN" sz="11500" b="1" i="0" u="none" strike="noStrike" kern="1200" cap="none" spc="0" normalizeH="0" baseline="0" noProof="0" dirty="0">
              <a:ln>
                <a:noFill/>
              </a:ln>
              <a:solidFill>
                <a:schemeClr val="accent2"/>
              </a:solidFill>
              <a:effectLst>
                <a:outerShdw blurRad="38100" dist="38100" dir="2700000" algn="tl">
                  <a:srgbClr val="000000">
                    <a:alpha val="43137"/>
                  </a:srgbClr>
                </a:outerShdw>
              </a:effectLst>
              <a:uLnTx/>
              <a:uFillTx/>
              <a:latin typeface="LNTH-Angelina Script" panose="00000500000000000000" pitchFamily="2" charset="0"/>
              <a:ea typeface="微软雅黑" panose="020B0503020204020204" pitchFamily="34" charset="-122"/>
            </a:endParaRPr>
          </a:p>
        </p:txBody>
      </p:sp>
    </p:spTree>
    <p:extLst>
      <p:ext uri="{BB962C8B-B14F-4D97-AF65-F5344CB8AC3E}">
        <p14:creationId xmlns:p14="http://schemas.microsoft.com/office/powerpoint/2010/main" val="218910104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909E771E-C4E8-475F-BE32-8917C2E63E0C}"/>
              </a:ext>
            </a:extLst>
          </p:cNvPr>
          <p:cNvPicPr>
            <a:picLocks noChangeAspect="1"/>
          </p:cNvPicPr>
          <p:nvPr/>
        </p:nvPicPr>
        <p:blipFill rotWithShape="1">
          <a:blip r:embed="rId2">
            <a:extLst>
              <a:ext uri="{28A0092B-C50C-407E-A947-70E740481C1C}">
                <a14:useLocalDpi xmlns:a14="http://schemas.microsoft.com/office/drawing/2010/main" val="0"/>
              </a:ext>
            </a:extLst>
          </a:blip>
          <a:srcRect r="44444"/>
          <a:stretch/>
        </p:blipFill>
        <p:spPr>
          <a:xfrm>
            <a:off x="0" y="0"/>
            <a:ext cx="12192000" cy="6858000"/>
          </a:xfrm>
          <a:prstGeom prst="rect">
            <a:avLst/>
          </a:prstGeom>
        </p:spPr>
      </p:pic>
      <p:sp>
        <p:nvSpPr>
          <p:cNvPr id="12" name="Shape 454">
            <a:extLst>
              <a:ext uri="{FF2B5EF4-FFF2-40B4-BE49-F238E27FC236}">
                <a16:creationId xmlns:a16="http://schemas.microsoft.com/office/drawing/2014/main" id="{CB84A96A-0D0F-41D3-BE41-6C93C8FF70BE}"/>
              </a:ext>
            </a:extLst>
          </p:cNvPr>
          <p:cNvSpPr/>
          <p:nvPr/>
        </p:nvSpPr>
        <p:spPr>
          <a:xfrm>
            <a:off x="874349" y="4009582"/>
            <a:ext cx="190501" cy="190501"/>
          </a:xfrm>
          <a:prstGeom prst="ellipse">
            <a:avLst/>
          </a:prstGeom>
          <a:solidFill>
            <a:srgbClr val="EEEEEF"/>
          </a:solidFill>
          <a:ln w="12700">
            <a:miter lim="400000"/>
          </a:ln>
        </p:spPr>
        <p:txBody>
          <a:bodyPr lIns="25400" tIns="25400" rIns="25400" bIns="25400" anchor="ctr"/>
          <a:lstStyle/>
          <a:p>
            <a:pPr marL="0" marR="0" lvl="0" indent="0" algn="ctr" defTabSz="412750" rtl="0" eaLnBrk="1" fontAlgn="auto" latinLnBrk="0" hangingPunct="0">
              <a:lnSpc>
                <a:spcPct val="100000"/>
              </a:lnSpc>
              <a:spcBef>
                <a:spcPts val="0"/>
              </a:spcBef>
              <a:spcAft>
                <a:spcPts val="0"/>
              </a:spcAft>
              <a:buClrTx/>
              <a:buSzTx/>
              <a:buFontTx/>
              <a:buNone/>
              <a:tabLst/>
              <a:defRPr sz="3200" cap="none">
                <a:solidFill>
                  <a:srgbClr val="FFFFFF"/>
                </a:solidFill>
                <a:latin typeface="Helvetica Light"/>
                <a:ea typeface="Helvetica Light"/>
                <a:cs typeface="Helvetica Light"/>
                <a:sym typeface="Helvetica Light"/>
              </a:defRPr>
            </a:pPr>
            <a:endParaRPr kumimoji="0" sz="1600" b="0" i="0" u="none" strike="noStrike" kern="0" cap="none" spc="0" normalizeH="0" baseline="0" noProof="0">
              <a:ln>
                <a:noFill/>
              </a:ln>
              <a:solidFill>
                <a:srgbClr val="FFFFFF"/>
              </a:solidFill>
              <a:effectLst/>
              <a:uLnTx/>
              <a:uFillTx/>
              <a:latin typeface="Helvetica Light"/>
              <a:sym typeface="Helvetica Light"/>
            </a:endParaRPr>
          </a:p>
        </p:txBody>
      </p:sp>
      <p:sp>
        <p:nvSpPr>
          <p:cNvPr id="13" name="Shape 455">
            <a:extLst>
              <a:ext uri="{FF2B5EF4-FFF2-40B4-BE49-F238E27FC236}">
                <a16:creationId xmlns:a16="http://schemas.microsoft.com/office/drawing/2014/main" id="{57B9BE18-DE7A-4937-BDC1-144ED919DBCB}"/>
              </a:ext>
            </a:extLst>
          </p:cNvPr>
          <p:cNvSpPr/>
          <p:nvPr/>
        </p:nvSpPr>
        <p:spPr>
          <a:xfrm>
            <a:off x="921974" y="4057207"/>
            <a:ext cx="95251" cy="95251"/>
          </a:xfrm>
          <a:prstGeom prst="ellipse">
            <a:avLst/>
          </a:prstGeom>
          <a:solidFill>
            <a:schemeClr val="accent1">
              <a:satOff val="-3355"/>
              <a:lumOff val="26614"/>
            </a:schemeClr>
          </a:solidFill>
          <a:ln w="12700">
            <a:miter lim="400000"/>
          </a:ln>
        </p:spPr>
        <p:txBody>
          <a:bodyPr lIns="25400" tIns="25400" rIns="25400" bIns="25400" anchor="ctr"/>
          <a:lstStyle/>
          <a:p>
            <a:pPr marL="0" marR="0" lvl="0" indent="0" algn="ctr" defTabSz="412750" rtl="0" eaLnBrk="1" fontAlgn="auto" latinLnBrk="0" hangingPunct="0">
              <a:lnSpc>
                <a:spcPct val="100000"/>
              </a:lnSpc>
              <a:spcBef>
                <a:spcPts val="0"/>
              </a:spcBef>
              <a:spcAft>
                <a:spcPts val="0"/>
              </a:spcAft>
              <a:buClrTx/>
              <a:buSzTx/>
              <a:buFontTx/>
              <a:buNone/>
              <a:tabLst/>
              <a:defRPr sz="3200" cap="none">
                <a:solidFill>
                  <a:srgbClr val="FFFFFF"/>
                </a:solidFill>
                <a:latin typeface="Helvetica Light"/>
                <a:ea typeface="Helvetica Light"/>
                <a:cs typeface="Helvetica Light"/>
                <a:sym typeface="Helvetica Light"/>
              </a:defRPr>
            </a:pPr>
            <a:endParaRPr kumimoji="0" sz="1600" b="0" i="0" u="none" strike="noStrike" kern="0" cap="none" spc="0" normalizeH="0" baseline="0" noProof="0">
              <a:ln>
                <a:noFill/>
              </a:ln>
              <a:solidFill>
                <a:srgbClr val="FFFFFF"/>
              </a:solidFill>
              <a:effectLst/>
              <a:uLnTx/>
              <a:uFillTx/>
              <a:latin typeface="Helvetica Light"/>
              <a:sym typeface="Helvetica Light"/>
            </a:endParaRPr>
          </a:p>
        </p:txBody>
      </p:sp>
      <p:sp>
        <p:nvSpPr>
          <p:cNvPr id="14" name="Shape 456">
            <a:extLst>
              <a:ext uri="{FF2B5EF4-FFF2-40B4-BE49-F238E27FC236}">
                <a16:creationId xmlns:a16="http://schemas.microsoft.com/office/drawing/2014/main" id="{FCEF9FBE-1E9A-48D8-BCBA-4149448BC57A}"/>
              </a:ext>
            </a:extLst>
          </p:cNvPr>
          <p:cNvSpPr/>
          <p:nvPr/>
        </p:nvSpPr>
        <p:spPr>
          <a:xfrm>
            <a:off x="5797014" y="4009582"/>
            <a:ext cx="190501" cy="190501"/>
          </a:xfrm>
          <a:prstGeom prst="ellipse">
            <a:avLst/>
          </a:prstGeom>
          <a:solidFill>
            <a:srgbClr val="EEEEEF"/>
          </a:solidFill>
          <a:ln w="12700">
            <a:miter lim="400000"/>
          </a:ln>
        </p:spPr>
        <p:txBody>
          <a:bodyPr lIns="25400" tIns="25400" rIns="25400" bIns="25400" anchor="ctr"/>
          <a:lstStyle/>
          <a:p>
            <a:pPr marL="0" marR="0" lvl="0" indent="0" algn="ctr" defTabSz="412750" rtl="0" eaLnBrk="1" fontAlgn="auto" latinLnBrk="0" hangingPunct="0">
              <a:lnSpc>
                <a:spcPct val="100000"/>
              </a:lnSpc>
              <a:spcBef>
                <a:spcPts val="0"/>
              </a:spcBef>
              <a:spcAft>
                <a:spcPts val="0"/>
              </a:spcAft>
              <a:buClrTx/>
              <a:buSzTx/>
              <a:buFontTx/>
              <a:buNone/>
              <a:tabLst/>
              <a:defRPr sz="3200" cap="none">
                <a:solidFill>
                  <a:srgbClr val="FFFFFF"/>
                </a:solidFill>
                <a:latin typeface="Helvetica Light"/>
                <a:ea typeface="Helvetica Light"/>
                <a:cs typeface="Helvetica Light"/>
                <a:sym typeface="Helvetica Light"/>
              </a:defRPr>
            </a:pPr>
            <a:endParaRPr kumimoji="0" sz="1600" b="0" i="0" u="none" strike="noStrike" kern="0" cap="none" spc="0" normalizeH="0" baseline="0" noProof="0">
              <a:ln>
                <a:noFill/>
              </a:ln>
              <a:solidFill>
                <a:srgbClr val="FFFFFF"/>
              </a:solidFill>
              <a:effectLst/>
              <a:uLnTx/>
              <a:uFillTx/>
              <a:latin typeface="Helvetica Light"/>
              <a:sym typeface="Helvetica Light"/>
            </a:endParaRPr>
          </a:p>
        </p:txBody>
      </p:sp>
      <p:sp>
        <p:nvSpPr>
          <p:cNvPr id="15" name="Shape 457">
            <a:extLst>
              <a:ext uri="{FF2B5EF4-FFF2-40B4-BE49-F238E27FC236}">
                <a16:creationId xmlns:a16="http://schemas.microsoft.com/office/drawing/2014/main" id="{99891125-23FB-4499-B069-1CF2EE2F7800}"/>
              </a:ext>
            </a:extLst>
          </p:cNvPr>
          <p:cNvSpPr/>
          <p:nvPr/>
        </p:nvSpPr>
        <p:spPr>
          <a:xfrm>
            <a:off x="5844639" y="4057207"/>
            <a:ext cx="95251" cy="95251"/>
          </a:xfrm>
          <a:prstGeom prst="ellipse">
            <a:avLst/>
          </a:prstGeom>
          <a:solidFill>
            <a:schemeClr val="accent1">
              <a:satOff val="-3355"/>
              <a:lumOff val="26614"/>
            </a:schemeClr>
          </a:solidFill>
          <a:ln w="12700">
            <a:miter lim="400000"/>
          </a:ln>
        </p:spPr>
        <p:txBody>
          <a:bodyPr lIns="25400" tIns="25400" rIns="25400" bIns="25400" anchor="ctr"/>
          <a:lstStyle/>
          <a:p>
            <a:pPr marL="0" marR="0" lvl="0" indent="0" algn="ctr" defTabSz="412750" rtl="0" eaLnBrk="1" fontAlgn="auto" latinLnBrk="0" hangingPunct="0">
              <a:lnSpc>
                <a:spcPct val="100000"/>
              </a:lnSpc>
              <a:spcBef>
                <a:spcPts val="0"/>
              </a:spcBef>
              <a:spcAft>
                <a:spcPts val="0"/>
              </a:spcAft>
              <a:buClrTx/>
              <a:buSzTx/>
              <a:buFontTx/>
              <a:buNone/>
              <a:tabLst/>
              <a:defRPr sz="3200" cap="none">
                <a:solidFill>
                  <a:srgbClr val="FFFFFF"/>
                </a:solidFill>
                <a:latin typeface="Helvetica Light"/>
                <a:ea typeface="Helvetica Light"/>
                <a:cs typeface="Helvetica Light"/>
                <a:sym typeface="Helvetica Light"/>
              </a:defRPr>
            </a:pPr>
            <a:endParaRPr kumimoji="0" sz="1600" b="0" i="0" u="none" strike="noStrike" kern="0" cap="none" spc="0" normalizeH="0" baseline="0" noProof="0">
              <a:ln>
                <a:noFill/>
              </a:ln>
              <a:solidFill>
                <a:srgbClr val="FFFFFF"/>
              </a:solidFill>
              <a:effectLst/>
              <a:uLnTx/>
              <a:uFillTx/>
              <a:latin typeface="Helvetica Light"/>
              <a:sym typeface="Helvetica Light"/>
            </a:endParaRPr>
          </a:p>
        </p:txBody>
      </p:sp>
      <p:sp>
        <p:nvSpPr>
          <p:cNvPr id="16" name="Shape 458">
            <a:extLst>
              <a:ext uri="{FF2B5EF4-FFF2-40B4-BE49-F238E27FC236}">
                <a16:creationId xmlns:a16="http://schemas.microsoft.com/office/drawing/2014/main" id="{8CAE34F3-8D43-4C34-94FA-62B7DE998A29}"/>
              </a:ext>
            </a:extLst>
          </p:cNvPr>
          <p:cNvSpPr/>
          <p:nvPr/>
        </p:nvSpPr>
        <p:spPr>
          <a:xfrm>
            <a:off x="10145993" y="3866430"/>
            <a:ext cx="758221" cy="451406"/>
          </a:xfrm>
          <a:prstGeom prst="rect">
            <a:avLst/>
          </a:prstGeom>
          <a:ln w="12700">
            <a:miter lim="400000"/>
          </a:ln>
          <a:extLst>
            <a:ext uri="{C572A759-6A51-4108-AA02-DFA0A04FC94B}">
              <ma14:wrappingTextBoxFlag xmlns:ma14="http://schemas.microsoft.com/office/mac/drawingml/2011/main" xmlns="" val="1"/>
            </a:ext>
          </a:extLst>
        </p:spPr>
        <p:txBody>
          <a:bodyPr wrap="none" lIns="25400" tIns="25400" rIns="25400" bIns="25400" anchor="ctr">
            <a:spAutoFit/>
          </a:bodyPr>
          <a:lstStyle>
            <a:lvl1pPr>
              <a:defRPr sz="5200">
                <a:solidFill>
                  <a:srgbClr val="FFFFFF"/>
                </a:solidFill>
                <a:latin typeface="+mn-lt"/>
                <a:ea typeface="+mn-ea"/>
                <a:cs typeface="+mn-cs"/>
                <a:sym typeface="Sk-Modernist"/>
              </a:defRPr>
            </a:lvl1pPr>
          </a:lstStyle>
          <a:p>
            <a:pPr marL="0" marR="0" lvl="0" indent="0" algn="ctr" defTabSz="412750" rtl="0" eaLnBrk="1" fontAlgn="auto" latinLnBrk="0" hangingPunct="0">
              <a:lnSpc>
                <a:spcPct val="100000"/>
              </a:lnSpc>
              <a:spcBef>
                <a:spcPts val="0"/>
              </a:spcBef>
              <a:spcAft>
                <a:spcPts val="0"/>
              </a:spcAft>
              <a:buClrTx/>
              <a:buSzTx/>
              <a:buFontTx/>
              <a:buNone/>
              <a:tabLst/>
              <a:defRPr/>
            </a:pPr>
            <a:r>
              <a:rPr kumimoji="0" sz="2600" b="0" i="0" u="none" strike="noStrike" kern="0" cap="all" spc="0" normalizeH="0" baseline="0" noProof="0" dirty="0">
                <a:ln>
                  <a:noFill/>
                </a:ln>
                <a:solidFill>
                  <a:srgbClr val="FFFFFF"/>
                </a:solidFill>
                <a:effectLst/>
                <a:uLnTx/>
                <a:uFillTx/>
                <a:latin typeface="微软雅黑" panose="020B0503020204020204" pitchFamily="34" charset="-122"/>
                <a:ea typeface="+mn-ea"/>
                <a:cs typeface="+mn-cs"/>
                <a:sym typeface="Sk-Modernist"/>
              </a:rPr>
              <a:t>END</a:t>
            </a:r>
          </a:p>
        </p:txBody>
      </p:sp>
      <p:sp>
        <p:nvSpPr>
          <p:cNvPr id="11" name="TextBox 10">
            <a:extLst>
              <a:ext uri="{FF2B5EF4-FFF2-40B4-BE49-F238E27FC236}">
                <a16:creationId xmlns:a16="http://schemas.microsoft.com/office/drawing/2014/main" id="{18A6096E-6BED-4DB2-8D5F-1000D267A04C}"/>
              </a:ext>
            </a:extLst>
          </p:cNvPr>
          <p:cNvSpPr txBox="1"/>
          <p:nvPr/>
        </p:nvSpPr>
        <p:spPr>
          <a:xfrm>
            <a:off x="3192651" y="305725"/>
            <a:ext cx="8787539" cy="1323439"/>
          </a:xfrm>
          <a:prstGeom prst="rect">
            <a:avLst/>
          </a:prstGeom>
          <a:noFill/>
        </p:spPr>
        <p:txBody>
          <a:bodyPr wrap="square">
            <a:spAutoFit/>
          </a:bodyPr>
          <a:lstStyle/>
          <a:p>
            <a:pPr algn="just"/>
            <a:r>
              <a:rPr lang="vi-VN" sz="4000" b="1" dirty="0">
                <a:solidFill>
                  <a:srgbClr val="0070C0"/>
                </a:solidFill>
              </a:rPr>
              <a:t>1. Mâm cỗ Trung thu của Tâm được bày như thế nào ?</a:t>
            </a:r>
          </a:p>
        </p:txBody>
      </p:sp>
      <p:sp>
        <p:nvSpPr>
          <p:cNvPr id="18" name="TextBox 17">
            <a:extLst>
              <a:ext uri="{FF2B5EF4-FFF2-40B4-BE49-F238E27FC236}">
                <a16:creationId xmlns:a16="http://schemas.microsoft.com/office/drawing/2014/main" id="{FD7E3764-D677-4F59-A7B0-0860A781C7C6}"/>
              </a:ext>
            </a:extLst>
          </p:cNvPr>
          <p:cNvSpPr txBox="1"/>
          <p:nvPr/>
        </p:nvSpPr>
        <p:spPr>
          <a:xfrm>
            <a:off x="1112475" y="2522744"/>
            <a:ext cx="10157551" cy="3170099"/>
          </a:xfrm>
          <a:prstGeom prst="rect">
            <a:avLst/>
          </a:prstGeom>
          <a:solidFill>
            <a:schemeClr val="bg1"/>
          </a:solidFill>
        </p:spPr>
        <p:txBody>
          <a:bodyPr wrap="square">
            <a:spAutoFit/>
          </a:bodyPr>
          <a:lstStyle/>
          <a:p>
            <a:pPr algn="just"/>
            <a:r>
              <a:rPr lang="en-US" sz="3600" dirty="0"/>
              <a:t>	</a:t>
            </a:r>
            <a:r>
              <a:rPr lang="vi-VN" sz="4000" dirty="0">
                <a:solidFill>
                  <a:schemeClr val="accent2"/>
                </a:solidFill>
              </a:rPr>
              <a:t>Mâm cỗ Trung thu của Tâm có một quả bưởi khía thành tám cánh hoa, mỗi cánh hoa cài một quả ối chín, để bên cạnh nải chuối ngự và bó mía tím. Xung quanh còn bày thêm nhiều thứ đồ chơi.</a:t>
            </a:r>
            <a:endParaRPr lang="vi-VN" sz="3600" dirty="0">
              <a:solidFill>
                <a:schemeClr val="accent2"/>
              </a:solidFill>
            </a:endParaRPr>
          </a:p>
        </p:txBody>
      </p:sp>
    </p:spTree>
    <p:extLst>
      <p:ext uri="{BB962C8B-B14F-4D97-AF65-F5344CB8AC3E}">
        <p14:creationId xmlns:p14="http://schemas.microsoft.com/office/powerpoint/2010/main" val="331791138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4461E3F3-6213-4FE9-AE2E-614D25761F42}"/>
              </a:ext>
            </a:extLst>
          </p:cNvPr>
          <p:cNvPicPr>
            <a:picLocks noChangeAspect="1"/>
          </p:cNvPicPr>
          <p:nvPr/>
        </p:nvPicPr>
        <p:blipFill rotWithShape="1">
          <a:blip r:embed="rId3">
            <a:extLst>
              <a:ext uri="{28A0092B-C50C-407E-A947-70E740481C1C}">
                <a14:useLocalDpi xmlns:a14="http://schemas.microsoft.com/office/drawing/2010/main" val="0"/>
              </a:ext>
            </a:extLst>
          </a:blip>
          <a:srcRect r="44444"/>
          <a:stretch/>
        </p:blipFill>
        <p:spPr>
          <a:xfrm>
            <a:off x="0" y="0"/>
            <a:ext cx="12192000" cy="6858000"/>
          </a:xfrm>
          <a:prstGeom prst="rect">
            <a:avLst/>
          </a:prstGeom>
        </p:spPr>
      </p:pic>
      <p:sp>
        <p:nvSpPr>
          <p:cNvPr id="4" name="Shape 200">
            <a:extLst>
              <a:ext uri="{FF2B5EF4-FFF2-40B4-BE49-F238E27FC236}">
                <a16:creationId xmlns:a16="http://schemas.microsoft.com/office/drawing/2014/main" id="{96180BCE-5C61-4A79-8566-B89B6851E38C}"/>
              </a:ext>
            </a:extLst>
          </p:cNvPr>
          <p:cNvSpPr/>
          <p:nvPr/>
        </p:nvSpPr>
        <p:spPr>
          <a:xfrm>
            <a:off x="1458653" y="3245120"/>
            <a:ext cx="10733347" cy="1"/>
          </a:xfrm>
          <a:prstGeom prst="line">
            <a:avLst/>
          </a:prstGeom>
          <a:ln w="38100">
            <a:solidFill>
              <a:srgbClr val="EDEFF3"/>
            </a:solidFill>
            <a:miter lim="400000"/>
          </a:ln>
        </p:spPr>
        <p:txBody>
          <a:bodyPr lIns="25400" tIns="25400" rIns="25400" bIns="25400" anchor="ctr"/>
          <a:lstStyle/>
          <a:p>
            <a:pPr marL="0" marR="0" lvl="0" indent="0" algn="ctr" defTabSz="412750" rtl="0" eaLnBrk="1" fontAlgn="auto" latinLnBrk="0" hangingPunct="0">
              <a:lnSpc>
                <a:spcPct val="100000"/>
              </a:lnSpc>
              <a:spcBef>
                <a:spcPts val="0"/>
              </a:spcBef>
              <a:spcAft>
                <a:spcPts val="0"/>
              </a:spcAft>
              <a:buClrTx/>
              <a:buSzTx/>
              <a:buFontTx/>
              <a:buNone/>
              <a:tabLst/>
              <a:defRPr sz="3200" cap="none">
                <a:solidFill>
                  <a:srgbClr val="000000"/>
                </a:solidFill>
                <a:latin typeface="Helvetica Light"/>
                <a:ea typeface="Helvetica Light"/>
                <a:cs typeface="Helvetica Light"/>
                <a:sym typeface="Helvetica Light"/>
              </a:defRPr>
            </a:pPr>
            <a:endParaRPr kumimoji="0" sz="1600" b="0" i="0" u="none" strike="noStrike" kern="0" cap="none" spc="0" normalizeH="0" baseline="0" noProof="0">
              <a:ln>
                <a:noFill/>
              </a:ln>
              <a:solidFill>
                <a:srgbClr val="000000"/>
              </a:solidFill>
              <a:effectLst/>
              <a:uLnTx/>
              <a:uFillTx/>
              <a:latin typeface="Helvetica Light"/>
              <a:sym typeface="Helvetica Light"/>
            </a:endParaRPr>
          </a:p>
        </p:txBody>
      </p:sp>
      <p:sp>
        <p:nvSpPr>
          <p:cNvPr id="12" name="Shape 208">
            <a:extLst>
              <a:ext uri="{FF2B5EF4-FFF2-40B4-BE49-F238E27FC236}">
                <a16:creationId xmlns:a16="http://schemas.microsoft.com/office/drawing/2014/main" id="{1D7B6A4D-44F7-4639-8ED7-FB19FBFCB914}"/>
              </a:ext>
            </a:extLst>
          </p:cNvPr>
          <p:cNvSpPr/>
          <p:nvPr/>
        </p:nvSpPr>
        <p:spPr>
          <a:xfrm>
            <a:off x="3098238" y="3115295"/>
            <a:ext cx="410370" cy="251351"/>
          </a:xfrm>
          <a:prstGeom prst="rect">
            <a:avLst/>
          </a:prstGeom>
          <a:ln w="12700">
            <a:miter lim="400000"/>
          </a:ln>
          <a:extLst>
            <a:ext uri="{C572A759-6A51-4108-AA02-DFA0A04FC94B}">
              <ma14:wrappingTextBoxFlag xmlns:ma14="http://schemas.microsoft.com/office/mac/drawingml/2011/main" xmlns="" val="1"/>
            </a:ext>
          </a:extLst>
        </p:spPr>
        <p:txBody>
          <a:bodyPr wrap="none" lIns="25400" tIns="25400" rIns="25400" bIns="25400" anchor="ctr">
            <a:spAutoFit/>
          </a:bodyPr>
          <a:lstStyle>
            <a:lvl1pPr>
              <a:defRPr sz="2600">
                <a:solidFill>
                  <a:srgbClr val="FFFFFF"/>
                </a:solidFill>
              </a:defRPr>
            </a:lvl1pPr>
          </a:lstStyle>
          <a:p>
            <a:pPr marL="0" marR="0" lvl="0" indent="0" algn="ctr" defTabSz="412750" rtl="0" eaLnBrk="1" fontAlgn="auto" latinLnBrk="0" hangingPunct="0">
              <a:lnSpc>
                <a:spcPct val="100000"/>
              </a:lnSpc>
              <a:spcBef>
                <a:spcPts val="0"/>
              </a:spcBef>
              <a:spcAft>
                <a:spcPts val="0"/>
              </a:spcAft>
              <a:buClrTx/>
              <a:buSzTx/>
              <a:buFontTx/>
              <a:buNone/>
              <a:tabLst/>
              <a:defRPr/>
            </a:pPr>
            <a:r>
              <a:rPr kumimoji="0" sz="1300" b="0" i="0" u="none" strike="noStrike" kern="0" cap="all" spc="0" normalizeH="0" baseline="0" noProof="0" dirty="0">
                <a:ln>
                  <a:noFill/>
                </a:ln>
                <a:solidFill>
                  <a:srgbClr val="FFFFFF"/>
                </a:solidFill>
                <a:effectLst/>
                <a:uLnTx/>
                <a:uFillTx/>
                <a:latin typeface="Lato Bold"/>
                <a:ea typeface="+mn-ea"/>
                <a:cs typeface="+mn-cs"/>
                <a:sym typeface="Lato Bold"/>
              </a:rPr>
              <a:t>2013</a:t>
            </a:r>
          </a:p>
        </p:txBody>
      </p:sp>
      <p:sp>
        <p:nvSpPr>
          <p:cNvPr id="14" name="Shape 210">
            <a:extLst>
              <a:ext uri="{FF2B5EF4-FFF2-40B4-BE49-F238E27FC236}">
                <a16:creationId xmlns:a16="http://schemas.microsoft.com/office/drawing/2014/main" id="{143CCFE3-A651-4874-8AB3-76262037B5A2}"/>
              </a:ext>
            </a:extLst>
          </p:cNvPr>
          <p:cNvSpPr/>
          <p:nvPr/>
        </p:nvSpPr>
        <p:spPr>
          <a:xfrm>
            <a:off x="6624421" y="3115295"/>
            <a:ext cx="410370" cy="251351"/>
          </a:xfrm>
          <a:prstGeom prst="rect">
            <a:avLst/>
          </a:prstGeom>
          <a:ln w="12700">
            <a:miter lim="400000"/>
          </a:ln>
          <a:extLst>
            <a:ext uri="{C572A759-6A51-4108-AA02-DFA0A04FC94B}">
              <ma14:wrappingTextBoxFlag xmlns:ma14="http://schemas.microsoft.com/office/mac/drawingml/2011/main" xmlns="" val="1"/>
            </a:ext>
          </a:extLst>
        </p:spPr>
        <p:txBody>
          <a:bodyPr wrap="none" lIns="25400" tIns="25400" rIns="25400" bIns="25400" anchor="ctr">
            <a:spAutoFit/>
          </a:bodyPr>
          <a:lstStyle>
            <a:lvl1pPr>
              <a:defRPr sz="2600">
                <a:solidFill>
                  <a:srgbClr val="FFFFFF"/>
                </a:solidFill>
              </a:defRPr>
            </a:lvl1pPr>
          </a:lstStyle>
          <a:p>
            <a:pPr marL="0" marR="0" lvl="0" indent="0" algn="ctr" defTabSz="412750" rtl="0" eaLnBrk="1" fontAlgn="auto" latinLnBrk="0" hangingPunct="0">
              <a:lnSpc>
                <a:spcPct val="100000"/>
              </a:lnSpc>
              <a:spcBef>
                <a:spcPts val="0"/>
              </a:spcBef>
              <a:spcAft>
                <a:spcPts val="0"/>
              </a:spcAft>
              <a:buClrTx/>
              <a:buSzTx/>
              <a:buFontTx/>
              <a:buNone/>
              <a:tabLst/>
              <a:defRPr/>
            </a:pPr>
            <a:r>
              <a:rPr kumimoji="0" sz="1300" b="0" i="0" u="none" strike="noStrike" kern="0" cap="all" spc="0" normalizeH="0" baseline="0" noProof="0">
                <a:ln>
                  <a:noFill/>
                </a:ln>
                <a:solidFill>
                  <a:srgbClr val="FFFFFF"/>
                </a:solidFill>
                <a:effectLst/>
                <a:uLnTx/>
                <a:uFillTx/>
                <a:latin typeface="Lato Bold"/>
                <a:ea typeface="+mn-ea"/>
                <a:cs typeface="+mn-cs"/>
                <a:sym typeface="Lato Bold"/>
              </a:rPr>
              <a:t>2015</a:t>
            </a:r>
          </a:p>
        </p:txBody>
      </p:sp>
      <p:sp>
        <p:nvSpPr>
          <p:cNvPr id="16" name="Shape 212">
            <a:extLst>
              <a:ext uri="{FF2B5EF4-FFF2-40B4-BE49-F238E27FC236}">
                <a16:creationId xmlns:a16="http://schemas.microsoft.com/office/drawing/2014/main" id="{0F180B3D-5990-4903-B7EE-05DE22860F01}"/>
              </a:ext>
            </a:extLst>
          </p:cNvPr>
          <p:cNvSpPr/>
          <p:nvPr/>
        </p:nvSpPr>
        <p:spPr>
          <a:xfrm>
            <a:off x="10150603" y="3115295"/>
            <a:ext cx="410370" cy="251351"/>
          </a:xfrm>
          <a:prstGeom prst="rect">
            <a:avLst/>
          </a:prstGeom>
          <a:ln w="12700">
            <a:miter lim="400000"/>
          </a:ln>
          <a:extLst>
            <a:ext uri="{C572A759-6A51-4108-AA02-DFA0A04FC94B}">
              <ma14:wrappingTextBoxFlag xmlns:ma14="http://schemas.microsoft.com/office/mac/drawingml/2011/main" xmlns="" val="1"/>
            </a:ext>
          </a:extLst>
        </p:spPr>
        <p:txBody>
          <a:bodyPr wrap="none" lIns="25400" tIns="25400" rIns="25400" bIns="25400" anchor="ctr">
            <a:spAutoFit/>
          </a:bodyPr>
          <a:lstStyle>
            <a:lvl1pPr>
              <a:defRPr sz="2600">
                <a:solidFill>
                  <a:srgbClr val="FFFFFF"/>
                </a:solidFill>
              </a:defRPr>
            </a:lvl1pPr>
          </a:lstStyle>
          <a:p>
            <a:pPr marL="0" marR="0" lvl="0" indent="0" algn="ctr" defTabSz="412750" rtl="0" eaLnBrk="1" fontAlgn="auto" latinLnBrk="0" hangingPunct="0">
              <a:lnSpc>
                <a:spcPct val="100000"/>
              </a:lnSpc>
              <a:spcBef>
                <a:spcPts val="0"/>
              </a:spcBef>
              <a:spcAft>
                <a:spcPts val="0"/>
              </a:spcAft>
              <a:buClrTx/>
              <a:buSzTx/>
              <a:buFontTx/>
              <a:buNone/>
              <a:tabLst/>
              <a:defRPr/>
            </a:pPr>
            <a:r>
              <a:rPr kumimoji="0" sz="1300" b="0" i="0" u="none" strike="noStrike" kern="0" cap="all" spc="0" normalizeH="0" baseline="0" noProof="0">
                <a:ln>
                  <a:noFill/>
                </a:ln>
                <a:solidFill>
                  <a:srgbClr val="FFFFFF"/>
                </a:solidFill>
                <a:effectLst/>
                <a:uLnTx/>
                <a:uFillTx/>
                <a:latin typeface="Lato Bold"/>
                <a:ea typeface="+mn-ea"/>
                <a:cs typeface="+mn-cs"/>
                <a:sym typeface="Lato Bold"/>
              </a:rPr>
              <a:t>2016</a:t>
            </a:r>
          </a:p>
        </p:txBody>
      </p:sp>
      <p:sp>
        <p:nvSpPr>
          <p:cNvPr id="10" name="TextBox 9">
            <a:extLst>
              <a:ext uri="{FF2B5EF4-FFF2-40B4-BE49-F238E27FC236}">
                <a16:creationId xmlns:a16="http://schemas.microsoft.com/office/drawing/2014/main" id="{2628EDB6-5EE2-4279-8BA5-3CCEA26B8B3F}"/>
              </a:ext>
            </a:extLst>
          </p:cNvPr>
          <p:cNvSpPr txBox="1"/>
          <p:nvPr/>
        </p:nvSpPr>
        <p:spPr>
          <a:xfrm>
            <a:off x="3508608" y="556974"/>
            <a:ext cx="7836151" cy="1446550"/>
          </a:xfrm>
          <a:prstGeom prst="rect">
            <a:avLst/>
          </a:prstGeom>
          <a:noFill/>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00B050"/>
                </a:solidFill>
                <a:effectLst/>
                <a:uLnTx/>
                <a:uFillTx/>
                <a:latin typeface="Arial" panose="020B0604020202020204" pitchFamily="34" charset="0"/>
                <a:cs typeface="Arial" panose="020B0604020202020204" pitchFamily="34" charset="0"/>
              </a:rPr>
              <a:t>2. </a:t>
            </a:r>
            <a:r>
              <a:rPr kumimoji="0" lang="en-US" altLang="en-US" sz="4400" b="1" i="0" u="none" strike="noStrike" kern="1200" cap="none" spc="0" normalizeH="0" baseline="0" noProof="0" dirty="0" err="1">
                <a:ln>
                  <a:noFill/>
                </a:ln>
                <a:solidFill>
                  <a:srgbClr val="00B050"/>
                </a:solidFill>
                <a:effectLst/>
                <a:uLnTx/>
                <a:uFillTx/>
                <a:latin typeface="Arial" panose="020B0604020202020204" pitchFamily="34" charset="0"/>
                <a:cs typeface="Arial" panose="020B0604020202020204" pitchFamily="34" charset="0"/>
              </a:rPr>
              <a:t>Chiếc</a:t>
            </a:r>
            <a:r>
              <a:rPr kumimoji="0" lang="en-US" altLang="en-US" sz="4400" b="1" i="0" u="none" strike="noStrike" kern="1200" cap="none" spc="0" normalizeH="0" baseline="0" noProof="0" dirty="0">
                <a:ln>
                  <a:noFill/>
                </a:ln>
                <a:solidFill>
                  <a:srgbClr val="00B050"/>
                </a:solidFill>
                <a:effectLst/>
                <a:uLnTx/>
                <a:uFillTx/>
                <a:latin typeface="Arial" panose="020B0604020202020204" pitchFamily="34" charset="0"/>
                <a:cs typeface="Arial" panose="020B0604020202020204" pitchFamily="34" charset="0"/>
              </a:rPr>
              <a:t> </a:t>
            </a:r>
            <a:r>
              <a:rPr kumimoji="0" lang="en-US" altLang="en-US" sz="4400" b="1" i="0" u="none" strike="noStrike" kern="1200" cap="none" spc="0" normalizeH="0" baseline="0" noProof="0" dirty="0" err="1">
                <a:ln>
                  <a:noFill/>
                </a:ln>
                <a:solidFill>
                  <a:srgbClr val="00B050"/>
                </a:solidFill>
                <a:effectLst/>
                <a:uLnTx/>
                <a:uFillTx/>
                <a:latin typeface="Arial" panose="020B0604020202020204" pitchFamily="34" charset="0"/>
                <a:cs typeface="Arial" panose="020B0604020202020204" pitchFamily="34" charset="0"/>
              </a:rPr>
              <a:t>đèn</a:t>
            </a:r>
            <a:r>
              <a:rPr kumimoji="0" lang="en-US" altLang="en-US" sz="4400" b="1" i="0" u="none" strike="noStrike" kern="1200" cap="none" spc="0" normalizeH="0" baseline="0" noProof="0" dirty="0">
                <a:ln>
                  <a:noFill/>
                </a:ln>
                <a:solidFill>
                  <a:srgbClr val="00B050"/>
                </a:solidFill>
                <a:effectLst/>
                <a:uLnTx/>
                <a:uFillTx/>
                <a:latin typeface="Arial" panose="020B0604020202020204" pitchFamily="34" charset="0"/>
                <a:cs typeface="Arial" panose="020B0604020202020204" pitchFamily="34" charset="0"/>
              </a:rPr>
              <a:t> </a:t>
            </a:r>
            <a:r>
              <a:rPr kumimoji="0" lang="en-US" altLang="en-US" sz="4400" b="1" i="0" u="none" strike="noStrike" kern="1200" cap="none" spc="0" normalizeH="0" baseline="0" noProof="0" dirty="0" err="1">
                <a:ln>
                  <a:noFill/>
                </a:ln>
                <a:solidFill>
                  <a:srgbClr val="00B050"/>
                </a:solidFill>
                <a:effectLst/>
                <a:uLnTx/>
                <a:uFillTx/>
                <a:latin typeface="Arial" panose="020B0604020202020204" pitchFamily="34" charset="0"/>
                <a:cs typeface="Arial" panose="020B0604020202020204" pitchFamily="34" charset="0"/>
              </a:rPr>
              <a:t>ông</a:t>
            </a:r>
            <a:r>
              <a:rPr kumimoji="0" lang="en-US" altLang="en-US" sz="4400" b="1" i="0" u="none" strike="noStrike" kern="1200" cap="none" spc="0" normalizeH="0" baseline="0" noProof="0" dirty="0">
                <a:ln>
                  <a:noFill/>
                </a:ln>
                <a:solidFill>
                  <a:srgbClr val="00B050"/>
                </a:solidFill>
                <a:effectLst/>
                <a:uLnTx/>
                <a:uFillTx/>
                <a:latin typeface="Arial" panose="020B0604020202020204" pitchFamily="34" charset="0"/>
                <a:cs typeface="Arial" panose="020B0604020202020204" pitchFamily="34" charset="0"/>
              </a:rPr>
              <a:t> </a:t>
            </a:r>
            <a:r>
              <a:rPr kumimoji="0" lang="en-US" altLang="en-US" sz="4400" b="1" i="0" u="none" strike="noStrike" kern="1200" cap="none" spc="0" normalizeH="0" baseline="0" noProof="0" dirty="0" err="1">
                <a:ln>
                  <a:noFill/>
                </a:ln>
                <a:solidFill>
                  <a:srgbClr val="00B050"/>
                </a:solidFill>
                <a:effectLst/>
                <a:uLnTx/>
                <a:uFillTx/>
                <a:latin typeface="Arial" panose="020B0604020202020204" pitchFamily="34" charset="0"/>
                <a:cs typeface="Arial" panose="020B0604020202020204" pitchFamily="34" charset="0"/>
              </a:rPr>
              <a:t>sao</a:t>
            </a:r>
            <a:r>
              <a:rPr kumimoji="0" lang="en-US" altLang="en-US" sz="4400" b="1" i="0" u="none" strike="noStrike" kern="1200" cap="none" spc="0" normalizeH="0" baseline="0" noProof="0" dirty="0">
                <a:ln>
                  <a:noFill/>
                </a:ln>
                <a:solidFill>
                  <a:srgbClr val="00B050"/>
                </a:solidFill>
                <a:effectLst/>
                <a:uLnTx/>
                <a:uFillTx/>
                <a:latin typeface="Arial" panose="020B0604020202020204" pitchFamily="34" charset="0"/>
                <a:cs typeface="Arial" panose="020B0604020202020204" pitchFamily="34" charset="0"/>
              </a:rPr>
              <a:t> </a:t>
            </a:r>
            <a:r>
              <a:rPr kumimoji="0" lang="en-US" altLang="en-US" sz="4400" b="1" i="0" u="none" strike="noStrike" kern="1200" cap="none" spc="0" normalizeH="0" baseline="0" noProof="0" dirty="0" err="1">
                <a:ln>
                  <a:noFill/>
                </a:ln>
                <a:solidFill>
                  <a:srgbClr val="00B050"/>
                </a:solidFill>
                <a:effectLst/>
                <a:uLnTx/>
                <a:uFillTx/>
                <a:latin typeface="Arial" panose="020B0604020202020204" pitchFamily="34" charset="0"/>
                <a:cs typeface="Arial" panose="020B0604020202020204" pitchFamily="34" charset="0"/>
              </a:rPr>
              <a:t>của</a:t>
            </a:r>
            <a:r>
              <a:rPr kumimoji="0" lang="en-US" altLang="en-US" sz="4400" b="1" i="0" u="none" strike="noStrike" kern="1200" cap="none" spc="0" normalizeH="0" baseline="0" noProof="0" dirty="0">
                <a:ln>
                  <a:noFill/>
                </a:ln>
                <a:solidFill>
                  <a:srgbClr val="00B050"/>
                </a:solidFill>
                <a:effectLst/>
                <a:uLnTx/>
                <a:uFillTx/>
                <a:latin typeface="Arial" panose="020B0604020202020204" pitchFamily="34" charset="0"/>
                <a:cs typeface="Arial" panose="020B0604020202020204" pitchFamily="34" charset="0"/>
              </a:rPr>
              <a:t> </a:t>
            </a:r>
            <a:r>
              <a:rPr kumimoji="0" lang="en-US" altLang="en-US" sz="4400" b="1" i="0" u="none" strike="noStrike" kern="1200" cap="none" spc="0" normalizeH="0" baseline="0" noProof="0" dirty="0" err="1">
                <a:ln>
                  <a:noFill/>
                </a:ln>
                <a:solidFill>
                  <a:srgbClr val="00B050"/>
                </a:solidFill>
                <a:effectLst/>
                <a:uLnTx/>
                <a:uFillTx/>
                <a:latin typeface="Arial" panose="020B0604020202020204" pitchFamily="34" charset="0"/>
                <a:cs typeface="Arial" panose="020B0604020202020204" pitchFamily="34" charset="0"/>
              </a:rPr>
              <a:t>Hà</a:t>
            </a:r>
            <a:r>
              <a:rPr kumimoji="0" lang="en-US" altLang="en-US" sz="4400" b="1" i="0" u="none" strike="noStrike" kern="1200" cap="none" spc="0" normalizeH="0" baseline="0" noProof="0" dirty="0">
                <a:ln>
                  <a:noFill/>
                </a:ln>
                <a:solidFill>
                  <a:srgbClr val="00B050"/>
                </a:solidFill>
                <a:effectLst/>
                <a:uLnTx/>
                <a:uFillTx/>
                <a:latin typeface="Arial" panose="020B0604020202020204" pitchFamily="34" charset="0"/>
                <a:cs typeface="Arial" panose="020B0604020202020204" pitchFamily="34" charset="0"/>
              </a:rPr>
              <a:t> </a:t>
            </a:r>
            <a:r>
              <a:rPr kumimoji="0" lang="en-US" altLang="en-US" sz="4400" b="1" i="0" u="none" strike="noStrike" kern="1200" cap="none" spc="0" normalizeH="0" baseline="0" noProof="0" dirty="0" err="1">
                <a:ln>
                  <a:noFill/>
                </a:ln>
                <a:solidFill>
                  <a:srgbClr val="00B050"/>
                </a:solidFill>
                <a:effectLst/>
                <a:uLnTx/>
                <a:uFillTx/>
                <a:latin typeface="Arial" panose="020B0604020202020204" pitchFamily="34" charset="0"/>
                <a:cs typeface="Arial" panose="020B0604020202020204" pitchFamily="34" charset="0"/>
              </a:rPr>
              <a:t>có</a:t>
            </a:r>
            <a:r>
              <a:rPr kumimoji="0" lang="en-US" altLang="en-US" sz="4400" b="1" i="0" u="none" strike="noStrike" kern="1200" cap="none" spc="0" normalizeH="0" baseline="0" noProof="0" dirty="0">
                <a:ln>
                  <a:noFill/>
                </a:ln>
                <a:solidFill>
                  <a:srgbClr val="00B050"/>
                </a:solidFill>
                <a:effectLst/>
                <a:uLnTx/>
                <a:uFillTx/>
                <a:latin typeface="Arial" panose="020B0604020202020204" pitchFamily="34" charset="0"/>
                <a:cs typeface="Arial" panose="020B0604020202020204" pitchFamily="34" charset="0"/>
              </a:rPr>
              <a:t> </a:t>
            </a:r>
            <a:r>
              <a:rPr kumimoji="0" lang="en-US" altLang="en-US" sz="4400" b="1" i="0" u="none" strike="noStrike" kern="1200" cap="none" spc="0" normalizeH="0" baseline="0" noProof="0" dirty="0" err="1">
                <a:ln>
                  <a:noFill/>
                </a:ln>
                <a:solidFill>
                  <a:srgbClr val="00B050"/>
                </a:solidFill>
                <a:effectLst/>
                <a:uLnTx/>
                <a:uFillTx/>
                <a:latin typeface="Arial" panose="020B0604020202020204" pitchFamily="34" charset="0"/>
                <a:cs typeface="Arial" panose="020B0604020202020204" pitchFamily="34" charset="0"/>
              </a:rPr>
              <a:t>gì</a:t>
            </a:r>
            <a:r>
              <a:rPr kumimoji="0" lang="en-US" altLang="en-US" sz="4400" b="1" i="0" u="none" strike="noStrike" kern="1200" cap="none" spc="0" normalizeH="0" baseline="0" noProof="0" dirty="0">
                <a:ln>
                  <a:noFill/>
                </a:ln>
                <a:solidFill>
                  <a:srgbClr val="00B050"/>
                </a:solidFill>
                <a:effectLst/>
                <a:uLnTx/>
                <a:uFillTx/>
                <a:latin typeface="Arial" panose="020B0604020202020204" pitchFamily="34" charset="0"/>
                <a:cs typeface="Arial" panose="020B0604020202020204" pitchFamily="34" charset="0"/>
              </a:rPr>
              <a:t> </a:t>
            </a:r>
            <a:r>
              <a:rPr kumimoji="0" lang="en-US" altLang="en-US" sz="4400" b="1" i="0" u="none" strike="noStrike" kern="1200" cap="none" spc="0" normalizeH="0" baseline="0" noProof="0" dirty="0" err="1">
                <a:ln>
                  <a:noFill/>
                </a:ln>
                <a:solidFill>
                  <a:srgbClr val="00B050"/>
                </a:solidFill>
                <a:effectLst/>
                <a:uLnTx/>
                <a:uFillTx/>
                <a:latin typeface="Arial" panose="020B0604020202020204" pitchFamily="34" charset="0"/>
                <a:cs typeface="Arial" panose="020B0604020202020204" pitchFamily="34" charset="0"/>
              </a:rPr>
              <a:t>đẹp</a:t>
            </a:r>
            <a:r>
              <a:rPr kumimoji="0" lang="en-US" altLang="en-US" sz="4400" b="1" i="0" u="none" strike="noStrike" kern="1200" cap="none" spc="0" normalizeH="0" baseline="0" noProof="0" dirty="0">
                <a:ln>
                  <a:noFill/>
                </a:ln>
                <a:solidFill>
                  <a:srgbClr val="00B050"/>
                </a:solidFill>
                <a:effectLst/>
                <a:uLnTx/>
                <a:uFillTx/>
                <a:latin typeface="Arial" panose="020B0604020202020204" pitchFamily="34" charset="0"/>
                <a:cs typeface="Arial" panose="020B0604020202020204" pitchFamily="34" charset="0"/>
              </a:rPr>
              <a:t> ?</a:t>
            </a:r>
          </a:p>
        </p:txBody>
      </p:sp>
      <p:sp>
        <p:nvSpPr>
          <p:cNvPr id="13" name="TextBox 12">
            <a:extLst>
              <a:ext uri="{FF2B5EF4-FFF2-40B4-BE49-F238E27FC236}">
                <a16:creationId xmlns:a16="http://schemas.microsoft.com/office/drawing/2014/main" id="{806B3F15-C534-4471-ADC3-5F8A0961A8D4}"/>
              </a:ext>
            </a:extLst>
          </p:cNvPr>
          <p:cNvSpPr txBox="1"/>
          <p:nvPr/>
        </p:nvSpPr>
        <p:spPr>
          <a:xfrm>
            <a:off x="2995047" y="2522744"/>
            <a:ext cx="8535691" cy="3416320"/>
          </a:xfrm>
          <a:prstGeom prst="rect">
            <a:avLst/>
          </a:prstGeom>
          <a:noFill/>
        </p:spPr>
        <p:txBody>
          <a:bodyPr wrap="square">
            <a:spAutoFit/>
          </a:bodyPr>
          <a:lstStyle/>
          <a:p>
            <a:pPr algn="just"/>
            <a:r>
              <a:rPr lang="en-US" dirty="0"/>
              <a:t>	</a:t>
            </a:r>
            <a:r>
              <a:rPr lang="vi-VN" sz="3600" dirty="0">
                <a:solidFill>
                  <a:schemeClr val="accent2"/>
                </a:solidFill>
              </a:rPr>
              <a:t>Chiếc đèn ông sao của Hà rất đẹp. Đó là cái đèn hình ông sao, làm bằng giấy bóng kính đỏ, trong suốt, ngôi sao được gắn vào giữa một vòng tròn có những tua giấy đủ màu sắc. Trên đỉnh ngôi sao cắm ba lá cờ nhỏ.</a:t>
            </a:r>
            <a:endParaRPr lang="vi-VN" dirty="0">
              <a:solidFill>
                <a:schemeClr val="accent2"/>
              </a:solidFill>
            </a:endParaRPr>
          </a:p>
        </p:txBody>
      </p:sp>
    </p:spTree>
    <p:extLst>
      <p:ext uri="{BB962C8B-B14F-4D97-AF65-F5344CB8AC3E}">
        <p14:creationId xmlns:p14="http://schemas.microsoft.com/office/powerpoint/2010/main" val="3161930947"/>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909E771E-C4E8-475F-BE32-8917C2E63E0C}"/>
              </a:ext>
            </a:extLst>
          </p:cNvPr>
          <p:cNvPicPr>
            <a:picLocks noChangeAspect="1"/>
          </p:cNvPicPr>
          <p:nvPr/>
        </p:nvPicPr>
        <p:blipFill rotWithShape="1">
          <a:blip r:embed="rId2">
            <a:extLst>
              <a:ext uri="{28A0092B-C50C-407E-A947-70E740481C1C}">
                <a14:useLocalDpi xmlns:a14="http://schemas.microsoft.com/office/drawing/2010/main" val="0"/>
              </a:ext>
            </a:extLst>
          </a:blip>
          <a:srcRect r="44444"/>
          <a:stretch/>
        </p:blipFill>
        <p:spPr>
          <a:xfrm>
            <a:off x="0" y="0"/>
            <a:ext cx="12192000" cy="6858000"/>
          </a:xfrm>
          <a:prstGeom prst="rect">
            <a:avLst/>
          </a:prstGeom>
        </p:spPr>
      </p:pic>
      <p:sp>
        <p:nvSpPr>
          <p:cNvPr id="12" name="Shape 454">
            <a:extLst>
              <a:ext uri="{FF2B5EF4-FFF2-40B4-BE49-F238E27FC236}">
                <a16:creationId xmlns:a16="http://schemas.microsoft.com/office/drawing/2014/main" id="{CB84A96A-0D0F-41D3-BE41-6C93C8FF70BE}"/>
              </a:ext>
            </a:extLst>
          </p:cNvPr>
          <p:cNvSpPr/>
          <p:nvPr/>
        </p:nvSpPr>
        <p:spPr>
          <a:xfrm>
            <a:off x="874349" y="4009582"/>
            <a:ext cx="190501" cy="190501"/>
          </a:xfrm>
          <a:prstGeom prst="ellipse">
            <a:avLst/>
          </a:prstGeom>
          <a:solidFill>
            <a:srgbClr val="EEEEEF"/>
          </a:solidFill>
          <a:ln w="12700">
            <a:miter lim="400000"/>
          </a:ln>
        </p:spPr>
        <p:txBody>
          <a:bodyPr lIns="25400" tIns="25400" rIns="25400" bIns="25400" anchor="ctr"/>
          <a:lstStyle/>
          <a:p>
            <a:pPr marL="0" marR="0" lvl="0" indent="0" algn="ctr" defTabSz="412750" rtl="0" eaLnBrk="1" fontAlgn="auto" latinLnBrk="0" hangingPunct="0">
              <a:lnSpc>
                <a:spcPct val="100000"/>
              </a:lnSpc>
              <a:spcBef>
                <a:spcPts val="0"/>
              </a:spcBef>
              <a:spcAft>
                <a:spcPts val="0"/>
              </a:spcAft>
              <a:buClrTx/>
              <a:buSzTx/>
              <a:buFontTx/>
              <a:buNone/>
              <a:tabLst/>
              <a:defRPr sz="3200" cap="none">
                <a:solidFill>
                  <a:srgbClr val="FFFFFF"/>
                </a:solidFill>
                <a:latin typeface="Helvetica Light"/>
                <a:ea typeface="Helvetica Light"/>
                <a:cs typeface="Helvetica Light"/>
                <a:sym typeface="Helvetica Light"/>
              </a:defRPr>
            </a:pPr>
            <a:endParaRPr kumimoji="0" sz="1600" b="0" i="0" u="none" strike="noStrike" kern="0" cap="none" spc="0" normalizeH="0" baseline="0" noProof="0">
              <a:ln>
                <a:noFill/>
              </a:ln>
              <a:solidFill>
                <a:srgbClr val="FFFFFF"/>
              </a:solidFill>
              <a:effectLst/>
              <a:uLnTx/>
              <a:uFillTx/>
              <a:latin typeface="Helvetica Light"/>
              <a:sym typeface="Helvetica Light"/>
            </a:endParaRPr>
          </a:p>
        </p:txBody>
      </p:sp>
      <p:sp>
        <p:nvSpPr>
          <p:cNvPr id="13" name="Shape 455">
            <a:extLst>
              <a:ext uri="{FF2B5EF4-FFF2-40B4-BE49-F238E27FC236}">
                <a16:creationId xmlns:a16="http://schemas.microsoft.com/office/drawing/2014/main" id="{57B9BE18-DE7A-4937-BDC1-144ED919DBCB}"/>
              </a:ext>
            </a:extLst>
          </p:cNvPr>
          <p:cNvSpPr/>
          <p:nvPr/>
        </p:nvSpPr>
        <p:spPr>
          <a:xfrm>
            <a:off x="921974" y="4057207"/>
            <a:ext cx="95251" cy="95251"/>
          </a:xfrm>
          <a:prstGeom prst="ellipse">
            <a:avLst/>
          </a:prstGeom>
          <a:solidFill>
            <a:schemeClr val="accent1">
              <a:satOff val="-3355"/>
              <a:lumOff val="26614"/>
            </a:schemeClr>
          </a:solidFill>
          <a:ln w="12700">
            <a:miter lim="400000"/>
          </a:ln>
        </p:spPr>
        <p:txBody>
          <a:bodyPr lIns="25400" tIns="25400" rIns="25400" bIns="25400" anchor="ctr"/>
          <a:lstStyle/>
          <a:p>
            <a:pPr marL="0" marR="0" lvl="0" indent="0" algn="ctr" defTabSz="412750" rtl="0" eaLnBrk="1" fontAlgn="auto" latinLnBrk="0" hangingPunct="0">
              <a:lnSpc>
                <a:spcPct val="100000"/>
              </a:lnSpc>
              <a:spcBef>
                <a:spcPts val="0"/>
              </a:spcBef>
              <a:spcAft>
                <a:spcPts val="0"/>
              </a:spcAft>
              <a:buClrTx/>
              <a:buSzTx/>
              <a:buFontTx/>
              <a:buNone/>
              <a:tabLst/>
              <a:defRPr sz="3200" cap="none">
                <a:solidFill>
                  <a:srgbClr val="FFFFFF"/>
                </a:solidFill>
                <a:latin typeface="Helvetica Light"/>
                <a:ea typeface="Helvetica Light"/>
                <a:cs typeface="Helvetica Light"/>
                <a:sym typeface="Helvetica Light"/>
              </a:defRPr>
            </a:pPr>
            <a:endParaRPr kumimoji="0" sz="1600" b="0" i="0" u="none" strike="noStrike" kern="0" cap="none" spc="0" normalizeH="0" baseline="0" noProof="0">
              <a:ln>
                <a:noFill/>
              </a:ln>
              <a:solidFill>
                <a:srgbClr val="FFFFFF"/>
              </a:solidFill>
              <a:effectLst/>
              <a:uLnTx/>
              <a:uFillTx/>
              <a:latin typeface="Helvetica Light"/>
              <a:sym typeface="Helvetica Light"/>
            </a:endParaRPr>
          </a:p>
        </p:txBody>
      </p:sp>
      <p:sp>
        <p:nvSpPr>
          <p:cNvPr id="14" name="Shape 456">
            <a:extLst>
              <a:ext uri="{FF2B5EF4-FFF2-40B4-BE49-F238E27FC236}">
                <a16:creationId xmlns:a16="http://schemas.microsoft.com/office/drawing/2014/main" id="{FCEF9FBE-1E9A-48D8-BCBA-4149448BC57A}"/>
              </a:ext>
            </a:extLst>
          </p:cNvPr>
          <p:cNvSpPr/>
          <p:nvPr/>
        </p:nvSpPr>
        <p:spPr>
          <a:xfrm>
            <a:off x="5797014" y="4009582"/>
            <a:ext cx="190501" cy="190501"/>
          </a:xfrm>
          <a:prstGeom prst="ellipse">
            <a:avLst/>
          </a:prstGeom>
          <a:solidFill>
            <a:srgbClr val="EEEEEF"/>
          </a:solidFill>
          <a:ln w="12700">
            <a:miter lim="400000"/>
          </a:ln>
        </p:spPr>
        <p:txBody>
          <a:bodyPr lIns="25400" tIns="25400" rIns="25400" bIns="25400" anchor="ctr"/>
          <a:lstStyle/>
          <a:p>
            <a:pPr marL="0" marR="0" lvl="0" indent="0" algn="ctr" defTabSz="412750" rtl="0" eaLnBrk="1" fontAlgn="auto" latinLnBrk="0" hangingPunct="0">
              <a:lnSpc>
                <a:spcPct val="100000"/>
              </a:lnSpc>
              <a:spcBef>
                <a:spcPts val="0"/>
              </a:spcBef>
              <a:spcAft>
                <a:spcPts val="0"/>
              </a:spcAft>
              <a:buClrTx/>
              <a:buSzTx/>
              <a:buFontTx/>
              <a:buNone/>
              <a:tabLst/>
              <a:defRPr sz="3200" cap="none">
                <a:solidFill>
                  <a:srgbClr val="FFFFFF"/>
                </a:solidFill>
                <a:latin typeface="Helvetica Light"/>
                <a:ea typeface="Helvetica Light"/>
                <a:cs typeface="Helvetica Light"/>
                <a:sym typeface="Helvetica Light"/>
              </a:defRPr>
            </a:pPr>
            <a:endParaRPr kumimoji="0" sz="1600" b="0" i="0" u="none" strike="noStrike" kern="0" cap="none" spc="0" normalizeH="0" baseline="0" noProof="0">
              <a:ln>
                <a:noFill/>
              </a:ln>
              <a:solidFill>
                <a:srgbClr val="FFFFFF"/>
              </a:solidFill>
              <a:effectLst/>
              <a:uLnTx/>
              <a:uFillTx/>
              <a:latin typeface="Helvetica Light"/>
              <a:sym typeface="Helvetica Light"/>
            </a:endParaRPr>
          </a:p>
        </p:txBody>
      </p:sp>
      <p:sp>
        <p:nvSpPr>
          <p:cNvPr id="15" name="Shape 457">
            <a:extLst>
              <a:ext uri="{FF2B5EF4-FFF2-40B4-BE49-F238E27FC236}">
                <a16:creationId xmlns:a16="http://schemas.microsoft.com/office/drawing/2014/main" id="{99891125-23FB-4499-B069-1CF2EE2F7800}"/>
              </a:ext>
            </a:extLst>
          </p:cNvPr>
          <p:cNvSpPr/>
          <p:nvPr/>
        </p:nvSpPr>
        <p:spPr>
          <a:xfrm>
            <a:off x="5844639" y="4057207"/>
            <a:ext cx="95251" cy="95251"/>
          </a:xfrm>
          <a:prstGeom prst="ellipse">
            <a:avLst/>
          </a:prstGeom>
          <a:solidFill>
            <a:schemeClr val="accent1">
              <a:satOff val="-3355"/>
              <a:lumOff val="26614"/>
            </a:schemeClr>
          </a:solidFill>
          <a:ln w="12700">
            <a:miter lim="400000"/>
          </a:ln>
        </p:spPr>
        <p:txBody>
          <a:bodyPr lIns="25400" tIns="25400" rIns="25400" bIns="25400" anchor="ctr"/>
          <a:lstStyle/>
          <a:p>
            <a:pPr marL="0" marR="0" lvl="0" indent="0" algn="ctr" defTabSz="412750" rtl="0" eaLnBrk="1" fontAlgn="auto" latinLnBrk="0" hangingPunct="0">
              <a:lnSpc>
                <a:spcPct val="100000"/>
              </a:lnSpc>
              <a:spcBef>
                <a:spcPts val="0"/>
              </a:spcBef>
              <a:spcAft>
                <a:spcPts val="0"/>
              </a:spcAft>
              <a:buClrTx/>
              <a:buSzTx/>
              <a:buFontTx/>
              <a:buNone/>
              <a:tabLst/>
              <a:defRPr sz="3200" cap="none">
                <a:solidFill>
                  <a:srgbClr val="FFFFFF"/>
                </a:solidFill>
                <a:latin typeface="Helvetica Light"/>
                <a:ea typeface="Helvetica Light"/>
                <a:cs typeface="Helvetica Light"/>
                <a:sym typeface="Helvetica Light"/>
              </a:defRPr>
            </a:pPr>
            <a:endParaRPr kumimoji="0" sz="1600" b="0" i="0" u="none" strike="noStrike" kern="0" cap="none" spc="0" normalizeH="0" baseline="0" noProof="0">
              <a:ln>
                <a:noFill/>
              </a:ln>
              <a:solidFill>
                <a:srgbClr val="FFFFFF"/>
              </a:solidFill>
              <a:effectLst/>
              <a:uLnTx/>
              <a:uFillTx/>
              <a:latin typeface="Helvetica Light"/>
              <a:sym typeface="Helvetica Light"/>
            </a:endParaRPr>
          </a:p>
        </p:txBody>
      </p:sp>
      <p:sp>
        <p:nvSpPr>
          <p:cNvPr id="16" name="Shape 458">
            <a:extLst>
              <a:ext uri="{FF2B5EF4-FFF2-40B4-BE49-F238E27FC236}">
                <a16:creationId xmlns:a16="http://schemas.microsoft.com/office/drawing/2014/main" id="{8CAE34F3-8D43-4C34-94FA-62B7DE998A29}"/>
              </a:ext>
            </a:extLst>
          </p:cNvPr>
          <p:cNvSpPr/>
          <p:nvPr/>
        </p:nvSpPr>
        <p:spPr>
          <a:xfrm>
            <a:off x="10145993" y="3866430"/>
            <a:ext cx="758221" cy="451406"/>
          </a:xfrm>
          <a:prstGeom prst="rect">
            <a:avLst/>
          </a:prstGeom>
          <a:ln w="12700">
            <a:miter lim="400000"/>
          </a:ln>
          <a:extLst>
            <a:ext uri="{C572A759-6A51-4108-AA02-DFA0A04FC94B}">
              <ma14:wrappingTextBoxFlag xmlns:ma14="http://schemas.microsoft.com/office/mac/drawingml/2011/main" xmlns="" val="1"/>
            </a:ext>
          </a:extLst>
        </p:spPr>
        <p:txBody>
          <a:bodyPr wrap="none" lIns="25400" tIns="25400" rIns="25400" bIns="25400" anchor="ctr">
            <a:spAutoFit/>
          </a:bodyPr>
          <a:lstStyle>
            <a:lvl1pPr>
              <a:defRPr sz="5200">
                <a:solidFill>
                  <a:srgbClr val="FFFFFF"/>
                </a:solidFill>
                <a:latin typeface="+mn-lt"/>
                <a:ea typeface="+mn-ea"/>
                <a:cs typeface="+mn-cs"/>
                <a:sym typeface="Sk-Modernist"/>
              </a:defRPr>
            </a:lvl1pPr>
          </a:lstStyle>
          <a:p>
            <a:pPr marL="0" marR="0" lvl="0" indent="0" algn="ctr" defTabSz="412750" rtl="0" eaLnBrk="1" fontAlgn="auto" latinLnBrk="0" hangingPunct="0">
              <a:lnSpc>
                <a:spcPct val="100000"/>
              </a:lnSpc>
              <a:spcBef>
                <a:spcPts val="0"/>
              </a:spcBef>
              <a:spcAft>
                <a:spcPts val="0"/>
              </a:spcAft>
              <a:buClrTx/>
              <a:buSzTx/>
              <a:buFontTx/>
              <a:buNone/>
              <a:tabLst/>
              <a:defRPr/>
            </a:pPr>
            <a:r>
              <a:rPr kumimoji="0" sz="2600" b="0" i="0" u="none" strike="noStrike" kern="0" cap="all" spc="0" normalizeH="0" baseline="0" noProof="0" dirty="0">
                <a:ln>
                  <a:noFill/>
                </a:ln>
                <a:solidFill>
                  <a:srgbClr val="FFFFFF"/>
                </a:solidFill>
                <a:effectLst/>
                <a:uLnTx/>
                <a:uFillTx/>
                <a:latin typeface="微软雅黑" panose="020B0503020204020204" pitchFamily="34" charset="-122"/>
                <a:ea typeface="+mn-ea"/>
                <a:cs typeface="+mn-cs"/>
                <a:sym typeface="Sk-Modernist"/>
              </a:rPr>
              <a:t>END</a:t>
            </a:r>
          </a:p>
        </p:txBody>
      </p:sp>
      <p:sp>
        <p:nvSpPr>
          <p:cNvPr id="17" name="TextBox 16">
            <a:extLst>
              <a:ext uri="{FF2B5EF4-FFF2-40B4-BE49-F238E27FC236}">
                <a16:creationId xmlns:a16="http://schemas.microsoft.com/office/drawing/2014/main" id="{F76A1BDA-41E0-4948-B6BE-FE4FDA3E9795}"/>
              </a:ext>
            </a:extLst>
          </p:cNvPr>
          <p:cNvSpPr txBox="1"/>
          <p:nvPr/>
        </p:nvSpPr>
        <p:spPr>
          <a:xfrm>
            <a:off x="3599481" y="193890"/>
            <a:ext cx="8086241" cy="1323439"/>
          </a:xfrm>
          <a:prstGeom prst="rect">
            <a:avLst/>
          </a:prstGeom>
          <a:noFill/>
        </p:spPr>
        <p:txBody>
          <a:bodyPr wrap="square">
            <a:spAutoFit/>
          </a:bodyPr>
          <a:lstStyle/>
          <a:p>
            <a:pPr algn="just"/>
            <a:r>
              <a:rPr lang="vi-VN" sz="4000" b="1" dirty="0">
                <a:solidFill>
                  <a:srgbClr val="0070C0"/>
                </a:solidFill>
              </a:rPr>
              <a:t>3. Những chi tiết nào cho thấy Tâm và Hà rước đèn rất vui ?</a:t>
            </a:r>
          </a:p>
        </p:txBody>
      </p:sp>
      <p:sp>
        <p:nvSpPr>
          <p:cNvPr id="19" name="TextBox 18">
            <a:extLst>
              <a:ext uri="{FF2B5EF4-FFF2-40B4-BE49-F238E27FC236}">
                <a16:creationId xmlns:a16="http://schemas.microsoft.com/office/drawing/2014/main" id="{AD1E88B0-D57C-423B-8AB0-3FE414CCA517}"/>
              </a:ext>
            </a:extLst>
          </p:cNvPr>
          <p:cNvSpPr txBox="1"/>
          <p:nvPr/>
        </p:nvSpPr>
        <p:spPr>
          <a:xfrm>
            <a:off x="921974" y="2384244"/>
            <a:ext cx="10763748" cy="2862322"/>
          </a:xfrm>
          <a:prstGeom prst="rect">
            <a:avLst/>
          </a:prstGeom>
          <a:solidFill>
            <a:schemeClr val="bg1"/>
          </a:solidFill>
        </p:spPr>
        <p:txBody>
          <a:bodyPr wrap="square">
            <a:spAutoFit/>
          </a:bodyPr>
          <a:lstStyle/>
          <a:p>
            <a:pPr algn="just"/>
            <a:r>
              <a:rPr lang="en-US" sz="3200" dirty="0"/>
              <a:t>	</a:t>
            </a:r>
            <a:r>
              <a:rPr lang="vi-VN" sz="3600" dirty="0">
                <a:solidFill>
                  <a:schemeClr val="accent2"/>
                </a:solidFill>
              </a:rPr>
              <a:t>Các chi tiết sau đây cho thấy Tâm và Hà rước đèn rất vui : Tâm thích cái đèn quá, cứ đi bên cạnh Hà, mắt không rời cái đèn. Thỉnh thoảng Hà lại đưa cho Tâm cầm đèn. Có lúc cả hai cùng cầm chung cái đèn và reo to : "Tùng tùng tùng, dinh dinh ! ..."</a:t>
            </a:r>
            <a:endParaRPr lang="vi-VN" sz="3200" dirty="0">
              <a:solidFill>
                <a:schemeClr val="accent2"/>
              </a:solidFill>
            </a:endParaRPr>
          </a:p>
        </p:txBody>
      </p:sp>
    </p:spTree>
    <p:extLst>
      <p:ext uri="{BB962C8B-B14F-4D97-AF65-F5344CB8AC3E}">
        <p14:creationId xmlns:p14="http://schemas.microsoft.com/office/powerpoint/2010/main" val="241378148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 calcmode="lin" valueType="num">
                                      <p:cBhvr additive="base">
                                        <p:cTn id="7" dur="500" fill="hold"/>
                                        <p:tgtEl>
                                          <p:spTgt spid="1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9">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占位符 8">
            <a:extLst>
              <a:ext uri="{FF2B5EF4-FFF2-40B4-BE49-F238E27FC236}">
                <a16:creationId xmlns:a16="http://schemas.microsoft.com/office/drawing/2014/main" id="{55C0FEE7-6E1B-4CD7-90D5-AC42739CEEC3}"/>
              </a:ext>
            </a:extLst>
          </p:cNvPr>
          <p:cNvPicPr>
            <a:picLocks noChangeAspect="1"/>
          </p:cNvPicPr>
          <p:nvPr/>
        </p:nvPicPr>
        <p:blipFill>
          <a:blip r:embed="rId2" cstate="print">
            <a:extLst>
              <a:ext uri="{28A0092B-C50C-407E-A947-70E740481C1C}">
                <a14:useLocalDpi xmlns:a14="http://schemas.microsoft.com/office/drawing/2010/main" val="0"/>
              </a:ext>
            </a:extLst>
          </a:blip>
          <a:srcRect l="22275" r="22275"/>
          <a:stretch>
            <a:fillRect/>
          </a:stretch>
        </p:blipFill>
        <p:spPr>
          <a:xfrm>
            <a:off x="8627392" y="0"/>
            <a:ext cx="4360188" cy="687152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a:ext uri="{C572A759-6A51-4108-AA02-DFA0A04FC94B}">
              <ma14:wrappingTextBoxFlag xmlns:ma14="http://schemas.microsoft.com/office/mac/drawingml/2011/main" xmlns="" val="1"/>
            </a:ext>
          </a:extLst>
        </p:spPr>
      </p:pic>
      <p:sp>
        <p:nvSpPr>
          <p:cNvPr id="3" name="Flowchart: Delay 2">
            <a:extLst>
              <a:ext uri="{FF2B5EF4-FFF2-40B4-BE49-F238E27FC236}">
                <a16:creationId xmlns:a16="http://schemas.microsoft.com/office/drawing/2014/main" id="{1EB36C0C-E720-412F-89FA-A02C4172403A}"/>
              </a:ext>
            </a:extLst>
          </p:cNvPr>
          <p:cNvSpPr/>
          <p:nvPr/>
        </p:nvSpPr>
        <p:spPr>
          <a:xfrm>
            <a:off x="0" y="0"/>
            <a:ext cx="3564610" cy="1689315"/>
          </a:xfrm>
          <a:prstGeom prst="flowChartDelay">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err="1">
                <a:effectLst>
                  <a:outerShdw blurRad="38100" dist="38100" dir="2700000" algn="tl">
                    <a:srgbClr val="000000">
                      <a:alpha val="43137"/>
                    </a:srgbClr>
                  </a:outerShdw>
                </a:effectLst>
              </a:rPr>
              <a:t>Nội</a:t>
            </a:r>
            <a:r>
              <a:rPr lang="en-US" sz="5400" b="1" dirty="0">
                <a:effectLst>
                  <a:outerShdw blurRad="38100" dist="38100" dir="2700000" algn="tl">
                    <a:srgbClr val="000000">
                      <a:alpha val="43137"/>
                    </a:srgbClr>
                  </a:outerShdw>
                </a:effectLst>
              </a:rPr>
              <a:t> dung</a:t>
            </a:r>
          </a:p>
        </p:txBody>
      </p:sp>
      <p:sp>
        <p:nvSpPr>
          <p:cNvPr id="6" name="Rectangle 5">
            <a:extLst>
              <a:ext uri="{FF2B5EF4-FFF2-40B4-BE49-F238E27FC236}">
                <a16:creationId xmlns:a16="http://schemas.microsoft.com/office/drawing/2014/main" id="{97E0864B-36A1-43F2-9E34-EBEAD3CBBC37}"/>
              </a:ext>
            </a:extLst>
          </p:cNvPr>
          <p:cNvSpPr/>
          <p:nvPr/>
        </p:nvSpPr>
        <p:spPr>
          <a:xfrm>
            <a:off x="486812" y="2396102"/>
            <a:ext cx="7696293" cy="3170099"/>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p>
            <a:pPr marL="0" marR="0" lvl="0" indent="0" algn="just" defTabSz="91440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0000"/>
                </a:solidFill>
                <a:uLnTx/>
                <a:uFillTx/>
                <a:cs typeface="Times New Roman" pitchFamily="18" charset="0"/>
              </a:rPr>
              <a:t>	</a:t>
            </a:r>
            <a:r>
              <a:rPr kumimoji="0" lang="en-US" sz="4000" b="1" i="0" u="none" strike="noStrike" kern="0" cap="none" spc="0" normalizeH="0" baseline="0" noProof="0" dirty="0" err="1">
                <a:ln>
                  <a:noFill/>
                </a:ln>
                <a:solidFill>
                  <a:schemeClr val="accent2">
                    <a:lumMod val="75000"/>
                  </a:schemeClr>
                </a:solidFill>
                <a:uLnTx/>
                <a:uFillTx/>
                <a:cs typeface="Times New Roman" pitchFamily="18" charset="0"/>
              </a:rPr>
              <a:t>Trẻ</a:t>
            </a:r>
            <a:r>
              <a:rPr kumimoji="0" lang="en-US" sz="4000" b="1" i="0" u="none" strike="noStrike" kern="0" cap="none" spc="0" normalizeH="0" baseline="0" noProof="0" dirty="0">
                <a:ln>
                  <a:noFill/>
                </a:ln>
                <a:solidFill>
                  <a:schemeClr val="accent2">
                    <a:lumMod val="75000"/>
                  </a:schemeClr>
                </a:solidFill>
                <a:uLnTx/>
                <a:uFillTx/>
                <a:cs typeface="Times New Roman" pitchFamily="18" charset="0"/>
              </a:rPr>
              <a:t> </a:t>
            </a:r>
            <a:r>
              <a:rPr kumimoji="0" lang="en-US" sz="4000" b="1" i="0" u="none" strike="noStrike" kern="0" cap="none" spc="0" normalizeH="0" baseline="0" noProof="0" dirty="0" err="1">
                <a:ln>
                  <a:noFill/>
                </a:ln>
                <a:solidFill>
                  <a:schemeClr val="accent2">
                    <a:lumMod val="75000"/>
                  </a:schemeClr>
                </a:solidFill>
                <a:uLnTx/>
                <a:uFillTx/>
                <a:cs typeface="Times New Roman" pitchFamily="18" charset="0"/>
              </a:rPr>
              <a:t>em</a:t>
            </a:r>
            <a:r>
              <a:rPr kumimoji="0" lang="en-US" sz="4000" b="1" i="0" u="none" strike="noStrike" kern="0" cap="none" spc="0" normalizeH="0" baseline="0" noProof="0" dirty="0">
                <a:ln>
                  <a:noFill/>
                </a:ln>
                <a:solidFill>
                  <a:schemeClr val="accent2">
                    <a:lumMod val="75000"/>
                  </a:schemeClr>
                </a:solidFill>
                <a:uLnTx/>
                <a:uFillTx/>
                <a:cs typeface="Times New Roman" pitchFamily="18" charset="0"/>
              </a:rPr>
              <a:t> </a:t>
            </a:r>
            <a:r>
              <a:rPr kumimoji="0" lang="en-US" sz="4000" b="1" i="0" u="none" strike="noStrike" kern="0" cap="none" spc="0" normalizeH="0" baseline="0" noProof="0" dirty="0" err="1">
                <a:ln>
                  <a:noFill/>
                </a:ln>
                <a:solidFill>
                  <a:schemeClr val="accent2">
                    <a:lumMod val="75000"/>
                  </a:schemeClr>
                </a:solidFill>
                <a:uLnTx/>
                <a:uFillTx/>
                <a:cs typeface="Times New Roman" pitchFamily="18" charset="0"/>
              </a:rPr>
              <a:t>Việt</a:t>
            </a:r>
            <a:r>
              <a:rPr kumimoji="0" lang="en-US" sz="4000" b="1" i="0" u="none" strike="noStrike" kern="0" cap="none" spc="0" normalizeH="0" baseline="0" noProof="0" dirty="0">
                <a:ln>
                  <a:noFill/>
                </a:ln>
                <a:solidFill>
                  <a:schemeClr val="accent2">
                    <a:lumMod val="75000"/>
                  </a:schemeClr>
                </a:solidFill>
                <a:uLnTx/>
                <a:uFillTx/>
                <a:cs typeface="Times New Roman" pitchFamily="18" charset="0"/>
              </a:rPr>
              <a:t> Nam </a:t>
            </a:r>
            <a:r>
              <a:rPr kumimoji="0" lang="en-US" sz="4000" b="1" i="0" u="none" strike="noStrike" kern="0" cap="none" spc="0" normalizeH="0" baseline="0" noProof="0" dirty="0" err="1">
                <a:ln>
                  <a:noFill/>
                </a:ln>
                <a:solidFill>
                  <a:schemeClr val="accent2">
                    <a:lumMod val="75000"/>
                  </a:schemeClr>
                </a:solidFill>
                <a:uLnTx/>
                <a:uFillTx/>
                <a:cs typeface="Times New Roman" pitchFamily="18" charset="0"/>
              </a:rPr>
              <a:t>rất</a:t>
            </a:r>
            <a:r>
              <a:rPr kumimoji="0" lang="en-US" sz="4000" b="1" i="0" u="none" strike="noStrike" kern="0" cap="none" spc="0" normalizeH="0" baseline="0" noProof="0" dirty="0">
                <a:ln>
                  <a:noFill/>
                </a:ln>
                <a:solidFill>
                  <a:schemeClr val="accent2">
                    <a:lumMod val="75000"/>
                  </a:schemeClr>
                </a:solidFill>
                <a:uLnTx/>
                <a:uFillTx/>
                <a:cs typeface="Times New Roman" pitchFamily="18" charset="0"/>
              </a:rPr>
              <a:t> </a:t>
            </a:r>
            <a:r>
              <a:rPr kumimoji="0" lang="en-US" sz="4000" b="1" i="0" u="none" strike="noStrike" kern="0" cap="none" spc="0" normalizeH="0" baseline="0" noProof="0" dirty="0" err="1">
                <a:ln>
                  <a:noFill/>
                </a:ln>
                <a:solidFill>
                  <a:schemeClr val="accent2">
                    <a:lumMod val="75000"/>
                  </a:schemeClr>
                </a:solidFill>
                <a:uLnTx/>
                <a:uFillTx/>
                <a:cs typeface="Times New Roman" pitchFamily="18" charset="0"/>
              </a:rPr>
              <a:t>thích</a:t>
            </a:r>
            <a:r>
              <a:rPr kumimoji="0" lang="en-US" sz="4000" b="1" i="0" u="none" strike="noStrike" kern="0" cap="none" spc="0" normalizeH="0" baseline="0" noProof="0" dirty="0">
                <a:ln>
                  <a:noFill/>
                </a:ln>
                <a:solidFill>
                  <a:schemeClr val="accent2">
                    <a:lumMod val="75000"/>
                  </a:schemeClr>
                </a:solidFill>
                <a:uLnTx/>
                <a:uFillTx/>
                <a:cs typeface="Times New Roman" pitchFamily="18" charset="0"/>
              </a:rPr>
              <a:t> </a:t>
            </a:r>
            <a:r>
              <a:rPr kumimoji="0" lang="en-US" sz="4000" b="1" i="0" u="none" strike="noStrike" kern="0" cap="none" spc="0" normalizeH="0" baseline="0" noProof="0" dirty="0" err="1">
                <a:ln>
                  <a:noFill/>
                </a:ln>
                <a:solidFill>
                  <a:schemeClr val="accent2">
                    <a:lumMod val="75000"/>
                  </a:schemeClr>
                </a:solidFill>
                <a:uLnTx/>
                <a:uFillTx/>
                <a:cs typeface="Times New Roman" pitchFamily="18" charset="0"/>
              </a:rPr>
              <a:t>cỗ</a:t>
            </a:r>
            <a:r>
              <a:rPr kumimoji="0" lang="en-US" sz="4000" b="1" i="0" u="none" strike="noStrike" kern="0" cap="none" spc="0" normalizeH="0" baseline="0" noProof="0" dirty="0">
                <a:ln>
                  <a:noFill/>
                </a:ln>
                <a:solidFill>
                  <a:schemeClr val="accent2">
                    <a:lumMod val="75000"/>
                  </a:schemeClr>
                </a:solidFill>
                <a:uLnTx/>
                <a:uFillTx/>
                <a:cs typeface="Times New Roman" pitchFamily="18" charset="0"/>
              </a:rPr>
              <a:t> </a:t>
            </a:r>
            <a:r>
              <a:rPr kumimoji="0" lang="en-US" sz="4000" b="1" i="0" u="none" strike="noStrike" kern="0" cap="none" spc="0" normalizeH="0" baseline="0" noProof="0" dirty="0" err="1">
                <a:ln>
                  <a:noFill/>
                </a:ln>
                <a:solidFill>
                  <a:schemeClr val="accent2">
                    <a:lumMod val="75000"/>
                  </a:schemeClr>
                </a:solidFill>
                <a:uLnTx/>
                <a:uFillTx/>
                <a:cs typeface="Times New Roman" pitchFamily="18" charset="0"/>
              </a:rPr>
              <a:t>Trung</a:t>
            </a:r>
            <a:r>
              <a:rPr kumimoji="0" lang="en-US" sz="4000" b="1" i="0" u="none" strike="noStrike" kern="0" cap="none" spc="0" normalizeH="0" baseline="0" noProof="0" dirty="0">
                <a:ln>
                  <a:noFill/>
                </a:ln>
                <a:solidFill>
                  <a:schemeClr val="accent2">
                    <a:lumMod val="75000"/>
                  </a:schemeClr>
                </a:solidFill>
                <a:uLnTx/>
                <a:uFillTx/>
                <a:cs typeface="Times New Roman" pitchFamily="18" charset="0"/>
              </a:rPr>
              <a:t> </a:t>
            </a:r>
            <a:r>
              <a:rPr kumimoji="0" lang="en-US" sz="4000" b="1" i="0" u="none" strike="noStrike" kern="0" cap="none" spc="0" normalizeH="0" baseline="0" noProof="0" dirty="0" err="1">
                <a:ln>
                  <a:noFill/>
                </a:ln>
                <a:solidFill>
                  <a:schemeClr val="accent2">
                    <a:lumMod val="75000"/>
                  </a:schemeClr>
                </a:solidFill>
                <a:uLnTx/>
                <a:uFillTx/>
                <a:cs typeface="Times New Roman" pitchFamily="18" charset="0"/>
              </a:rPr>
              <a:t>thu</a:t>
            </a:r>
            <a:r>
              <a:rPr kumimoji="0" lang="en-US" sz="4000" b="1" i="0" u="none" strike="noStrike" kern="0" cap="none" spc="0" normalizeH="0" baseline="0" noProof="0" dirty="0">
                <a:ln>
                  <a:noFill/>
                </a:ln>
                <a:solidFill>
                  <a:schemeClr val="accent2">
                    <a:lumMod val="75000"/>
                  </a:schemeClr>
                </a:solidFill>
                <a:uLnTx/>
                <a:uFillTx/>
                <a:cs typeface="Times New Roman" pitchFamily="18" charset="0"/>
              </a:rPr>
              <a:t> </a:t>
            </a:r>
            <a:r>
              <a:rPr kumimoji="0" lang="en-US" sz="4000" b="1" i="0" u="none" strike="noStrike" kern="0" cap="none" spc="0" normalizeH="0" baseline="0" noProof="0" dirty="0" err="1">
                <a:ln>
                  <a:noFill/>
                </a:ln>
                <a:solidFill>
                  <a:schemeClr val="accent2">
                    <a:lumMod val="75000"/>
                  </a:schemeClr>
                </a:solidFill>
                <a:uLnTx/>
                <a:uFillTx/>
                <a:cs typeface="Times New Roman" pitchFamily="18" charset="0"/>
              </a:rPr>
              <a:t>và</a:t>
            </a:r>
            <a:r>
              <a:rPr kumimoji="0" lang="en-US" sz="4000" b="1" i="0" u="none" strike="noStrike" kern="0" cap="none" spc="0" normalizeH="0" baseline="0" noProof="0" dirty="0">
                <a:ln>
                  <a:noFill/>
                </a:ln>
                <a:solidFill>
                  <a:schemeClr val="accent2">
                    <a:lumMod val="75000"/>
                  </a:schemeClr>
                </a:solidFill>
                <a:uLnTx/>
                <a:uFillTx/>
                <a:cs typeface="Times New Roman" pitchFamily="18" charset="0"/>
              </a:rPr>
              <a:t> </a:t>
            </a:r>
            <a:r>
              <a:rPr kumimoji="0" lang="en-US" sz="4000" b="1" i="0" u="none" strike="noStrike" kern="0" cap="none" spc="0" normalizeH="0" baseline="0" noProof="0" dirty="0" err="1">
                <a:ln>
                  <a:noFill/>
                </a:ln>
                <a:solidFill>
                  <a:schemeClr val="accent2">
                    <a:lumMod val="75000"/>
                  </a:schemeClr>
                </a:solidFill>
                <a:uLnTx/>
                <a:uFillTx/>
                <a:cs typeface="Times New Roman" pitchFamily="18" charset="0"/>
              </a:rPr>
              <a:t>đêm</a:t>
            </a:r>
            <a:r>
              <a:rPr kumimoji="0" lang="en-US" sz="4000" b="1" i="0" u="none" strike="noStrike" kern="0" cap="none" spc="0" normalizeH="0" baseline="0" noProof="0" dirty="0">
                <a:ln>
                  <a:noFill/>
                </a:ln>
                <a:solidFill>
                  <a:schemeClr val="accent2">
                    <a:lumMod val="75000"/>
                  </a:schemeClr>
                </a:solidFill>
                <a:uLnTx/>
                <a:uFillTx/>
                <a:cs typeface="Times New Roman" pitchFamily="18" charset="0"/>
              </a:rPr>
              <a:t> </a:t>
            </a:r>
            <a:r>
              <a:rPr kumimoji="0" lang="en-US" sz="4000" b="1" i="0" u="none" strike="noStrike" kern="0" cap="none" spc="0" normalizeH="0" baseline="0" noProof="0" dirty="0" err="1">
                <a:ln>
                  <a:noFill/>
                </a:ln>
                <a:solidFill>
                  <a:schemeClr val="accent2">
                    <a:lumMod val="75000"/>
                  </a:schemeClr>
                </a:solidFill>
                <a:uLnTx/>
                <a:uFillTx/>
                <a:cs typeface="Times New Roman" pitchFamily="18" charset="0"/>
              </a:rPr>
              <a:t>hội</a:t>
            </a:r>
            <a:r>
              <a:rPr kumimoji="0" lang="en-US" sz="4000" b="1" i="0" u="none" strike="noStrike" kern="0" cap="none" spc="0" normalizeH="0" baseline="0" noProof="0" dirty="0">
                <a:ln>
                  <a:noFill/>
                </a:ln>
                <a:solidFill>
                  <a:schemeClr val="accent2">
                    <a:lumMod val="75000"/>
                  </a:schemeClr>
                </a:solidFill>
                <a:uLnTx/>
                <a:uFillTx/>
                <a:cs typeface="Times New Roman" pitchFamily="18" charset="0"/>
              </a:rPr>
              <a:t> </a:t>
            </a:r>
            <a:r>
              <a:rPr kumimoji="0" lang="en-US" sz="4000" b="1" i="0" u="none" strike="noStrike" kern="0" cap="none" spc="0" normalizeH="0" baseline="0" noProof="0" dirty="0" err="1">
                <a:ln>
                  <a:noFill/>
                </a:ln>
                <a:solidFill>
                  <a:schemeClr val="accent2">
                    <a:lumMod val="75000"/>
                  </a:schemeClr>
                </a:solidFill>
                <a:uLnTx/>
                <a:uFillTx/>
                <a:cs typeface="Times New Roman" pitchFamily="18" charset="0"/>
              </a:rPr>
              <a:t>rước</a:t>
            </a:r>
            <a:r>
              <a:rPr kumimoji="0" lang="en-US" sz="4000" b="1" i="0" u="none" strike="noStrike" kern="0" cap="none" spc="0" normalizeH="0" baseline="0" noProof="0" dirty="0">
                <a:ln>
                  <a:noFill/>
                </a:ln>
                <a:solidFill>
                  <a:schemeClr val="accent2">
                    <a:lumMod val="75000"/>
                  </a:schemeClr>
                </a:solidFill>
                <a:uLnTx/>
                <a:uFillTx/>
                <a:cs typeface="Times New Roman" pitchFamily="18" charset="0"/>
              </a:rPr>
              <a:t> </a:t>
            </a:r>
            <a:r>
              <a:rPr kumimoji="0" lang="en-US" sz="4000" b="1" i="0" u="none" strike="noStrike" kern="0" cap="none" spc="0" normalizeH="0" baseline="0" noProof="0" dirty="0" err="1">
                <a:ln>
                  <a:noFill/>
                </a:ln>
                <a:solidFill>
                  <a:schemeClr val="accent2">
                    <a:lumMod val="75000"/>
                  </a:schemeClr>
                </a:solidFill>
                <a:uLnTx/>
                <a:uFillTx/>
                <a:cs typeface="Times New Roman" pitchFamily="18" charset="0"/>
              </a:rPr>
              <a:t>đèn</a:t>
            </a:r>
            <a:r>
              <a:rPr kumimoji="0" lang="en-US" sz="4000" b="1" i="0" u="none" strike="noStrike" kern="0" cap="none" spc="0" normalizeH="0" baseline="0" noProof="0" dirty="0">
                <a:ln>
                  <a:noFill/>
                </a:ln>
                <a:solidFill>
                  <a:schemeClr val="accent2">
                    <a:lumMod val="75000"/>
                  </a:schemeClr>
                </a:solidFill>
                <a:uLnTx/>
                <a:uFillTx/>
                <a:cs typeface="Times New Roman" pitchFamily="18" charset="0"/>
              </a:rPr>
              <a:t>. </a:t>
            </a:r>
            <a:r>
              <a:rPr kumimoji="0" lang="en-US" sz="4000" b="1" i="0" u="none" strike="noStrike" kern="0" cap="none" spc="0" normalizeH="0" baseline="0" noProof="0" dirty="0" err="1">
                <a:ln>
                  <a:noFill/>
                </a:ln>
                <a:solidFill>
                  <a:schemeClr val="accent2">
                    <a:lumMod val="75000"/>
                  </a:schemeClr>
                </a:solidFill>
                <a:uLnTx/>
                <a:uFillTx/>
                <a:cs typeface="Times New Roman" pitchFamily="18" charset="0"/>
              </a:rPr>
              <a:t>Trong</a:t>
            </a:r>
            <a:r>
              <a:rPr kumimoji="0" lang="en-US" sz="4000" b="1" i="0" u="none" strike="noStrike" kern="0" cap="none" spc="0" normalizeH="0" baseline="0" noProof="0" dirty="0">
                <a:ln>
                  <a:noFill/>
                </a:ln>
                <a:solidFill>
                  <a:schemeClr val="accent2">
                    <a:lumMod val="75000"/>
                  </a:schemeClr>
                </a:solidFill>
                <a:uLnTx/>
                <a:uFillTx/>
                <a:cs typeface="Times New Roman" pitchFamily="18" charset="0"/>
              </a:rPr>
              <a:t> </a:t>
            </a:r>
            <a:r>
              <a:rPr kumimoji="0" lang="en-US" sz="4000" b="1" i="0" u="none" strike="noStrike" kern="0" cap="none" spc="0" normalizeH="0" baseline="0" noProof="0" dirty="0" err="1">
                <a:ln>
                  <a:noFill/>
                </a:ln>
                <a:solidFill>
                  <a:schemeClr val="accent2">
                    <a:lumMod val="75000"/>
                  </a:schemeClr>
                </a:solidFill>
                <a:uLnTx/>
                <a:uFillTx/>
                <a:cs typeface="Times New Roman" pitchFamily="18" charset="0"/>
              </a:rPr>
              <a:t>cuộc</a:t>
            </a:r>
            <a:r>
              <a:rPr kumimoji="0" lang="en-US" sz="4000" b="1" i="0" u="none" strike="noStrike" kern="0" cap="none" spc="0" normalizeH="0" baseline="0" noProof="0" dirty="0">
                <a:ln>
                  <a:noFill/>
                </a:ln>
                <a:solidFill>
                  <a:schemeClr val="accent2">
                    <a:lumMod val="75000"/>
                  </a:schemeClr>
                </a:solidFill>
                <a:uLnTx/>
                <a:uFillTx/>
                <a:cs typeface="Times New Roman" pitchFamily="18" charset="0"/>
              </a:rPr>
              <a:t> </a:t>
            </a:r>
            <a:r>
              <a:rPr kumimoji="0" lang="en-US" sz="4000" b="1" i="0" u="none" strike="noStrike" kern="0" cap="none" spc="0" normalizeH="0" baseline="0" noProof="0" dirty="0" err="1">
                <a:ln>
                  <a:noFill/>
                </a:ln>
                <a:solidFill>
                  <a:schemeClr val="accent2">
                    <a:lumMod val="75000"/>
                  </a:schemeClr>
                </a:solidFill>
                <a:uLnTx/>
                <a:uFillTx/>
                <a:cs typeface="Times New Roman" pitchFamily="18" charset="0"/>
              </a:rPr>
              <a:t>vui</a:t>
            </a:r>
            <a:r>
              <a:rPr kumimoji="0" lang="en-US" sz="4000" b="1" i="0" u="none" strike="noStrike" kern="0" cap="none" spc="0" normalizeH="0" baseline="0" noProof="0" dirty="0">
                <a:ln>
                  <a:noFill/>
                </a:ln>
                <a:solidFill>
                  <a:schemeClr val="accent2">
                    <a:lumMod val="75000"/>
                  </a:schemeClr>
                </a:solidFill>
                <a:uLnTx/>
                <a:uFillTx/>
                <a:cs typeface="Times New Roman" pitchFamily="18" charset="0"/>
              </a:rPr>
              <a:t> </a:t>
            </a:r>
            <a:r>
              <a:rPr kumimoji="0" lang="en-US" sz="4000" b="1" i="0" u="none" strike="noStrike" kern="0" cap="none" spc="0" normalizeH="0" baseline="0" noProof="0" dirty="0" err="1">
                <a:ln>
                  <a:noFill/>
                </a:ln>
                <a:solidFill>
                  <a:schemeClr val="accent2">
                    <a:lumMod val="75000"/>
                  </a:schemeClr>
                </a:solidFill>
                <a:uLnTx/>
                <a:uFillTx/>
                <a:cs typeface="Times New Roman" pitchFamily="18" charset="0"/>
              </a:rPr>
              <a:t>ngày</a:t>
            </a:r>
            <a:r>
              <a:rPr kumimoji="0" lang="en-US" sz="4000" b="1" i="0" u="none" strike="noStrike" kern="0" cap="none" spc="0" normalizeH="0" baseline="0" noProof="0" dirty="0">
                <a:ln>
                  <a:noFill/>
                </a:ln>
                <a:solidFill>
                  <a:schemeClr val="accent2">
                    <a:lumMod val="75000"/>
                  </a:schemeClr>
                </a:solidFill>
                <a:uLnTx/>
                <a:uFillTx/>
                <a:cs typeface="Times New Roman" pitchFamily="18" charset="0"/>
              </a:rPr>
              <a:t> </a:t>
            </a:r>
            <a:r>
              <a:rPr kumimoji="0" lang="en-US" sz="4000" b="1" i="0" u="none" strike="noStrike" kern="0" cap="none" spc="0" normalizeH="0" baseline="0" noProof="0" dirty="0" err="1">
                <a:ln>
                  <a:noFill/>
                </a:ln>
                <a:solidFill>
                  <a:schemeClr val="accent2">
                    <a:lumMod val="75000"/>
                  </a:schemeClr>
                </a:solidFill>
                <a:uLnTx/>
                <a:uFillTx/>
                <a:cs typeface="Times New Roman" pitchFamily="18" charset="0"/>
              </a:rPr>
              <a:t>Tết</a:t>
            </a:r>
            <a:r>
              <a:rPr kumimoji="0" lang="en-US" sz="4000" b="1" i="0" u="none" strike="noStrike" kern="0" cap="none" spc="0" normalizeH="0" baseline="0" noProof="0" dirty="0">
                <a:ln>
                  <a:noFill/>
                </a:ln>
                <a:solidFill>
                  <a:schemeClr val="accent2">
                    <a:lumMod val="75000"/>
                  </a:schemeClr>
                </a:solidFill>
                <a:uLnTx/>
                <a:uFillTx/>
                <a:cs typeface="Times New Roman" pitchFamily="18" charset="0"/>
              </a:rPr>
              <a:t> </a:t>
            </a:r>
            <a:r>
              <a:rPr kumimoji="0" lang="en-US" sz="4000" b="1" i="0" u="none" strike="noStrike" kern="0" cap="none" spc="0" normalizeH="0" baseline="0" noProof="0" dirty="0" err="1">
                <a:ln>
                  <a:noFill/>
                </a:ln>
                <a:solidFill>
                  <a:schemeClr val="accent2">
                    <a:lumMod val="75000"/>
                  </a:schemeClr>
                </a:solidFill>
                <a:uLnTx/>
                <a:uFillTx/>
                <a:cs typeface="Times New Roman" pitchFamily="18" charset="0"/>
              </a:rPr>
              <a:t>Trung</a:t>
            </a:r>
            <a:r>
              <a:rPr kumimoji="0" lang="en-US" sz="4000" b="1" i="0" u="none" strike="noStrike" kern="0" cap="none" spc="0" normalizeH="0" baseline="0" noProof="0" dirty="0">
                <a:ln>
                  <a:noFill/>
                </a:ln>
                <a:solidFill>
                  <a:schemeClr val="accent2">
                    <a:lumMod val="75000"/>
                  </a:schemeClr>
                </a:solidFill>
                <a:uLnTx/>
                <a:uFillTx/>
                <a:cs typeface="Times New Roman" pitchFamily="18" charset="0"/>
              </a:rPr>
              <a:t> </a:t>
            </a:r>
            <a:r>
              <a:rPr kumimoji="0" lang="en-US" sz="4000" b="1" i="0" u="none" strike="noStrike" kern="0" cap="none" spc="0" normalizeH="0" baseline="0" noProof="0" dirty="0" err="1">
                <a:ln>
                  <a:noFill/>
                </a:ln>
                <a:solidFill>
                  <a:schemeClr val="accent2">
                    <a:lumMod val="75000"/>
                  </a:schemeClr>
                </a:solidFill>
                <a:uLnTx/>
                <a:uFillTx/>
                <a:cs typeface="Times New Roman" pitchFamily="18" charset="0"/>
              </a:rPr>
              <a:t>thu</a:t>
            </a:r>
            <a:r>
              <a:rPr kumimoji="0" lang="en-US" sz="4000" b="1" i="0" u="none" strike="noStrike" kern="0" cap="none" spc="0" normalizeH="0" baseline="0" noProof="0" dirty="0">
                <a:ln>
                  <a:noFill/>
                </a:ln>
                <a:solidFill>
                  <a:schemeClr val="accent2">
                    <a:lumMod val="75000"/>
                  </a:schemeClr>
                </a:solidFill>
                <a:uLnTx/>
                <a:uFillTx/>
                <a:cs typeface="Times New Roman" pitchFamily="18" charset="0"/>
              </a:rPr>
              <a:t>, </a:t>
            </a:r>
            <a:r>
              <a:rPr kumimoji="0" lang="en-US" sz="4000" b="1" i="0" u="none" strike="noStrike" kern="0" cap="none" spc="0" normalizeH="0" baseline="0" noProof="0" dirty="0" err="1">
                <a:ln>
                  <a:noFill/>
                </a:ln>
                <a:solidFill>
                  <a:schemeClr val="accent2">
                    <a:lumMod val="75000"/>
                  </a:schemeClr>
                </a:solidFill>
                <a:uLnTx/>
                <a:uFillTx/>
                <a:cs typeface="Times New Roman" pitchFamily="18" charset="0"/>
              </a:rPr>
              <a:t>các</a:t>
            </a:r>
            <a:r>
              <a:rPr kumimoji="0" lang="en-US" sz="4000" b="1" i="0" u="none" strike="noStrike" kern="0" cap="none" spc="0" normalizeH="0" baseline="0" noProof="0" dirty="0">
                <a:ln>
                  <a:noFill/>
                </a:ln>
                <a:solidFill>
                  <a:schemeClr val="accent2">
                    <a:lumMod val="75000"/>
                  </a:schemeClr>
                </a:solidFill>
                <a:uLnTx/>
                <a:uFillTx/>
                <a:cs typeface="Times New Roman" pitchFamily="18" charset="0"/>
              </a:rPr>
              <a:t> </a:t>
            </a:r>
            <a:r>
              <a:rPr kumimoji="0" lang="en-US" sz="4000" b="1" i="0" u="none" strike="noStrike" kern="0" cap="none" spc="0" normalizeH="0" baseline="0" noProof="0" dirty="0" err="1">
                <a:ln>
                  <a:noFill/>
                </a:ln>
                <a:solidFill>
                  <a:schemeClr val="accent2">
                    <a:lumMod val="75000"/>
                  </a:schemeClr>
                </a:solidFill>
                <a:uLnTx/>
                <a:uFillTx/>
                <a:cs typeface="Times New Roman" pitchFamily="18" charset="0"/>
              </a:rPr>
              <a:t>em</a:t>
            </a:r>
            <a:r>
              <a:rPr kumimoji="0" lang="en-US" sz="4000" b="1" i="0" u="none" strike="noStrike" kern="0" cap="none" spc="0" normalizeH="0" baseline="0" noProof="0" dirty="0">
                <a:ln>
                  <a:noFill/>
                </a:ln>
                <a:solidFill>
                  <a:schemeClr val="accent2">
                    <a:lumMod val="75000"/>
                  </a:schemeClr>
                </a:solidFill>
                <a:uLnTx/>
                <a:uFillTx/>
                <a:cs typeface="Times New Roman" pitchFamily="18" charset="0"/>
              </a:rPr>
              <a:t> </a:t>
            </a:r>
            <a:r>
              <a:rPr kumimoji="0" lang="en-US" sz="4000" b="1" i="0" u="none" strike="noStrike" kern="0" cap="none" spc="0" normalizeH="0" baseline="0" noProof="0" dirty="0" err="1">
                <a:ln>
                  <a:noFill/>
                </a:ln>
                <a:solidFill>
                  <a:schemeClr val="accent2">
                    <a:lumMod val="75000"/>
                  </a:schemeClr>
                </a:solidFill>
                <a:uLnTx/>
                <a:uFillTx/>
                <a:cs typeface="Times New Roman" pitchFamily="18" charset="0"/>
              </a:rPr>
              <a:t>thêm</a:t>
            </a:r>
            <a:r>
              <a:rPr kumimoji="0" lang="en-US" sz="4000" b="1" i="0" u="none" strike="noStrike" kern="0" cap="none" spc="0" normalizeH="0" baseline="0" noProof="0" dirty="0">
                <a:ln>
                  <a:noFill/>
                </a:ln>
                <a:solidFill>
                  <a:schemeClr val="accent2">
                    <a:lumMod val="75000"/>
                  </a:schemeClr>
                </a:solidFill>
                <a:uLnTx/>
                <a:uFillTx/>
                <a:cs typeface="Times New Roman" pitchFamily="18" charset="0"/>
              </a:rPr>
              <a:t> </a:t>
            </a:r>
            <a:r>
              <a:rPr kumimoji="0" lang="en-US" sz="4000" b="1" i="0" u="none" strike="noStrike" kern="0" cap="none" spc="0" normalizeH="0" baseline="0" noProof="0" dirty="0" err="1">
                <a:ln>
                  <a:noFill/>
                </a:ln>
                <a:solidFill>
                  <a:schemeClr val="accent2">
                    <a:lumMod val="75000"/>
                  </a:schemeClr>
                </a:solidFill>
                <a:uLnTx/>
                <a:uFillTx/>
                <a:cs typeface="Times New Roman" pitchFamily="18" charset="0"/>
              </a:rPr>
              <a:t>yêu</a:t>
            </a:r>
            <a:r>
              <a:rPr kumimoji="0" lang="en-US" sz="4000" b="1" i="0" u="none" strike="noStrike" kern="0" cap="none" spc="0" normalizeH="0" baseline="0" noProof="0" dirty="0">
                <a:ln>
                  <a:noFill/>
                </a:ln>
                <a:solidFill>
                  <a:schemeClr val="accent2">
                    <a:lumMod val="75000"/>
                  </a:schemeClr>
                </a:solidFill>
                <a:uLnTx/>
                <a:uFillTx/>
                <a:cs typeface="Times New Roman" pitchFamily="18" charset="0"/>
              </a:rPr>
              <a:t> </a:t>
            </a:r>
            <a:r>
              <a:rPr kumimoji="0" lang="en-US" sz="4000" b="1" i="0" u="none" strike="noStrike" kern="0" cap="none" spc="0" normalizeH="0" baseline="0" noProof="0" dirty="0" err="1">
                <a:ln>
                  <a:noFill/>
                </a:ln>
                <a:solidFill>
                  <a:schemeClr val="accent2">
                    <a:lumMod val="75000"/>
                  </a:schemeClr>
                </a:solidFill>
                <a:uLnTx/>
                <a:uFillTx/>
                <a:cs typeface="Times New Roman" pitchFamily="18" charset="0"/>
              </a:rPr>
              <a:t>quý</a:t>
            </a:r>
            <a:r>
              <a:rPr kumimoji="0" lang="en-US" sz="4000" b="1" i="0" u="none" strike="noStrike" kern="0" cap="none" spc="0" normalizeH="0" baseline="0" noProof="0" dirty="0">
                <a:ln>
                  <a:noFill/>
                </a:ln>
                <a:solidFill>
                  <a:schemeClr val="accent2">
                    <a:lumMod val="75000"/>
                  </a:schemeClr>
                </a:solidFill>
                <a:uLnTx/>
                <a:uFillTx/>
                <a:cs typeface="Times New Roman" pitchFamily="18" charset="0"/>
              </a:rPr>
              <a:t> </a:t>
            </a:r>
            <a:r>
              <a:rPr kumimoji="0" lang="en-US" sz="4000" b="1" i="0" u="none" strike="noStrike" kern="0" cap="none" spc="0" normalizeH="0" baseline="0" noProof="0" dirty="0" err="1">
                <a:ln>
                  <a:noFill/>
                </a:ln>
                <a:solidFill>
                  <a:schemeClr val="accent2">
                    <a:lumMod val="75000"/>
                  </a:schemeClr>
                </a:solidFill>
                <a:uLnTx/>
                <a:uFillTx/>
                <a:cs typeface="Times New Roman" pitchFamily="18" charset="0"/>
              </a:rPr>
              <a:t>và</a:t>
            </a:r>
            <a:r>
              <a:rPr kumimoji="0" lang="en-US" sz="4000" b="1" i="0" u="none" strike="noStrike" kern="0" cap="none" spc="0" normalizeH="0" baseline="0" noProof="0" dirty="0">
                <a:ln>
                  <a:noFill/>
                </a:ln>
                <a:solidFill>
                  <a:schemeClr val="accent2">
                    <a:lumMod val="75000"/>
                  </a:schemeClr>
                </a:solidFill>
                <a:uLnTx/>
                <a:uFillTx/>
                <a:cs typeface="Times New Roman" pitchFamily="18" charset="0"/>
              </a:rPr>
              <a:t> </a:t>
            </a:r>
            <a:r>
              <a:rPr kumimoji="0" lang="en-US" sz="4000" b="1" i="0" u="none" strike="noStrike" kern="0" cap="none" spc="0" normalizeH="0" baseline="0" noProof="0" dirty="0" err="1">
                <a:ln>
                  <a:noFill/>
                </a:ln>
                <a:solidFill>
                  <a:schemeClr val="accent2">
                    <a:lumMod val="75000"/>
                  </a:schemeClr>
                </a:solidFill>
                <a:uLnTx/>
                <a:uFillTx/>
                <a:cs typeface="Times New Roman" pitchFamily="18" charset="0"/>
              </a:rPr>
              <a:t>gắn</a:t>
            </a:r>
            <a:r>
              <a:rPr kumimoji="0" lang="en-US" sz="4000" b="1" i="0" u="none" strike="noStrike" kern="0" cap="none" spc="0" normalizeH="0" baseline="0" noProof="0" dirty="0">
                <a:ln>
                  <a:noFill/>
                </a:ln>
                <a:solidFill>
                  <a:schemeClr val="accent2">
                    <a:lumMod val="75000"/>
                  </a:schemeClr>
                </a:solidFill>
                <a:uLnTx/>
                <a:uFillTx/>
                <a:cs typeface="Times New Roman" pitchFamily="18" charset="0"/>
              </a:rPr>
              <a:t> </a:t>
            </a:r>
            <a:r>
              <a:rPr kumimoji="0" lang="en-US" sz="4000" b="1" i="0" u="none" strike="noStrike" kern="0" cap="none" spc="0" normalizeH="0" baseline="0" noProof="0" dirty="0" err="1">
                <a:ln>
                  <a:noFill/>
                </a:ln>
                <a:solidFill>
                  <a:schemeClr val="accent2">
                    <a:lumMod val="75000"/>
                  </a:schemeClr>
                </a:solidFill>
                <a:uLnTx/>
                <a:uFillTx/>
                <a:cs typeface="Times New Roman" pitchFamily="18" charset="0"/>
              </a:rPr>
              <a:t>bó</a:t>
            </a:r>
            <a:r>
              <a:rPr kumimoji="0" lang="en-US" sz="4000" b="1" i="0" u="none" strike="noStrike" kern="0" cap="none" spc="0" normalizeH="0" baseline="0" noProof="0" dirty="0">
                <a:ln>
                  <a:noFill/>
                </a:ln>
                <a:solidFill>
                  <a:schemeClr val="accent2">
                    <a:lumMod val="75000"/>
                  </a:schemeClr>
                </a:solidFill>
                <a:uLnTx/>
                <a:uFillTx/>
                <a:cs typeface="Times New Roman" pitchFamily="18" charset="0"/>
              </a:rPr>
              <a:t> </a:t>
            </a:r>
            <a:r>
              <a:rPr kumimoji="0" lang="en-US" sz="4000" b="1" i="0" u="none" strike="noStrike" kern="0" cap="none" spc="0" normalizeH="0" baseline="0" noProof="0" dirty="0" err="1">
                <a:ln>
                  <a:noFill/>
                </a:ln>
                <a:solidFill>
                  <a:schemeClr val="accent2">
                    <a:lumMod val="75000"/>
                  </a:schemeClr>
                </a:solidFill>
                <a:uLnTx/>
                <a:uFillTx/>
                <a:cs typeface="Times New Roman" pitchFamily="18" charset="0"/>
              </a:rPr>
              <a:t>với</a:t>
            </a:r>
            <a:r>
              <a:rPr kumimoji="0" lang="en-US" sz="4000" b="1" i="0" u="none" strike="noStrike" kern="0" cap="none" spc="0" normalizeH="0" baseline="0" noProof="0" dirty="0">
                <a:ln>
                  <a:noFill/>
                </a:ln>
                <a:solidFill>
                  <a:schemeClr val="accent2">
                    <a:lumMod val="75000"/>
                  </a:schemeClr>
                </a:solidFill>
                <a:uLnTx/>
                <a:uFillTx/>
                <a:cs typeface="Times New Roman" pitchFamily="18" charset="0"/>
              </a:rPr>
              <a:t> </a:t>
            </a:r>
            <a:r>
              <a:rPr kumimoji="0" lang="en-US" sz="4000" b="1" i="0" u="none" strike="noStrike" kern="0" cap="none" spc="0" normalizeH="0" baseline="0" noProof="0" dirty="0" err="1">
                <a:ln>
                  <a:noFill/>
                </a:ln>
                <a:solidFill>
                  <a:schemeClr val="accent2">
                    <a:lumMod val="75000"/>
                  </a:schemeClr>
                </a:solidFill>
                <a:uLnTx/>
                <a:uFillTx/>
                <a:cs typeface="Times New Roman" pitchFamily="18" charset="0"/>
              </a:rPr>
              <a:t>nhau</a:t>
            </a:r>
            <a:r>
              <a:rPr kumimoji="0" lang="en-US" sz="4000" b="1" i="0" u="none" strike="noStrike" kern="0" cap="none" spc="0" normalizeH="0" baseline="0" noProof="0" dirty="0">
                <a:ln>
                  <a:noFill/>
                </a:ln>
                <a:solidFill>
                  <a:schemeClr val="accent2">
                    <a:lumMod val="75000"/>
                  </a:schemeClr>
                </a:solidFill>
                <a:uLnTx/>
                <a:uFillTx/>
                <a:cs typeface="Times New Roman" pitchFamily="18" charset="0"/>
              </a:rPr>
              <a:t> </a:t>
            </a:r>
            <a:r>
              <a:rPr kumimoji="0" lang="en-US" sz="4000" b="1" i="0" u="none" strike="noStrike" kern="0" cap="none" spc="0" normalizeH="0" baseline="0" noProof="0" dirty="0" err="1">
                <a:ln>
                  <a:noFill/>
                </a:ln>
                <a:solidFill>
                  <a:schemeClr val="accent2">
                    <a:lumMod val="75000"/>
                  </a:schemeClr>
                </a:solidFill>
                <a:uLnTx/>
                <a:uFillTx/>
                <a:cs typeface="Times New Roman" pitchFamily="18" charset="0"/>
              </a:rPr>
              <a:t>hơn</a:t>
            </a:r>
            <a:r>
              <a:rPr kumimoji="0" lang="en-US" sz="4000" b="1" i="0" u="none" strike="noStrike" kern="0" cap="none" spc="0" normalizeH="0" baseline="0" noProof="0" dirty="0">
                <a:ln>
                  <a:noFill/>
                </a:ln>
                <a:solidFill>
                  <a:schemeClr val="accent2">
                    <a:lumMod val="75000"/>
                  </a:schemeClr>
                </a:solidFill>
                <a:uLnTx/>
                <a:uFillTx/>
                <a:cs typeface="Times New Roman" pitchFamily="18" charset="0"/>
              </a:rPr>
              <a:t>.</a:t>
            </a:r>
            <a:endParaRPr kumimoji="0" lang="en-US" sz="3600" b="1" i="0" u="none" strike="noStrike" kern="0" cap="none" spc="0" normalizeH="0" baseline="0" noProof="0" dirty="0">
              <a:ln>
                <a:noFill/>
              </a:ln>
              <a:solidFill>
                <a:schemeClr val="accent2">
                  <a:lumMod val="75000"/>
                </a:schemeClr>
              </a:solidFill>
              <a:uLnTx/>
              <a:uFillTx/>
              <a:cs typeface="Times New Roman" pitchFamily="18" charset="0"/>
            </a:endParaRPr>
          </a:p>
        </p:txBody>
      </p:sp>
    </p:spTree>
    <p:extLst>
      <p:ext uri="{BB962C8B-B14F-4D97-AF65-F5344CB8AC3E}">
        <p14:creationId xmlns:p14="http://schemas.microsoft.com/office/powerpoint/2010/main" val="1784921429"/>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35BFCA8A-C51F-4EC6-AE8A-376EF01D33EB}"/>
              </a:ext>
            </a:extLst>
          </p:cNvPr>
          <p:cNvPicPr>
            <a:picLocks noChangeAspect="1"/>
          </p:cNvPicPr>
          <p:nvPr/>
        </p:nvPicPr>
        <p:blipFill rotWithShape="1">
          <a:blip r:embed="rId2">
            <a:extLst>
              <a:ext uri="{28A0092B-C50C-407E-A947-70E740481C1C}">
                <a14:useLocalDpi xmlns:a14="http://schemas.microsoft.com/office/drawing/2010/main" val="0"/>
              </a:ext>
            </a:extLst>
          </a:blip>
          <a:srcRect l="44444"/>
          <a:stretch/>
        </p:blipFill>
        <p:spPr>
          <a:xfrm>
            <a:off x="0" y="0"/>
            <a:ext cx="12192000" cy="6858000"/>
          </a:xfrm>
          <a:prstGeom prst="rect">
            <a:avLst/>
          </a:prstGeom>
        </p:spPr>
      </p:pic>
      <p:pic>
        <p:nvPicPr>
          <p:cNvPr id="5" name="图片 4" descr="图片包含 物体, 镜子&#10;&#10;描述已自动生成">
            <a:extLst>
              <a:ext uri="{FF2B5EF4-FFF2-40B4-BE49-F238E27FC236}">
                <a16:creationId xmlns:a16="http://schemas.microsoft.com/office/drawing/2014/main" id="{746DCE4B-3E4A-4577-B977-2F4EDA6773BC}"/>
              </a:ext>
            </a:extLst>
          </p:cNvPr>
          <p:cNvPicPr>
            <a:picLocks noChangeAspect="1"/>
          </p:cNvPicPr>
          <p:nvPr/>
        </p:nvPicPr>
        <p:blipFill rotWithShape="1">
          <a:blip r:embed="rId3">
            <a:extLst>
              <a:ext uri="{28A0092B-C50C-407E-A947-70E740481C1C}">
                <a14:useLocalDpi xmlns:a14="http://schemas.microsoft.com/office/drawing/2010/main" val="0"/>
              </a:ext>
            </a:extLst>
          </a:blip>
          <a:srcRect r="44444"/>
          <a:stretch/>
        </p:blipFill>
        <p:spPr>
          <a:xfrm>
            <a:off x="0" y="0"/>
            <a:ext cx="12192000" cy="6858000"/>
          </a:xfrm>
          <a:prstGeom prst="rect">
            <a:avLst/>
          </a:prstGeom>
        </p:spPr>
      </p:pic>
      <p:pic>
        <p:nvPicPr>
          <p:cNvPr id="7" name="图片 6">
            <a:extLst>
              <a:ext uri="{FF2B5EF4-FFF2-40B4-BE49-F238E27FC236}">
                <a16:creationId xmlns:a16="http://schemas.microsoft.com/office/drawing/2014/main" id="{6A9978A5-C6A1-484D-B582-82FD00C3593A}"/>
              </a:ext>
            </a:extLst>
          </p:cNvPr>
          <p:cNvPicPr>
            <a:picLocks noChangeAspect="1"/>
          </p:cNvPicPr>
          <p:nvPr/>
        </p:nvPicPr>
        <p:blipFill rotWithShape="1">
          <a:blip r:embed="rId4">
            <a:extLst>
              <a:ext uri="{28A0092B-C50C-407E-A947-70E740481C1C}">
                <a14:useLocalDpi xmlns:a14="http://schemas.microsoft.com/office/drawing/2010/main" val="0"/>
              </a:ext>
            </a:extLst>
          </a:blip>
          <a:srcRect l="61250" t="20400"/>
          <a:stretch/>
        </p:blipFill>
        <p:spPr>
          <a:xfrm rot="21206725">
            <a:off x="6570660" y="2958330"/>
            <a:ext cx="6446902" cy="4138495"/>
          </a:xfrm>
          <a:prstGeom prst="rect">
            <a:avLst/>
          </a:prstGeom>
        </p:spPr>
      </p:pic>
      <p:pic>
        <p:nvPicPr>
          <p:cNvPr id="6" name="图片 5">
            <a:extLst>
              <a:ext uri="{FF2B5EF4-FFF2-40B4-BE49-F238E27FC236}">
                <a16:creationId xmlns:a16="http://schemas.microsoft.com/office/drawing/2014/main" id="{B84BF5FB-0539-40C6-99EE-14C601E52E0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01916" y="4254101"/>
            <a:ext cx="3691076" cy="2390255"/>
          </a:xfrm>
          <a:prstGeom prst="rect">
            <a:avLst/>
          </a:prstGeom>
        </p:spPr>
      </p:pic>
      <p:sp>
        <p:nvSpPr>
          <p:cNvPr id="8" name="TextBox 4">
            <a:extLst>
              <a:ext uri="{FF2B5EF4-FFF2-40B4-BE49-F238E27FC236}">
                <a16:creationId xmlns:a16="http://schemas.microsoft.com/office/drawing/2014/main" id="{E5F31E14-4D3D-4C1B-8891-D4F4EA1920DB}"/>
              </a:ext>
            </a:extLst>
          </p:cNvPr>
          <p:cNvSpPr txBox="1"/>
          <p:nvPr/>
        </p:nvSpPr>
        <p:spPr>
          <a:xfrm>
            <a:off x="3171784" y="2130443"/>
            <a:ext cx="5151347" cy="1323439"/>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0" normalizeH="0" baseline="0" noProof="0" dirty="0">
                <a:ln>
                  <a:noFill/>
                </a:ln>
                <a:solidFill>
                  <a:prstClr val="black"/>
                </a:solidFill>
                <a:effectLst/>
                <a:uLnTx/>
                <a:uFillTx/>
                <a:latin typeface="Calibri"/>
                <a:ea typeface="微软雅黑" panose="020B0503020204020204" pitchFamily="34" charset="-122"/>
                <a:cs typeface="+mn-cs"/>
              </a:rPr>
              <a:t>THANK YOU</a:t>
            </a:r>
          </a:p>
        </p:txBody>
      </p:sp>
    </p:spTree>
    <p:extLst>
      <p:ext uri="{BB962C8B-B14F-4D97-AF65-F5344CB8AC3E}">
        <p14:creationId xmlns:p14="http://schemas.microsoft.com/office/powerpoint/2010/main" val="1351409479"/>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9" descr="Tập đọc - Rước đèn ông sao - Tiếng việt lớp 3 - YouTube">
            <a:extLst>
              <a:ext uri="{FF2B5EF4-FFF2-40B4-BE49-F238E27FC236}">
                <a16:creationId xmlns:a16="http://schemas.microsoft.com/office/drawing/2014/main" id="{FC7DC274-20C7-4335-9F29-D6EB609BCE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4566" y="911087"/>
            <a:ext cx="10386530" cy="5555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C416970D-637E-4299-BA4E-3FBDCFE90F84}"/>
              </a:ext>
            </a:extLst>
          </p:cNvPr>
          <p:cNvSpPr txBox="1"/>
          <p:nvPr/>
        </p:nvSpPr>
        <p:spPr>
          <a:xfrm>
            <a:off x="2411896" y="185530"/>
            <a:ext cx="7818782" cy="707886"/>
          </a:xfrm>
          <a:prstGeom prst="rect">
            <a:avLst/>
          </a:prstGeom>
          <a:noFill/>
        </p:spPr>
        <p:txBody>
          <a:bodyPr wrap="square" rtlCol="0">
            <a:spAutoFit/>
          </a:bodyPr>
          <a:lstStyle/>
          <a:p>
            <a:pPr algn="ctr"/>
            <a:r>
              <a:rPr lang="en-US" sz="4000" b="1" dirty="0" err="1">
                <a:solidFill>
                  <a:srgbClr val="0070C0"/>
                </a:solidFill>
              </a:rPr>
              <a:t>Các</a:t>
            </a:r>
            <a:r>
              <a:rPr lang="en-US" sz="4000" b="1" dirty="0">
                <a:solidFill>
                  <a:srgbClr val="0070C0"/>
                </a:solidFill>
              </a:rPr>
              <a:t> </a:t>
            </a:r>
            <a:r>
              <a:rPr lang="en-US" sz="4000" b="1" dirty="0" err="1">
                <a:solidFill>
                  <a:srgbClr val="0070C0"/>
                </a:solidFill>
              </a:rPr>
              <a:t>bạn</a:t>
            </a:r>
            <a:r>
              <a:rPr lang="en-US" sz="4000" b="1" dirty="0">
                <a:solidFill>
                  <a:srgbClr val="0070C0"/>
                </a:solidFill>
              </a:rPr>
              <a:t> </a:t>
            </a:r>
            <a:r>
              <a:rPr lang="en-US" sz="4000" b="1" dirty="0" err="1">
                <a:solidFill>
                  <a:srgbClr val="0070C0"/>
                </a:solidFill>
              </a:rPr>
              <a:t>trong</a:t>
            </a:r>
            <a:r>
              <a:rPr lang="en-US" sz="4000" b="1" dirty="0">
                <a:solidFill>
                  <a:srgbClr val="0070C0"/>
                </a:solidFill>
              </a:rPr>
              <a:t> </a:t>
            </a:r>
            <a:r>
              <a:rPr lang="en-US" sz="4000" b="1" dirty="0" err="1">
                <a:solidFill>
                  <a:srgbClr val="0070C0"/>
                </a:solidFill>
              </a:rPr>
              <a:t>tranh</a:t>
            </a:r>
            <a:r>
              <a:rPr lang="en-US" sz="4000" b="1" dirty="0">
                <a:solidFill>
                  <a:srgbClr val="0070C0"/>
                </a:solidFill>
              </a:rPr>
              <a:t> </a:t>
            </a:r>
            <a:r>
              <a:rPr lang="en-US" sz="4000" b="1" dirty="0" err="1">
                <a:solidFill>
                  <a:srgbClr val="0070C0"/>
                </a:solidFill>
              </a:rPr>
              <a:t>đang</a:t>
            </a:r>
            <a:r>
              <a:rPr lang="en-US" sz="4000" b="1" dirty="0">
                <a:solidFill>
                  <a:srgbClr val="0070C0"/>
                </a:solidFill>
              </a:rPr>
              <a:t> </a:t>
            </a:r>
            <a:r>
              <a:rPr lang="en-US" sz="4000" b="1" dirty="0" err="1">
                <a:solidFill>
                  <a:srgbClr val="0070C0"/>
                </a:solidFill>
              </a:rPr>
              <a:t>làm</a:t>
            </a:r>
            <a:r>
              <a:rPr lang="en-US" sz="4000" b="1" dirty="0">
                <a:solidFill>
                  <a:srgbClr val="0070C0"/>
                </a:solidFill>
              </a:rPr>
              <a:t> </a:t>
            </a:r>
            <a:r>
              <a:rPr lang="en-US" sz="4000" b="1" dirty="0" err="1">
                <a:solidFill>
                  <a:srgbClr val="0070C0"/>
                </a:solidFill>
              </a:rPr>
              <a:t>gì</a:t>
            </a:r>
            <a:r>
              <a:rPr lang="en-US" sz="4000" b="1" dirty="0">
                <a:solidFill>
                  <a:srgbClr val="0070C0"/>
                </a:solidFill>
              </a:rPr>
              <a:t>? </a:t>
            </a:r>
          </a:p>
        </p:txBody>
      </p:sp>
      <p:sp>
        <p:nvSpPr>
          <p:cNvPr id="6" name="TextBox 5">
            <a:extLst>
              <a:ext uri="{FF2B5EF4-FFF2-40B4-BE49-F238E27FC236}">
                <a16:creationId xmlns:a16="http://schemas.microsoft.com/office/drawing/2014/main" id="{2F573D5B-00E5-49AF-98D5-DD51A1D62EC9}"/>
              </a:ext>
            </a:extLst>
          </p:cNvPr>
          <p:cNvSpPr txBox="1"/>
          <p:nvPr/>
        </p:nvSpPr>
        <p:spPr>
          <a:xfrm>
            <a:off x="0" y="216307"/>
            <a:ext cx="12099233" cy="646331"/>
          </a:xfrm>
          <a:prstGeom prst="rect">
            <a:avLst/>
          </a:prstGeom>
          <a:solidFill>
            <a:schemeClr val="bg1"/>
          </a:solidFill>
        </p:spPr>
        <p:txBody>
          <a:bodyPr wrap="square" rtlCol="0">
            <a:spAutoFit/>
          </a:bodyPr>
          <a:lstStyle/>
          <a:p>
            <a:pPr algn="ctr"/>
            <a:r>
              <a:rPr lang="en-US" sz="3600" b="1" dirty="0" err="1">
                <a:solidFill>
                  <a:srgbClr val="FF0000"/>
                </a:solidFill>
              </a:rPr>
              <a:t>Các</a:t>
            </a:r>
            <a:r>
              <a:rPr lang="en-US" sz="3600" b="1" dirty="0">
                <a:solidFill>
                  <a:srgbClr val="FF0000"/>
                </a:solidFill>
              </a:rPr>
              <a:t> </a:t>
            </a:r>
            <a:r>
              <a:rPr lang="en-US" sz="3600" b="1" dirty="0" err="1">
                <a:solidFill>
                  <a:srgbClr val="FF0000"/>
                </a:solidFill>
              </a:rPr>
              <a:t>bạn</a:t>
            </a:r>
            <a:r>
              <a:rPr lang="en-US" sz="3600" b="1" dirty="0">
                <a:solidFill>
                  <a:srgbClr val="FF0000"/>
                </a:solidFill>
              </a:rPr>
              <a:t> </a:t>
            </a:r>
            <a:r>
              <a:rPr lang="en-US" sz="3600" b="1" dirty="0" err="1">
                <a:solidFill>
                  <a:srgbClr val="FF0000"/>
                </a:solidFill>
              </a:rPr>
              <a:t>trong</a:t>
            </a:r>
            <a:r>
              <a:rPr lang="en-US" sz="3600" b="1" dirty="0">
                <a:solidFill>
                  <a:srgbClr val="FF0000"/>
                </a:solidFill>
              </a:rPr>
              <a:t> </a:t>
            </a:r>
            <a:r>
              <a:rPr lang="en-US" sz="3600" b="1" dirty="0" err="1">
                <a:solidFill>
                  <a:srgbClr val="FF0000"/>
                </a:solidFill>
              </a:rPr>
              <a:t>tranh</a:t>
            </a:r>
            <a:r>
              <a:rPr lang="en-US" sz="3600" b="1" dirty="0">
                <a:solidFill>
                  <a:srgbClr val="FF0000"/>
                </a:solidFill>
              </a:rPr>
              <a:t> </a:t>
            </a:r>
            <a:r>
              <a:rPr lang="en-US" sz="3600" b="1" dirty="0" err="1">
                <a:solidFill>
                  <a:srgbClr val="FF0000"/>
                </a:solidFill>
              </a:rPr>
              <a:t>đang</a:t>
            </a:r>
            <a:r>
              <a:rPr lang="en-US" sz="3600" b="1" dirty="0">
                <a:solidFill>
                  <a:srgbClr val="FF0000"/>
                </a:solidFill>
              </a:rPr>
              <a:t> </a:t>
            </a:r>
            <a:r>
              <a:rPr lang="en-US" sz="3600" b="1" dirty="0" err="1">
                <a:solidFill>
                  <a:srgbClr val="FF0000"/>
                </a:solidFill>
              </a:rPr>
              <a:t>rước</a:t>
            </a:r>
            <a:r>
              <a:rPr lang="en-US" sz="3600" b="1" dirty="0">
                <a:solidFill>
                  <a:srgbClr val="FF0000"/>
                </a:solidFill>
              </a:rPr>
              <a:t> </a:t>
            </a:r>
            <a:r>
              <a:rPr lang="en-US" sz="3600" b="1" dirty="0" err="1">
                <a:solidFill>
                  <a:srgbClr val="FF0000"/>
                </a:solidFill>
              </a:rPr>
              <a:t>đèn</a:t>
            </a:r>
            <a:r>
              <a:rPr lang="en-US" sz="3600" b="1" dirty="0">
                <a:solidFill>
                  <a:srgbClr val="FF0000"/>
                </a:solidFill>
              </a:rPr>
              <a:t> </a:t>
            </a:r>
            <a:r>
              <a:rPr lang="en-US" sz="3600" b="1" dirty="0" err="1">
                <a:solidFill>
                  <a:srgbClr val="FF0000"/>
                </a:solidFill>
              </a:rPr>
              <a:t>trong</a:t>
            </a:r>
            <a:r>
              <a:rPr lang="en-US" sz="3600" b="1" dirty="0">
                <a:solidFill>
                  <a:srgbClr val="FF0000"/>
                </a:solidFill>
              </a:rPr>
              <a:t> </a:t>
            </a:r>
            <a:r>
              <a:rPr lang="en-US" sz="3600" b="1" dirty="0" err="1">
                <a:solidFill>
                  <a:srgbClr val="FF0000"/>
                </a:solidFill>
              </a:rPr>
              <a:t>Tết</a:t>
            </a:r>
            <a:r>
              <a:rPr lang="en-US" sz="3600" b="1" dirty="0">
                <a:solidFill>
                  <a:srgbClr val="FF0000"/>
                </a:solidFill>
              </a:rPr>
              <a:t> </a:t>
            </a:r>
            <a:r>
              <a:rPr lang="en-US" sz="3600" b="1" dirty="0" err="1">
                <a:solidFill>
                  <a:srgbClr val="FF0000"/>
                </a:solidFill>
              </a:rPr>
              <a:t>Trung</a:t>
            </a:r>
            <a:r>
              <a:rPr lang="en-US" sz="3600" b="1" dirty="0">
                <a:solidFill>
                  <a:srgbClr val="FF0000"/>
                </a:solidFill>
              </a:rPr>
              <a:t> Thu</a:t>
            </a:r>
          </a:p>
        </p:txBody>
      </p:sp>
    </p:spTree>
    <p:extLst>
      <p:ext uri="{BB962C8B-B14F-4D97-AF65-F5344CB8AC3E}">
        <p14:creationId xmlns:p14="http://schemas.microsoft.com/office/powerpoint/2010/main" val="66658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4461E3F3-6213-4FE9-AE2E-614D25761F42}"/>
              </a:ext>
            </a:extLst>
          </p:cNvPr>
          <p:cNvPicPr>
            <a:picLocks noChangeAspect="1"/>
          </p:cNvPicPr>
          <p:nvPr/>
        </p:nvPicPr>
        <p:blipFill rotWithShape="1">
          <a:blip r:embed="rId3">
            <a:extLst>
              <a:ext uri="{28A0092B-C50C-407E-A947-70E740481C1C}">
                <a14:useLocalDpi xmlns:a14="http://schemas.microsoft.com/office/drawing/2010/main" val="0"/>
              </a:ext>
            </a:extLst>
          </a:blip>
          <a:srcRect r="44444"/>
          <a:stretch/>
        </p:blipFill>
        <p:spPr>
          <a:xfrm>
            <a:off x="0" y="0"/>
            <a:ext cx="12192000" cy="6858000"/>
          </a:xfrm>
          <a:prstGeom prst="rect">
            <a:avLst/>
          </a:prstGeom>
        </p:spPr>
      </p:pic>
      <p:sp>
        <p:nvSpPr>
          <p:cNvPr id="4" name="Shape 200">
            <a:extLst>
              <a:ext uri="{FF2B5EF4-FFF2-40B4-BE49-F238E27FC236}">
                <a16:creationId xmlns:a16="http://schemas.microsoft.com/office/drawing/2014/main" id="{96180BCE-5C61-4A79-8566-B89B6851E38C}"/>
              </a:ext>
            </a:extLst>
          </p:cNvPr>
          <p:cNvSpPr/>
          <p:nvPr/>
        </p:nvSpPr>
        <p:spPr>
          <a:xfrm>
            <a:off x="1458653" y="3245120"/>
            <a:ext cx="10733347" cy="1"/>
          </a:xfrm>
          <a:prstGeom prst="line">
            <a:avLst/>
          </a:prstGeom>
          <a:ln w="38100">
            <a:solidFill>
              <a:srgbClr val="EDEFF3"/>
            </a:solidFill>
            <a:miter lim="400000"/>
          </a:ln>
        </p:spPr>
        <p:txBody>
          <a:bodyPr lIns="25400" tIns="25400" rIns="25400" bIns="25400" anchor="ctr"/>
          <a:lstStyle/>
          <a:p>
            <a:pPr marL="0" marR="0" lvl="0" indent="0" algn="ctr" defTabSz="412750" rtl="0" eaLnBrk="1" fontAlgn="auto" latinLnBrk="0" hangingPunct="0">
              <a:lnSpc>
                <a:spcPct val="100000"/>
              </a:lnSpc>
              <a:spcBef>
                <a:spcPts val="0"/>
              </a:spcBef>
              <a:spcAft>
                <a:spcPts val="0"/>
              </a:spcAft>
              <a:buClrTx/>
              <a:buSzTx/>
              <a:buFontTx/>
              <a:buNone/>
              <a:tabLst/>
              <a:defRPr sz="3200" cap="none">
                <a:solidFill>
                  <a:srgbClr val="000000"/>
                </a:solidFill>
                <a:latin typeface="Helvetica Light"/>
                <a:ea typeface="Helvetica Light"/>
                <a:cs typeface="Helvetica Light"/>
                <a:sym typeface="Helvetica Light"/>
              </a:defRPr>
            </a:pPr>
            <a:endParaRPr kumimoji="0" sz="1600" b="0" i="0" u="none" strike="noStrike" kern="0" cap="none" spc="0" normalizeH="0" baseline="0" noProof="0">
              <a:ln>
                <a:noFill/>
              </a:ln>
              <a:solidFill>
                <a:srgbClr val="000000"/>
              </a:solidFill>
              <a:effectLst/>
              <a:uLnTx/>
              <a:uFillTx/>
              <a:latin typeface="Helvetica Light"/>
              <a:sym typeface="Helvetica Light"/>
            </a:endParaRPr>
          </a:p>
        </p:txBody>
      </p:sp>
      <p:sp>
        <p:nvSpPr>
          <p:cNvPr id="12" name="Shape 208">
            <a:extLst>
              <a:ext uri="{FF2B5EF4-FFF2-40B4-BE49-F238E27FC236}">
                <a16:creationId xmlns:a16="http://schemas.microsoft.com/office/drawing/2014/main" id="{1D7B6A4D-44F7-4639-8ED7-FB19FBFCB914}"/>
              </a:ext>
            </a:extLst>
          </p:cNvPr>
          <p:cNvSpPr/>
          <p:nvPr/>
        </p:nvSpPr>
        <p:spPr>
          <a:xfrm>
            <a:off x="3098238" y="3115295"/>
            <a:ext cx="410370" cy="251351"/>
          </a:xfrm>
          <a:prstGeom prst="rect">
            <a:avLst/>
          </a:prstGeom>
          <a:ln w="12700">
            <a:miter lim="400000"/>
          </a:ln>
          <a:extLst>
            <a:ext uri="{C572A759-6A51-4108-AA02-DFA0A04FC94B}">
              <ma14:wrappingTextBoxFlag xmlns:ma14="http://schemas.microsoft.com/office/mac/drawingml/2011/main" xmlns="" val="1"/>
            </a:ext>
          </a:extLst>
        </p:spPr>
        <p:txBody>
          <a:bodyPr wrap="none" lIns="25400" tIns="25400" rIns="25400" bIns="25400" anchor="ctr">
            <a:spAutoFit/>
          </a:bodyPr>
          <a:lstStyle>
            <a:lvl1pPr>
              <a:defRPr sz="2600">
                <a:solidFill>
                  <a:srgbClr val="FFFFFF"/>
                </a:solidFill>
              </a:defRPr>
            </a:lvl1pPr>
          </a:lstStyle>
          <a:p>
            <a:pPr marL="0" marR="0" lvl="0" indent="0" algn="ctr" defTabSz="412750" rtl="0" eaLnBrk="1" fontAlgn="auto" latinLnBrk="0" hangingPunct="0">
              <a:lnSpc>
                <a:spcPct val="100000"/>
              </a:lnSpc>
              <a:spcBef>
                <a:spcPts val="0"/>
              </a:spcBef>
              <a:spcAft>
                <a:spcPts val="0"/>
              </a:spcAft>
              <a:buClrTx/>
              <a:buSzTx/>
              <a:buFontTx/>
              <a:buNone/>
              <a:tabLst/>
              <a:defRPr/>
            </a:pPr>
            <a:r>
              <a:rPr kumimoji="0" sz="1300" b="0" i="0" u="none" strike="noStrike" kern="0" cap="all" spc="0" normalizeH="0" baseline="0" noProof="0" dirty="0">
                <a:ln>
                  <a:noFill/>
                </a:ln>
                <a:solidFill>
                  <a:srgbClr val="FFFFFF"/>
                </a:solidFill>
                <a:effectLst/>
                <a:uLnTx/>
                <a:uFillTx/>
                <a:latin typeface="Lato Bold"/>
                <a:ea typeface="+mn-ea"/>
                <a:cs typeface="+mn-cs"/>
                <a:sym typeface="Lato Bold"/>
              </a:rPr>
              <a:t>2013</a:t>
            </a:r>
          </a:p>
        </p:txBody>
      </p:sp>
      <p:sp>
        <p:nvSpPr>
          <p:cNvPr id="14" name="Shape 210">
            <a:extLst>
              <a:ext uri="{FF2B5EF4-FFF2-40B4-BE49-F238E27FC236}">
                <a16:creationId xmlns:a16="http://schemas.microsoft.com/office/drawing/2014/main" id="{143CCFE3-A651-4874-8AB3-76262037B5A2}"/>
              </a:ext>
            </a:extLst>
          </p:cNvPr>
          <p:cNvSpPr/>
          <p:nvPr/>
        </p:nvSpPr>
        <p:spPr>
          <a:xfrm>
            <a:off x="6624421" y="3115295"/>
            <a:ext cx="410370" cy="251351"/>
          </a:xfrm>
          <a:prstGeom prst="rect">
            <a:avLst/>
          </a:prstGeom>
          <a:ln w="12700">
            <a:miter lim="400000"/>
          </a:ln>
          <a:extLst>
            <a:ext uri="{C572A759-6A51-4108-AA02-DFA0A04FC94B}">
              <ma14:wrappingTextBoxFlag xmlns:ma14="http://schemas.microsoft.com/office/mac/drawingml/2011/main" xmlns="" val="1"/>
            </a:ext>
          </a:extLst>
        </p:spPr>
        <p:txBody>
          <a:bodyPr wrap="none" lIns="25400" tIns="25400" rIns="25400" bIns="25400" anchor="ctr">
            <a:spAutoFit/>
          </a:bodyPr>
          <a:lstStyle>
            <a:lvl1pPr>
              <a:defRPr sz="2600">
                <a:solidFill>
                  <a:srgbClr val="FFFFFF"/>
                </a:solidFill>
              </a:defRPr>
            </a:lvl1pPr>
          </a:lstStyle>
          <a:p>
            <a:pPr marL="0" marR="0" lvl="0" indent="0" algn="ctr" defTabSz="412750" rtl="0" eaLnBrk="1" fontAlgn="auto" latinLnBrk="0" hangingPunct="0">
              <a:lnSpc>
                <a:spcPct val="100000"/>
              </a:lnSpc>
              <a:spcBef>
                <a:spcPts val="0"/>
              </a:spcBef>
              <a:spcAft>
                <a:spcPts val="0"/>
              </a:spcAft>
              <a:buClrTx/>
              <a:buSzTx/>
              <a:buFontTx/>
              <a:buNone/>
              <a:tabLst/>
              <a:defRPr/>
            </a:pPr>
            <a:r>
              <a:rPr kumimoji="0" sz="1300" b="0" i="0" u="none" strike="noStrike" kern="0" cap="all" spc="0" normalizeH="0" baseline="0" noProof="0">
                <a:ln>
                  <a:noFill/>
                </a:ln>
                <a:solidFill>
                  <a:srgbClr val="FFFFFF"/>
                </a:solidFill>
                <a:effectLst/>
                <a:uLnTx/>
                <a:uFillTx/>
                <a:latin typeface="Lato Bold"/>
                <a:ea typeface="+mn-ea"/>
                <a:cs typeface="+mn-cs"/>
                <a:sym typeface="Lato Bold"/>
              </a:rPr>
              <a:t>2015</a:t>
            </a:r>
          </a:p>
        </p:txBody>
      </p:sp>
      <p:sp>
        <p:nvSpPr>
          <p:cNvPr id="16" name="Shape 212">
            <a:extLst>
              <a:ext uri="{FF2B5EF4-FFF2-40B4-BE49-F238E27FC236}">
                <a16:creationId xmlns:a16="http://schemas.microsoft.com/office/drawing/2014/main" id="{0F180B3D-5990-4903-B7EE-05DE22860F01}"/>
              </a:ext>
            </a:extLst>
          </p:cNvPr>
          <p:cNvSpPr/>
          <p:nvPr/>
        </p:nvSpPr>
        <p:spPr>
          <a:xfrm>
            <a:off x="10150603" y="3115295"/>
            <a:ext cx="410370" cy="251351"/>
          </a:xfrm>
          <a:prstGeom prst="rect">
            <a:avLst/>
          </a:prstGeom>
          <a:ln w="12700">
            <a:miter lim="400000"/>
          </a:ln>
          <a:extLst>
            <a:ext uri="{C572A759-6A51-4108-AA02-DFA0A04FC94B}">
              <ma14:wrappingTextBoxFlag xmlns:ma14="http://schemas.microsoft.com/office/mac/drawingml/2011/main" xmlns="" val="1"/>
            </a:ext>
          </a:extLst>
        </p:spPr>
        <p:txBody>
          <a:bodyPr wrap="none" lIns="25400" tIns="25400" rIns="25400" bIns="25400" anchor="ctr">
            <a:spAutoFit/>
          </a:bodyPr>
          <a:lstStyle>
            <a:lvl1pPr>
              <a:defRPr sz="2600">
                <a:solidFill>
                  <a:srgbClr val="FFFFFF"/>
                </a:solidFill>
              </a:defRPr>
            </a:lvl1pPr>
          </a:lstStyle>
          <a:p>
            <a:pPr marL="0" marR="0" lvl="0" indent="0" algn="ctr" defTabSz="412750" rtl="0" eaLnBrk="1" fontAlgn="auto" latinLnBrk="0" hangingPunct="0">
              <a:lnSpc>
                <a:spcPct val="100000"/>
              </a:lnSpc>
              <a:spcBef>
                <a:spcPts val="0"/>
              </a:spcBef>
              <a:spcAft>
                <a:spcPts val="0"/>
              </a:spcAft>
              <a:buClrTx/>
              <a:buSzTx/>
              <a:buFontTx/>
              <a:buNone/>
              <a:tabLst/>
              <a:defRPr/>
            </a:pPr>
            <a:r>
              <a:rPr kumimoji="0" sz="1300" b="0" i="0" u="none" strike="noStrike" kern="0" cap="all" spc="0" normalizeH="0" baseline="0" noProof="0">
                <a:ln>
                  <a:noFill/>
                </a:ln>
                <a:solidFill>
                  <a:srgbClr val="FFFFFF"/>
                </a:solidFill>
                <a:effectLst/>
                <a:uLnTx/>
                <a:uFillTx/>
                <a:latin typeface="Lato Bold"/>
                <a:ea typeface="+mn-ea"/>
                <a:cs typeface="+mn-cs"/>
                <a:sym typeface="Lato Bold"/>
              </a:rPr>
              <a:t>2016</a:t>
            </a:r>
          </a:p>
        </p:txBody>
      </p:sp>
      <p:sp>
        <p:nvSpPr>
          <p:cNvPr id="17" name="Shape 213">
            <a:extLst>
              <a:ext uri="{FF2B5EF4-FFF2-40B4-BE49-F238E27FC236}">
                <a16:creationId xmlns:a16="http://schemas.microsoft.com/office/drawing/2014/main" id="{16582860-69F5-4BEE-B798-C9E4FA6BF006}"/>
              </a:ext>
            </a:extLst>
          </p:cNvPr>
          <p:cNvSpPr/>
          <p:nvPr/>
        </p:nvSpPr>
        <p:spPr>
          <a:xfrm>
            <a:off x="1411383" y="1897298"/>
            <a:ext cx="9945031" cy="543739"/>
          </a:xfrm>
          <a:prstGeom prst="rect">
            <a:avLst/>
          </a:prstGeom>
          <a:ln w="12700">
            <a:miter lim="400000"/>
          </a:ln>
          <a:extLst>
            <a:ext uri="{C572A759-6A51-4108-AA02-DFA0A04FC94B}">
              <ma14:wrappingTextBoxFlag xmlns:ma14="http://schemas.microsoft.com/office/mac/drawingml/2011/main" xmlns="" val="1"/>
            </a:ext>
          </a:extLst>
        </p:spPr>
        <p:txBody>
          <a:bodyPr wrap="none" lIns="25400" tIns="25400" rIns="25400" bIns="25400" anchor="ctr">
            <a:spAutoFit/>
          </a:bodyPr>
          <a:lstStyle/>
          <a:p>
            <a:pPr marL="0" marR="0" lvl="0" indent="0" algn="ctr" defTabSz="412750" rtl="0" eaLnBrk="1" fontAlgn="auto" latinLnBrk="0" hangingPunct="0">
              <a:lnSpc>
                <a:spcPct val="100000"/>
              </a:lnSpc>
              <a:spcBef>
                <a:spcPts val="0"/>
              </a:spcBef>
              <a:spcAft>
                <a:spcPts val="0"/>
              </a:spcAft>
              <a:buClrTx/>
              <a:buSzTx/>
              <a:buFontTx/>
              <a:buNone/>
              <a:tabLst/>
              <a:defRPr sz="5200" cap="none">
                <a:latin typeface="+mn-lt"/>
                <a:ea typeface="+mn-ea"/>
                <a:cs typeface="+mn-cs"/>
                <a:sym typeface="Sk-Modernist"/>
              </a:defRPr>
            </a:pPr>
            <a:r>
              <a:rPr kumimoji="0" lang="en-US" sz="3200" b="1" i="0" u="none" strike="noStrike" kern="0" cap="none" spc="0" normalizeH="0" baseline="0" noProof="0" dirty="0" err="1">
                <a:ln>
                  <a:noFill/>
                </a:ln>
                <a:solidFill>
                  <a:srgbClr val="00B050"/>
                </a:solidFill>
                <a:effectLst/>
                <a:uLnTx/>
                <a:uFillTx/>
                <a:ea typeface="+mn-ea"/>
                <a:cs typeface="+mn-cs"/>
                <a:sym typeface="Sk-Modernist"/>
              </a:rPr>
              <a:t>Tết</a:t>
            </a:r>
            <a:r>
              <a:rPr kumimoji="0" lang="en-US" sz="3200" b="1" i="0" u="none" strike="noStrike" kern="0" cap="none" spc="0" normalizeH="0" baseline="0" noProof="0" dirty="0">
                <a:ln>
                  <a:noFill/>
                </a:ln>
                <a:solidFill>
                  <a:srgbClr val="00B050"/>
                </a:solidFill>
                <a:effectLst/>
                <a:uLnTx/>
                <a:uFillTx/>
                <a:ea typeface="+mn-ea"/>
                <a:cs typeface="+mn-cs"/>
                <a:sym typeface="Sk-Modernist"/>
              </a:rPr>
              <a:t> </a:t>
            </a:r>
            <a:r>
              <a:rPr kumimoji="0" lang="en-US" sz="3200" b="1" i="0" u="none" strike="noStrike" kern="0" cap="none" spc="0" normalizeH="0" baseline="0" noProof="0" dirty="0" err="1">
                <a:ln>
                  <a:noFill/>
                </a:ln>
                <a:solidFill>
                  <a:srgbClr val="00B050"/>
                </a:solidFill>
                <a:effectLst/>
                <a:uLnTx/>
                <a:uFillTx/>
                <a:ea typeface="+mn-ea"/>
                <a:cs typeface="+mn-cs"/>
                <a:sym typeface="Sk-Modernist"/>
              </a:rPr>
              <a:t>Trung</a:t>
            </a:r>
            <a:r>
              <a:rPr kumimoji="0" lang="en-US" sz="3200" b="1" i="0" u="none" strike="noStrike" kern="0" cap="none" spc="0" normalizeH="0" baseline="0" noProof="0" dirty="0">
                <a:ln>
                  <a:noFill/>
                </a:ln>
                <a:solidFill>
                  <a:srgbClr val="00B050"/>
                </a:solidFill>
                <a:effectLst/>
                <a:uLnTx/>
                <a:uFillTx/>
                <a:ea typeface="+mn-ea"/>
                <a:cs typeface="+mn-cs"/>
                <a:sym typeface="Sk-Modernist"/>
              </a:rPr>
              <a:t> Thu </a:t>
            </a:r>
            <a:r>
              <a:rPr kumimoji="0" lang="en-US" sz="3200" b="1" i="0" u="none" strike="noStrike" kern="0" cap="none" spc="0" normalizeH="0" baseline="0" noProof="0" dirty="0" err="1">
                <a:ln>
                  <a:noFill/>
                </a:ln>
                <a:solidFill>
                  <a:srgbClr val="00B050"/>
                </a:solidFill>
                <a:effectLst/>
                <a:uLnTx/>
                <a:uFillTx/>
                <a:ea typeface="+mn-ea"/>
                <a:cs typeface="+mn-cs"/>
                <a:sym typeface="Sk-Modernist"/>
              </a:rPr>
              <a:t>được</a:t>
            </a:r>
            <a:r>
              <a:rPr kumimoji="0" lang="en-US" sz="3200" b="1" i="0" u="none" strike="noStrike" kern="0" cap="none" spc="0" normalizeH="0" baseline="0" noProof="0" dirty="0">
                <a:ln>
                  <a:noFill/>
                </a:ln>
                <a:solidFill>
                  <a:srgbClr val="00B050"/>
                </a:solidFill>
                <a:effectLst/>
                <a:uLnTx/>
                <a:uFillTx/>
                <a:ea typeface="+mn-ea"/>
                <a:cs typeface="+mn-cs"/>
                <a:sym typeface="Sk-Modernist"/>
              </a:rPr>
              <a:t> </a:t>
            </a:r>
            <a:r>
              <a:rPr kumimoji="0" lang="en-US" sz="3200" b="1" i="0" u="none" strike="noStrike" kern="0" cap="none" spc="0" normalizeH="0" baseline="0" noProof="0" dirty="0" err="1">
                <a:ln>
                  <a:noFill/>
                </a:ln>
                <a:solidFill>
                  <a:srgbClr val="00B050"/>
                </a:solidFill>
                <a:effectLst/>
                <a:uLnTx/>
                <a:uFillTx/>
                <a:ea typeface="+mn-ea"/>
                <a:cs typeface="+mn-cs"/>
                <a:sym typeface="Sk-Modernist"/>
              </a:rPr>
              <a:t>tổ</a:t>
            </a:r>
            <a:r>
              <a:rPr kumimoji="0" lang="en-US" sz="3200" b="1" i="0" u="none" strike="noStrike" kern="0" cap="none" spc="0" normalizeH="0" baseline="0" noProof="0" dirty="0">
                <a:ln>
                  <a:noFill/>
                </a:ln>
                <a:solidFill>
                  <a:srgbClr val="00B050"/>
                </a:solidFill>
                <a:effectLst/>
                <a:uLnTx/>
                <a:uFillTx/>
                <a:ea typeface="+mn-ea"/>
                <a:cs typeface="+mn-cs"/>
                <a:sym typeface="Sk-Modernist"/>
              </a:rPr>
              <a:t> </a:t>
            </a:r>
            <a:r>
              <a:rPr kumimoji="0" lang="en-US" sz="3200" b="1" i="0" u="none" strike="noStrike" kern="0" cap="none" spc="0" normalizeH="0" baseline="0" noProof="0" dirty="0" err="1">
                <a:ln>
                  <a:noFill/>
                </a:ln>
                <a:solidFill>
                  <a:srgbClr val="00B050"/>
                </a:solidFill>
                <a:effectLst/>
                <a:uLnTx/>
                <a:uFillTx/>
                <a:ea typeface="+mn-ea"/>
                <a:cs typeface="+mn-cs"/>
                <a:sym typeface="Sk-Modernist"/>
              </a:rPr>
              <a:t>chức</a:t>
            </a:r>
            <a:r>
              <a:rPr kumimoji="0" lang="en-US" sz="3200" b="1" i="0" u="none" strike="noStrike" kern="0" cap="none" spc="0" normalizeH="0" baseline="0" noProof="0" dirty="0">
                <a:ln>
                  <a:noFill/>
                </a:ln>
                <a:solidFill>
                  <a:srgbClr val="00B050"/>
                </a:solidFill>
                <a:effectLst/>
                <a:uLnTx/>
                <a:uFillTx/>
                <a:ea typeface="+mn-ea"/>
                <a:cs typeface="+mn-cs"/>
                <a:sym typeface="Sk-Modernist"/>
              </a:rPr>
              <a:t> </a:t>
            </a:r>
            <a:r>
              <a:rPr kumimoji="0" lang="en-US" sz="3200" b="1" i="0" u="none" strike="noStrike" kern="0" cap="none" spc="0" normalizeH="0" baseline="0" noProof="0" dirty="0" err="1">
                <a:ln>
                  <a:noFill/>
                </a:ln>
                <a:solidFill>
                  <a:srgbClr val="00B050"/>
                </a:solidFill>
                <a:effectLst/>
                <a:uLnTx/>
                <a:uFillTx/>
                <a:ea typeface="+mn-ea"/>
                <a:cs typeface="+mn-cs"/>
                <a:sym typeface="Sk-Modernist"/>
              </a:rPr>
              <a:t>vào</a:t>
            </a:r>
            <a:r>
              <a:rPr kumimoji="0" lang="en-US" sz="3200" b="1" i="0" u="none" strike="noStrike" kern="0" cap="none" spc="0" normalizeH="0" baseline="0" noProof="0" dirty="0">
                <a:ln>
                  <a:noFill/>
                </a:ln>
                <a:solidFill>
                  <a:srgbClr val="00B050"/>
                </a:solidFill>
                <a:effectLst/>
                <a:uLnTx/>
                <a:uFillTx/>
                <a:ea typeface="+mn-ea"/>
                <a:cs typeface="+mn-cs"/>
                <a:sym typeface="Sk-Modernist"/>
              </a:rPr>
              <a:t> </a:t>
            </a:r>
            <a:r>
              <a:rPr kumimoji="0" lang="en-US" sz="3200" b="1" i="0" u="none" strike="noStrike" kern="0" cap="none" spc="0" normalizeH="0" baseline="0" noProof="0" dirty="0" err="1">
                <a:ln>
                  <a:noFill/>
                </a:ln>
                <a:solidFill>
                  <a:srgbClr val="00B050"/>
                </a:solidFill>
                <a:effectLst/>
                <a:uLnTx/>
                <a:uFillTx/>
                <a:ea typeface="+mn-ea"/>
                <a:cs typeface="+mn-cs"/>
                <a:sym typeface="Sk-Modernist"/>
              </a:rPr>
              <a:t>thời</a:t>
            </a:r>
            <a:r>
              <a:rPr kumimoji="0" lang="en-US" sz="3200" b="1" i="0" u="none" strike="noStrike" kern="0" cap="none" spc="0" normalizeH="0" baseline="0" noProof="0" dirty="0">
                <a:ln>
                  <a:noFill/>
                </a:ln>
                <a:solidFill>
                  <a:srgbClr val="00B050"/>
                </a:solidFill>
                <a:effectLst/>
                <a:uLnTx/>
                <a:uFillTx/>
                <a:ea typeface="+mn-ea"/>
                <a:cs typeface="+mn-cs"/>
                <a:sym typeface="Sk-Modernist"/>
              </a:rPr>
              <a:t> </a:t>
            </a:r>
            <a:r>
              <a:rPr kumimoji="0" lang="en-US" sz="3200" b="1" i="0" u="none" strike="noStrike" kern="0" cap="none" spc="0" normalizeH="0" baseline="0" noProof="0" dirty="0" err="1">
                <a:ln>
                  <a:noFill/>
                </a:ln>
                <a:solidFill>
                  <a:srgbClr val="00B050"/>
                </a:solidFill>
                <a:effectLst/>
                <a:uLnTx/>
                <a:uFillTx/>
                <a:ea typeface="+mn-ea"/>
                <a:cs typeface="+mn-cs"/>
                <a:sym typeface="Sk-Modernist"/>
              </a:rPr>
              <a:t>gian</a:t>
            </a:r>
            <a:r>
              <a:rPr kumimoji="0" lang="en-US" sz="3200" b="1" i="0" u="none" strike="noStrike" kern="0" cap="none" spc="0" normalizeH="0" baseline="0" noProof="0" dirty="0">
                <a:ln>
                  <a:noFill/>
                </a:ln>
                <a:solidFill>
                  <a:srgbClr val="00B050"/>
                </a:solidFill>
                <a:effectLst/>
                <a:uLnTx/>
                <a:uFillTx/>
                <a:ea typeface="+mn-ea"/>
                <a:cs typeface="+mn-cs"/>
                <a:sym typeface="Sk-Modernist"/>
              </a:rPr>
              <a:t> </a:t>
            </a:r>
            <a:r>
              <a:rPr kumimoji="0" lang="en-US" sz="3200" b="1" i="0" u="none" strike="noStrike" kern="0" cap="none" spc="0" normalizeH="0" baseline="0" noProof="0" dirty="0" err="1">
                <a:ln>
                  <a:noFill/>
                </a:ln>
                <a:solidFill>
                  <a:srgbClr val="00B050"/>
                </a:solidFill>
                <a:effectLst/>
                <a:uLnTx/>
                <a:uFillTx/>
                <a:ea typeface="+mn-ea"/>
                <a:cs typeface="+mn-cs"/>
                <a:sym typeface="Sk-Modernist"/>
              </a:rPr>
              <a:t>nào</a:t>
            </a:r>
            <a:r>
              <a:rPr lang="en-US" sz="3200" b="1" kern="0" dirty="0">
                <a:solidFill>
                  <a:srgbClr val="00B050"/>
                </a:solidFill>
                <a:sym typeface="Sk-Modernist"/>
              </a:rPr>
              <a:t> </a:t>
            </a:r>
            <a:r>
              <a:rPr lang="en-US" sz="3200" b="1" kern="0" dirty="0" err="1">
                <a:solidFill>
                  <a:srgbClr val="00B050"/>
                </a:solidFill>
                <a:sym typeface="Sk-Modernist"/>
              </a:rPr>
              <a:t>trong</a:t>
            </a:r>
            <a:r>
              <a:rPr lang="en-US" sz="3200" b="1" kern="0" dirty="0">
                <a:solidFill>
                  <a:srgbClr val="00B050"/>
                </a:solidFill>
                <a:sym typeface="Sk-Modernist"/>
              </a:rPr>
              <a:t> </a:t>
            </a:r>
            <a:r>
              <a:rPr lang="en-US" sz="3200" b="1" kern="0" dirty="0" err="1">
                <a:solidFill>
                  <a:srgbClr val="00B050"/>
                </a:solidFill>
                <a:sym typeface="Sk-Modernist"/>
              </a:rPr>
              <a:t>năm</a:t>
            </a:r>
            <a:r>
              <a:rPr lang="en-US" sz="3200" b="1" kern="0" dirty="0">
                <a:solidFill>
                  <a:srgbClr val="00B050"/>
                </a:solidFill>
                <a:sym typeface="Sk-Modernist"/>
              </a:rPr>
              <a:t>?</a:t>
            </a:r>
            <a:endParaRPr kumimoji="0" sz="3200" b="1" i="0" u="none" strike="noStrike" kern="0" cap="none" spc="0" normalizeH="0" baseline="0" noProof="0" dirty="0">
              <a:ln>
                <a:noFill/>
              </a:ln>
              <a:solidFill>
                <a:srgbClr val="00B050"/>
              </a:solidFill>
              <a:effectLst/>
              <a:uLnTx/>
              <a:uFillTx/>
              <a:ea typeface="+mn-ea"/>
              <a:cs typeface="+mn-cs"/>
              <a:sym typeface="Sk-Modernist"/>
            </a:endParaRPr>
          </a:p>
        </p:txBody>
      </p:sp>
      <p:sp>
        <p:nvSpPr>
          <p:cNvPr id="18" name="Shape 213">
            <a:extLst>
              <a:ext uri="{FF2B5EF4-FFF2-40B4-BE49-F238E27FC236}">
                <a16:creationId xmlns:a16="http://schemas.microsoft.com/office/drawing/2014/main" id="{DB99DF9E-1023-4E5D-A745-F6901F234798}"/>
              </a:ext>
            </a:extLst>
          </p:cNvPr>
          <p:cNvSpPr/>
          <p:nvPr/>
        </p:nvSpPr>
        <p:spPr>
          <a:xfrm>
            <a:off x="3061405" y="3240599"/>
            <a:ext cx="8401725" cy="1159292"/>
          </a:xfrm>
          <a:prstGeom prst="rect">
            <a:avLst/>
          </a:prstGeom>
          <a:ln w="12700">
            <a:miter lim="400000"/>
          </a:ln>
          <a:extLst>
            <a:ext uri="{C572A759-6A51-4108-AA02-DFA0A04FC94B}">
              <ma14:wrappingTextBoxFlag xmlns:ma14="http://schemas.microsoft.com/office/mac/drawingml/2011/main" xmlns="" val="1"/>
            </a:ext>
          </a:extLst>
        </p:spPr>
        <p:txBody>
          <a:bodyPr wrap="square" lIns="25400" tIns="25400" rIns="25400" bIns="25400" anchor="ctr">
            <a:spAutoFit/>
          </a:bodyPr>
          <a:lstStyle/>
          <a:p>
            <a:pPr marL="0" marR="0" lvl="0" indent="0" algn="ctr" defTabSz="412750" rtl="0" eaLnBrk="1" fontAlgn="auto" latinLnBrk="0" hangingPunct="0">
              <a:lnSpc>
                <a:spcPct val="100000"/>
              </a:lnSpc>
              <a:spcBef>
                <a:spcPts val="0"/>
              </a:spcBef>
              <a:spcAft>
                <a:spcPts val="0"/>
              </a:spcAft>
              <a:buClrTx/>
              <a:buSzTx/>
              <a:buFontTx/>
              <a:buNone/>
              <a:tabLst/>
              <a:defRPr sz="5200" cap="none">
                <a:latin typeface="+mn-lt"/>
                <a:ea typeface="+mn-ea"/>
                <a:cs typeface="+mn-cs"/>
                <a:sym typeface="Sk-Modernist"/>
              </a:defRPr>
            </a:pPr>
            <a:r>
              <a:rPr kumimoji="0" lang="en-US" sz="3600" b="1" i="0" u="none" strike="noStrike" kern="0" cap="none" spc="0" normalizeH="0" baseline="0" noProof="0" dirty="0" err="1">
                <a:ln>
                  <a:noFill/>
                </a:ln>
                <a:solidFill>
                  <a:schemeClr val="accent2"/>
                </a:solidFill>
                <a:effectLst/>
                <a:uLnTx/>
                <a:uFillTx/>
                <a:ea typeface="+mn-ea"/>
                <a:cs typeface="+mn-cs"/>
                <a:sym typeface="Sk-Modernist"/>
              </a:rPr>
              <a:t>Tết</a:t>
            </a:r>
            <a:r>
              <a:rPr kumimoji="0" lang="en-US" sz="3600" b="1" i="0" u="none" strike="noStrike" kern="0" cap="none" spc="0" normalizeH="0" baseline="0" noProof="0" dirty="0">
                <a:ln>
                  <a:noFill/>
                </a:ln>
                <a:solidFill>
                  <a:schemeClr val="accent2"/>
                </a:solidFill>
                <a:effectLst/>
                <a:uLnTx/>
                <a:uFillTx/>
                <a:ea typeface="+mn-ea"/>
                <a:cs typeface="+mn-cs"/>
                <a:sym typeface="Sk-Modernist"/>
              </a:rPr>
              <a:t> </a:t>
            </a:r>
            <a:r>
              <a:rPr kumimoji="0" lang="en-US" sz="3600" b="1" i="0" u="none" strike="noStrike" kern="0" cap="none" spc="0" normalizeH="0" baseline="0" noProof="0" dirty="0" err="1">
                <a:ln>
                  <a:noFill/>
                </a:ln>
                <a:solidFill>
                  <a:schemeClr val="accent2"/>
                </a:solidFill>
                <a:effectLst/>
                <a:uLnTx/>
                <a:uFillTx/>
                <a:ea typeface="+mn-ea"/>
                <a:cs typeface="+mn-cs"/>
                <a:sym typeface="Sk-Modernist"/>
              </a:rPr>
              <a:t>Trung</a:t>
            </a:r>
            <a:r>
              <a:rPr kumimoji="0" lang="en-US" sz="3600" b="1" i="0" u="none" strike="noStrike" kern="0" cap="none" spc="0" normalizeH="0" baseline="0" noProof="0" dirty="0">
                <a:ln>
                  <a:noFill/>
                </a:ln>
                <a:solidFill>
                  <a:schemeClr val="accent2"/>
                </a:solidFill>
                <a:effectLst/>
                <a:uLnTx/>
                <a:uFillTx/>
                <a:ea typeface="+mn-ea"/>
                <a:cs typeface="+mn-cs"/>
                <a:sym typeface="Sk-Modernist"/>
              </a:rPr>
              <a:t> Thu </a:t>
            </a:r>
            <a:r>
              <a:rPr kumimoji="0" lang="en-US" sz="3600" b="1" i="0" u="none" strike="noStrike" kern="0" cap="none" spc="0" normalizeH="0" baseline="0" noProof="0" dirty="0" err="1">
                <a:ln>
                  <a:noFill/>
                </a:ln>
                <a:solidFill>
                  <a:schemeClr val="accent2"/>
                </a:solidFill>
                <a:effectLst/>
                <a:uLnTx/>
                <a:uFillTx/>
                <a:ea typeface="+mn-ea"/>
                <a:cs typeface="+mn-cs"/>
                <a:sym typeface="Sk-Modernist"/>
              </a:rPr>
              <a:t>được</a:t>
            </a:r>
            <a:r>
              <a:rPr kumimoji="0" lang="en-US" sz="3600" b="1" i="0" u="none" strike="noStrike" kern="0" cap="none" spc="0" normalizeH="0" baseline="0" noProof="0" dirty="0">
                <a:ln>
                  <a:noFill/>
                </a:ln>
                <a:solidFill>
                  <a:schemeClr val="accent2"/>
                </a:solidFill>
                <a:effectLst/>
                <a:uLnTx/>
                <a:uFillTx/>
                <a:ea typeface="+mn-ea"/>
                <a:cs typeface="+mn-cs"/>
                <a:sym typeface="Sk-Modernist"/>
              </a:rPr>
              <a:t> </a:t>
            </a:r>
            <a:r>
              <a:rPr kumimoji="0" lang="en-US" sz="3600" b="1" i="0" u="none" strike="noStrike" kern="0" cap="none" spc="0" normalizeH="0" baseline="0" noProof="0" dirty="0" err="1">
                <a:ln>
                  <a:noFill/>
                </a:ln>
                <a:solidFill>
                  <a:schemeClr val="accent2"/>
                </a:solidFill>
                <a:effectLst/>
                <a:uLnTx/>
                <a:uFillTx/>
                <a:ea typeface="+mn-ea"/>
                <a:cs typeface="+mn-cs"/>
                <a:sym typeface="Sk-Modernist"/>
              </a:rPr>
              <a:t>tổ</a:t>
            </a:r>
            <a:r>
              <a:rPr kumimoji="0" lang="en-US" sz="3600" b="1" i="0" u="none" strike="noStrike" kern="0" cap="none" spc="0" normalizeH="0" baseline="0" noProof="0" dirty="0">
                <a:ln>
                  <a:noFill/>
                </a:ln>
                <a:solidFill>
                  <a:schemeClr val="accent2"/>
                </a:solidFill>
                <a:effectLst/>
                <a:uLnTx/>
                <a:uFillTx/>
                <a:ea typeface="+mn-ea"/>
                <a:cs typeface="+mn-cs"/>
                <a:sym typeface="Sk-Modernist"/>
              </a:rPr>
              <a:t> </a:t>
            </a:r>
            <a:r>
              <a:rPr kumimoji="0" lang="en-US" sz="3600" b="1" i="0" u="none" strike="noStrike" kern="0" cap="none" spc="0" normalizeH="0" baseline="0" noProof="0" dirty="0" err="1">
                <a:ln>
                  <a:noFill/>
                </a:ln>
                <a:solidFill>
                  <a:schemeClr val="accent2"/>
                </a:solidFill>
                <a:effectLst/>
                <a:uLnTx/>
                <a:uFillTx/>
                <a:ea typeface="+mn-ea"/>
                <a:cs typeface="+mn-cs"/>
                <a:sym typeface="Sk-Modernist"/>
              </a:rPr>
              <a:t>chức</a:t>
            </a:r>
            <a:r>
              <a:rPr kumimoji="0" lang="en-US" sz="3600" b="1" i="0" u="none" strike="noStrike" kern="0" cap="none" spc="0" normalizeH="0" baseline="0" noProof="0" dirty="0">
                <a:ln>
                  <a:noFill/>
                </a:ln>
                <a:solidFill>
                  <a:schemeClr val="accent2"/>
                </a:solidFill>
                <a:effectLst/>
                <a:uLnTx/>
                <a:uFillTx/>
                <a:ea typeface="+mn-ea"/>
                <a:cs typeface="+mn-cs"/>
                <a:sym typeface="Sk-Modernist"/>
              </a:rPr>
              <a:t> </a:t>
            </a:r>
            <a:r>
              <a:rPr kumimoji="0" lang="en-US" sz="3600" b="1" i="0" u="none" strike="noStrike" kern="0" cap="none" spc="0" normalizeH="0" baseline="0" noProof="0" dirty="0" err="1">
                <a:ln>
                  <a:noFill/>
                </a:ln>
                <a:solidFill>
                  <a:schemeClr val="accent2"/>
                </a:solidFill>
                <a:effectLst/>
                <a:uLnTx/>
                <a:uFillTx/>
                <a:ea typeface="+mn-ea"/>
                <a:cs typeface="+mn-cs"/>
                <a:sym typeface="Sk-Modernist"/>
              </a:rPr>
              <a:t>vào</a:t>
            </a:r>
            <a:r>
              <a:rPr kumimoji="0" lang="en-US" sz="3600" b="1" i="0" u="none" strike="noStrike" kern="0" cap="none" spc="0" normalizeH="0" baseline="0" noProof="0" dirty="0">
                <a:ln>
                  <a:noFill/>
                </a:ln>
                <a:solidFill>
                  <a:schemeClr val="accent2"/>
                </a:solidFill>
                <a:effectLst/>
                <a:uLnTx/>
                <a:uFillTx/>
                <a:ea typeface="+mn-ea"/>
                <a:cs typeface="+mn-cs"/>
                <a:sym typeface="Sk-Modernist"/>
              </a:rPr>
              <a:t> </a:t>
            </a:r>
            <a:r>
              <a:rPr kumimoji="0" lang="en-US" sz="3600" b="1" i="0" u="none" strike="noStrike" kern="0" cap="none" spc="0" normalizeH="0" baseline="0" noProof="0" dirty="0" err="1">
                <a:ln>
                  <a:noFill/>
                </a:ln>
                <a:solidFill>
                  <a:schemeClr val="accent2"/>
                </a:solidFill>
                <a:effectLst/>
                <a:uLnTx/>
                <a:uFillTx/>
                <a:ea typeface="+mn-ea"/>
                <a:cs typeface="+mn-cs"/>
                <a:sym typeface="Sk-Modernist"/>
              </a:rPr>
              <a:t>ngày</a:t>
            </a:r>
            <a:r>
              <a:rPr kumimoji="0" lang="en-US" sz="3600" b="1" i="0" u="none" strike="noStrike" kern="0" cap="none" spc="0" normalizeH="0" baseline="0" noProof="0" dirty="0">
                <a:ln>
                  <a:noFill/>
                </a:ln>
                <a:solidFill>
                  <a:schemeClr val="accent2"/>
                </a:solidFill>
                <a:effectLst/>
                <a:uLnTx/>
                <a:uFillTx/>
                <a:ea typeface="+mn-ea"/>
                <a:cs typeface="+mn-cs"/>
                <a:sym typeface="Sk-Modernist"/>
              </a:rPr>
              <a:t> </a:t>
            </a:r>
            <a:r>
              <a:rPr kumimoji="0" lang="en-US" sz="3600" b="1" i="0" u="none" strike="noStrike" kern="0" cap="none" spc="0" normalizeH="0" baseline="0" noProof="0" dirty="0" err="1">
                <a:ln>
                  <a:noFill/>
                </a:ln>
                <a:solidFill>
                  <a:schemeClr val="accent2"/>
                </a:solidFill>
                <a:effectLst/>
                <a:uLnTx/>
                <a:uFillTx/>
                <a:ea typeface="+mn-ea"/>
                <a:cs typeface="+mn-cs"/>
                <a:sym typeface="Sk-Modernist"/>
              </a:rPr>
              <a:t>rằm</a:t>
            </a:r>
            <a:r>
              <a:rPr kumimoji="0" lang="en-US" sz="3600" b="1" i="0" u="none" strike="noStrike" kern="0" cap="none" spc="0" normalizeH="0" baseline="0" noProof="0" dirty="0">
                <a:ln>
                  <a:noFill/>
                </a:ln>
                <a:solidFill>
                  <a:schemeClr val="accent2"/>
                </a:solidFill>
                <a:effectLst/>
                <a:uLnTx/>
                <a:uFillTx/>
                <a:ea typeface="+mn-ea"/>
                <a:cs typeface="+mn-cs"/>
                <a:sym typeface="Sk-Modernist"/>
              </a:rPr>
              <a:t> </a:t>
            </a:r>
            <a:r>
              <a:rPr kumimoji="0" lang="en-US" sz="3600" b="1" i="0" u="none" strike="noStrike" kern="0" cap="none" spc="0" normalizeH="0" baseline="0" noProof="0" dirty="0" err="1">
                <a:ln>
                  <a:noFill/>
                </a:ln>
                <a:solidFill>
                  <a:schemeClr val="accent2"/>
                </a:solidFill>
                <a:effectLst/>
                <a:uLnTx/>
                <a:uFillTx/>
                <a:ea typeface="+mn-ea"/>
                <a:cs typeface="+mn-cs"/>
                <a:sym typeface="Sk-Modernist"/>
              </a:rPr>
              <a:t>tháng</a:t>
            </a:r>
            <a:r>
              <a:rPr kumimoji="0" lang="en-US" sz="3600" b="1" i="0" u="none" strike="noStrike" kern="0" cap="none" spc="0" normalizeH="0" baseline="0" noProof="0" dirty="0">
                <a:ln>
                  <a:noFill/>
                </a:ln>
                <a:solidFill>
                  <a:schemeClr val="accent2"/>
                </a:solidFill>
                <a:effectLst/>
                <a:uLnTx/>
                <a:uFillTx/>
                <a:ea typeface="+mn-ea"/>
                <a:cs typeface="+mn-cs"/>
                <a:sym typeface="Sk-Modernist"/>
              </a:rPr>
              <a:t> </a:t>
            </a:r>
            <a:r>
              <a:rPr kumimoji="0" lang="en-US" sz="3600" b="1" i="0" u="none" strike="noStrike" kern="0" cap="none" spc="0" normalizeH="0" baseline="0" noProof="0" dirty="0" err="1">
                <a:ln>
                  <a:noFill/>
                </a:ln>
                <a:solidFill>
                  <a:schemeClr val="accent2"/>
                </a:solidFill>
                <a:effectLst/>
                <a:uLnTx/>
                <a:uFillTx/>
                <a:ea typeface="+mn-ea"/>
                <a:cs typeface="+mn-cs"/>
                <a:sym typeface="Sk-Modernist"/>
              </a:rPr>
              <a:t>tám</a:t>
            </a:r>
            <a:r>
              <a:rPr kumimoji="0" lang="en-US" sz="3600" b="1" i="0" u="none" strike="noStrike" kern="0" cap="none" spc="0" normalizeH="0" baseline="0" noProof="0" dirty="0">
                <a:ln>
                  <a:noFill/>
                </a:ln>
                <a:solidFill>
                  <a:schemeClr val="accent2"/>
                </a:solidFill>
                <a:effectLst/>
                <a:uLnTx/>
                <a:uFillTx/>
                <a:ea typeface="+mn-ea"/>
                <a:cs typeface="+mn-cs"/>
                <a:sym typeface="Sk-Modernist"/>
              </a:rPr>
              <a:t> </a:t>
            </a:r>
            <a:r>
              <a:rPr kumimoji="0" lang="en-US" sz="3600" b="1" i="0" u="none" strike="noStrike" kern="0" cap="none" spc="0" normalizeH="0" baseline="0" noProof="0" dirty="0" err="1">
                <a:ln>
                  <a:noFill/>
                </a:ln>
                <a:solidFill>
                  <a:schemeClr val="accent2"/>
                </a:solidFill>
                <a:effectLst/>
                <a:uLnTx/>
                <a:uFillTx/>
                <a:ea typeface="+mn-ea"/>
                <a:cs typeface="+mn-cs"/>
                <a:sym typeface="Sk-Modernist"/>
              </a:rPr>
              <a:t>âm</a:t>
            </a:r>
            <a:r>
              <a:rPr kumimoji="0" lang="en-US" sz="3600" b="1" i="0" u="none" strike="noStrike" kern="0" cap="none" spc="0" normalizeH="0" baseline="0" noProof="0" dirty="0">
                <a:ln>
                  <a:noFill/>
                </a:ln>
                <a:solidFill>
                  <a:schemeClr val="accent2"/>
                </a:solidFill>
                <a:effectLst/>
                <a:uLnTx/>
                <a:uFillTx/>
                <a:ea typeface="+mn-ea"/>
                <a:cs typeface="+mn-cs"/>
                <a:sym typeface="Sk-Modernist"/>
              </a:rPr>
              <a:t> </a:t>
            </a:r>
            <a:r>
              <a:rPr kumimoji="0" lang="en-US" sz="3600" b="1" i="0" u="none" strike="noStrike" kern="0" cap="none" spc="0" normalizeH="0" baseline="0" noProof="0" dirty="0" err="1">
                <a:ln>
                  <a:noFill/>
                </a:ln>
                <a:solidFill>
                  <a:schemeClr val="accent2"/>
                </a:solidFill>
                <a:effectLst/>
                <a:uLnTx/>
                <a:uFillTx/>
                <a:ea typeface="+mn-ea"/>
                <a:cs typeface="+mn-cs"/>
                <a:sym typeface="Sk-Modernist"/>
              </a:rPr>
              <a:t>lịch</a:t>
            </a:r>
            <a:r>
              <a:rPr kumimoji="0" lang="en-US" sz="3600" b="1" i="0" u="none" strike="noStrike" kern="0" cap="none" spc="0" normalizeH="0" baseline="0" noProof="0" dirty="0">
                <a:ln>
                  <a:noFill/>
                </a:ln>
                <a:solidFill>
                  <a:schemeClr val="accent2"/>
                </a:solidFill>
                <a:effectLst/>
                <a:uLnTx/>
                <a:uFillTx/>
                <a:ea typeface="+mn-ea"/>
                <a:cs typeface="+mn-cs"/>
                <a:sym typeface="Sk-Modernist"/>
              </a:rPr>
              <a:t> (</a:t>
            </a:r>
            <a:r>
              <a:rPr kumimoji="0" lang="en-US" sz="3600" b="1" i="0" u="none" strike="noStrike" kern="0" cap="none" spc="0" normalizeH="0" baseline="0" noProof="0" dirty="0" err="1">
                <a:ln>
                  <a:noFill/>
                </a:ln>
                <a:solidFill>
                  <a:schemeClr val="accent2"/>
                </a:solidFill>
                <a:effectLst/>
                <a:uLnTx/>
                <a:uFillTx/>
                <a:ea typeface="+mn-ea"/>
                <a:cs typeface="+mn-cs"/>
                <a:sym typeface="Sk-Modernist"/>
              </a:rPr>
              <a:t>ngày</a:t>
            </a:r>
            <a:r>
              <a:rPr kumimoji="0" lang="en-US" sz="3600" b="1" i="0" u="none" strike="noStrike" kern="0" cap="none" spc="0" normalizeH="0" baseline="0" noProof="0" dirty="0">
                <a:ln>
                  <a:noFill/>
                </a:ln>
                <a:solidFill>
                  <a:schemeClr val="accent2"/>
                </a:solidFill>
                <a:effectLst/>
                <a:uLnTx/>
                <a:uFillTx/>
                <a:ea typeface="+mn-ea"/>
                <a:cs typeface="+mn-cs"/>
                <a:sym typeface="Sk-Modernist"/>
              </a:rPr>
              <a:t> 15/8) </a:t>
            </a:r>
            <a:r>
              <a:rPr kumimoji="0" lang="en-US" sz="3600" b="1" i="0" u="none" strike="noStrike" kern="0" cap="none" spc="0" normalizeH="0" baseline="0" noProof="0" dirty="0" err="1">
                <a:ln>
                  <a:noFill/>
                </a:ln>
                <a:solidFill>
                  <a:schemeClr val="accent2"/>
                </a:solidFill>
                <a:effectLst/>
                <a:uLnTx/>
                <a:uFillTx/>
                <a:ea typeface="+mn-ea"/>
                <a:cs typeface="+mn-cs"/>
                <a:sym typeface="Sk-Modernist"/>
              </a:rPr>
              <a:t>hằng</a:t>
            </a:r>
            <a:r>
              <a:rPr kumimoji="0" lang="en-US" sz="3600" b="1" i="0" u="none" strike="noStrike" kern="0" cap="none" spc="0" normalizeH="0" baseline="0" noProof="0" dirty="0">
                <a:ln>
                  <a:noFill/>
                </a:ln>
                <a:solidFill>
                  <a:schemeClr val="accent2"/>
                </a:solidFill>
                <a:effectLst/>
                <a:uLnTx/>
                <a:uFillTx/>
                <a:ea typeface="+mn-ea"/>
                <a:cs typeface="+mn-cs"/>
                <a:sym typeface="Sk-Modernist"/>
              </a:rPr>
              <a:t> </a:t>
            </a:r>
            <a:r>
              <a:rPr kumimoji="0" lang="en-US" sz="3600" b="1" i="0" u="none" strike="noStrike" kern="0" cap="none" spc="0" normalizeH="0" baseline="0" noProof="0" dirty="0" err="1">
                <a:ln>
                  <a:noFill/>
                </a:ln>
                <a:solidFill>
                  <a:schemeClr val="accent2"/>
                </a:solidFill>
                <a:effectLst/>
                <a:uLnTx/>
                <a:uFillTx/>
                <a:ea typeface="+mn-ea"/>
                <a:cs typeface="+mn-cs"/>
                <a:sym typeface="Sk-Modernist"/>
              </a:rPr>
              <a:t>năm</a:t>
            </a:r>
            <a:r>
              <a:rPr kumimoji="0" lang="en-US" sz="3600" b="1" i="0" u="none" strike="noStrike" kern="0" cap="none" spc="0" normalizeH="0" baseline="0" noProof="0" dirty="0">
                <a:ln>
                  <a:noFill/>
                </a:ln>
                <a:solidFill>
                  <a:schemeClr val="accent2"/>
                </a:solidFill>
                <a:effectLst/>
                <a:uLnTx/>
                <a:uFillTx/>
                <a:ea typeface="+mn-ea"/>
                <a:cs typeface="+mn-cs"/>
                <a:sym typeface="Sk-Modernist"/>
              </a:rPr>
              <a:t>.</a:t>
            </a:r>
            <a:endParaRPr kumimoji="0" sz="3600" b="1" i="0" u="none" strike="noStrike" kern="0" cap="none" spc="0" normalizeH="0" baseline="0" noProof="0" dirty="0">
              <a:ln>
                <a:noFill/>
              </a:ln>
              <a:solidFill>
                <a:schemeClr val="accent2"/>
              </a:solidFill>
              <a:effectLst/>
              <a:uLnTx/>
              <a:uFillTx/>
              <a:ea typeface="+mn-ea"/>
              <a:cs typeface="+mn-cs"/>
              <a:sym typeface="Sk-Modernist"/>
            </a:endParaRPr>
          </a:p>
        </p:txBody>
      </p:sp>
    </p:spTree>
    <p:extLst>
      <p:ext uri="{BB962C8B-B14F-4D97-AF65-F5344CB8AC3E}">
        <p14:creationId xmlns:p14="http://schemas.microsoft.com/office/powerpoint/2010/main" val="489013189"/>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wipe(down)">
                                      <p:cBhvr>
                                        <p:cTn id="7" dur="580">
                                          <p:stCondLst>
                                            <p:cond delay="0"/>
                                          </p:stCondLst>
                                        </p:cTn>
                                        <p:tgtEl>
                                          <p:spTgt spid="18">
                                            <p:txEl>
                                              <p:pRg st="0" end="0"/>
                                            </p:txEl>
                                          </p:spTgt>
                                        </p:tgtEl>
                                      </p:cBhvr>
                                    </p:animEffect>
                                    <p:anim calcmode="lin" valueType="num">
                                      <p:cBhvr>
                                        <p:cTn id="8" dur="1822" tmFilter="0,0; 0.14,0.36; 0.43,0.73; 0.71,0.91; 1.0,1.0">
                                          <p:stCondLst>
                                            <p:cond delay="0"/>
                                          </p:stCondLst>
                                        </p:cTn>
                                        <p:tgtEl>
                                          <p:spTgt spid="18">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8">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8">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8">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8">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18">
                                            <p:txEl>
                                              <p:pRg st="0" end="0"/>
                                            </p:txEl>
                                          </p:spTgt>
                                        </p:tgtEl>
                                      </p:cBhvr>
                                      <p:to x="100000" y="60000"/>
                                    </p:animScale>
                                    <p:animScale>
                                      <p:cBhvr>
                                        <p:cTn id="14" dur="166" decel="50000">
                                          <p:stCondLst>
                                            <p:cond delay="676"/>
                                          </p:stCondLst>
                                        </p:cTn>
                                        <p:tgtEl>
                                          <p:spTgt spid="18">
                                            <p:txEl>
                                              <p:pRg st="0" end="0"/>
                                            </p:txEl>
                                          </p:spTgt>
                                        </p:tgtEl>
                                      </p:cBhvr>
                                      <p:to x="100000" y="100000"/>
                                    </p:animScale>
                                    <p:animScale>
                                      <p:cBhvr>
                                        <p:cTn id="15" dur="26">
                                          <p:stCondLst>
                                            <p:cond delay="1312"/>
                                          </p:stCondLst>
                                        </p:cTn>
                                        <p:tgtEl>
                                          <p:spTgt spid="18">
                                            <p:txEl>
                                              <p:pRg st="0" end="0"/>
                                            </p:txEl>
                                          </p:spTgt>
                                        </p:tgtEl>
                                      </p:cBhvr>
                                      <p:to x="100000" y="80000"/>
                                    </p:animScale>
                                    <p:animScale>
                                      <p:cBhvr>
                                        <p:cTn id="16" dur="166" decel="50000">
                                          <p:stCondLst>
                                            <p:cond delay="1338"/>
                                          </p:stCondLst>
                                        </p:cTn>
                                        <p:tgtEl>
                                          <p:spTgt spid="18">
                                            <p:txEl>
                                              <p:pRg st="0" end="0"/>
                                            </p:txEl>
                                          </p:spTgt>
                                        </p:tgtEl>
                                      </p:cBhvr>
                                      <p:to x="100000" y="100000"/>
                                    </p:animScale>
                                    <p:animScale>
                                      <p:cBhvr>
                                        <p:cTn id="17" dur="26">
                                          <p:stCondLst>
                                            <p:cond delay="1642"/>
                                          </p:stCondLst>
                                        </p:cTn>
                                        <p:tgtEl>
                                          <p:spTgt spid="18">
                                            <p:txEl>
                                              <p:pRg st="0" end="0"/>
                                            </p:txEl>
                                          </p:spTgt>
                                        </p:tgtEl>
                                      </p:cBhvr>
                                      <p:to x="100000" y="90000"/>
                                    </p:animScale>
                                    <p:animScale>
                                      <p:cBhvr>
                                        <p:cTn id="18" dur="166" decel="50000">
                                          <p:stCondLst>
                                            <p:cond delay="1668"/>
                                          </p:stCondLst>
                                        </p:cTn>
                                        <p:tgtEl>
                                          <p:spTgt spid="18">
                                            <p:txEl>
                                              <p:pRg st="0" end="0"/>
                                            </p:txEl>
                                          </p:spTgt>
                                        </p:tgtEl>
                                      </p:cBhvr>
                                      <p:to x="100000" y="100000"/>
                                    </p:animScale>
                                    <p:animScale>
                                      <p:cBhvr>
                                        <p:cTn id="19" dur="26">
                                          <p:stCondLst>
                                            <p:cond delay="1808"/>
                                          </p:stCondLst>
                                        </p:cTn>
                                        <p:tgtEl>
                                          <p:spTgt spid="18">
                                            <p:txEl>
                                              <p:pRg st="0" end="0"/>
                                            </p:txEl>
                                          </p:spTgt>
                                        </p:tgtEl>
                                      </p:cBhvr>
                                      <p:to x="100000" y="95000"/>
                                    </p:animScale>
                                    <p:animScale>
                                      <p:cBhvr>
                                        <p:cTn id="20" dur="166" decel="50000">
                                          <p:stCondLst>
                                            <p:cond delay="1834"/>
                                          </p:stCondLst>
                                        </p:cTn>
                                        <p:tgtEl>
                                          <p:spTgt spid="18">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60">
            <a:extLst>
              <a:ext uri="{FF2B5EF4-FFF2-40B4-BE49-F238E27FC236}">
                <a16:creationId xmlns:a16="http://schemas.microsoft.com/office/drawing/2014/main" id="{C1889B5D-C25F-4F43-8D7A-3A0DE2622F2F}"/>
              </a:ext>
            </a:extLst>
          </p:cNvPr>
          <p:cNvSpPr/>
          <p:nvPr/>
        </p:nvSpPr>
        <p:spPr>
          <a:xfrm>
            <a:off x="482346" y="1214908"/>
            <a:ext cx="11227308" cy="5436112"/>
          </a:xfrm>
          <a:prstGeom prst="rect">
            <a:avLst/>
          </a:prstGeom>
          <a:solidFill>
            <a:schemeClr val="bg1"/>
          </a:solidFill>
          <a:ln w="57150" cmpd="thickThi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09402"/>
            <a:r>
              <a:rPr lang="en-US" altLang="en-US" sz="2600" b="1" dirty="0">
                <a:solidFill>
                  <a:srgbClr val="000000"/>
                </a:solidFill>
                <a:cs typeface="Times New Roman" panose="02020603050405020304" pitchFamily="18" charset="0"/>
              </a:rPr>
              <a:t>      </a:t>
            </a:r>
            <a:r>
              <a:rPr kumimoji="0" lang="en-US" altLang="en-US" sz="2600" b="1" i="0" u="none" strike="noStrike" kern="1200" cap="none" spc="0" normalizeH="0" baseline="0" noProof="0" dirty="0" err="1">
                <a:ln>
                  <a:noFill/>
                </a:ln>
                <a:solidFill>
                  <a:srgbClr val="000000"/>
                </a:solidFill>
                <a:effectLst/>
                <a:uLnTx/>
                <a:uFillTx/>
                <a:ea typeface="+mn-ea"/>
                <a:cs typeface="Times New Roman" panose="02020603050405020304" pitchFamily="18" charset="0"/>
              </a:rPr>
              <a:t>Tết</a:t>
            </a:r>
            <a:r>
              <a:rPr kumimoji="0" lang="en-US" altLang="en-US" sz="2600" b="1" i="0" u="none" strike="noStrike" kern="1200" cap="none" spc="0" normalizeH="0" baseline="0" noProof="0" dirty="0">
                <a:ln>
                  <a:noFill/>
                </a:ln>
                <a:solidFill>
                  <a:srgbClr val="000000"/>
                </a:solidFill>
                <a:effectLst/>
                <a:uLnTx/>
                <a:uFillTx/>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00"/>
                </a:solidFill>
                <a:effectLst/>
                <a:uLnTx/>
                <a:uFillTx/>
                <a:ea typeface="+mn-ea"/>
                <a:cs typeface="Times New Roman" panose="02020603050405020304" pitchFamily="18" charset="0"/>
              </a:rPr>
              <a:t>Trung</a:t>
            </a:r>
            <a:r>
              <a:rPr kumimoji="0" lang="en-US" altLang="en-US" sz="2600" b="1" i="0" u="none" strike="noStrike" kern="1200" cap="none" spc="0" normalizeH="0" baseline="0" noProof="0" dirty="0">
                <a:ln>
                  <a:noFill/>
                </a:ln>
                <a:solidFill>
                  <a:srgbClr val="000000"/>
                </a:solidFill>
                <a:effectLst/>
                <a:uLnTx/>
                <a:uFillTx/>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00"/>
                </a:solidFill>
                <a:effectLst/>
                <a:uLnTx/>
                <a:uFillTx/>
                <a:ea typeface="+mn-ea"/>
                <a:cs typeface="Times New Roman" panose="02020603050405020304" pitchFamily="18" charset="0"/>
              </a:rPr>
              <a:t>thu</a:t>
            </a:r>
            <a:r>
              <a:rPr kumimoji="0" lang="en-US" altLang="en-US" sz="2600" b="1" i="0" u="none" strike="noStrike" kern="1200" cap="none" spc="0" normalizeH="0" baseline="0" noProof="0" dirty="0">
                <a:ln>
                  <a:noFill/>
                </a:ln>
                <a:solidFill>
                  <a:srgbClr val="000000"/>
                </a:solidFill>
                <a:effectLst/>
                <a:uLnTx/>
                <a:uFillTx/>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00"/>
                </a:solidFill>
                <a:effectLst/>
                <a:uLnTx/>
                <a:uFillTx/>
                <a:ea typeface="+mn-ea"/>
                <a:cs typeface="Times New Roman" panose="02020603050405020304" pitchFamily="18" charset="0"/>
              </a:rPr>
              <a:t>đã</a:t>
            </a:r>
            <a:r>
              <a:rPr kumimoji="0" lang="en-US" altLang="en-US" sz="2600" b="1" i="0" u="none" strike="noStrike" kern="1200" cap="none" spc="0" normalizeH="0" baseline="0" noProof="0" dirty="0">
                <a:ln>
                  <a:noFill/>
                </a:ln>
                <a:solidFill>
                  <a:srgbClr val="000000"/>
                </a:solidFill>
                <a:effectLst/>
                <a:uLnTx/>
                <a:uFillTx/>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00"/>
                </a:solidFill>
                <a:effectLst/>
                <a:uLnTx/>
                <a:uFillTx/>
                <a:ea typeface="+mn-ea"/>
                <a:cs typeface="Times New Roman" panose="02020603050405020304" pitchFamily="18" charset="0"/>
              </a:rPr>
              <a:t>đến</a:t>
            </a:r>
            <a:r>
              <a:rPr kumimoji="0" lang="en-US" altLang="en-US" sz="2600" b="1" i="0" u="none" strike="noStrike" kern="1200" cap="none" spc="0" normalizeH="0" baseline="0" noProof="0" dirty="0">
                <a:ln>
                  <a:noFill/>
                </a:ln>
                <a:solidFill>
                  <a:srgbClr val="000000"/>
                </a:solidFill>
                <a:effectLst/>
                <a:uLnTx/>
                <a:uFillTx/>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00"/>
                </a:solidFill>
                <a:effectLst/>
                <a:uLnTx/>
                <a:uFillTx/>
                <a:ea typeface="+mn-ea"/>
                <a:cs typeface="Times New Roman" panose="02020603050405020304" pitchFamily="18" charset="0"/>
              </a:rPr>
              <a:t>Mẹ</a:t>
            </a:r>
            <a:r>
              <a:rPr kumimoji="0" lang="en-US" altLang="en-US" sz="2600" b="1" i="0" u="none" strike="noStrike" kern="1200" cap="none" spc="0" normalizeH="0" baseline="0" noProof="0" dirty="0">
                <a:ln>
                  <a:noFill/>
                </a:ln>
                <a:solidFill>
                  <a:srgbClr val="000000"/>
                </a:solidFill>
                <a:effectLst/>
                <a:uLnTx/>
                <a:uFillTx/>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00"/>
                </a:solidFill>
                <a:effectLst/>
                <a:uLnTx/>
                <a:uFillTx/>
                <a:ea typeface="+mn-ea"/>
                <a:cs typeface="Times New Roman" panose="02020603050405020304" pitchFamily="18" charset="0"/>
              </a:rPr>
              <a:t>Tâm</a:t>
            </a:r>
            <a:r>
              <a:rPr kumimoji="0" lang="en-US" altLang="en-US" sz="2600" b="1" i="0" u="none" strike="noStrike" kern="1200" cap="none" spc="0" normalizeH="0" baseline="0" noProof="0" dirty="0">
                <a:ln>
                  <a:noFill/>
                </a:ln>
                <a:solidFill>
                  <a:srgbClr val="000000"/>
                </a:solidFill>
                <a:effectLst/>
                <a:uLnTx/>
                <a:uFillTx/>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00"/>
                </a:solidFill>
                <a:effectLst/>
                <a:uLnTx/>
                <a:uFillTx/>
                <a:ea typeface="+mn-ea"/>
                <a:cs typeface="Times New Roman" panose="02020603050405020304" pitchFamily="18" charset="0"/>
              </a:rPr>
              <a:t>rất</a:t>
            </a:r>
            <a:r>
              <a:rPr kumimoji="0" lang="en-US" altLang="en-US" sz="2600" b="1" i="0" u="none" strike="noStrike" kern="1200" cap="none" spc="0" normalizeH="0" baseline="0" noProof="0" dirty="0">
                <a:ln>
                  <a:noFill/>
                </a:ln>
                <a:solidFill>
                  <a:srgbClr val="000000"/>
                </a:solidFill>
                <a:effectLst/>
                <a:uLnTx/>
                <a:uFillTx/>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00"/>
                </a:solidFill>
                <a:effectLst/>
                <a:uLnTx/>
                <a:uFillTx/>
                <a:ea typeface="+mn-ea"/>
                <a:cs typeface="Times New Roman" panose="02020603050405020304" pitchFamily="18" charset="0"/>
              </a:rPr>
              <a:t>bận</a:t>
            </a:r>
            <a:r>
              <a:rPr kumimoji="0" lang="en-US" altLang="en-US" sz="2600" b="1" i="0" u="none" strike="noStrike" kern="1200" cap="none" spc="0" normalizeH="0" baseline="0" noProof="0" dirty="0">
                <a:ln>
                  <a:noFill/>
                </a:ln>
                <a:solidFill>
                  <a:srgbClr val="000000"/>
                </a:solidFill>
                <a:effectLst/>
                <a:uLnTx/>
                <a:uFillTx/>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00"/>
                </a:solidFill>
                <a:effectLst/>
                <a:uLnTx/>
                <a:uFillTx/>
                <a:ea typeface="+mn-ea"/>
                <a:cs typeface="Times New Roman" panose="02020603050405020304" pitchFamily="18" charset="0"/>
              </a:rPr>
              <a:t>nhưng</a:t>
            </a:r>
            <a:r>
              <a:rPr kumimoji="0" lang="en-US" altLang="en-US" sz="2600" b="1" i="0" u="none" strike="noStrike" kern="1200" cap="none" spc="0" normalizeH="0" baseline="0" noProof="0" dirty="0">
                <a:ln>
                  <a:noFill/>
                </a:ln>
                <a:solidFill>
                  <a:srgbClr val="000000"/>
                </a:solidFill>
                <a:effectLst/>
                <a:uLnTx/>
                <a:uFillTx/>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00"/>
                </a:solidFill>
                <a:effectLst/>
                <a:uLnTx/>
                <a:uFillTx/>
                <a:ea typeface="+mn-ea"/>
                <a:cs typeface="Times New Roman" panose="02020603050405020304" pitchFamily="18" charset="0"/>
              </a:rPr>
              <a:t>vẫn</a:t>
            </a:r>
            <a:r>
              <a:rPr kumimoji="0" lang="en-US" altLang="en-US" sz="2600" b="1" i="0" u="none" strike="noStrike" kern="1200" cap="none" spc="0" normalizeH="0" baseline="0" noProof="0" dirty="0">
                <a:ln>
                  <a:noFill/>
                </a:ln>
                <a:solidFill>
                  <a:srgbClr val="000000"/>
                </a:solidFill>
                <a:effectLst/>
                <a:uLnTx/>
                <a:uFillTx/>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00"/>
                </a:solidFill>
                <a:effectLst/>
                <a:uLnTx/>
                <a:uFillTx/>
                <a:ea typeface="+mn-ea"/>
                <a:cs typeface="Times New Roman" panose="02020603050405020304" pitchFamily="18" charset="0"/>
              </a:rPr>
              <a:t>sắm</a:t>
            </a:r>
            <a:r>
              <a:rPr kumimoji="0" lang="en-US" altLang="en-US" sz="2600" b="1" i="0" u="none" strike="noStrike" kern="1200" cap="none" spc="0" normalizeH="0" baseline="0" noProof="0" dirty="0">
                <a:ln>
                  <a:noFill/>
                </a:ln>
                <a:solidFill>
                  <a:srgbClr val="000000"/>
                </a:solidFill>
                <a:effectLst/>
                <a:uLnTx/>
                <a:uFillTx/>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00"/>
                </a:solidFill>
                <a:effectLst/>
                <a:uLnTx/>
                <a:uFillTx/>
                <a:ea typeface="+mn-ea"/>
                <a:cs typeface="Times New Roman" panose="02020603050405020304" pitchFamily="18" charset="0"/>
              </a:rPr>
              <a:t>cho</a:t>
            </a:r>
            <a:r>
              <a:rPr kumimoji="0" lang="en-US" altLang="en-US" sz="2600" b="1" i="0" u="none" strike="noStrike" kern="1200" cap="none" spc="0" normalizeH="0" baseline="0" noProof="0" dirty="0">
                <a:ln>
                  <a:noFill/>
                </a:ln>
                <a:solidFill>
                  <a:srgbClr val="000000"/>
                </a:solidFill>
                <a:effectLst/>
                <a:uLnTx/>
                <a:uFillTx/>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00"/>
                </a:solidFill>
                <a:effectLst/>
                <a:uLnTx/>
                <a:uFillTx/>
                <a:ea typeface="+mn-ea"/>
                <a:cs typeface="Times New Roman" panose="02020603050405020304" pitchFamily="18" charset="0"/>
              </a:rPr>
              <a:t>Tâm</a:t>
            </a:r>
            <a:r>
              <a:rPr kumimoji="0" lang="en-US" altLang="en-US" sz="2600" b="1" i="0" u="none" strike="noStrike" kern="1200" cap="none" spc="0" normalizeH="0" baseline="0" noProof="0" dirty="0">
                <a:ln>
                  <a:noFill/>
                </a:ln>
                <a:solidFill>
                  <a:srgbClr val="000000"/>
                </a:solidFill>
                <a:effectLst/>
                <a:uLnTx/>
                <a:uFillTx/>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00"/>
                </a:solidFill>
                <a:effectLst/>
                <a:uLnTx/>
                <a:uFillTx/>
                <a:ea typeface="+mn-ea"/>
                <a:cs typeface="Times New Roman" panose="02020603050405020304" pitchFamily="18" charset="0"/>
              </a:rPr>
              <a:t>một</a:t>
            </a:r>
            <a:r>
              <a:rPr kumimoji="0" lang="en-US" altLang="en-US" sz="2600" b="1" i="0" u="none" strike="noStrike" kern="1200" cap="none" spc="0" normalizeH="0" baseline="0" noProof="0" dirty="0">
                <a:ln>
                  <a:noFill/>
                </a:ln>
                <a:solidFill>
                  <a:srgbClr val="000000"/>
                </a:solidFill>
                <a:effectLst/>
                <a:uLnTx/>
                <a:uFillTx/>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00"/>
                </a:solidFill>
                <a:effectLst/>
                <a:uLnTx/>
                <a:uFillTx/>
                <a:ea typeface="+mn-ea"/>
                <a:cs typeface="Times New Roman" panose="02020603050405020304" pitchFamily="18" charset="0"/>
              </a:rPr>
              <a:t>mâm</a:t>
            </a:r>
            <a:r>
              <a:rPr kumimoji="0" lang="en-US" altLang="en-US" sz="2600" b="1" i="0" u="none" strike="noStrike" kern="1200" cap="none" spc="0" normalizeH="0" baseline="0" noProof="0" dirty="0">
                <a:ln>
                  <a:noFill/>
                </a:ln>
                <a:solidFill>
                  <a:srgbClr val="000000"/>
                </a:solidFill>
                <a:effectLst/>
                <a:uLnTx/>
                <a:uFillTx/>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00"/>
                </a:solidFill>
                <a:effectLst/>
                <a:uLnTx/>
                <a:uFillTx/>
                <a:ea typeface="+mn-ea"/>
                <a:cs typeface="Times New Roman" panose="02020603050405020304" pitchFamily="18" charset="0"/>
              </a:rPr>
              <a:t>cỗ</a:t>
            </a:r>
            <a:r>
              <a:rPr kumimoji="0" lang="en-US" altLang="en-US" sz="2600" b="1" i="0" u="none" strike="noStrike" kern="1200" cap="none" spc="0" normalizeH="0" baseline="0" noProof="0" dirty="0">
                <a:ln>
                  <a:noFill/>
                </a:ln>
                <a:solidFill>
                  <a:srgbClr val="000000"/>
                </a:solidFill>
                <a:effectLst/>
                <a:uLnTx/>
                <a:uFillTx/>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00"/>
                </a:solidFill>
                <a:effectLst/>
                <a:uLnTx/>
                <a:uFillTx/>
                <a:ea typeface="+mn-ea"/>
                <a:cs typeface="Times New Roman" panose="02020603050405020304" pitchFamily="18" charset="0"/>
              </a:rPr>
              <a:t>nhỏ</a:t>
            </a:r>
            <a:r>
              <a:rPr kumimoji="0" lang="en-US" altLang="en-US" sz="2600" b="1" i="0" u="none" strike="noStrike" kern="1200" cap="none" spc="0" normalizeH="0" baseline="0" noProof="0" dirty="0">
                <a:ln>
                  <a:noFill/>
                </a:ln>
                <a:solidFill>
                  <a:srgbClr val="000000"/>
                </a:solidFill>
                <a:effectLst/>
                <a:uLnTx/>
                <a:uFillTx/>
                <a:ea typeface="+mn-ea"/>
                <a:cs typeface="Times New Roman" panose="02020603050405020304" pitchFamily="18" charset="0"/>
              </a:rPr>
              <a:t>: </a:t>
            </a:r>
            <a:r>
              <a:rPr lang="en-US" altLang="en-US" sz="2600" b="1" dirty="0">
                <a:solidFill>
                  <a:srgbClr val="000000"/>
                </a:solidFill>
                <a:cs typeface="Times New Roman" panose="02020603050405020304" pitchFamily="18" charset="0"/>
              </a:rPr>
              <a:t>m</a:t>
            </a:r>
            <a:r>
              <a:rPr kumimoji="0" lang="en-US" altLang="en-US" sz="2600" b="1" i="0" u="none" strike="noStrike" kern="1200" cap="none" spc="0" normalizeH="0" baseline="0" noProof="0" dirty="0" err="1">
                <a:ln>
                  <a:noFill/>
                </a:ln>
                <a:solidFill>
                  <a:srgbClr val="000000"/>
                </a:solidFill>
                <a:effectLst/>
                <a:uLnTx/>
                <a:uFillTx/>
                <a:ea typeface="+mn-ea"/>
                <a:cs typeface="Times New Roman" panose="02020603050405020304" pitchFamily="18" charset="0"/>
              </a:rPr>
              <a:t>ột</a:t>
            </a:r>
            <a:r>
              <a:rPr kumimoji="0" lang="en-US" altLang="en-US" sz="2600" b="1" i="0" u="none" strike="noStrike" kern="1200" cap="none" spc="0" normalizeH="0" baseline="0" noProof="0" dirty="0">
                <a:ln>
                  <a:noFill/>
                </a:ln>
                <a:solidFill>
                  <a:srgbClr val="000000"/>
                </a:solidFill>
                <a:effectLst/>
                <a:uLnTx/>
                <a:uFillTx/>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00"/>
                </a:solidFill>
                <a:effectLst/>
                <a:uLnTx/>
                <a:uFillTx/>
                <a:ea typeface="+mn-ea"/>
                <a:cs typeface="Times New Roman" panose="02020603050405020304" pitchFamily="18" charset="0"/>
              </a:rPr>
              <a:t>quả</a:t>
            </a:r>
            <a:r>
              <a:rPr kumimoji="0" lang="en-US" altLang="en-US" sz="2600" b="1" i="0" u="none" strike="noStrike" kern="1200" cap="none" spc="0" normalizeH="0" baseline="0" noProof="0" dirty="0">
                <a:ln>
                  <a:noFill/>
                </a:ln>
                <a:solidFill>
                  <a:srgbClr val="000000"/>
                </a:solidFill>
                <a:effectLst/>
                <a:uLnTx/>
                <a:uFillTx/>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00"/>
                </a:solidFill>
                <a:effectLst/>
                <a:uLnTx/>
                <a:uFillTx/>
                <a:ea typeface="+mn-ea"/>
                <a:cs typeface="Times New Roman" panose="02020603050405020304" pitchFamily="18" charset="0"/>
              </a:rPr>
              <a:t>bưởi</a:t>
            </a:r>
            <a:r>
              <a:rPr kumimoji="0" lang="en-US" altLang="en-US" sz="2600" b="1" i="0" u="none" strike="noStrike" kern="1200" cap="none" spc="0" normalizeH="0" baseline="0" noProof="0" dirty="0">
                <a:ln>
                  <a:noFill/>
                </a:ln>
                <a:solidFill>
                  <a:srgbClr val="000000"/>
                </a:solidFill>
                <a:effectLst/>
                <a:uLnTx/>
                <a:uFillTx/>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00"/>
                </a:solidFill>
                <a:effectLst/>
                <a:uLnTx/>
                <a:uFillTx/>
                <a:ea typeface="+mn-ea"/>
                <a:cs typeface="Times New Roman" panose="02020603050405020304" pitchFamily="18" charset="0"/>
              </a:rPr>
              <a:t>có</a:t>
            </a:r>
            <a:r>
              <a:rPr kumimoji="0" lang="en-US" altLang="en-US" sz="2600" b="1" i="0" u="none" strike="noStrike" kern="1200" cap="none" spc="0" normalizeH="0" baseline="0" noProof="0" dirty="0">
                <a:ln>
                  <a:noFill/>
                </a:ln>
                <a:solidFill>
                  <a:srgbClr val="000000"/>
                </a:solidFill>
                <a:effectLst/>
                <a:uLnTx/>
                <a:uFillTx/>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00"/>
                </a:solidFill>
                <a:effectLst/>
                <a:uLnTx/>
                <a:uFillTx/>
                <a:ea typeface="+mn-ea"/>
                <a:cs typeface="Times New Roman" panose="02020603050405020304" pitchFamily="18" charset="0"/>
              </a:rPr>
              <a:t>khía</a:t>
            </a:r>
            <a:r>
              <a:rPr kumimoji="0" lang="en-US" altLang="en-US" sz="2600" b="1" i="0" u="none" strike="noStrike" kern="1200" cap="none" spc="0" normalizeH="0" baseline="0" noProof="0" dirty="0">
                <a:ln>
                  <a:noFill/>
                </a:ln>
                <a:solidFill>
                  <a:srgbClr val="000000"/>
                </a:solidFill>
                <a:effectLst/>
                <a:uLnTx/>
                <a:uFillTx/>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00"/>
                </a:solidFill>
                <a:effectLst/>
                <a:uLnTx/>
                <a:uFillTx/>
                <a:ea typeface="+mn-ea"/>
                <a:cs typeface="Times New Roman" panose="02020603050405020304" pitchFamily="18" charset="0"/>
              </a:rPr>
              <a:t>thành</a:t>
            </a:r>
            <a:r>
              <a:rPr kumimoji="0" lang="en-US" altLang="en-US" sz="2600" b="1" i="0" u="none" strike="noStrike" kern="1200" cap="none" spc="0" normalizeH="0" baseline="0" noProof="0" dirty="0">
                <a:ln>
                  <a:noFill/>
                </a:ln>
                <a:solidFill>
                  <a:srgbClr val="000000"/>
                </a:solidFill>
                <a:effectLst/>
                <a:uLnTx/>
                <a:uFillTx/>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00"/>
                </a:solidFill>
                <a:effectLst/>
                <a:uLnTx/>
                <a:uFillTx/>
                <a:ea typeface="+mn-ea"/>
                <a:cs typeface="Times New Roman" panose="02020603050405020304" pitchFamily="18" charset="0"/>
              </a:rPr>
              <a:t>tám</a:t>
            </a:r>
            <a:r>
              <a:rPr kumimoji="0" lang="en-US" altLang="en-US" sz="2600" b="1" i="0" u="none" strike="noStrike" kern="1200" cap="none" spc="0" normalizeH="0" baseline="0" noProof="0" dirty="0">
                <a:ln>
                  <a:noFill/>
                </a:ln>
                <a:solidFill>
                  <a:srgbClr val="000000"/>
                </a:solidFill>
                <a:effectLst/>
                <a:uLnTx/>
                <a:uFillTx/>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00"/>
                </a:solidFill>
                <a:effectLst/>
                <a:uLnTx/>
                <a:uFillTx/>
                <a:ea typeface="+mn-ea"/>
                <a:cs typeface="Times New Roman" panose="02020603050405020304" pitchFamily="18" charset="0"/>
              </a:rPr>
              <a:t>cánh</a:t>
            </a:r>
            <a:r>
              <a:rPr kumimoji="0" lang="en-US" altLang="en-US" sz="2600" b="1" i="0" u="none" strike="noStrike" kern="1200" cap="none" spc="0" normalizeH="0" baseline="0" noProof="0" dirty="0">
                <a:ln>
                  <a:noFill/>
                </a:ln>
                <a:solidFill>
                  <a:srgbClr val="000000"/>
                </a:solidFill>
                <a:effectLst/>
                <a:uLnTx/>
                <a:uFillTx/>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00"/>
                </a:solidFill>
                <a:effectLst/>
                <a:uLnTx/>
                <a:uFillTx/>
                <a:ea typeface="+mn-ea"/>
                <a:cs typeface="Times New Roman" panose="02020603050405020304" pitchFamily="18" charset="0"/>
              </a:rPr>
              <a:t>hoa</a:t>
            </a:r>
            <a:r>
              <a:rPr kumimoji="0" lang="en-US" altLang="en-US" sz="2600" b="1" i="0" u="none" strike="noStrike" kern="1200" cap="none" spc="0" normalizeH="0" baseline="0" noProof="0" dirty="0">
                <a:ln>
                  <a:noFill/>
                </a:ln>
                <a:solidFill>
                  <a:srgbClr val="000000"/>
                </a:solidFill>
                <a:effectLst/>
                <a:uLnTx/>
                <a:uFillTx/>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00"/>
                </a:solidFill>
                <a:effectLst/>
                <a:uLnTx/>
                <a:uFillTx/>
                <a:ea typeface="+mn-ea"/>
                <a:cs typeface="Times New Roman" panose="02020603050405020304" pitchFamily="18" charset="0"/>
              </a:rPr>
              <a:t>mỗi</a:t>
            </a:r>
            <a:r>
              <a:rPr kumimoji="0" lang="en-US" altLang="en-US" sz="2600" b="1" i="0" u="none" strike="noStrike" kern="1200" cap="none" spc="0" normalizeH="0" baseline="0" noProof="0" dirty="0">
                <a:ln>
                  <a:noFill/>
                </a:ln>
                <a:solidFill>
                  <a:srgbClr val="000000"/>
                </a:solidFill>
                <a:effectLst/>
                <a:uLnTx/>
                <a:uFillTx/>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00"/>
                </a:solidFill>
                <a:effectLst/>
                <a:uLnTx/>
                <a:uFillTx/>
                <a:ea typeface="+mn-ea"/>
                <a:cs typeface="Times New Roman" panose="02020603050405020304" pitchFamily="18" charset="0"/>
              </a:rPr>
              <a:t>cánh</a:t>
            </a:r>
            <a:r>
              <a:rPr kumimoji="0" lang="en-US" altLang="en-US" sz="2600" b="1" i="0" u="none" strike="noStrike" kern="1200" cap="none" spc="0" normalizeH="0" baseline="0" noProof="0" dirty="0">
                <a:ln>
                  <a:noFill/>
                </a:ln>
                <a:solidFill>
                  <a:srgbClr val="000000"/>
                </a:solidFill>
                <a:effectLst/>
                <a:uLnTx/>
                <a:uFillTx/>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00"/>
                </a:solidFill>
                <a:effectLst/>
                <a:uLnTx/>
                <a:uFillTx/>
                <a:ea typeface="+mn-ea"/>
                <a:cs typeface="Times New Roman" panose="02020603050405020304" pitchFamily="18" charset="0"/>
              </a:rPr>
              <a:t>hoa</a:t>
            </a:r>
            <a:r>
              <a:rPr kumimoji="0" lang="en-US" altLang="en-US" sz="2600" b="1" i="0" u="none" strike="noStrike" kern="1200" cap="none" spc="0" normalizeH="0" baseline="0" noProof="0" dirty="0">
                <a:ln>
                  <a:noFill/>
                </a:ln>
                <a:solidFill>
                  <a:srgbClr val="000000"/>
                </a:solidFill>
                <a:effectLst/>
                <a:uLnTx/>
                <a:uFillTx/>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00"/>
                </a:solidFill>
                <a:effectLst/>
                <a:uLnTx/>
                <a:uFillTx/>
                <a:ea typeface="+mn-ea"/>
                <a:cs typeface="Times New Roman" panose="02020603050405020304" pitchFamily="18" charset="0"/>
              </a:rPr>
              <a:t>bưởi</a:t>
            </a:r>
            <a:r>
              <a:rPr kumimoji="0" lang="en-US" altLang="en-US" sz="2600" b="1" i="0" u="none" strike="noStrike" kern="1200" cap="none" spc="0" normalizeH="0" baseline="0" noProof="0" dirty="0">
                <a:ln>
                  <a:noFill/>
                </a:ln>
                <a:solidFill>
                  <a:srgbClr val="000000"/>
                </a:solidFill>
                <a:effectLst/>
                <a:uLnTx/>
                <a:uFillTx/>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00"/>
                </a:solidFill>
                <a:effectLst/>
                <a:uLnTx/>
                <a:uFillTx/>
                <a:ea typeface="+mn-ea"/>
                <a:cs typeface="Times New Roman" panose="02020603050405020304" pitchFamily="18" charset="0"/>
              </a:rPr>
              <a:t>cài</a:t>
            </a:r>
            <a:r>
              <a:rPr kumimoji="0" lang="en-US" altLang="en-US" sz="2600" b="1" i="0" u="none" strike="noStrike" kern="1200" cap="none" spc="0" normalizeH="0" baseline="0" noProof="0" dirty="0">
                <a:ln>
                  <a:noFill/>
                </a:ln>
                <a:solidFill>
                  <a:srgbClr val="000000"/>
                </a:solidFill>
                <a:effectLst/>
                <a:uLnTx/>
                <a:uFillTx/>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00"/>
                </a:solidFill>
                <a:effectLst/>
                <a:uLnTx/>
                <a:uFillTx/>
                <a:ea typeface="+mn-ea"/>
                <a:cs typeface="Times New Roman" panose="02020603050405020304" pitchFamily="18" charset="0"/>
              </a:rPr>
              <a:t>một</a:t>
            </a:r>
            <a:r>
              <a:rPr kumimoji="0" lang="en-US" altLang="en-US" sz="2600" b="1" i="0" u="none" strike="noStrike" kern="1200" cap="none" spc="0" normalizeH="0" baseline="0" noProof="0" dirty="0">
                <a:ln>
                  <a:noFill/>
                </a:ln>
                <a:solidFill>
                  <a:srgbClr val="000000"/>
                </a:solidFill>
                <a:effectLst/>
                <a:uLnTx/>
                <a:uFillTx/>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00"/>
                </a:solidFill>
                <a:effectLst/>
                <a:uLnTx/>
                <a:uFillTx/>
                <a:ea typeface="+mn-ea"/>
                <a:cs typeface="Times New Roman" panose="02020603050405020304" pitchFamily="18" charset="0"/>
              </a:rPr>
              <a:t>quả</a:t>
            </a:r>
            <a:r>
              <a:rPr kumimoji="0" lang="en-US" altLang="en-US" sz="2600" b="1" i="0" u="none" strike="noStrike" kern="1200" cap="none" spc="0" normalizeH="0" baseline="0" noProof="0" dirty="0">
                <a:ln>
                  <a:noFill/>
                </a:ln>
                <a:solidFill>
                  <a:srgbClr val="000000"/>
                </a:solidFill>
                <a:effectLst/>
                <a:uLnTx/>
                <a:uFillTx/>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00"/>
                </a:solidFill>
                <a:effectLst/>
                <a:uLnTx/>
                <a:uFillTx/>
                <a:ea typeface="+mn-ea"/>
                <a:cs typeface="Times New Roman" panose="02020603050405020304" pitchFamily="18" charset="0"/>
              </a:rPr>
              <a:t>ổi</a:t>
            </a:r>
            <a:r>
              <a:rPr kumimoji="0" lang="en-US" altLang="en-US" sz="2600" b="1" i="0" u="none" strike="noStrike" kern="1200" cap="none" spc="0" normalizeH="0" baseline="0" noProof="0" dirty="0">
                <a:ln>
                  <a:noFill/>
                </a:ln>
                <a:solidFill>
                  <a:srgbClr val="000000"/>
                </a:solidFill>
                <a:effectLst/>
                <a:uLnTx/>
                <a:uFillTx/>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00"/>
                </a:solidFill>
                <a:effectLst/>
                <a:uLnTx/>
                <a:uFillTx/>
                <a:ea typeface="+mn-ea"/>
                <a:cs typeface="Times New Roman" panose="02020603050405020304" pitchFamily="18" charset="0"/>
              </a:rPr>
              <a:t>chín</a:t>
            </a:r>
            <a:r>
              <a:rPr kumimoji="0" lang="en-US" altLang="en-US" sz="2600" b="1" i="0" u="none" strike="noStrike" kern="1200" cap="none" spc="0" normalizeH="0" baseline="0" noProof="0" dirty="0">
                <a:ln>
                  <a:noFill/>
                </a:ln>
                <a:solidFill>
                  <a:srgbClr val="000000"/>
                </a:solidFill>
                <a:effectLst/>
                <a:uLnTx/>
                <a:uFillTx/>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00"/>
                </a:solidFill>
                <a:effectLst/>
                <a:uLnTx/>
                <a:uFillTx/>
                <a:ea typeface="+mn-ea"/>
                <a:cs typeface="Times New Roman" panose="02020603050405020304" pitchFamily="18" charset="0"/>
              </a:rPr>
              <a:t>để</a:t>
            </a:r>
            <a:r>
              <a:rPr kumimoji="0" lang="en-US" altLang="en-US" sz="2600" b="1" i="0" u="none" strike="noStrike" kern="1200" cap="none" spc="0" normalizeH="0" baseline="0" noProof="0" dirty="0">
                <a:ln>
                  <a:noFill/>
                </a:ln>
                <a:solidFill>
                  <a:srgbClr val="000000"/>
                </a:solidFill>
                <a:effectLst/>
                <a:uLnTx/>
                <a:uFillTx/>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00"/>
                </a:solidFill>
                <a:effectLst/>
                <a:uLnTx/>
                <a:uFillTx/>
                <a:ea typeface="+mn-ea"/>
                <a:cs typeface="Times New Roman" panose="02020603050405020304" pitchFamily="18" charset="0"/>
              </a:rPr>
              <a:t>bên</a:t>
            </a:r>
            <a:r>
              <a:rPr kumimoji="0" lang="en-US" altLang="en-US" sz="2600" b="1" i="0" u="none" strike="noStrike" kern="1200" cap="none" spc="0" normalizeH="0" baseline="0" noProof="0" dirty="0">
                <a:ln>
                  <a:noFill/>
                </a:ln>
                <a:solidFill>
                  <a:srgbClr val="000000"/>
                </a:solidFill>
                <a:effectLst/>
                <a:uLnTx/>
                <a:uFillTx/>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00"/>
                </a:solidFill>
                <a:effectLst/>
                <a:uLnTx/>
                <a:uFillTx/>
                <a:ea typeface="+mn-ea"/>
                <a:cs typeface="Times New Roman" panose="02020603050405020304" pitchFamily="18" charset="0"/>
              </a:rPr>
              <a:t>cạnh</a:t>
            </a:r>
            <a:r>
              <a:rPr kumimoji="0" lang="en-US" altLang="en-US" sz="2600" b="1" i="0" u="none" strike="noStrike" kern="1200" cap="none" spc="0" normalizeH="0" baseline="0" noProof="0" dirty="0">
                <a:ln>
                  <a:noFill/>
                </a:ln>
                <a:solidFill>
                  <a:srgbClr val="000000"/>
                </a:solidFill>
                <a:effectLst/>
                <a:uLnTx/>
                <a:uFillTx/>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00"/>
                </a:solidFill>
                <a:effectLst/>
                <a:uLnTx/>
                <a:uFillTx/>
                <a:ea typeface="+mn-ea"/>
                <a:cs typeface="Times New Roman" panose="02020603050405020304" pitchFamily="18" charset="0"/>
              </a:rPr>
              <a:t>một</a:t>
            </a:r>
            <a:r>
              <a:rPr kumimoji="0" lang="en-US" altLang="en-US" sz="2600" b="1" i="0" u="none" strike="noStrike" kern="1200" cap="none" spc="0" normalizeH="0" baseline="0" noProof="0" dirty="0">
                <a:ln>
                  <a:noFill/>
                </a:ln>
                <a:solidFill>
                  <a:srgbClr val="000000"/>
                </a:solidFill>
                <a:effectLst/>
                <a:uLnTx/>
                <a:uFillTx/>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00"/>
                </a:solidFill>
                <a:effectLst/>
                <a:uLnTx/>
                <a:uFillTx/>
                <a:ea typeface="+mn-ea"/>
                <a:cs typeface="Times New Roman" panose="02020603050405020304" pitchFamily="18" charset="0"/>
              </a:rPr>
              <a:t>nải</a:t>
            </a:r>
            <a:r>
              <a:rPr kumimoji="0" lang="en-US" altLang="en-US" sz="2600" b="1" i="0" u="none" strike="noStrike" kern="1200" cap="none" spc="0" normalizeH="0" baseline="0" noProof="0" dirty="0">
                <a:ln>
                  <a:noFill/>
                </a:ln>
                <a:solidFill>
                  <a:srgbClr val="000000"/>
                </a:solidFill>
                <a:effectLst/>
                <a:uLnTx/>
                <a:uFillTx/>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00"/>
                </a:solidFill>
                <a:effectLst/>
                <a:uLnTx/>
                <a:uFillTx/>
                <a:ea typeface="+mn-ea"/>
                <a:cs typeface="Times New Roman" panose="02020603050405020304" pitchFamily="18" charset="0"/>
              </a:rPr>
              <a:t>chuối</a:t>
            </a:r>
            <a:r>
              <a:rPr kumimoji="0" lang="en-US" altLang="en-US" sz="2600" b="1" i="0" u="none" strike="noStrike" kern="1200" cap="none" spc="0" normalizeH="0" baseline="0" noProof="0" dirty="0">
                <a:ln>
                  <a:noFill/>
                </a:ln>
                <a:solidFill>
                  <a:srgbClr val="000000"/>
                </a:solidFill>
                <a:effectLst/>
                <a:uLnTx/>
                <a:uFillTx/>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00"/>
                </a:solidFill>
                <a:effectLst/>
                <a:uLnTx/>
                <a:uFillTx/>
                <a:ea typeface="+mn-ea"/>
                <a:cs typeface="Times New Roman" panose="02020603050405020304" pitchFamily="18" charset="0"/>
              </a:rPr>
              <a:t>ngự</a:t>
            </a:r>
            <a:r>
              <a:rPr kumimoji="0" lang="en-US" altLang="en-US" sz="2600" b="1" i="0" u="none" strike="noStrike" kern="1200" cap="none" spc="0" normalizeH="0" baseline="0" noProof="0" dirty="0">
                <a:ln>
                  <a:noFill/>
                </a:ln>
                <a:solidFill>
                  <a:srgbClr val="000000"/>
                </a:solidFill>
                <a:effectLst/>
                <a:uLnTx/>
                <a:uFillTx/>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00"/>
                </a:solidFill>
                <a:effectLst/>
                <a:uLnTx/>
                <a:uFillTx/>
                <a:ea typeface="+mn-ea"/>
                <a:cs typeface="Times New Roman" panose="02020603050405020304" pitchFamily="18" charset="0"/>
              </a:rPr>
              <a:t>và</a:t>
            </a:r>
            <a:r>
              <a:rPr kumimoji="0" lang="en-US" altLang="en-US" sz="2600" b="1" i="0" u="none" strike="noStrike" kern="1200" cap="none" spc="0" normalizeH="0" baseline="0" noProof="0" dirty="0">
                <a:ln>
                  <a:noFill/>
                </a:ln>
                <a:solidFill>
                  <a:srgbClr val="000000"/>
                </a:solidFill>
                <a:effectLst/>
                <a:uLnTx/>
                <a:uFillTx/>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00"/>
                </a:solidFill>
                <a:effectLst/>
                <a:uLnTx/>
                <a:uFillTx/>
                <a:ea typeface="+mn-ea"/>
                <a:cs typeface="Times New Roman" panose="02020603050405020304" pitchFamily="18" charset="0"/>
              </a:rPr>
              <a:t>bó</a:t>
            </a:r>
            <a:r>
              <a:rPr kumimoji="0" lang="en-US" altLang="en-US" sz="2600" b="1" i="0" u="none" strike="noStrike" kern="1200" cap="none" spc="0" normalizeH="0" baseline="0" noProof="0" dirty="0">
                <a:ln>
                  <a:noFill/>
                </a:ln>
                <a:solidFill>
                  <a:srgbClr val="000000"/>
                </a:solidFill>
                <a:effectLst/>
                <a:uLnTx/>
                <a:uFillTx/>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00"/>
                </a:solidFill>
                <a:effectLst/>
                <a:uLnTx/>
                <a:uFillTx/>
                <a:ea typeface="+mn-ea"/>
                <a:cs typeface="Times New Roman" panose="02020603050405020304" pitchFamily="18" charset="0"/>
              </a:rPr>
              <a:t>mía</a:t>
            </a:r>
            <a:r>
              <a:rPr kumimoji="0" lang="en-US" altLang="en-US" sz="2600" b="1" i="0" u="none" strike="noStrike" kern="1200" cap="none" spc="0" normalizeH="0" baseline="0" noProof="0" dirty="0">
                <a:ln>
                  <a:noFill/>
                </a:ln>
                <a:solidFill>
                  <a:srgbClr val="000000"/>
                </a:solidFill>
                <a:effectLst/>
                <a:uLnTx/>
                <a:uFillTx/>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00"/>
                </a:solidFill>
                <a:effectLst/>
                <a:uLnTx/>
                <a:uFillTx/>
                <a:ea typeface="+mn-ea"/>
                <a:cs typeface="Times New Roman" panose="02020603050405020304" pitchFamily="18" charset="0"/>
              </a:rPr>
              <a:t>tím</a:t>
            </a:r>
            <a:r>
              <a:rPr kumimoji="0" lang="en-US" altLang="en-US" sz="2600" b="1" i="0" u="none" strike="noStrike" kern="1200" cap="none" spc="0" normalizeH="0" baseline="0" noProof="0" dirty="0">
                <a:ln>
                  <a:noFill/>
                </a:ln>
                <a:solidFill>
                  <a:srgbClr val="000000"/>
                </a:solidFill>
                <a:effectLst/>
                <a:uLnTx/>
                <a:uFillTx/>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00"/>
                </a:solidFill>
                <a:effectLst/>
                <a:uLnTx/>
                <a:uFillTx/>
                <a:ea typeface="+mn-ea"/>
                <a:cs typeface="Times New Roman" panose="02020603050405020304" pitchFamily="18" charset="0"/>
              </a:rPr>
              <a:t>Tâm</a:t>
            </a:r>
            <a:r>
              <a:rPr kumimoji="0" lang="en-US" altLang="en-US" sz="2600" b="1" i="0" u="none" strike="noStrike" kern="1200" cap="none" spc="0" normalizeH="0" baseline="0" noProof="0" dirty="0">
                <a:ln>
                  <a:noFill/>
                </a:ln>
                <a:solidFill>
                  <a:srgbClr val="000000"/>
                </a:solidFill>
                <a:effectLst/>
                <a:uLnTx/>
                <a:uFillTx/>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00"/>
                </a:solidFill>
                <a:effectLst/>
                <a:uLnTx/>
                <a:uFillTx/>
                <a:ea typeface="+mn-ea"/>
                <a:cs typeface="Times New Roman" panose="02020603050405020304" pitchFamily="18" charset="0"/>
              </a:rPr>
              <a:t>rất</a:t>
            </a:r>
            <a:r>
              <a:rPr kumimoji="0" lang="en-US" altLang="en-US" sz="2600" b="1" i="0" u="none" strike="noStrike" kern="1200" cap="none" spc="0" normalizeH="0" baseline="0" noProof="0" dirty="0">
                <a:ln>
                  <a:noFill/>
                </a:ln>
                <a:solidFill>
                  <a:srgbClr val="000000"/>
                </a:solidFill>
                <a:effectLst/>
                <a:uLnTx/>
                <a:uFillTx/>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00"/>
                </a:solidFill>
                <a:effectLst/>
                <a:uLnTx/>
                <a:uFillTx/>
                <a:ea typeface="+mn-ea"/>
                <a:cs typeface="Times New Roman" panose="02020603050405020304" pitchFamily="18" charset="0"/>
              </a:rPr>
              <a:t>thích</a:t>
            </a:r>
            <a:r>
              <a:rPr kumimoji="0" lang="en-US" altLang="en-US" sz="2600" b="1" i="0" u="none" strike="noStrike" kern="1200" cap="none" spc="0" normalizeH="0" baseline="0" noProof="0" dirty="0">
                <a:ln>
                  <a:noFill/>
                </a:ln>
                <a:solidFill>
                  <a:srgbClr val="000000"/>
                </a:solidFill>
                <a:effectLst/>
                <a:uLnTx/>
                <a:uFillTx/>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00"/>
                </a:solidFill>
                <a:effectLst/>
                <a:uLnTx/>
                <a:uFillTx/>
                <a:ea typeface="+mn-ea"/>
                <a:cs typeface="Times New Roman" panose="02020603050405020304" pitchFamily="18" charset="0"/>
              </a:rPr>
              <a:t>mâm</a:t>
            </a:r>
            <a:r>
              <a:rPr kumimoji="0" lang="en-US" altLang="en-US" sz="2600" b="1" i="0" u="none" strike="noStrike" kern="1200" cap="none" spc="0" normalizeH="0" baseline="0" noProof="0" dirty="0">
                <a:ln>
                  <a:noFill/>
                </a:ln>
                <a:solidFill>
                  <a:srgbClr val="000000"/>
                </a:solidFill>
                <a:effectLst/>
                <a:uLnTx/>
                <a:uFillTx/>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00"/>
                </a:solidFill>
                <a:effectLst/>
                <a:uLnTx/>
                <a:uFillTx/>
                <a:ea typeface="+mn-ea"/>
                <a:cs typeface="Times New Roman" panose="02020603050405020304" pitchFamily="18" charset="0"/>
              </a:rPr>
              <a:t>cỗ</a:t>
            </a:r>
            <a:r>
              <a:rPr kumimoji="0" lang="en-US" altLang="en-US" sz="2600" b="1" i="0" u="none" strike="noStrike" kern="1200" cap="none" spc="0" normalizeH="0" baseline="0" noProof="0" dirty="0">
                <a:ln>
                  <a:noFill/>
                </a:ln>
                <a:solidFill>
                  <a:srgbClr val="000000"/>
                </a:solidFill>
                <a:effectLst/>
                <a:uLnTx/>
                <a:uFillTx/>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00"/>
                </a:solidFill>
                <a:effectLst/>
                <a:uLnTx/>
                <a:uFillTx/>
                <a:ea typeface="+mn-ea"/>
                <a:cs typeface="Times New Roman" panose="02020603050405020304" pitchFamily="18" charset="0"/>
              </a:rPr>
              <a:t>Em</a:t>
            </a:r>
            <a:r>
              <a:rPr kumimoji="0" lang="en-US" altLang="en-US" sz="2600" b="1" i="0" u="none" strike="noStrike" kern="1200" cap="none" spc="0" normalizeH="0" baseline="0" noProof="0" dirty="0">
                <a:ln>
                  <a:noFill/>
                </a:ln>
                <a:solidFill>
                  <a:srgbClr val="000000"/>
                </a:solidFill>
                <a:effectLst/>
                <a:uLnTx/>
                <a:uFillTx/>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00"/>
                </a:solidFill>
                <a:effectLst/>
                <a:uLnTx/>
                <a:uFillTx/>
                <a:ea typeface="+mn-ea"/>
                <a:cs typeface="Times New Roman" panose="02020603050405020304" pitchFamily="18" charset="0"/>
              </a:rPr>
              <a:t>đem</a:t>
            </a:r>
            <a:r>
              <a:rPr kumimoji="0" lang="en-US" altLang="en-US" sz="2600" b="1" i="0" u="none" strike="noStrike" kern="1200" cap="none" spc="0" normalizeH="0" baseline="0" noProof="0" dirty="0">
                <a:ln>
                  <a:noFill/>
                </a:ln>
                <a:solidFill>
                  <a:srgbClr val="000000"/>
                </a:solidFill>
                <a:effectLst/>
                <a:uLnTx/>
                <a:uFillTx/>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00"/>
                </a:solidFill>
                <a:effectLst/>
                <a:uLnTx/>
                <a:uFillTx/>
                <a:ea typeface="+mn-ea"/>
                <a:cs typeface="Times New Roman" panose="02020603050405020304" pitchFamily="18" charset="0"/>
              </a:rPr>
              <a:t>mấy</a:t>
            </a:r>
            <a:r>
              <a:rPr kumimoji="0" lang="en-US" altLang="en-US" sz="2600" b="1" i="0" u="none" strike="noStrike" kern="1200" cap="none" spc="0" normalizeH="0" baseline="0" noProof="0" dirty="0">
                <a:ln>
                  <a:noFill/>
                </a:ln>
                <a:solidFill>
                  <a:srgbClr val="000000"/>
                </a:solidFill>
                <a:effectLst/>
                <a:uLnTx/>
                <a:uFillTx/>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00"/>
                </a:solidFill>
                <a:effectLst/>
                <a:uLnTx/>
                <a:uFillTx/>
                <a:ea typeface="+mn-ea"/>
                <a:cs typeface="Times New Roman" panose="02020603050405020304" pitchFamily="18" charset="0"/>
              </a:rPr>
              <a:t>thứ</a:t>
            </a:r>
            <a:r>
              <a:rPr kumimoji="0" lang="en-US" altLang="en-US" sz="2600" b="1" i="0" u="none" strike="noStrike" kern="1200" cap="none" spc="0" normalizeH="0" baseline="0" noProof="0" dirty="0">
                <a:ln>
                  <a:noFill/>
                </a:ln>
                <a:solidFill>
                  <a:srgbClr val="000000"/>
                </a:solidFill>
                <a:effectLst/>
                <a:uLnTx/>
                <a:uFillTx/>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00"/>
                </a:solidFill>
                <a:effectLst/>
                <a:uLnTx/>
                <a:uFillTx/>
                <a:ea typeface="+mn-ea"/>
                <a:cs typeface="Times New Roman" panose="02020603050405020304" pitchFamily="18" charset="0"/>
              </a:rPr>
              <a:t>đồ</a:t>
            </a:r>
            <a:r>
              <a:rPr kumimoji="0" lang="en-US" altLang="en-US" sz="2600" b="1" i="0" u="none" strike="noStrike" kern="1200" cap="none" spc="0" normalizeH="0" baseline="0" noProof="0" dirty="0">
                <a:ln>
                  <a:noFill/>
                </a:ln>
                <a:solidFill>
                  <a:srgbClr val="000000"/>
                </a:solidFill>
                <a:effectLst/>
                <a:uLnTx/>
                <a:uFillTx/>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00"/>
                </a:solidFill>
                <a:effectLst/>
                <a:uLnTx/>
                <a:uFillTx/>
                <a:ea typeface="+mn-ea"/>
                <a:cs typeface="Times New Roman" panose="02020603050405020304" pitchFamily="18" charset="0"/>
              </a:rPr>
              <a:t>chơi</a:t>
            </a:r>
            <a:r>
              <a:rPr kumimoji="0" lang="en-US" altLang="en-US" sz="2600" b="1" i="0" u="none" strike="noStrike" kern="1200" cap="none" spc="0" normalizeH="0" baseline="0" noProof="0" dirty="0">
                <a:ln>
                  <a:noFill/>
                </a:ln>
                <a:solidFill>
                  <a:srgbClr val="000000"/>
                </a:solidFill>
                <a:effectLst/>
                <a:uLnTx/>
                <a:uFillTx/>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00"/>
                </a:solidFill>
                <a:effectLst/>
                <a:uLnTx/>
                <a:uFillTx/>
                <a:ea typeface="+mn-ea"/>
                <a:cs typeface="Times New Roman" panose="02020603050405020304" pitchFamily="18" charset="0"/>
              </a:rPr>
              <a:t>bày</a:t>
            </a:r>
            <a:r>
              <a:rPr kumimoji="0" lang="en-US" altLang="en-US" sz="2600" b="1" i="0" u="none" strike="noStrike" kern="1200" cap="none" spc="0" normalizeH="0" baseline="0" noProof="0" dirty="0">
                <a:ln>
                  <a:noFill/>
                </a:ln>
                <a:solidFill>
                  <a:srgbClr val="000000"/>
                </a:solidFill>
                <a:effectLst/>
                <a:uLnTx/>
                <a:uFillTx/>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00"/>
                </a:solidFill>
                <a:effectLst/>
                <a:uLnTx/>
                <a:uFillTx/>
                <a:ea typeface="+mn-ea"/>
                <a:cs typeface="Times New Roman" panose="02020603050405020304" pitchFamily="18" charset="0"/>
              </a:rPr>
              <a:t>xung</a:t>
            </a:r>
            <a:r>
              <a:rPr kumimoji="0" lang="en-US" altLang="en-US" sz="2600" b="1" i="0" u="none" strike="noStrike" kern="1200" cap="none" spc="0" normalizeH="0" baseline="0" noProof="0" dirty="0">
                <a:ln>
                  <a:noFill/>
                </a:ln>
                <a:solidFill>
                  <a:srgbClr val="000000"/>
                </a:solidFill>
                <a:effectLst/>
                <a:uLnTx/>
                <a:uFillTx/>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00"/>
                </a:solidFill>
                <a:effectLst/>
                <a:uLnTx/>
                <a:uFillTx/>
                <a:ea typeface="+mn-ea"/>
                <a:cs typeface="Times New Roman" panose="02020603050405020304" pitchFamily="18" charset="0"/>
              </a:rPr>
              <a:t>quanh</a:t>
            </a:r>
            <a:r>
              <a:rPr kumimoji="0" lang="en-US" altLang="en-US" sz="2600" b="1" i="0" u="none" strike="noStrike" kern="1200" cap="none" spc="0" normalizeH="0" baseline="0" noProof="0" dirty="0">
                <a:ln>
                  <a:noFill/>
                </a:ln>
                <a:solidFill>
                  <a:srgbClr val="000000"/>
                </a:solidFill>
                <a:effectLst/>
                <a:uLnTx/>
                <a:uFillTx/>
                <a:ea typeface="+mn-ea"/>
                <a:cs typeface="Times New Roman" panose="02020603050405020304" pitchFamily="18" charset="0"/>
              </a:rPr>
              <a:t>, nom </a:t>
            </a:r>
            <a:r>
              <a:rPr kumimoji="0" lang="en-US" altLang="en-US" sz="2600" b="1" i="0" u="none" strike="noStrike" kern="1200" cap="none" spc="0" normalizeH="0" baseline="0" noProof="0" dirty="0" err="1">
                <a:ln>
                  <a:noFill/>
                </a:ln>
                <a:solidFill>
                  <a:srgbClr val="000000"/>
                </a:solidFill>
                <a:effectLst/>
                <a:uLnTx/>
                <a:uFillTx/>
                <a:ea typeface="+mn-ea"/>
                <a:cs typeface="Times New Roman" panose="02020603050405020304" pitchFamily="18" charset="0"/>
              </a:rPr>
              <a:t>rất</a:t>
            </a:r>
            <a:r>
              <a:rPr kumimoji="0" lang="en-US" altLang="en-US" sz="2600" b="1" i="0" u="none" strike="noStrike" kern="1200" cap="none" spc="0" normalizeH="0" baseline="0" noProof="0" dirty="0">
                <a:ln>
                  <a:noFill/>
                </a:ln>
                <a:solidFill>
                  <a:srgbClr val="000000"/>
                </a:solidFill>
                <a:effectLst/>
                <a:uLnTx/>
                <a:uFillTx/>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00"/>
                </a:solidFill>
                <a:effectLst/>
                <a:uLnTx/>
                <a:uFillTx/>
                <a:ea typeface="+mn-ea"/>
                <a:cs typeface="Times New Roman" panose="02020603050405020304" pitchFamily="18" charset="0"/>
              </a:rPr>
              <a:t>vui</a:t>
            </a:r>
            <a:r>
              <a:rPr kumimoji="0" lang="en-US" altLang="en-US" sz="2600" b="1" i="0" u="none" strike="noStrike" kern="1200" cap="none" spc="0" normalizeH="0" baseline="0" noProof="0" dirty="0">
                <a:ln>
                  <a:noFill/>
                </a:ln>
                <a:solidFill>
                  <a:srgbClr val="000000"/>
                </a:solidFill>
                <a:effectLst/>
                <a:uLnTx/>
                <a:uFillTx/>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00"/>
                </a:solidFill>
                <a:effectLst/>
                <a:uLnTx/>
                <a:uFillTx/>
                <a:ea typeface="+mn-ea"/>
                <a:cs typeface="Times New Roman" panose="02020603050405020304" pitchFamily="18" charset="0"/>
              </a:rPr>
              <a:t>mắt</a:t>
            </a:r>
            <a:r>
              <a:rPr kumimoji="0" lang="en-US" altLang="en-US" sz="2600" b="1" i="0" u="none" strike="noStrike" kern="1200" cap="none" spc="0" normalizeH="0" baseline="0" noProof="0" dirty="0">
                <a:ln>
                  <a:noFill/>
                </a:ln>
                <a:solidFill>
                  <a:srgbClr val="000000"/>
                </a:solidFill>
                <a:effectLst/>
                <a:uLnTx/>
                <a:uFillTx/>
                <a:ea typeface="+mn-ea"/>
                <a:cs typeface="Times New Roman" panose="02020603050405020304" pitchFamily="18" charset="0"/>
              </a:rPr>
              <a:t>.</a:t>
            </a:r>
          </a:p>
          <a:p>
            <a:pPr algn="just">
              <a:defRPr/>
            </a:pPr>
            <a:endParaRPr lang="en-US" sz="2600" b="1" dirty="0">
              <a:solidFill>
                <a:srgbClr val="000000"/>
              </a:solidFill>
              <a:cs typeface="Times New Roman" panose="02020603050405020304" pitchFamily="18" charset="0"/>
            </a:endParaRPr>
          </a:p>
          <a:p>
            <a:pPr algn="just">
              <a:defRPr/>
            </a:pPr>
            <a:r>
              <a:rPr lang="en-US" sz="2600" b="1" dirty="0">
                <a:solidFill>
                  <a:srgbClr val="000000"/>
                </a:solidFill>
                <a:cs typeface="Times New Roman" panose="02020603050405020304" pitchFamily="18" charset="0"/>
              </a:rPr>
              <a:t>      </a:t>
            </a:r>
            <a:r>
              <a:rPr lang="en-US" sz="2600" b="1" dirty="0" err="1">
                <a:solidFill>
                  <a:prstClr val="black"/>
                </a:solidFill>
                <a:cs typeface="Times New Roman" pitchFamily="18" charset="0"/>
              </a:rPr>
              <a:t>Chiều</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rồi</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đêm</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xuống</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trẻ</a:t>
            </a:r>
            <a:r>
              <a:rPr lang="en-US" sz="2600" b="1" dirty="0">
                <a:solidFill>
                  <a:prstClr val="black"/>
                </a:solidFill>
                <a:cs typeface="Times New Roman" pitchFamily="18" charset="0"/>
              </a:rPr>
              <a:t> con </a:t>
            </a:r>
            <a:r>
              <a:rPr lang="en-US" sz="2600" b="1" dirty="0" err="1">
                <a:solidFill>
                  <a:prstClr val="black"/>
                </a:solidFill>
                <a:cs typeface="Times New Roman" pitchFamily="18" charset="0"/>
              </a:rPr>
              <a:t>bên</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hàng</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xóm</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bập</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bùng</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trống</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ếch</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rước</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đèn</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Lúc</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đó</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Tâm</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lại</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thấy</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không</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thích</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mâm</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cỗ</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của</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mình</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bằng</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đám</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rước</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đèn</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Tâm</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bỏ</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mâm</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cỗ</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chạy</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đi</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xem</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Tâm</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thích</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nhất</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cái</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đèn</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ông</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sao</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của</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bạn</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Hà</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bên</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hàng</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xóm</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Cái</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đèn</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làm</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bằng</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giấy</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bóng</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kính</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đỏ</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trong</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suốt</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ngôi</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sao</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được</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gắn</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vào</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giữa</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vòng</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tròn</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có</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những</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tua</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giấy</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đủ</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màu</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sắc</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Trên</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đỉnh</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ngôi</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sao</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cắm</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ba</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lá</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cờ</a:t>
            </a:r>
            <a:r>
              <a:rPr lang="en-US" sz="2600" b="1" dirty="0">
                <a:solidFill>
                  <a:prstClr val="black"/>
                </a:solidFill>
                <a:cs typeface="Times New Roman" pitchFamily="18" charset="0"/>
              </a:rPr>
              <a:t> con. </a:t>
            </a:r>
            <a:r>
              <a:rPr lang="en-US" sz="2600" b="1" dirty="0" err="1">
                <a:solidFill>
                  <a:prstClr val="black"/>
                </a:solidFill>
                <a:cs typeface="Times New Roman" pitchFamily="18" charset="0"/>
              </a:rPr>
              <a:t>Tâm</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thích</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cái</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đèn</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quá</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cứ</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đi</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bên</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cạnh</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Hà</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mắt</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không</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rời</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cái</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đèn</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Hà</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cũng</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biết</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là</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bạn</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thích</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nên</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thỉnh</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thoảng</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lại</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đưa</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cho</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Tâm</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cầm</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một</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lúc</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Có</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lúc</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cả</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hai</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cùng</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cầm</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chung</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cái</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đèn</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reo</a:t>
            </a:r>
            <a:r>
              <a:rPr lang="en-US" sz="2600" b="1" dirty="0">
                <a:solidFill>
                  <a:prstClr val="black"/>
                </a:solidFill>
                <a:cs typeface="Times New Roman" pitchFamily="18" charset="0"/>
              </a:rPr>
              <a:t> : “</a:t>
            </a:r>
            <a:r>
              <a:rPr lang="en-US" sz="2600" b="1" dirty="0" err="1">
                <a:solidFill>
                  <a:prstClr val="black"/>
                </a:solidFill>
                <a:cs typeface="Times New Roman" pitchFamily="18" charset="0"/>
              </a:rPr>
              <a:t>Tùng</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tùng</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tùng</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dinh</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dinh</a:t>
            </a:r>
            <a:r>
              <a:rPr lang="en-US" sz="2600" b="1" dirty="0">
                <a:solidFill>
                  <a:prstClr val="black"/>
                </a:solidFill>
                <a:cs typeface="Times New Roman" pitchFamily="18" charset="0"/>
              </a:rPr>
              <a:t> !...."</a:t>
            </a:r>
          </a:p>
          <a:p>
            <a:pPr algn="r">
              <a:defRPr/>
            </a:pPr>
            <a:r>
              <a:rPr lang="en-US" sz="2600" b="1" i="1" dirty="0">
                <a:solidFill>
                  <a:prstClr val="black"/>
                </a:solidFill>
                <a:effectLst>
                  <a:outerShdw blurRad="38100" dist="38100" dir="2700000" algn="tl">
                    <a:srgbClr val="000000">
                      <a:alpha val="43137"/>
                    </a:srgbClr>
                  </a:outerShdw>
                </a:effectLst>
                <a:cs typeface="Times New Roman" pitchFamily="18" charset="0"/>
              </a:rPr>
              <a:t>Theo</a:t>
            </a:r>
            <a:r>
              <a:rPr lang="en-US" sz="2600" b="1" dirty="0">
                <a:solidFill>
                  <a:prstClr val="black"/>
                </a:solidFill>
                <a:effectLst>
                  <a:outerShdw blurRad="38100" dist="38100" dir="2700000" algn="tl">
                    <a:srgbClr val="000000">
                      <a:alpha val="43137"/>
                    </a:srgbClr>
                  </a:outerShdw>
                </a:effectLst>
                <a:cs typeface="Times New Roman" pitchFamily="18" charset="0"/>
              </a:rPr>
              <a:t> NGUYỄN THỊ NGỌC TÚ</a:t>
            </a:r>
            <a:endParaRPr kumimoji="0" lang="en-US" altLang="en-US" sz="2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457200" indent="-457200" algn="just" defTabSz="609402">
              <a:buAutoNum type="arabicPeriod"/>
            </a:pPr>
            <a:endParaRPr lang="zh-CN" altLang="en-US" dirty="0">
              <a:solidFill>
                <a:prstClr val="white"/>
              </a:solidFill>
              <a:latin typeface="字魂36号-正文宋楷" panose="00000500000000000000" pitchFamily="2" charset="-122"/>
              <a:ea typeface="字魂36号-正文宋楷" panose="00000500000000000000" pitchFamily="2" charset="-122"/>
              <a:sym typeface="字魂36号-正文宋楷" panose="00000500000000000000" pitchFamily="2" charset="-122"/>
            </a:endParaRPr>
          </a:p>
        </p:txBody>
      </p:sp>
      <p:sp>
        <p:nvSpPr>
          <p:cNvPr id="3" name="TextBox 35">
            <a:extLst>
              <a:ext uri="{FF2B5EF4-FFF2-40B4-BE49-F238E27FC236}">
                <a16:creationId xmlns:a16="http://schemas.microsoft.com/office/drawing/2014/main" id="{E67EEA54-EE86-4904-AFBB-58912A7DD768}"/>
              </a:ext>
            </a:extLst>
          </p:cNvPr>
          <p:cNvSpPr txBox="1"/>
          <p:nvPr/>
        </p:nvSpPr>
        <p:spPr>
          <a:xfrm>
            <a:off x="3879716" y="0"/>
            <a:ext cx="4432567" cy="769413"/>
          </a:xfrm>
          <a:prstGeom prst="rect">
            <a:avLst/>
          </a:prstGeom>
          <a:ln w="28575"/>
        </p:spPr>
        <p:style>
          <a:lnRef idx="2">
            <a:schemeClr val="accent2"/>
          </a:lnRef>
          <a:fillRef idx="1">
            <a:schemeClr val="lt1"/>
          </a:fillRef>
          <a:effectRef idx="0">
            <a:schemeClr val="accent2"/>
          </a:effectRef>
          <a:fontRef idx="minor">
            <a:schemeClr val="dk1"/>
          </a:fontRef>
        </p:style>
        <p:txBody>
          <a:bodyPr wrap="none" lIns="91412" tIns="45706" rIns="91412" bIns="45706" rtlCol="0">
            <a:spAutoFit/>
          </a:bodyPr>
          <a:lstStyle/>
          <a:p>
            <a:pPr algn="ctr" defTabSz="609402"/>
            <a:r>
              <a:rPr lang="en-US" altLang="zh-CN" sz="4400" b="1" dirty="0" err="1">
                <a:solidFill>
                  <a:srgbClr val="FF0000"/>
                </a:solidFill>
                <a:ea typeface="字魂36号-正文宋楷" panose="00000500000000000000" pitchFamily="2" charset="-122"/>
                <a:sym typeface="字魂36号-正文宋楷" panose="00000500000000000000" pitchFamily="2" charset="-122"/>
              </a:rPr>
              <a:t>Rước</a:t>
            </a:r>
            <a:r>
              <a:rPr lang="en-US" altLang="zh-CN" sz="4400" b="1" dirty="0">
                <a:solidFill>
                  <a:srgbClr val="FF0000"/>
                </a:solidFill>
                <a:ea typeface="字魂36号-正文宋楷" panose="00000500000000000000" pitchFamily="2" charset="-122"/>
                <a:sym typeface="字魂36号-正文宋楷" panose="00000500000000000000" pitchFamily="2" charset="-122"/>
              </a:rPr>
              <a:t> </a:t>
            </a:r>
            <a:r>
              <a:rPr lang="en-US" altLang="zh-CN" sz="4400" b="1" dirty="0" err="1">
                <a:solidFill>
                  <a:srgbClr val="FF0000"/>
                </a:solidFill>
                <a:ea typeface="字魂36号-正文宋楷" panose="00000500000000000000" pitchFamily="2" charset="-122"/>
                <a:sym typeface="字魂36号-正文宋楷" panose="00000500000000000000" pitchFamily="2" charset="-122"/>
              </a:rPr>
              <a:t>đèn</a:t>
            </a:r>
            <a:r>
              <a:rPr lang="en-US" altLang="zh-CN" sz="4400" b="1" dirty="0">
                <a:solidFill>
                  <a:srgbClr val="FF0000"/>
                </a:solidFill>
                <a:ea typeface="字魂36号-正文宋楷" panose="00000500000000000000" pitchFamily="2" charset="-122"/>
                <a:sym typeface="字魂36号-正文宋楷" panose="00000500000000000000" pitchFamily="2" charset="-122"/>
              </a:rPr>
              <a:t> </a:t>
            </a:r>
            <a:r>
              <a:rPr lang="en-US" altLang="zh-CN" sz="4400" b="1" dirty="0" err="1">
                <a:solidFill>
                  <a:srgbClr val="FF0000"/>
                </a:solidFill>
                <a:ea typeface="字魂36号-正文宋楷" panose="00000500000000000000" pitchFamily="2" charset="-122"/>
                <a:sym typeface="字魂36号-正文宋楷" panose="00000500000000000000" pitchFamily="2" charset="-122"/>
              </a:rPr>
              <a:t>ông</a:t>
            </a:r>
            <a:r>
              <a:rPr lang="en-US" altLang="zh-CN" sz="4400" b="1" dirty="0">
                <a:solidFill>
                  <a:srgbClr val="FF0000"/>
                </a:solidFill>
                <a:ea typeface="字魂36号-正文宋楷" panose="00000500000000000000" pitchFamily="2" charset="-122"/>
                <a:sym typeface="字魂36号-正文宋楷" panose="00000500000000000000" pitchFamily="2" charset="-122"/>
              </a:rPr>
              <a:t> </a:t>
            </a:r>
            <a:r>
              <a:rPr lang="en-US" altLang="zh-CN" sz="4400" b="1" dirty="0" err="1">
                <a:solidFill>
                  <a:srgbClr val="FF0000"/>
                </a:solidFill>
                <a:ea typeface="字魂36号-正文宋楷" panose="00000500000000000000" pitchFamily="2" charset="-122"/>
                <a:sym typeface="字魂36号-正文宋楷" panose="00000500000000000000" pitchFamily="2" charset="-122"/>
              </a:rPr>
              <a:t>sao</a:t>
            </a:r>
            <a:endParaRPr lang="zh-CN" altLang="en-US" sz="4400" b="1" dirty="0">
              <a:solidFill>
                <a:srgbClr val="FF0000"/>
              </a:solidFill>
              <a:ea typeface="字魂36号-正文宋楷" panose="00000500000000000000" pitchFamily="2" charset="-122"/>
              <a:sym typeface="字魂36号-正文宋楷" panose="00000500000000000000" pitchFamily="2" charset="-122"/>
            </a:endParaRPr>
          </a:p>
        </p:txBody>
      </p:sp>
    </p:spTree>
    <p:extLst>
      <p:ext uri="{BB962C8B-B14F-4D97-AF65-F5344CB8AC3E}">
        <p14:creationId xmlns:p14="http://schemas.microsoft.com/office/powerpoint/2010/main" val="3853328377"/>
      </p:ext>
    </p:extLst>
  </p:cSld>
  <p:clrMapOvr>
    <a:masterClrMapping/>
  </p:clrMapOvr>
  <p:transition spd="slow" advClick="0">
    <p:split orient="ver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id="{E46ACF81-469F-4579-AC1A-138A6BEBB8AB}"/>
              </a:ext>
            </a:extLst>
          </p:cNvPr>
          <p:cNvPicPr>
            <a:picLocks noChangeAspect="1"/>
          </p:cNvPicPr>
          <p:nvPr/>
        </p:nvPicPr>
        <p:blipFill>
          <a:blip r:embed="rId3"/>
          <a:stretch>
            <a:fillRect/>
          </a:stretch>
        </p:blipFill>
        <p:spPr>
          <a:xfrm>
            <a:off x="2635" y="3361"/>
            <a:ext cx="12187231" cy="6857349"/>
          </a:xfrm>
          <a:prstGeom prst="rect">
            <a:avLst/>
          </a:prstGeom>
        </p:spPr>
      </p:pic>
      <p:sp>
        <p:nvSpPr>
          <p:cNvPr id="18" name="矩形 17">
            <a:extLst>
              <a:ext uri="{FF2B5EF4-FFF2-40B4-BE49-F238E27FC236}">
                <a16:creationId xmlns:a16="http://schemas.microsoft.com/office/drawing/2014/main" id="{3CC3A2D4-1B34-44F1-BD51-C0297B9239B9}"/>
              </a:ext>
            </a:extLst>
          </p:cNvPr>
          <p:cNvSpPr/>
          <p:nvPr/>
        </p:nvSpPr>
        <p:spPr>
          <a:xfrm>
            <a:off x="489411" y="1423128"/>
            <a:ext cx="11367136" cy="3753306"/>
          </a:xfrm>
          <a:prstGeom prst="rect">
            <a:avLst/>
          </a:prstGeom>
          <a:solidFill>
            <a:schemeClr val="bg1"/>
          </a:solidFill>
          <a:ln w="57150" cmpd="thickThi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02"/>
            <a:endParaRPr lang="zh-CN" altLang="en-US" sz="2399">
              <a:solidFill>
                <a:prstClr val="white"/>
              </a:solidFill>
              <a:latin typeface="字魂36号-正文宋楷" panose="00000500000000000000" pitchFamily="2" charset="-122"/>
              <a:ea typeface="字魂36号-正文宋楷" panose="00000500000000000000" pitchFamily="2" charset="-122"/>
              <a:sym typeface="字魂36号-正文宋楷" panose="00000500000000000000" pitchFamily="2" charset="-122"/>
            </a:endParaRPr>
          </a:p>
        </p:txBody>
      </p:sp>
      <p:sp>
        <p:nvSpPr>
          <p:cNvPr id="13" name="Rectangle 37">
            <a:extLst>
              <a:ext uri="{FF2B5EF4-FFF2-40B4-BE49-F238E27FC236}">
                <a16:creationId xmlns:a16="http://schemas.microsoft.com/office/drawing/2014/main" id="{EF7131BF-09D2-424C-AEA5-59B526D3CDFC}"/>
              </a:ext>
            </a:extLst>
          </p:cNvPr>
          <p:cNvSpPr/>
          <p:nvPr/>
        </p:nvSpPr>
        <p:spPr>
          <a:xfrm>
            <a:off x="3541364" y="269182"/>
            <a:ext cx="2868633" cy="830997"/>
          </a:xfrm>
          <a:prstGeom prst="rect">
            <a:avLst/>
          </a:prstGeom>
        </p:spPr>
        <p:txBody>
          <a:bodyPr wrap="square">
            <a:spAutoFit/>
          </a:bodyPr>
          <a:lstStyle/>
          <a:p>
            <a:pPr defTabSz="609402"/>
            <a:r>
              <a:rPr lang="en-US" altLang="zh-CN" sz="4800" b="1" dirty="0">
                <a:ea typeface="字魂36号-正文宋楷" panose="00000500000000000000" pitchFamily="2" charset="-122"/>
                <a:sym typeface="字魂36号-正文宋楷" panose="00000500000000000000" pitchFamily="2" charset="-122"/>
              </a:rPr>
              <a:t>Chia </a:t>
            </a:r>
            <a:r>
              <a:rPr lang="en-US" altLang="zh-CN" sz="4800" b="1" dirty="0" err="1">
                <a:ea typeface="字魂36号-正文宋楷" panose="00000500000000000000" pitchFamily="2" charset="-122"/>
                <a:sym typeface="字魂36号-正文宋楷" panose="00000500000000000000" pitchFamily="2" charset="-122"/>
              </a:rPr>
              <a:t>đoạn</a:t>
            </a:r>
            <a:r>
              <a:rPr lang="en-US" altLang="zh-CN" sz="4800" b="1" dirty="0">
                <a:ea typeface="字魂36号-正文宋楷" panose="00000500000000000000" pitchFamily="2" charset="-122"/>
                <a:sym typeface="字魂36号-正文宋楷" panose="00000500000000000000" pitchFamily="2" charset="-122"/>
              </a:rPr>
              <a:t>:</a:t>
            </a:r>
          </a:p>
        </p:txBody>
      </p:sp>
      <p:sp>
        <p:nvSpPr>
          <p:cNvPr id="15" name="Rectangle 37">
            <a:extLst>
              <a:ext uri="{FF2B5EF4-FFF2-40B4-BE49-F238E27FC236}">
                <a16:creationId xmlns:a16="http://schemas.microsoft.com/office/drawing/2014/main" id="{1C6E105C-0498-49F8-8A03-42E75430A46D}"/>
              </a:ext>
            </a:extLst>
          </p:cNvPr>
          <p:cNvSpPr/>
          <p:nvPr/>
        </p:nvSpPr>
        <p:spPr>
          <a:xfrm>
            <a:off x="1016697" y="1411504"/>
            <a:ext cx="2548257" cy="830997"/>
          </a:xfrm>
          <a:prstGeom prst="rect">
            <a:avLst/>
          </a:prstGeom>
        </p:spPr>
        <p:txBody>
          <a:bodyPr wrap="square">
            <a:spAutoFit/>
          </a:bodyPr>
          <a:lstStyle/>
          <a:p>
            <a:pPr defTabSz="609402"/>
            <a:r>
              <a:rPr lang="en-US" altLang="zh-CN" sz="4800" b="1" dirty="0" err="1">
                <a:ea typeface="字魂36号-正文宋楷" panose="00000500000000000000" pitchFamily="2" charset="-122"/>
                <a:sym typeface="字魂36号-正文宋楷" panose="00000500000000000000" pitchFamily="2" charset="-122"/>
              </a:rPr>
              <a:t>Đoạn</a:t>
            </a:r>
            <a:r>
              <a:rPr lang="en-US" altLang="zh-CN" sz="4800" b="1" dirty="0">
                <a:ea typeface="字魂36号-正文宋楷" panose="00000500000000000000" pitchFamily="2" charset="-122"/>
                <a:sym typeface="字魂36号-正文宋楷" panose="00000500000000000000" pitchFamily="2" charset="-122"/>
              </a:rPr>
              <a:t> 1: </a:t>
            </a:r>
          </a:p>
        </p:txBody>
      </p:sp>
      <p:sp>
        <p:nvSpPr>
          <p:cNvPr id="16" name="Rectangle 37">
            <a:extLst>
              <a:ext uri="{FF2B5EF4-FFF2-40B4-BE49-F238E27FC236}">
                <a16:creationId xmlns:a16="http://schemas.microsoft.com/office/drawing/2014/main" id="{7D5B38D5-F1DB-4691-BB83-F046A1E6CC91}"/>
              </a:ext>
            </a:extLst>
          </p:cNvPr>
          <p:cNvSpPr/>
          <p:nvPr/>
        </p:nvSpPr>
        <p:spPr>
          <a:xfrm>
            <a:off x="6565392" y="241464"/>
            <a:ext cx="2868633" cy="830997"/>
          </a:xfrm>
          <a:prstGeom prst="rect">
            <a:avLst/>
          </a:prstGeom>
        </p:spPr>
        <p:txBody>
          <a:bodyPr wrap="square">
            <a:spAutoFit/>
          </a:bodyPr>
          <a:lstStyle/>
          <a:p>
            <a:pPr defTabSz="609402"/>
            <a:r>
              <a:rPr lang="en-US" altLang="zh-CN" sz="4800" b="1" dirty="0">
                <a:solidFill>
                  <a:schemeClr val="accent6"/>
                </a:solidFill>
                <a:ea typeface="字魂36号-正文宋楷" panose="00000500000000000000" pitchFamily="2" charset="-122"/>
                <a:sym typeface="字魂36号-正文宋楷" panose="00000500000000000000" pitchFamily="2" charset="-122"/>
              </a:rPr>
              <a:t>3 </a:t>
            </a:r>
            <a:r>
              <a:rPr lang="en-US" altLang="zh-CN" sz="4800" b="1" dirty="0" err="1">
                <a:solidFill>
                  <a:schemeClr val="accent6"/>
                </a:solidFill>
                <a:ea typeface="字魂36号-正文宋楷" panose="00000500000000000000" pitchFamily="2" charset="-122"/>
                <a:sym typeface="字魂36号-正文宋楷" panose="00000500000000000000" pitchFamily="2" charset="-122"/>
              </a:rPr>
              <a:t>đoạn</a:t>
            </a:r>
            <a:endParaRPr lang="en-US" altLang="zh-CN" sz="4800" b="1" dirty="0">
              <a:solidFill>
                <a:schemeClr val="accent6"/>
              </a:solidFill>
              <a:ea typeface="字魂36号-正文宋楷" panose="00000500000000000000" pitchFamily="2" charset="-122"/>
              <a:sym typeface="字魂36号-正文宋楷" panose="00000500000000000000" pitchFamily="2" charset="-122"/>
            </a:endParaRPr>
          </a:p>
        </p:txBody>
      </p:sp>
      <p:sp>
        <p:nvSpPr>
          <p:cNvPr id="19" name="Rectangle 37">
            <a:extLst>
              <a:ext uri="{FF2B5EF4-FFF2-40B4-BE49-F238E27FC236}">
                <a16:creationId xmlns:a16="http://schemas.microsoft.com/office/drawing/2014/main" id="{E48EEA99-BE70-4830-9313-892A7BE72262}"/>
              </a:ext>
            </a:extLst>
          </p:cNvPr>
          <p:cNvSpPr/>
          <p:nvPr/>
        </p:nvSpPr>
        <p:spPr>
          <a:xfrm>
            <a:off x="3338860" y="1411505"/>
            <a:ext cx="8517687" cy="830997"/>
          </a:xfrm>
          <a:prstGeom prst="rect">
            <a:avLst/>
          </a:prstGeom>
        </p:spPr>
        <p:txBody>
          <a:bodyPr wrap="square">
            <a:spAutoFit/>
          </a:bodyPr>
          <a:lstStyle/>
          <a:p>
            <a:pPr defTabSz="609402"/>
            <a:r>
              <a:rPr lang="en-US" altLang="zh-CN" sz="4800" b="1" i="1" dirty="0" err="1">
                <a:solidFill>
                  <a:srgbClr val="00B050"/>
                </a:solidFill>
                <a:ea typeface="字魂36号-正文宋楷" panose="00000500000000000000" pitchFamily="2" charset="-122"/>
                <a:sym typeface="字魂36号-正文宋楷" panose="00000500000000000000" pitchFamily="2" charset="-122"/>
              </a:rPr>
              <a:t>Từ</a:t>
            </a:r>
            <a:r>
              <a:rPr lang="en-US" altLang="zh-CN" sz="4800" b="1" i="1" dirty="0">
                <a:solidFill>
                  <a:srgbClr val="00B050"/>
                </a:solidFill>
                <a:ea typeface="字魂36号-正文宋楷" panose="00000500000000000000" pitchFamily="2" charset="-122"/>
                <a:sym typeface="字魂36号-正文宋楷" panose="00000500000000000000" pitchFamily="2" charset="-122"/>
              </a:rPr>
              <a:t> </a:t>
            </a:r>
            <a:r>
              <a:rPr lang="en-US" altLang="zh-CN" sz="4800" b="1" i="1" dirty="0" err="1">
                <a:solidFill>
                  <a:srgbClr val="00B050"/>
                </a:solidFill>
                <a:ea typeface="字魂36号-正文宋楷" panose="00000500000000000000" pitchFamily="2" charset="-122"/>
                <a:sym typeface="字魂36号-正文宋楷" panose="00000500000000000000" pitchFamily="2" charset="-122"/>
              </a:rPr>
              <a:t>đầu</a:t>
            </a:r>
            <a:r>
              <a:rPr lang="en-US" altLang="zh-CN" sz="4800" b="1" i="1" dirty="0">
                <a:solidFill>
                  <a:srgbClr val="00B050"/>
                </a:solidFill>
                <a:ea typeface="字魂36号-正文宋楷" panose="00000500000000000000" pitchFamily="2" charset="-122"/>
                <a:sym typeface="字魂36号-正文宋楷" panose="00000500000000000000" pitchFamily="2" charset="-122"/>
              </a:rPr>
              <a:t> </a:t>
            </a:r>
            <a:r>
              <a:rPr lang="en-US" altLang="zh-CN" sz="4800" b="1" dirty="0" err="1">
                <a:ea typeface="字魂36号-正文宋楷" panose="00000500000000000000" pitchFamily="2" charset="-122"/>
                <a:sym typeface="字魂36号-正文宋楷" panose="00000500000000000000" pitchFamily="2" charset="-122"/>
              </a:rPr>
              <a:t>đến</a:t>
            </a:r>
            <a:r>
              <a:rPr lang="en-US" altLang="zh-CN" sz="4800" b="1" dirty="0">
                <a:ea typeface="字魂36号-正文宋楷" panose="00000500000000000000" pitchFamily="2" charset="-122"/>
                <a:sym typeface="字魂36号-正文宋楷" panose="00000500000000000000" pitchFamily="2" charset="-122"/>
              </a:rPr>
              <a:t> </a:t>
            </a:r>
            <a:r>
              <a:rPr lang="en-US" altLang="zh-CN" sz="4800" b="1" i="1" dirty="0">
                <a:solidFill>
                  <a:srgbClr val="00B050"/>
                </a:solidFill>
                <a:ea typeface="字魂36号-正文宋楷" panose="00000500000000000000" pitchFamily="2" charset="-122"/>
                <a:sym typeface="字魂36号-正文宋楷" panose="00000500000000000000" pitchFamily="2" charset="-122"/>
              </a:rPr>
              <a:t>nom </a:t>
            </a:r>
            <a:r>
              <a:rPr lang="en-US" altLang="zh-CN" sz="4800" b="1" i="1" dirty="0" err="1">
                <a:solidFill>
                  <a:srgbClr val="00B050"/>
                </a:solidFill>
                <a:ea typeface="字魂36号-正文宋楷" panose="00000500000000000000" pitchFamily="2" charset="-122"/>
                <a:sym typeface="字魂36号-正文宋楷" panose="00000500000000000000" pitchFamily="2" charset="-122"/>
              </a:rPr>
              <a:t>rất</a:t>
            </a:r>
            <a:r>
              <a:rPr lang="en-US" altLang="zh-CN" sz="4800" b="1" i="1" dirty="0">
                <a:solidFill>
                  <a:srgbClr val="00B050"/>
                </a:solidFill>
                <a:ea typeface="字魂36号-正文宋楷" panose="00000500000000000000" pitchFamily="2" charset="-122"/>
                <a:sym typeface="字魂36号-正文宋楷" panose="00000500000000000000" pitchFamily="2" charset="-122"/>
              </a:rPr>
              <a:t> </a:t>
            </a:r>
            <a:r>
              <a:rPr lang="en-US" altLang="zh-CN" sz="4800" b="1" i="1" dirty="0" err="1">
                <a:solidFill>
                  <a:srgbClr val="00B050"/>
                </a:solidFill>
                <a:ea typeface="字魂36号-正文宋楷" panose="00000500000000000000" pitchFamily="2" charset="-122"/>
                <a:sym typeface="字魂36号-正文宋楷" panose="00000500000000000000" pitchFamily="2" charset="-122"/>
              </a:rPr>
              <a:t>vui</a:t>
            </a:r>
            <a:r>
              <a:rPr lang="en-US" altLang="zh-CN" sz="4800" b="1" i="1" dirty="0">
                <a:solidFill>
                  <a:srgbClr val="00B050"/>
                </a:solidFill>
                <a:ea typeface="字魂36号-正文宋楷" panose="00000500000000000000" pitchFamily="2" charset="-122"/>
                <a:sym typeface="字魂36号-正文宋楷" panose="00000500000000000000" pitchFamily="2" charset="-122"/>
              </a:rPr>
              <a:t> </a:t>
            </a:r>
            <a:r>
              <a:rPr lang="en-US" altLang="zh-CN" sz="4800" b="1" i="1" dirty="0" err="1">
                <a:solidFill>
                  <a:srgbClr val="00B050"/>
                </a:solidFill>
                <a:ea typeface="字魂36号-正文宋楷" panose="00000500000000000000" pitchFamily="2" charset="-122"/>
                <a:sym typeface="字魂36号-正文宋楷" panose="00000500000000000000" pitchFamily="2" charset="-122"/>
              </a:rPr>
              <a:t>mắt</a:t>
            </a:r>
            <a:r>
              <a:rPr lang="en-US" altLang="zh-CN" sz="4800" b="1" i="1" dirty="0">
                <a:solidFill>
                  <a:srgbClr val="00B050"/>
                </a:solidFill>
                <a:ea typeface="字魂36号-正文宋楷" panose="00000500000000000000" pitchFamily="2" charset="-122"/>
                <a:sym typeface="字魂36号-正文宋楷" panose="00000500000000000000" pitchFamily="2" charset="-122"/>
              </a:rPr>
              <a:t>.</a:t>
            </a:r>
          </a:p>
        </p:txBody>
      </p:sp>
      <p:sp>
        <p:nvSpPr>
          <p:cNvPr id="20" name="Rectangle 37">
            <a:extLst>
              <a:ext uri="{FF2B5EF4-FFF2-40B4-BE49-F238E27FC236}">
                <a16:creationId xmlns:a16="http://schemas.microsoft.com/office/drawing/2014/main" id="{19C2248B-51E8-407D-A936-11510CD13A48}"/>
              </a:ext>
            </a:extLst>
          </p:cNvPr>
          <p:cNvSpPr/>
          <p:nvPr/>
        </p:nvSpPr>
        <p:spPr>
          <a:xfrm>
            <a:off x="993107" y="2598003"/>
            <a:ext cx="2548257" cy="830997"/>
          </a:xfrm>
          <a:prstGeom prst="rect">
            <a:avLst/>
          </a:prstGeom>
        </p:spPr>
        <p:txBody>
          <a:bodyPr wrap="square">
            <a:spAutoFit/>
          </a:bodyPr>
          <a:lstStyle/>
          <a:p>
            <a:pPr defTabSz="609402"/>
            <a:r>
              <a:rPr lang="en-US" altLang="zh-CN" sz="4800" b="1" dirty="0" err="1">
                <a:ea typeface="字魂36号-正文宋楷" panose="00000500000000000000" pitchFamily="2" charset="-122"/>
                <a:sym typeface="字魂36号-正文宋楷" panose="00000500000000000000" pitchFamily="2" charset="-122"/>
              </a:rPr>
              <a:t>Đoạn</a:t>
            </a:r>
            <a:r>
              <a:rPr lang="en-US" altLang="zh-CN" sz="4800" b="1" dirty="0">
                <a:ea typeface="字魂36号-正文宋楷" panose="00000500000000000000" pitchFamily="2" charset="-122"/>
                <a:sym typeface="字魂36号-正文宋楷" panose="00000500000000000000" pitchFamily="2" charset="-122"/>
              </a:rPr>
              <a:t> 2: </a:t>
            </a:r>
          </a:p>
        </p:txBody>
      </p:sp>
      <p:sp>
        <p:nvSpPr>
          <p:cNvPr id="21" name="Rectangle 37">
            <a:extLst>
              <a:ext uri="{FF2B5EF4-FFF2-40B4-BE49-F238E27FC236}">
                <a16:creationId xmlns:a16="http://schemas.microsoft.com/office/drawing/2014/main" id="{72330FDE-7F6A-4A4C-B0C6-C4F60BBB5132}"/>
              </a:ext>
            </a:extLst>
          </p:cNvPr>
          <p:cNvSpPr/>
          <p:nvPr/>
        </p:nvSpPr>
        <p:spPr>
          <a:xfrm>
            <a:off x="3338860" y="2430812"/>
            <a:ext cx="8517687" cy="1569660"/>
          </a:xfrm>
          <a:prstGeom prst="rect">
            <a:avLst/>
          </a:prstGeom>
        </p:spPr>
        <p:txBody>
          <a:bodyPr wrap="square">
            <a:spAutoFit/>
          </a:bodyPr>
          <a:lstStyle/>
          <a:p>
            <a:pPr defTabSz="609402"/>
            <a:r>
              <a:rPr lang="en-US" altLang="zh-CN" sz="4800" b="1" i="1" dirty="0" err="1">
                <a:solidFill>
                  <a:srgbClr val="00B050"/>
                </a:solidFill>
                <a:ea typeface="字魂36号-正文宋楷" panose="00000500000000000000" pitchFamily="2" charset="-122"/>
                <a:sym typeface="字魂36号-正文宋楷" panose="00000500000000000000" pitchFamily="2" charset="-122"/>
              </a:rPr>
              <a:t>Chiều</a:t>
            </a:r>
            <a:r>
              <a:rPr lang="en-US" altLang="zh-CN" sz="4800" b="1" i="1" dirty="0">
                <a:solidFill>
                  <a:srgbClr val="00B050"/>
                </a:solidFill>
                <a:ea typeface="字魂36号-正文宋楷" panose="00000500000000000000" pitchFamily="2" charset="-122"/>
                <a:sym typeface="字魂36号-正文宋楷" panose="00000500000000000000" pitchFamily="2" charset="-122"/>
              </a:rPr>
              <a:t> </a:t>
            </a:r>
            <a:r>
              <a:rPr lang="en-US" altLang="zh-CN" sz="4800" b="1" i="1" dirty="0" err="1">
                <a:solidFill>
                  <a:srgbClr val="00B050"/>
                </a:solidFill>
                <a:ea typeface="字魂36号-正文宋楷" panose="00000500000000000000" pitchFamily="2" charset="-122"/>
                <a:sym typeface="字魂36号-正文宋楷" panose="00000500000000000000" pitchFamily="2" charset="-122"/>
              </a:rPr>
              <a:t>rồi</a:t>
            </a:r>
            <a:r>
              <a:rPr lang="en-US" altLang="zh-CN" sz="4800" b="1" i="1" dirty="0">
                <a:solidFill>
                  <a:srgbClr val="00B050"/>
                </a:solidFill>
                <a:ea typeface="字魂36号-正文宋楷" panose="00000500000000000000" pitchFamily="2" charset="-122"/>
                <a:sym typeface="字魂36号-正文宋楷" panose="00000500000000000000" pitchFamily="2" charset="-122"/>
              </a:rPr>
              <a:t> </a:t>
            </a:r>
            <a:r>
              <a:rPr lang="en-US" altLang="zh-CN" sz="4800" b="1" i="1" dirty="0" err="1">
                <a:solidFill>
                  <a:srgbClr val="00B050"/>
                </a:solidFill>
                <a:ea typeface="字魂36号-正文宋楷" panose="00000500000000000000" pitchFamily="2" charset="-122"/>
                <a:sym typeface="字魂36号-正文宋楷" panose="00000500000000000000" pitchFamily="2" charset="-122"/>
              </a:rPr>
              <a:t>đêm</a:t>
            </a:r>
            <a:r>
              <a:rPr lang="en-US" altLang="zh-CN" sz="4800" b="1" i="1" dirty="0">
                <a:solidFill>
                  <a:srgbClr val="00B050"/>
                </a:solidFill>
                <a:ea typeface="字魂36号-正文宋楷" panose="00000500000000000000" pitchFamily="2" charset="-122"/>
                <a:sym typeface="字魂36号-正文宋楷" panose="00000500000000000000" pitchFamily="2" charset="-122"/>
              </a:rPr>
              <a:t> </a:t>
            </a:r>
            <a:r>
              <a:rPr lang="en-US" altLang="zh-CN" sz="4800" b="1" i="1" dirty="0" err="1">
                <a:solidFill>
                  <a:srgbClr val="00B050"/>
                </a:solidFill>
                <a:ea typeface="字魂36号-正文宋楷" panose="00000500000000000000" pitchFamily="2" charset="-122"/>
                <a:sym typeface="字魂36号-正文宋楷" panose="00000500000000000000" pitchFamily="2" charset="-122"/>
              </a:rPr>
              <a:t>xuống</a:t>
            </a:r>
            <a:r>
              <a:rPr lang="en-US" altLang="zh-CN" sz="4800" b="1" i="1" dirty="0">
                <a:solidFill>
                  <a:srgbClr val="00B050"/>
                </a:solidFill>
                <a:ea typeface="字魂36号-正文宋楷" panose="00000500000000000000" pitchFamily="2" charset="-122"/>
                <a:sym typeface="字魂36号-正文宋楷" panose="00000500000000000000" pitchFamily="2" charset="-122"/>
              </a:rPr>
              <a:t> </a:t>
            </a:r>
            <a:r>
              <a:rPr lang="en-US" altLang="zh-CN" sz="4800" b="1" dirty="0" err="1">
                <a:ea typeface="字魂36号-正文宋楷" panose="00000500000000000000" pitchFamily="2" charset="-122"/>
                <a:sym typeface="字魂36号-正文宋楷" panose="00000500000000000000" pitchFamily="2" charset="-122"/>
              </a:rPr>
              <a:t>đến</a:t>
            </a:r>
            <a:r>
              <a:rPr lang="en-US" altLang="zh-CN" sz="4800" b="1" i="1" dirty="0">
                <a:solidFill>
                  <a:srgbClr val="00B050"/>
                </a:solidFill>
                <a:ea typeface="字魂36号-正文宋楷" panose="00000500000000000000" pitchFamily="2" charset="-122"/>
                <a:sym typeface="字魂36号-正文宋楷" panose="00000500000000000000" pitchFamily="2" charset="-122"/>
              </a:rPr>
              <a:t> </a:t>
            </a:r>
            <a:r>
              <a:rPr lang="en-US" altLang="zh-CN" sz="4800" b="1" i="1" dirty="0" err="1">
                <a:solidFill>
                  <a:srgbClr val="00B050"/>
                </a:solidFill>
                <a:ea typeface="字魂36号-正文宋楷" panose="00000500000000000000" pitchFamily="2" charset="-122"/>
                <a:sym typeface="字魂36号-正文宋楷" panose="00000500000000000000" pitchFamily="2" charset="-122"/>
              </a:rPr>
              <a:t>ba</a:t>
            </a:r>
            <a:r>
              <a:rPr lang="en-US" altLang="zh-CN" sz="4800" b="1" i="1" dirty="0">
                <a:solidFill>
                  <a:srgbClr val="00B050"/>
                </a:solidFill>
                <a:ea typeface="字魂36号-正文宋楷" panose="00000500000000000000" pitchFamily="2" charset="-122"/>
                <a:sym typeface="字魂36号-正文宋楷" panose="00000500000000000000" pitchFamily="2" charset="-122"/>
              </a:rPr>
              <a:t> </a:t>
            </a:r>
            <a:r>
              <a:rPr lang="en-US" altLang="zh-CN" sz="4800" b="1" i="1" dirty="0" err="1">
                <a:solidFill>
                  <a:srgbClr val="00B050"/>
                </a:solidFill>
                <a:ea typeface="字魂36号-正文宋楷" panose="00000500000000000000" pitchFamily="2" charset="-122"/>
                <a:sym typeface="字魂36号-正文宋楷" panose="00000500000000000000" pitchFamily="2" charset="-122"/>
              </a:rPr>
              <a:t>lá</a:t>
            </a:r>
            <a:r>
              <a:rPr lang="en-US" altLang="zh-CN" sz="4800" b="1" i="1" dirty="0">
                <a:solidFill>
                  <a:srgbClr val="00B050"/>
                </a:solidFill>
                <a:ea typeface="字魂36号-正文宋楷" panose="00000500000000000000" pitchFamily="2" charset="-122"/>
                <a:sym typeface="字魂36号-正文宋楷" panose="00000500000000000000" pitchFamily="2" charset="-122"/>
              </a:rPr>
              <a:t> </a:t>
            </a:r>
            <a:r>
              <a:rPr lang="en-US" altLang="zh-CN" sz="4800" b="1" i="1" dirty="0" err="1">
                <a:solidFill>
                  <a:srgbClr val="00B050"/>
                </a:solidFill>
                <a:ea typeface="字魂36号-正文宋楷" panose="00000500000000000000" pitchFamily="2" charset="-122"/>
                <a:sym typeface="字魂36号-正文宋楷" panose="00000500000000000000" pitchFamily="2" charset="-122"/>
              </a:rPr>
              <a:t>cờ</a:t>
            </a:r>
            <a:r>
              <a:rPr lang="en-US" altLang="zh-CN" sz="4800" b="1" i="1" dirty="0">
                <a:solidFill>
                  <a:srgbClr val="00B050"/>
                </a:solidFill>
                <a:ea typeface="字魂36号-正文宋楷" panose="00000500000000000000" pitchFamily="2" charset="-122"/>
                <a:sym typeface="字魂36号-正文宋楷" panose="00000500000000000000" pitchFamily="2" charset="-122"/>
              </a:rPr>
              <a:t> con.</a:t>
            </a:r>
          </a:p>
        </p:txBody>
      </p:sp>
      <p:sp>
        <p:nvSpPr>
          <p:cNvPr id="22" name="Rectangle 37">
            <a:extLst>
              <a:ext uri="{FF2B5EF4-FFF2-40B4-BE49-F238E27FC236}">
                <a16:creationId xmlns:a16="http://schemas.microsoft.com/office/drawing/2014/main" id="{C1F4D22D-3A1F-4C20-B1F5-E663DB3E168A}"/>
              </a:ext>
            </a:extLst>
          </p:cNvPr>
          <p:cNvSpPr/>
          <p:nvPr/>
        </p:nvSpPr>
        <p:spPr>
          <a:xfrm>
            <a:off x="1016697" y="4077560"/>
            <a:ext cx="2548257" cy="830997"/>
          </a:xfrm>
          <a:prstGeom prst="rect">
            <a:avLst/>
          </a:prstGeom>
        </p:spPr>
        <p:txBody>
          <a:bodyPr wrap="square">
            <a:spAutoFit/>
          </a:bodyPr>
          <a:lstStyle/>
          <a:p>
            <a:pPr defTabSz="609402"/>
            <a:r>
              <a:rPr lang="en-US" altLang="zh-CN" sz="4800" b="1" dirty="0" err="1">
                <a:ea typeface="字魂36号-正文宋楷" panose="00000500000000000000" pitchFamily="2" charset="-122"/>
                <a:sym typeface="字魂36号-正文宋楷" panose="00000500000000000000" pitchFamily="2" charset="-122"/>
              </a:rPr>
              <a:t>Đoạn</a:t>
            </a:r>
            <a:r>
              <a:rPr lang="en-US" altLang="zh-CN" sz="4800" b="1" dirty="0">
                <a:ea typeface="字魂36号-正文宋楷" panose="00000500000000000000" pitchFamily="2" charset="-122"/>
                <a:sym typeface="字魂36号-正文宋楷" panose="00000500000000000000" pitchFamily="2" charset="-122"/>
              </a:rPr>
              <a:t> 3: </a:t>
            </a:r>
          </a:p>
        </p:txBody>
      </p:sp>
      <p:sp>
        <p:nvSpPr>
          <p:cNvPr id="23" name="Rectangle 37">
            <a:extLst>
              <a:ext uri="{FF2B5EF4-FFF2-40B4-BE49-F238E27FC236}">
                <a16:creationId xmlns:a16="http://schemas.microsoft.com/office/drawing/2014/main" id="{D71F5EAE-231B-4006-83DF-71DCA7994D0B}"/>
              </a:ext>
            </a:extLst>
          </p:cNvPr>
          <p:cNvSpPr/>
          <p:nvPr/>
        </p:nvSpPr>
        <p:spPr>
          <a:xfrm>
            <a:off x="3338860" y="4077561"/>
            <a:ext cx="8517687" cy="830997"/>
          </a:xfrm>
          <a:prstGeom prst="rect">
            <a:avLst/>
          </a:prstGeom>
        </p:spPr>
        <p:txBody>
          <a:bodyPr wrap="square">
            <a:spAutoFit/>
          </a:bodyPr>
          <a:lstStyle/>
          <a:p>
            <a:pPr defTabSz="609402"/>
            <a:r>
              <a:rPr lang="en-US" altLang="zh-CN" sz="4800" b="1" i="1" dirty="0" err="1">
                <a:solidFill>
                  <a:srgbClr val="00B050"/>
                </a:solidFill>
                <a:ea typeface="字魂36号-正文宋楷" panose="00000500000000000000" pitchFamily="2" charset="-122"/>
                <a:sym typeface="字魂36号-正文宋楷" panose="00000500000000000000" pitchFamily="2" charset="-122"/>
              </a:rPr>
              <a:t>Phần</a:t>
            </a:r>
            <a:r>
              <a:rPr lang="en-US" altLang="zh-CN" sz="4800" b="1" i="1" dirty="0">
                <a:solidFill>
                  <a:srgbClr val="00B050"/>
                </a:solidFill>
                <a:ea typeface="字魂36号-正文宋楷" panose="00000500000000000000" pitchFamily="2" charset="-122"/>
                <a:sym typeface="字魂36号-正文宋楷" panose="00000500000000000000" pitchFamily="2" charset="-122"/>
              </a:rPr>
              <a:t> </a:t>
            </a:r>
            <a:r>
              <a:rPr lang="en-US" altLang="zh-CN" sz="4800" b="1" i="1" dirty="0" err="1">
                <a:solidFill>
                  <a:srgbClr val="00B050"/>
                </a:solidFill>
                <a:ea typeface="字魂36号-正文宋楷" panose="00000500000000000000" pitchFamily="2" charset="-122"/>
                <a:sym typeface="字魂36号-正文宋楷" panose="00000500000000000000" pitchFamily="2" charset="-122"/>
              </a:rPr>
              <a:t>còn</a:t>
            </a:r>
            <a:r>
              <a:rPr lang="en-US" altLang="zh-CN" sz="4800" b="1" i="1" dirty="0">
                <a:solidFill>
                  <a:srgbClr val="00B050"/>
                </a:solidFill>
                <a:ea typeface="字魂36号-正文宋楷" panose="00000500000000000000" pitchFamily="2" charset="-122"/>
                <a:sym typeface="字魂36号-正文宋楷" panose="00000500000000000000" pitchFamily="2" charset="-122"/>
              </a:rPr>
              <a:t> </a:t>
            </a:r>
            <a:r>
              <a:rPr lang="en-US" altLang="zh-CN" sz="4800" b="1" i="1" dirty="0" err="1">
                <a:solidFill>
                  <a:srgbClr val="00B050"/>
                </a:solidFill>
                <a:ea typeface="字魂36号-正文宋楷" panose="00000500000000000000" pitchFamily="2" charset="-122"/>
                <a:sym typeface="字魂36号-正文宋楷" panose="00000500000000000000" pitchFamily="2" charset="-122"/>
              </a:rPr>
              <a:t>lại</a:t>
            </a:r>
            <a:r>
              <a:rPr lang="en-US" altLang="zh-CN" sz="4800" b="1" i="1" dirty="0">
                <a:solidFill>
                  <a:srgbClr val="00B050"/>
                </a:solidFill>
                <a:ea typeface="字魂36号-正文宋楷" panose="00000500000000000000" pitchFamily="2" charset="-122"/>
                <a:sym typeface="字魂36号-正文宋楷" panose="00000500000000000000" pitchFamily="2" charset="-122"/>
              </a:rPr>
              <a:t>.</a:t>
            </a:r>
          </a:p>
        </p:txBody>
      </p:sp>
    </p:spTree>
    <p:extLst>
      <p:ext uri="{BB962C8B-B14F-4D97-AF65-F5344CB8AC3E}">
        <p14:creationId xmlns:p14="http://schemas.microsoft.com/office/powerpoint/2010/main" val="2097024988"/>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down)">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down)">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down)">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wipe(down)">
                                      <p:cBhvr>
                                        <p:cTn id="32" dur="5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wipe(down)">
                                      <p:cBhvr>
                                        <p:cTn id="3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9" grpId="0"/>
      <p:bldP spid="20" grpId="0"/>
      <p:bldP spid="21" grpId="0"/>
      <p:bldP spid="22" grpId="0"/>
      <p:bldP spid="2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44148D2-2091-4749-AAD1-A550013B68F6}"/>
              </a:ext>
            </a:extLst>
          </p:cNvPr>
          <p:cNvPicPr>
            <a:picLocks noChangeAspect="1"/>
          </p:cNvPicPr>
          <p:nvPr/>
        </p:nvPicPr>
        <p:blipFill rotWithShape="1">
          <a:blip r:embed="rId2">
            <a:extLst>
              <a:ext uri="{28A0092B-C50C-407E-A947-70E740481C1C}">
                <a14:useLocalDpi xmlns:a14="http://schemas.microsoft.com/office/drawing/2010/main" val="0"/>
              </a:ext>
            </a:extLst>
          </a:blip>
          <a:srcRect r="44445"/>
          <a:stretch/>
        </p:blipFill>
        <p:spPr>
          <a:xfrm>
            <a:off x="0" y="10"/>
            <a:ext cx="8353566" cy="6857990"/>
          </a:xfrm>
          <a:prstGeom prst="rect">
            <a:avLst/>
          </a:prstGeom>
        </p:spPr>
      </p:pic>
      <p:sp>
        <p:nvSpPr>
          <p:cNvPr id="4" name="TextBox 4">
            <a:extLst>
              <a:ext uri="{FF2B5EF4-FFF2-40B4-BE49-F238E27FC236}">
                <a16:creationId xmlns:a16="http://schemas.microsoft.com/office/drawing/2014/main" id="{8551E709-AA06-437C-AEA4-19E0BA09B75C}"/>
              </a:ext>
            </a:extLst>
          </p:cNvPr>
          <p:cNvSpPr txBox="1"/>
          <p:nvPr/>
        </p:nvSpPr>
        <p:spPr>
          <a:xfrm>
            <a:off x="1196834" y="1345901"/>
            <a:ext cx="2367776" cy="2862322"/>
          </a:xfrm>
          <a:prstGeom prst="rect">
            <a:avLst/>
          </a:prstGeom>
          <a:noFill/>
        </p:spPr>
        <p:txBody>
          <a:bodyPr wrap="square" rtlCol="0">
            <a:spAutoFit/>
          </a:bodyPr>
          <a:lstStyle/>
          <a:p>
            <a:pPr marL="0" marR="0" lvl="0" indent="0" algn="dist" defTabSz="4572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err="1">
                <a:ln>
                  <a:noFill/>
                </a:ln>
                <a:solidFill>
                  <a:prstClr val="white"/>
                </a:solidFill>
                <a:effectLst/>
                <a:uLnTx/>
                <a:uFillTx/>
                <a:ea typeface="微软雅黑" panose="020B0503020204020204" pitchFamily="34" charset="-122"/>
                <a:cs typeface="+mn-cs"/>
              </a:rPr>
              <a:t>Luyện</a:t>
            </a:r>
            <a:r>
              <a:rPr kumimoji="0" lang="en-US" altLang="zh-CN" sz="6000" b="1" i="0" u="none" strike="noStrike" kern="1200" cap="none" spc="0" normalizeH="0" noProof="0" dirty="0">
                <a:ln>
                  <a:noFill/>
                </a:ln>
                <a:solidFill>
                  <a:prstClr val="white"/>
                </a:solidFill>
                <a:effectLst/>
                <a:uLnTx/>
                <a:uFillTx/>
                <a:ea typeface="微软雅黑" panose="020B0503020204020204" pitchFamily="34" charset="-122"/>
                <a:cs typeface="+mn-cs"/>
              </a:rPr>
              <a:t> </a:t>
            </a:r>
            <a:r>
              <a:rPr kumimoji="0" lang="en-US" altLang="zh-CN" sz="6000" b="1" i="0" u="none" strike="noStrike" kern="1200" cap="none" spc="0" normalizeH="0" noProof="0" dirty="0" err="1">
                <a:ln>
                  <a:noFill/>
                </a:ln>
                <a:solidFill>
                  <a:prstClr val="white"/>
                </a:solidFill>
                <a:effectLst/>
                <a:uLnTx/>
                <a:uFillTx/>
                <a:ea typeface="微软雅黑" panose="020B0503020204020204" pitchFamily="34" charset="-122"/>
                <a:cs typeface="+mn-cs"/>
              </a:rPr>
              <a:t>đọc</a:t>
            </a:r>
            <a:r>
              <a:rPr kumimoji="0" lang="en-US" altLang="zh-CN" sz="6000" b="1" i="0" u="none" strike="noStrike" kern="1200" cap="none" spc="0" normalizeH="0" noProof="0" dirty="0">
                <a:ln>
                  <a:noFill/>
                </a:ln>
                <a:solidFill>
                  <a:prstClr val="white"/>
                </a:solidFill>
                <a:effectLst/>
                <a:uLnTx/>
                <a:uFillTx/>
                <a:ea typeface="微软雅黑" panose="020B0503020204020204" pitchFamily="34" charset="-122"/>
                <a:cs typeface="+mn-cs"/>
              </a:rPr>
              <a:t> </a:t>
            </a:r>
            <a:r>
              <a:rPr kumimoji="0" lang="en-US" altLang="zh-CN" sz="6000" b="1" i="0" u="none" strike="noStrike" kern="1200" cap="none" spc="0" normalizeH="0" noProof="0" dirty="0" err="1">
                <a:ln>
                  <a:noFill/>
                </a:ln>
                <a:solidFill>
                  <a:prstClr val="white"/>
                </a:solidFill>
                <a:effectLst/>
                <a:uLnTx/>
                <a:uFillTx/>
                <a:ea typeface="微软雅黑" panose="020B0503020204020204" pitchFamily="34" charset="-122"/>
                <a:cs typeface="+mn-cs"/>
              </a:rPr>
              <a:t>từ</a:t>
            </a:r>
            <a:r>
              <a:rPr kumimoji="0" lang="en-US" altLang="zh-CN" sz="6000" b="1" i="0" u="none" strike="noStrike" kern="1200" cap="none" spc="0" normalizeH="0" noProof="0" dirty="0">
                <a:ln>
                  <a:noFill/>
                </a:ln>
                <a:solidFill>
                  <a:prstClr val="white"/>
                </a:solidFill>
                <a:effectLst/>
                <a:uLnTx/>
                <a:uFillTx/>
                <a:ea typeface="微软雅黑" panose="020B0503020204020204" pitchFamily="34" charset="-122"/>
                <a:cs typeface="+mn-cs"/>
              </a:rPr>
              <a:t> </a:t>
            </a:r>
            <a:r>
              <a:rPr kumimoji="0" lang="en-US" altLang="zh-CN" sz="6000" b="1" i="0" u="none" strike="noStrike" kern="1200" cap="none" spc="0" normalizeH="0" noProof="0" dirty="0" err="1">
                <a:ln>
                  <a:noFill/>
                </a:ln>
                <a:solidFill>
                  <a:prstClr val="white"/>
                </a:solidFill>
                <a:effectLst/>
                <a:uLnTx/>
                <a:uFillTx/>
                <a:ea typeface="微软雅黑" panose="020B0503020204020204" pitchFamily="34" charset="-122"/>
                <a:cs typeface="+mn-cs"/>
              </a:rPr>
              <a:t>khó</a:t>
            </a:r>
            <a:endParaRPr kumimoji="0" lang="en-US" altLang="zh-CN" sz="6000" b="1" i="0" u="none" strike="noStrike" kern="1200" cap="none" spc="0" normalizeH="0" baseline="0" noProof="0" dirty="0">
              <a:ln>
                <a:noFill/>
              </a:ln>
              <a:solidFill>
                <a:prstClr val="white"/>
              </a:solidFill>
              <a:effectLst/>
              <a:uLnTx/>
              <a:uFillTx/>
              <a:ea typeface="微软雅黑" panose="020B0503020204020204" pitchFamily="34" charset="-122"/>
              <a:cs typeface="+mn-cs"/>
            </a:endParaRPr>
          </a:p>
        </p:txBody>
      </p:sp>
      <p:sp>
        <p:nvSpPr>
          <p:cNvPr id="5" name="Shape 221">
            <a:extLst>
              <a:ext uri="{FF2B5EF4-FFF2-40B4-BE49-F238E27FC236}">
                <a16:creationId xmlns:a16="http://schemas.microsoft.com/office/drawing/2014/main" id="{EA4386D5-BB78-44DB-AA47-8D4E47C698F3}"/>
              </a:ext>
            </a:extLst>
          </p:cNvPr>
          <p:cNvSpPr/>
          <p:nvPr/>
        </p:nvSpPr>
        <p:spPr>
          <a:xfrm>
            <a:off x="6369545" y="533345"/>
            <a:ext cx="1710405" cy="543739"/>
          </a:xfrm>
          <a:prstGeom prst="rect">
            <a:avLst/>
          </a:prstGeom>
          <a:ln w="12700">
            <a:miter lim="400000"/>
          </a:ln>
          <a:extLst>
            <a:ext uri="{C572A759-6A51-4108-AA02-DFA0A04FC94B}">
              <ma14:wrappingTextBoxFlag xmlns:ma14="http://schemas.microsoft.com/office/mac/drawingml/2011/main" xmlns="" val="1"/>
            </a:ext>
          </a:extLst>
        </p:spPr>
        <p:txBody>
          <a:bodyPr wrap="none" lIns="25400" tIns="25400" rIns="25400" bIns="25400" anchor="ctr">
            <a:spAutoFit/>
          </a:bodyPr>
          <a:lstStyle>
            <a:lvl1pPr algn="l">
              <a:defRPr sz="4000"/>
            </a:lvl1pPr>
          </a:lstStyle>
          <a:p>
            <a:pPr marL="0" marR="0" lvl="0" indent="0" algn="l" defTabSz="412750" rtl="0" eaLnBrk="1" fontAlgn="auto" latinLnBrk="0" hangingPunct="0">
              <a:lnSpc>
                <a:spcPct val="100000"/>
              </a:lnSpc>
              <a:spcBef>
                <a:spcPts val="0"/>
              </a:spcBef>
              <a:spcAft>
                <a:spcPts val="0"/>
              </a:spcAft>
              <a:buClrTx/>
              <a:buSzTx/>
              <a:buFontTx/>
              <a:buNone/>
              <a:tabLst/>
              <a:defRPr/>
            </a:pPr>
            <a:r>
              <a:rPr kumimoji="0" lang="vi-VN" sz="3200" b="1" i="0" u="none" strike="noStrike" kern="0" spc="0" normalizeH="0" baseline="0" noProof="0" dirty="0">
                <a:ln>
                  <a:noFill/>
                </a:ln>
                <a:solidFill>
                  <a:srgbClr val="515252"/>
                </a:solidFill>
                <a:effectLst/>
                <a:uLnTx/>
                <a:uFillTx/>
                <a:latin typeface="Calibri" panose="020F0502020204030204" pitchFamily="34" charset="0"/>
                <a:cs typeface="Calibri" panose="020F0502020204030204" pitchFamily="34" charset="0"/>
                <a:sym typeface="Lato Bold"/>
              </a:rPr>
              <a:t>rước đèn</a:t>
            </a:r>
          </a:p>
        </p:txBody>
      </p:sp>
      <p:sp>
        <p:nvSpPr>
          <p:cNvPr id="6" name="Shape 222">
            <a:extLst>
              <a:ext uri="{FF2B5EF4-FFF2-40B4-BE49-F238E27FC236}">
                <a16:creationId xmlns:a16="http://schemas.microsoft.com/office/drawing/2014/main" id="{CF210E0C-2E3C-41F0-8B20-05BD6A7B5010}"/>
              </a:ext>
            </a:extLst>
          </p:cNvPr>
          <p:cNvSpPr/>
          <p:nvPr/>
        </p:nvSpPr>
        <p:spPr>
          <a:xfrm>
            <a:off x="5204586" y="627413"/>
            <a:ext cx="891414" cy="355601"/>
          </a:xfrm>
          <a:prstGeom prst="roundRect">
            <a:avLst>
              <a:gd name="adj" fmla="val 50000"/>
            </a:avLst>
          </a:prstGeom>
          <a:solidFill>
            <a:srgbClr val="A8D1A0"/>
          </a:solidFill>
          <a:ln w="12700">
            <a:miter lim="400000"/>
          </a:ln>
        </p:spPr>
        <p:txBody>
          <a:bodyPr lIns="25400" tIns="25400" rIns="25400" bIns="25400" anchor="ctr"/>
          <a:lstStyle/>
          <a:p>
            <a:pPr marL="0" marR="0" lvl="0" indent="0" algn="ctr" defTabSz="412750" rtl="0" eaLnBrk="1" fontAlgn="auto" latinLnBrk="0" hangingPunct="0">
              <a:lnSpc>
                <a:spcPct val="100000"/>
              </a:lnSpc>
              <a:spcBef>
                <a:spcPts val="0"/>
              </a:spcBef>
              <a:spcAft>
                <a:spcPts val="0"/>
              </a:spcAft>
              <a:buClrTx/>
              <a:buSzTx/>
              <a:buFontTx/>
              <a:buNone/>
              <a:tabLst/>
              <a:defRPr sz="3200" cap="none">
                <a:solidFill>
                  <a:srgbClr val="FFFFFF"/>
                </a:solidFill>
                <a:latin typeface="Helvetica Light"/>
                <a:ea typeface="Helvetica Light"/>
                <a:cs typeface="Helvetica Light"/>
                <a:sym typeface="Helvetica Light"/>
              </a:defRPr>
            </a:pPr>
            <a:endParaRPr kumimoji="0" sz="3600" b="0" i="0" u="none" strike="noStrike" kern="0" cap="none" spc="0" normalizeH="0" baseline="0" noProof="0">
              <a:ln>
                <a:noFill/>
              </a:ln>
              <a:solidFill>
                <a:srgbClr val="FFFFFF"/>
              </a:solidFill>
              <a:effectLst/>
              <a:uLnTx/>
              <a:uFillTx/>
              <a:latin typeface="Helvetica Light"/>
              <a:sym typeface="Helvetica Light"/>
            </a:endParaRPr>
          </a:p>
        </p:txBody>
      </p:sp>
      <p:sp>
        <p:nvSpPr>
          <p:cNvPr id="7" name="Shape 223">
            <a:extLst>
              <a:ext uri="{FF2B5EF4-FFF2-40B4-BE49-F238E27FC236}">
                <a16:creationId xmlns:a16="http://schemas.microsoft.com/office/drawing/2014/main" id="{00F1A124-8E46-40C3-8CB9-2CEF0519B081}"/>
              </a:ext>
            </a:extLst>
          </p:cNvPr>
          <p:cNvSpPr/>
          <p:nvPr/>
        </p:nvSpPr>
        <p:spPr>
          <a:xfrm>
            <a:off x="5467204" y="710317"/>
            <a:ext cx="288541" cy="297517"/>
          </a:xfrm>
          <a:prstGeom prst="rect">
            <a:avLst/>
          </a:prstGeom>
          <a:ln w="12700">
            <a:miter lim="400000"/>
          </a:ln>
          <a:extLst>
            <a:ext uri="{C572A759-6A51-4108-AA02-DFA0A04FC94B}">
              <ma14:wrappingTextBoxFlag xmlns:ma14="http://schemas.microsoft.com/office/mac/drawingml/2011/main" xmlns="" val="1"/>
            </a:ext>
          </a:extLst>
        </p:spPr>
        <p:txBody>
          <a:bodyPr wrap="none" lIns="25400" tIns="25400" rIns="25400" bIns="25400" anchor="ctr">
            <a:spAutoFit/>
          </a:bodyPr>
          <a:lstStyle>
            <a:lvl1pPr>
              <a:defRPr sz="2600">
                <a:solidFill>
                  <a:srgbClr val="FFFFFF"/>
                </a:solidFill>
              </a:defRPr>
            </a:lvl1pPr>
          </a:lstStyle>
          <a:p>
            <a:pPr marL="0" marR="0" lvl="0" indent="0" algn="ctr" defTabSz="412750" rtl="0" eaLnBrk="1" fontAlgn="auto" latinLnBrk="0" hangingPunct="0">
              <a:lnSpc>
                <a:spcPct val="100000"/>
              </a:lnSpc>
              <a:spcBef>
                <a:spcPts val="0"/>
              </a:spcBef>
              <a:spcAft>
                <a:spcPts val="0"/>
              </a:spcAft>
              <a:buClrTx/>
              <a:buSzTx/>
              <a:buFontTx/>
              <a:buNone/>
              <a:tabLst/>
              <a:defRPr/>
            </a:pPr>
            <a:r>
              <a:rPr kumimoji="0" lang="en-US" altLang="zh-CN" sz="1600" b="0" i="0" u="none" strike="noStrike" kern="0" cap="all" spc="0" normalizeH="0" baseline="0" noProof="0" dirty="0">
                <a:ln>
                  <a:noFill/>
                </a:ln>
                <a:solidFill>
                  <a:srgbClr val="FFFFFF"/>
                </a:solidFill>
                <a:effectLst/>
                <a:uLnTx/>
                <a:uFillTx/>
                <a:latin typeface="Lato Bold"/>
                <a:ea typeface="等线" panose="02010600030101010101" pitchFamily="2" charset="-122"/>
                <a:cs typeface="+mn-cs"/>
                <a:sym typeface="Lato Bold"/>
              </a:rPr>
              <a:t>01</a:t>
            </a:r>
            <a:endParaRPr kumimoji="0" sz="1600" b="0" i="0" u="none" strike="noStrike" kern="0" cap="all" spc="0" normalizeH="0" baseline="0" noProof="0" dirty="0">
              <a:ln>
                <a:noFill/>
              </a:ln>
              <a:solidFill>
                <a:srgbClr val="FFFFFF"/>
              </a:solidFill>
              <a:effectLst/>
              <a:uLnTx/>
              <a:uFillTx/>
              <a:latin typeface="Lato Bold"/>
              <a:cs typeface="+mn-cs"/>
              <a:sym typeface="Lato Bold"/>
            </a:endParaRPr>
          </a:p>
        </p:txBody>
      </p:sp>
      <p:sp>
        <p:nvSpPr>
          <p:cNvPr id="8" name="Shape 221">
            <a:extLst>
              <a:ext uri="{FF2B5EF4-FFF2-40B4-BE49-F238E27FC236}">
                <a16:creationId xmlns:a16="http://schemas.microsoft.com/office/drawing/2014/main" id="{5C3350D0-AB90-456D-9B5C-0F98D13E02AE}"/>
              </a:ext>
            </a:extLst>
          </p:cNvPr>
          <p:cNvSpPr/>
          <p:nvPr/>
        </p:nvSpPr>
        <p:spPr>
          <a:xfrm>
            <a:off x="6369545" y="1408475"/>
            <a:ext cx="1638269" cy="543739"/>
          </a:xfrm>
          <a:prstGeom prst="rect">
            <a:avLst/>
          </a:prstGeom>
          <a:ln w="12700">
            <a:miter lim="400000"/>
          </a:ln>
          <a:extLst>
            <a:ext uri="{C572A759-6A51-4108-AA02-DFA0A04FC94B}">
              <ma14:wrappingTextBoxFlag xmlns:ma14="http://schemas.microsoft.com/office/mac/drawingml/2011/main" xmlns="" val="1"/>
            </a:ext>
          </a:extLst>
        </p:spPr>
        <p:txBody>
          <a:bodyPr wrap="none" lIns="25400" tIns="25400" rIns="25400" bIns="25400" anchor="ctr">
            <a:spAutoFit/>
          </a:bodyPr>
          <a:lstStyle>
            <a:lvl1pPr algn="l">
              <a:defRPr sz="4000"/>
            </a:lvl1pPr>
          </a:lstStyle>
          <a:p>
            <a:pPr marL="0" marR="0" lvl="0" indent="0" algn="l" defTabSz="412750" rtl="0" eaLnBrk="1" fontAlgn="auto" latinLnBrk="0" hangingPunct="0">
              <a:lnSpc>
                <a:spcPct val="100000"/>
              </a:lnSpc>
              <a:spcBef>
                <a:spcPts val="0"/>
              </a:spcBef>
              <a:spcAft>
                <a:spcPts val="0"/>
              </a:spcAft>
              <a:buClrTx/>
              <a:buSzTx/>
              <a:buFontTx/>
              <a:buNone/>
              <a:tabLst/>
              <a:defRPr/>
            </a:pPr>
            <a:r>
              <a:rPr kumimoji="0" lang="en-US" sz="3200" b="1" i="0" u="none" strike="noStrike" kern="0" spc="0" normalizeH="0" baseline="0" noProof="0" dirty="0" err="1">
                <a:ln>
                  <a:noFill/>
                </a:ln>
                <a:solidFill>
                  <a:srgbClr val="515252"/>
                </a:solidFill>
                <a:effectLst/>
                <a:uLnTx/>
                <a:uFillTx/>
                <a:latin typeface="Calibri" panose="020F0502020204030204" pitchFamily="34" charset="0"/>
                <a:cs typeface="Calibri" panose="020F0502020204030204" pitchFamily="34" charset="0"/>
                <a:sym typeface="Lato Bold"/>
              </a:rPr>
              <a:t>bập</a:t>
            </a:r>
            <a:r>
              <a:rPr kumimoji="0" lang="en-US" sz="3200" b="1" i="0" u="none" strike="noStrike" kern="0" spc="0" normalizeH="0" baseline="0" noProof="0" dirty="0">
                <a:ln>
                  <a:noFill/>
                </a:ln>
                <a:solidFill>
                  <a:srgbClr val="515252"/>
                </a:solidFill>
                <a:effectLst/>
                <a:uLnTx/>
                <a:uFillTx/>
                <a:latin typeface="Calibri" panose="020F0502020204030204" pitchFamily="34" charset="0"/>
                <a:cs typeface="Calibri" panose="020F0502020204030204" pitchFamily="34" charset="0"/>
                <a:sym typeface="Lato Bold"/>
              </a:rPr>
              <a:t> </a:t>
            </a:r>
            <a:r>
              <a:rPr kumimoji="0" lang="en-US" sz="3200" b="1" i="0" u="none" strike="noStrike" kern="0" spc="0" normalizeH="0" baseline="0" noProof="0" dirty="0" err="1">
                <a:ln>
                  <a:noFill/>
                </a:ln>
                <a:solidFill>
                  <a:srgbClr val="515252"/>
                </a:solidFill>
                <a:effectLst/>
                <a:uLnTx/>
                <a:uFillTx/>
                <a:latin typeface="Calibri" panose="020F0502020204030204" pitchFamily="34" charset="0"/>
                <a:cs typeface="Calibri" panose="020F0502020204030204" pitchFamily="34" charset="0"/>
                <a:sym typeface="Lato Bold"/>
              </a:rPr>
              <a:t>bùng</a:t>
            </a:r>
            <a:endParaRPr kumimoji="0" lang="en-US" sz="3200" b="1" i="0" u="none" strike="noStrike" kern="0" spc="0" normalizeH="0" baseline="0" noProof="0" dirty="0">
              <a:ln>
                <a:noFill/>
              </a:ln>
              <a:solidFill>
                <a:srgbClr val="515252"/>
              </a:solidFill>
              <a:effectLst/>
              <a:uLnTx/>
              <a:uFillTx/>
              <a:latin typeface="Calibri" panose="020F0502020204030204" pitchFamily="34" charset="0"/>
              <a:cs typeface="Calibri" panose="020F0502020204030204" pitchFamily="34" charset="0"/>
              <a:sym typeface="Lato Bold"/>
            </a:endParaRPr>
          </a:p>
        </p:txBody>
      </p:sp>
      <p:sp>
        <p:nvSpPr>
          <p:cNvPr id="9" name="Shape 222">
            <a:extLst>
              <a:ext uri="{FF2B5EF4-FFF2-40B4-BE49-F238E27FC236}">
                <a16:creationId xmlns:a16="http://schemas.microsoft.com/office/drawing/2014/main" id="{A90039EF-2134-4FC6-83A9-33F4145D13ED}"/>
              </a:ext>
            </a:extLst>
          </p:cNvPr>
          <p:cNvSpPr/>
          <p:nvPr/>
        </p:nvSpPr>
        <p:spPr>
          <a:xfrm>
            <a:off x="5204586" y="1502543"/>
            <a:ext cx="891414" cy="355601"/>
          </a:xfrm>
          <a:prstGeom prst="roundRect">
            <a:avLst>
              <a:gd name="adj" fmla="val 50000"/>
            </a:avLst>
          </a:prstGeom>
          <a:solidFill>
            <a:srgbClr val="A8D1A0"/>
          </a:solidFill>
          <a:ln w="12700">
            <a:miter lim="400000"/>
          </a:ln>
        </p:spPr>
        <p:txBody>
          <a:bodyPr lIns="25400" tIns="25400" rIns="25400" bIns="25400" anchor="ctr"/>
          <a:lstStyle/>
          <a:p>
            <a:pPr marL="0" marR="0" lvl="0" indent="0" algn="ctr" defTabSz="412750" rtl="0" eaLnBrk="1" fontAlgn="auto" latinLnBrk="0" hangingPunct="0">
              <a:lnSpc>
                <a:spcPct val="100000"/>
              </a:lnSpc>
              <a:spcBef>
                <a:spcPts val="0"/>
              </a:spcBef>
              <a:spcAft>
                <a:spcPts val="0"/>
              </a:spcAft>
              <a:buClrTx/>
              <a:buSzTx/>
              <a:buFontTx/>
              <a:buNone/>
              <a:tabLst/>
              <a:defRPr sz="3200" cap="none">
                <a:solidFill>
                  <a:srgbClr val="FFFFFF"/>
                </a:solidFill>
                <a:latin typeface="Helvetica Light"/>
                <a:ea typeface="Helvetica Light"/>
                <a:cs typeface="Helvetica Light"/>
                <a:sym typeface="Helvetica Light"/>
              </a:defRPr>
            </a:pPr>
            <a:endParaRPr kumimoji="0" sz="3600" b="0" i="0" u="none" strike="noStrike" kern="0" cap="none" spc="0" normalizeH="0" baseline="0" noProof="0">
              <a:ln>
                <a:noFill/>
              </a:ln>
              <a:solidFill>
                <a:srgbClr val="FFFFFF"/>
              </a:solidFill>
              <a:effectLst/>
              <a:uLnTx/>
              <a:uFillTx/>
              <a:latin typeface="Helvetica Light"/>
              <a:sym typeface="Helvetica Light"/>
            </a:endParaRPr>
          </a:p>
        </p:txBody>
      </p:sp>
      <p:sp>
        <p:nvSpPr>
          <p:cNvPr id="10" name="Shape 223">
            <a:extLst>
              <a:ext uri="{FF2B5EF4-FFF2-40B4-BE49-F238E27FC236}">
                <a16:creationId xmlns:a16="http://schemas.microsoft.com/office/drawing/2014/main" id="{2802B309-4ED2-4C80-99F4-1BAAFA494BB7}"/>
              </a:ext>
            </a:extLst>
          </p:cNvPr>
          <p:cNvSpPr/>
          <p:nvPr/>
        </p:nvSpPr>
        <p:spPr>
          <a:xfrm>
            <a:off x="5506024" y="1531587"/>
            <a:ext cx="288541" cy="297517"/>
          </a:xfrm>
          <a:prstGeom prst="rect">
            <a:avLst/>
          </a:prstGeom>
          <a:ln w="12700">
            <a:miter lim="400000"/>
          </a:ln>
          <a:extLst>
            <a:ext uri="{C572A759-6A51-4108-AA02-DFA0A04FC94B}">
              <ma14:wrappingTextBoxFlag xmlns:ma14="http://schemas.microsoft.com/office/mac/drawingml/2011/main" xmlns="" val="1"/>
            </a:ext>
          </a:extLst>
        </p:spPr>
        <p:txBody>
          <a:bodyPr wrap="none" lIns="25400" tIns="25400" rIns="25400" bIns="25400" anchor="ctr">
            <a:spAutoFit/>
          </a:bodyPr>
          <a:lstStyle>
            <a:lvl1pPr>
              <a:defRPr sz="2600">
                <a:solidFill>
                  <a:srgbClr val="FFFFFF"/>
                </a:solidFill>
              </a:defRPr>
            </a:lvl1pPr>
          </a:lstStyle>
          <a:p>
            <a:pPr marL="0" marR="0" lvl="0" indent="0" algn="ctr" defTabSz="412750" rtl="0" eaLnBrk="1" fontAlgn="auto" latinLnBrk="0" hangingPunct="0">
              <a:lnSpc>
                <a:spcPct val="100000"/>
              </a:lnSpc>
              <a:spcBef>
                <a:spcPts val="0"/>
              </a:spcBef>
              <a:spcAft>
                <a:spcPts val="0"/>
              </a:spcAft>
              <a:buClrTx/>
              <a:buSzTx/>
              <a:buFontTx/>
              <a:buNone/>
              <a:tabLst/>
              <a:defRPr/>
            </a:pPr>
            <a:r>
              <a:rPr kumimoji="0" lang="en-US" altLang="zh-CN" sz="1600" b="0" i="0" u="none" strike="noStrike" kern="0" cap="all" spc="0" normalizeH="0" baseline="0" noProof="0" dirty="0">
                <a:ln>
                  <a:noFill/>
                </a:ln>
                <a:solidFill>
                  <a:srgbClr val="FFFFFF"/>
                </a:solidFill>
                <a:effectLst/>
                <a:uLnTx/>
                <a:uFillTx/>
                <a:latin typeface="Lato Bold"/>
                <a:ea typeface="等线" panose="02010600030101010101" pitchFamily="2" charset="-122"/>
                <a:cs typeface="+mn-cs"/>
                <a:sym typeface="Lato Bold"/>
              </a:rPr>
              <a:t>02</a:t>
            </a:r>
            <a:endParaRPr kumimoji="0" sz="1600" b="0" i="0" u="none" strike="noStrike" kern="0" cap="all" spc="0" normalizeH="0" baseline="0" noProof="0" dirty="0">
              <a:ln>
                <a:noFill/>
              </a:ln>
              <a:solidFill>
                <a:srgbClr val="FFFFFF"/>
              </a:solidFill>
              <a:effectLst/>
              <a:uLnTx/>
              <a:uFillTx/>
              <a:latin typeface="Lato Bold"/>
              <a:cs typeface="+mn-cs"/>
              <a:sym typeface="Lato Bold"/>
            </a:endParaRPr>
          </a:p>
        </p:txBody>
      </p:sp>
      <p:sp>
        <p:nvSpPr>
          <p:cNvPr id="11" name="Shape 221">
            <a:extLst>
              <a:ext uri="{FF2B5EF4-FFF2-40B4-BE49-F238E27FC236}">
                <a16:creationId xmlns:a16="http://schemas.microsoft.com/office/drawing/2014/main" id="{F2B0DDF2-0158-4A79-A260-9ED84EC5EA63}"/>
              </a:ext>
            </a:extLst>
          </p:cNvPr>
          <p:cNvSpPr/>
          <p:nvPr/>
        </p:nvSpPr>
        <p:spPr>
          <a:xfrm>
            <a:off x="6369545" y="2399466"/>
            <a:ext cx="1665521" cy="543739"/>
          </a:xfrm>
          <a:prstGeom prst="rect">
            <a:avLst/>
          </a:prstGeom>
          <a:ln w="12700">
            <a:miter lim="400000"/>
          </a:ln>
          <a:extLst>
            <a:ext uri="{C572A759-6A51-4108-AA02-DFA0A04FC94B}">
              <ma14:wrappingTextBoxFlag xmlns:ma14="http://schemas.microsoft.com/office/mac/drawingml/2011/main" xmlns="" val="1"/>
            </a:ext>
          </a:extLst>
        </p:spPr>
        <p:txBody>
          <a:bodyPr wrap="none" lIns="25400" tIns="25400" rIns="25400" bIns="25400" anchor="ctr">
            <a:spAutoFit/>
          </a:bodyPr>
          <a:lstStyle>
            <a:lvl1pPr algn="l">
              <a:defRPr sz="4000"/>
            </a:lvl1pPr>
          </a:lstStyle>
          <a:p>
            <a:pPr marL="0" marR="0" lvl="0" indent="0" algn="l" defTabSz="412750" rtl="0" eaLnBrk="1" fontAlgn="auto" latinLnBrk="0" hangingPunct="0">
              <a:lnSpc>
                <a:spcPct val="100000"/>
              </a:lnSpc>
              <a:spcBef>
                <a:spcPts val="0"/>
              </a:spcBef>
              <a:spcAft>
                <a:spcPts val="0"/>
              </a:spcAft>
              <a:buClrTx/>
              <a:buSzTx/>
              <a:buFontTx/>
              <a:buNone/>
              <a:tabLst/>
              <a:defRPr/>
            </a:pPr>
            <a:r>
              <a:rPr kumimoji="0" lang="en-US" sz="3200" b="1" i="0" u="none" strike="noStrike" kern="0" spc="0" normalizeH="0" baseline="0" noProof="0" dirty="0" err="1">
                <a:ln>
                  <a:noFill/>
                </a:ln>
                <a:solidFill>
                  <a:srgbClr val="515252"/>
                </a:solidFill>
                <a:effectLst/>
                <a:uLnTx/>
                <a:uFillTx/>
                <a:latin typeface="Calibri" panose="020F0502020204030204" pitchFamily="34" charset="0"/>
                <a:cs typeface="Calibri" panose="020F0502020204030204" pitchFamily="34" charset="0"/>
                <a:sym typeface="Lato Bold"/>
              </a:rPr>
              <a:t>trống</a:t>
            </a:r>
            <a:r>
              <a:rPr kumimoji="0" lang="en-US" sz="3200" b="1" i="0" u="none" strike="noStrike" kern="0" spc="0" normalizeH="0" baseline="0" noProof="0" dirty="0">
                <a:ln>
                  <a:noFill/>
                </a:ln>
                <a:solidFill>
                  <a:srgbClr val="515252"/>
                </a:solidFill>
                <a:effectLst/>
                <a:uLnTx/>
                <a:uFillTx/>
                <a:latin typeface="Calibri" panose="020F0502020204030204" pitchFamily="34" charset="0"/>
                <a:cs typeface="Calibri" panose="020F0502020204030204" pitchFamily="34" charset="0"/>
                <a:sym typeface="Lato Bold"/>
              </a:rPr>
              <a:t> </a:t>
            </a:r>
            <a:r>
              <a:rPr kumimoji="0" lang="en-US" sz="3200" b="1" i="0" u="none" strike="noStrike" kern="0" spc="0" normalizeH="0" baseline="0" noProof="0" dirty="0" err="1">
                <a:ln>
                  <a:noFill/>
                </a:ln>
                <a:solidFill>
                  <a:srgbClr val="515252"/>
                </a:solidFill>
                <a:effectLst/>
                <a:uLnTx/>
                <a:uFillTx/>
                <a:latin typeface="Calibri" panose="020F0502020204030204" pitchFamily="34" charset="0"/>
                <a:cs typeface="Calibri" panose="020F0502020204030204" pitchFamily="34" charset="0"/>
                <a:sym typeface="Lato Bold"/>
              </a:rPr>
              <a:t>ếch</a:t>
            </a:r>
            <a:endParaRPr kumimoji="0" lang="en-US" sz="3200" b="1" i="0" u="none" strike="noStrike" kern="0" spc="0" normalizeH="0" baseline="0" noProof="0" dirty="0">
              <a:ln>
                <a:noFill/>
              </a:ln>
              <a:solidFill>
                <a:srgbClr val="515252"/>
              </a:solidFill>
              <a:effectLst/>
              <a:uLnTx/>
              <a:uFillTx/>
              <a:latin typeface="Calibri" panose="020F0502020204030204" pitchFamily="34" charset="0"/>
              <a:cs typeface="Calibri" panose="020F0502020204030204" pitchFamily="34" charset="0"/>
              <a:sym typeface="Lato Bold"/>
            </a:endParaRPr>
          </a:p>
        </p:txBody>
      </p:sp>
      <p:sp>
        <p:nvSpPr>
          <p:cNvPr id="12" name="Shape 222">
            <a:extLst>
              <a:ext uri="{FF2B5EF4-FFF2-40B4-BE49-F238E27FC236}">
                <a16:creationId xmlns:a16="http://schemas.microsoft.com/office/drawing/2014/main" id="{CBE00C12-2BF6-456B-B6CB-850A91BD289F}"/>
              </a:ext>
            </a:extLst>
          </p:cNvPr>
          <p:cNvSpPr/>
          <p:nvPr/>
        </p:nvSpPr>
        <p:spPr>
          <a:xfrm>
            <a:off x="5204586" y="2493534"/>
            <a:ext cx="891414" cy="355601"/>
          </a:xfrm>
          <a:prstGeom prst="roundRect">
            <a:avLst>
              <a:gd name="adj" fmla="val 50000"/>
            </a:avLst>
          </a:prstGeom>
          <a:solidFill>
            <a:srgbClr val="A8D1A0"/>
          </a:solidFill>
          <a:ln w="12700">
            <a:miter lim="400000"/>
          </a:ln>
        </p:spPr>
        <p:txBody>
          <a:bodyPr lIns="25400" tIns="25400" rIns="25400" bIns="25400" anchor="ctr"/>
          <a:lstStyle/>
          <a:p>
            <a:pPr marL="0" marR="0" lvl="0" indent="0" algn="ctr" defTabSz="412750" rtl="0" eaLnBrk="1" fontAlgn="auto" latinLnBrk="0" hangingPunct="0">
              <a:lnSpc>
                <a:spcPct val="100000"/>
              </a:lnSpc>
              <a:spcBef>
                <a:spcPts val="0"/>
              </a:spcBef>
              <a:spcAft>
                <a:spcPts val="0"/>
              </a:spcAft>
              <a:buClrTx/>
              <a:buSzTx/>
              <a:buFontTx/>
              <a:buNone/>
              <a:tabLst/>
              <a:defRPr sz="3200" cap="none">
                <a:solidFill>
                  <a:srgbClr val="FFFFFF"/>
                </a:solidFill>
                <a:latin typeface="Helvetica Light"/>
                <a:ea typeface="Helvetica Light"/>
                <a:cs typeface="Helvetica Light"/>
                <a:sym typeface="Helvetica Light"/>
              </a:defRPr>
            </a:pPr>
            <a:endParaRPr kumimoji="0" sz="3600" b="0" i="0" u="none" strike="noStrike" kern="0" cap="none" spc="0" normalizeH="0" baseline="0" noProof="0">
              <a:ln>
                <a:noFill/>
              </a:ln>
              <a:solidFill>
                <a:srgbClr val="FFFFFF"/>
              </a:solidFill>
              <a:effectLst/>
              <a:uLnTx/>
              <a:uFillTx/>
              <a:latin typeface="Helvetica Light"/>
              <a:sym typeface="Helvetica Light"/>
            </a:endParaRPr>
          </a:p>
        </p:txBody>
      </p:sp>
      <p:sp>
        <p:nvSpPr>
          <p:cNvPr id="13" name="Shape 223">
            <a:extLst>
              <a:ext uri="{FF2B5EF4-FFF2-40B4-BE49-F238E27FC236}">
                <a16:creationId xmlns:a16="http://schemas.microsoft.com/office/drawing/2014/main" id="{E687E286-0ADA-45D0-B2D2-6AD958CB2ECC}"/>
              </a:ext>
            </a:extLst>
          </p:cNvPr>
          <p:cNvSpPr/>
          <p:nvPr/>
        </p:nvSpPr>
        <p:spPr>
          <a:xfrm>
            <a:off x="5467204" y="2576438"/>
            <a:ext cx="288541" cy="297517"/>
          </a:xfrm>
          <a:prstGeom prst="rect">
            <a:avLst/>
          </a:prstGeom>
          <a:ln w="12700">
            <a:miter lim="400000"/>
          </a:ln>
          <a:extLst>
            <a:ext uri="{C572A759-6A51-4108-AA02-DFA0A04FC94B}">
              <ma14:wrappingTextBoxFlag xmlns:ma14="http://schemas.microsoft.com/office/mac/drawingml/2011/main" xmlns="" val="1"/>
            </a:ext>
          </a:extLst>
        </p:spPr>
        <p:txBody>
          <a:bodyPr wrap="none" lIns="25400" tIns="25400" rIns="25400" bIns="25400" anchor="ctr">
            <a:spAutoFit/>
          </a:bodyPr>
          <a:lstStyle>
            <a:lvl1pPr>
              <a:defRPr sz="2600">
                <a:solidFill>
                  <a:srgbClr val="FFFFFF"/>
                </a:solidFill>
              </a:defRPr>
            </a:lvl1pPr>
          </a:lstStyle>
          <a:p>
            <a:pPr marL="0" marR="0" lvl="0" indent="0" algn="ctr" defTabSz="412750" rtl="0" eaLnBrk="1" fontAlgn="auto" latinLnBrk="0" hangingPunct="0">
              <a:lnSpc>
                <a:spcPct val="100000"/>
              </a:lnSpc>
              <a:spcBef>
                <a:spcPts val="0"/>
              </a:spcBef>
              <a:spcAft>
                <a:spcPts val="0"/>
              </a:spcAft>
              <a:buClrTx/>
              <a:buSzTx/>
              <a:buFontTx/>
              <a:buNone/>
              <a:tabLst/>
              <a:defRPr/>
            </a:pPr>
            <a:r>
              <a:rPr kumimoji="0" lang="en-US" altLang="zh-CN" sz="1600" b="0" i="0" u="none" strike="noStrike" kern="0" cap="all" spc="0" normalizeH="0" baseline="0" noProof="0" dirty="0">
                <a:ln>
                  <a:noFill/>
                </a:ln>
                <a:solidFill>
                  <a:srgbClr val="FFFFFF"/>
                </a:solidFill>
                <a:effectLst/>
                <a:uLnTx/>
                <a:uFillTx/>
                <a:latin typeface="Lato Bold"/>
                <a:ea typeface="等线" panose="02010600030101010101" pitchFamily="2" charset="-122"/>
                <a:cs typeface="+mn-cs"/>
                <a:sym typeface="Lato Bold"/>
              </a:rPr>
              <a:t>03</a:t>
            </a:r>
            <a:endParaRPr kumimoji="0" sz="1600" b="0" i="0" u="none" strike="noStrike" kern="0" cap="all" spc="0" normalizeH="0" baseline="0" noProof="0" dirty="0">
              <a:ln>
                <a:noFill/>
              </a:ln>
              <a:solidFill>
                <a:srgbClr val="FFFFFF"/>
              </a:solidFill>
              <a:effectLst/>
              <a:uLnTx/>
              <a:uFillTx/>
              <a:latin typeface="Lato Bold"/>
              <a:cs typeface="+mn-cs"/>
              <a:sym typeface="Lato Bold"/>
            </a:endParaRPr>
          </a:p>
        </p:txBody>
      </p:sp>
      <p:sp>
        <p:nvSpPr>
          <p:cNvPr id="14" name="Shape 221">
            <a:extLst>
              <a:ext uri="{FF2B5EF4-FFF2-40B4-BE49-F238E27FC236}">
                <a16:creationId xmlns:a16="http://schemas.microsoft.com/office/drawing/2014/main" id="{D24F4BB5-0296-4FB6-8AF4-42AA2C93F886}"/>
              </a:ext>
            </a:extLst>
          </p:cNvPr>
          <p:cNvSpPr/>
          <p:nvPr/>
        </p:nvSpPr>
        <p:spPr>
          <a:xfrm>
            <a:off x="6369545" y="3274596"/>
            <a:ext cx="825547" cy="543739"/>
          </a:xfrm>
          <a:prstGeom prst="rect">
            <a:avLst/>
          </a:prstGeom>
          <a:ln w="12700">
            <a:miter lim="400000"/>
          </a:ln>
          <a:extLst>
            <a:ext uri="{C572A759-6A51-4108-AA02-DFA0A04FC94B}">
              <ma14:wrappingTextBoxFlag xmlns:ma14="http://schemas.microsoft.com/office/mac/drawingml/2011/main" xmlns="" val="1"/>
            </a:ext>
          </a:extLst>
        </p:spPr>
        <p:txBody>
          <a:bodyPr wrap="none" lIns="25400" tIns="25400" rIns="25400" bIns="25400" anchor="ctr">
            <a:spAutoFit/>
          </a:bodyPr>
          <a:lstStyle>
            <a:lvl1pPr algn="l">
              <a:defRPr sz="4000"/>
            </a:lvl1pPr>
          </a:lstStyle>
          <a:p>
            <a:pPr marL="0" marR="0" lvl="0" indent="0" algn="l" defTabSz="412750" rtl="0" eaLnBrk="1" fontAlgn="auto" latinLnBrk="0" hangingPunct="0">
              <a:lnSpc>
                <a:spcPct val="100000"/>
              </a:lnSpc>
              <a:spcBef>
                <a:spcPts val="0"/>
              </a:spcBef>
              <a:spcAft>
                <a:spcPts val="0"/>
              </a:spcAft>
              <a:buClrTx/>
              <a:buSzTx/>
              <a:buFontTx/>
              <a:buNone/>
              <a:tabLst/>
              <a:defRPr/>
            </a:pPr>
            <a:r>
              <a:rPr kumimoji="0" lang="en-US" sz="3200" b="1" i="0" u="none" strike="noStrike" kern="0" spc="0" normalizeH="0" baseline="0" noProof="0" dirty="0">
                <a:ln>
                  <a:noFill/>
                </a:ln>
                <a:solidFill>
                  <a:srgbClr val="515252"/>
                </a:solidFill>
                <a:effectLst/>
                <a:uLnTx/>
                <a:uFillTx/>
                <a:latin typeface="Calibri" panose="020F0502020204030204" pitchFamily="34" charset="0"/>
                <a:cs typeface="Calibri" panose="020F0502020204030204" pitchFamily="34" charset="0"/>
                <a:sym typeface="Lato Bold"/>
              </a:rPr>
              <a:t>nom</a:t>
            </a:r>
          </a:p>
        </p:txBody>
      </p:sp>
      <p:sp>
        <p:nvSpPr>
          <p:cNvPr id="15" name="Shape 222">
            <a:extLst>
              <a:ext uri="{FF2B5EF4-FFF2-40B4-BE49-F238E27FC236}">
                <a16:creationId xmlns:a16="http://schemas.microsoft.com/office/drawing/2014/main" id="{DA6D9502-EFA6-46CC-B6A1-B87708BF07A1}"/>
              </a:ext>
            </a:extLst>
          </p:cNvPr>
          <p:cNvSpPr/>
          <p:nvPr/>
        </p:nvSpPr>
        <p:spPr>
          <a:xfrm>
            <a:off x="5204586" y="3368664"/>
            <a:ext cx="891414" cy="355601"/>
          </a:xfrm>
          <a:prstGeom prst="roundRect">
            <a:avLst>
              <a:gd name="adj" fmla="val 50000"/>
            </a:avLst>
          </a:prstGeom>
          <a:solidFill>
            <a:srgbClr val="A8D1A0"/>
          </a:solidFill>
          <a:ln w="12700">
            <a:miter lim="400000"/>
          </a:ln>
        </p:spPr>
        <p:txBody>
          <a:bodyPr lIns="25400" tIns="25400" rIns="25400" bIns="25400" anchor="ctr"/>
          <a:lstStyle/>
          <a:p>
            <a:pPr marL="0" marR="0" lvl="0" indent="0" algn="ctr" defTabSz="412750" rtl="0" eaLnBrk="1" fontAlgn="auto" latinLnBrk="0" hangingPunct="0">
              <a:lnSpc>
                <a:spcPct val="100000"/>
              </a:lnSpc>
              <a:spcBef>
                <a:spcPts val="0"/>
              </a:spcBef>
              <a:spcAft>
                <a:spcPts val="0"/>
              </a:spcAft>
              <a:buClrTx/>
              <a:buSzTx/>
              <a:buFontTx/>
              <a:buNone/>
              <a:tabLst/>
              <a:defRPr sz="3200" cap="none">
                <a:solidFill>
                  <a:srgbClr val="FFFFFF"/>
                </a:solidFill>
                <a:latin typeface="Helvetica Light"/>
                <a:ea typeface="Helvetica Light"/>
                <a:cs typeface="Helvetica Light"/>
                <a:sym typeface="Helvetica Light"/>
              </a:defRPr>
            </a:pPr>
            <a:endParaRPr kumimoji="0" sz="3600" b="0" i="0" u="none" strike="noStrike" kern="0" cap="none" spc="0" normalizeH="0" baseline="0" noProof="0">
              <a:ln>
                <a:noFill/>
              </a:ln>
              <a:solidFill>
                <a:srgbClr val="FFFFFF"/>
              </a:solidFill>
              <a:effectLst/>
              <a:uLnTx/>
              <a:uFillTx/>
              <a:latin typeface="Helvetica Light"/>
              <a:sym typeface="Helvetica Light"/>
            </a:endParaRPr>
          </a:p>
        </p:txBody>
      </p:sp>
      <p:sp>
        <p:nvSpPr>
          <p:cNvPr id="16" name="Shape 223">
            <a:extLst>
              <a:ext uri="{FF2B5EF4-FFF2-40B4-BE49-F238E27FC236}">
                <a16:creationId xmlns:a16="http://schemas.microsoft.com/office/drawing/2014/main" id="{81F12023-B0CC-46C8-9AB2-2D783584CA95}"/>
              </a:ext>
            </a:extLst>
          </p:cNvPr>
          <p:cNvSpPr/>
          <p:nvPr/>
        </p:nvSpPr>
        <p:spPr>
          <a:xfrm>
            <a:off x="5506024" y="3397708"/>
            <a:ext cx="288541" cy="297517"/>
          </a:xfrm>
          <a:prstGeom prst="rect">
            <a:avLst/>
          </a:prstGeom>
          <a:ln w="12700">
            <a:miter lim="400000"/>
          </a:ln>
          <a:extLst>
            <a:ext uri="{C572A759-6A51-4108-AA02-DFA0A04FC94B}">
              <ma14:wrappingTextBoxFlag xmlns:ma14="http://schemas.microsoft.com/office/mac/drawingml/2011/main" xmlns="" val="1"/>
            </a:ext>
          </a:extLst>
        </p:spPr>
        <p:txBody>
          <a:bodyPr wrap="none" lIns="25400" tIns="25400" rIns="25400" bIns="25400" anchor="ctr">
            <a:spAutoFit/>
          </a:bodyPr>
          <a:lstStyle>
            <a:lvl1pPr>
              <a:defRPr sz="2600">
                <a:solidFill>
                  <a:srgbClr val="FFFFFF"/>
                </a:solidFill>
              </a:defRPr>
            </a:lvl1pPr>
          </a:lstStyle>
          <a:p>
            <a:pPr marL="0" marR="0" lvl="0" indent="0" algn="ctr" defTabSz="412750" rtl="0" eaLnBrk="1" fontAlgn="auto" latinLnBrk="0" hangingPunct="0">
              <a:lnSpc>
                <a:spcPct val="100000"/>
              </a:lnSpc>
              <a:spcBef>
                <a:spcPts val="0"/>
              </a:spcBef>
              <a:spcAft>
                <a:spcPts val="0"/>
              </a:spcAft>
              <a:buClrTx/>
              <a:buSzTx/>
              <a:buFontTx/>
              <a:buNone/>
              <a:tabLst/>
              <a:defRPr/>
            </a:pPr>
            <a:r>
              <a:rPr kumimoji="0" lang="en-US" altLang="zh-CN" sz="1600" b="0" i="0" u="none" strike="noStrike" kern="0" cap="all" spc="0" normalizeH="0" baseline="0" noProof="0" dirty="0">
                <a:ln>
                  <a:noFill/>
                </a:ln>
                <a:solidFill>
                  <a:srgbClr val="FFFFFF"/>
                </a:solidFill>
                <a:effectLst/>
                <a:uLnTx/>
                <a:uFillTx/>
                <a:latin typeface="Lato Bold"/>
                <a:ea typeface="等线" panose="02010600030101010101" pitchFamily="2" charset="-122"/>
                <a:cs typeface="+mn-cs"/>
                <a:sym typeface="Lato Bold"/>
              </a:rPr>
              <a:t>04</a:t>
            </a:r>
            <a:endParaRPr kumimoji="0" sz="1600" b="0" i="0" u="none" strike="noStrike" kern="0" cap="all" spc="0" normalizeH="0" baseline="0" noProof="0" dirty="0">
              <a:ln>
                <a:noFill/>
              </a:ln>
              <a:solidFill>
                <a:srgbClr val="FFFFFF"/>
              </a:solidFill>
              <a:effectLst/>
              <a:uLnTx/>
              <a:uFillTx/>
              <a:latin typeface="Lato Bold"/>
              <a:cs typeface="+mn-cs"/>
              <a:sym typeface="Lato Bold"/>
            </a:endParaRPr>
          </a:p>
        </p:txBody>
      </p:sp>
      <p:pic>
        <p:nvPicPr>
          <p:cNvPr id="17" name="图片 16">
            <a:extLst>
              <a:ext uri="{FF2B5EF4-FFF2-40B4-BE49-F238E27FC236}">
                <a16:creationId xmlns:a16="http://schemas.microsoft.com/office/drawing/2014/main" id="{08152706-A5DF-4A35-B763-BA2E02970E22}"/>
              </a:ext>
            </a:extLst>
          </p:cNvPr>
          <p:cNvPicPr>
            <a:picLocks noChangeAspect="1"/>
          </p:cNvPicPr>
          <p:nvPr/>
        </p:nvPicPr>
        <p:blipFill rotWithShape="1">
          <a:blip r:embed="rId3">
            <a:extLst>
              <a:ext uri="{28A0092B-C50C-407E-A947-70E740481C1C}">
                <a14:useLocalDpi xmlns:a14="http://schemas.microsoft.com/office/drawing/2010/main" val="0"/>
              </a:ext>
            </a:extLst>
          </a:blip>
          <a:srcRect l="14705" t="4941" r="12786" b="4639"/>
          <a:stretch/>
        </p:blipFill>
        <p:spPr>
          <a:xfrm>
            <a:off x="2308364" y="4260701"/>
            <a:ext cx="2247948" cy="2827316"/>
          </a:xfrm>
          <a:prstGeom prst="rect">
            <a:avLst/>
          </a:prstGeom>
        </p:spPr>
      </p:pic>
      <p:sp>
        <p:nvSpPr>
          <p:cNvPr id="18" name="Shape 221">
            <a:extLst>
              <a:ext uri="{FF2B5EF4-FFF2-40B4-BE49-F238E27FC236}">
                <a16:creationId xmlns:a16="http://schemas.microsoft.com/office/drawing/2014/main" id="{A1C54326-95E8-44ED-AA3B-175DF9C16DC3}"/>
              </a:ext>
            </a:extLst>
          </p:cNvPr>
          <p:cNvSpPr/>
          <p:nvPr/>
        </p:nvSpPr>
        <p:spPr>
          <a:xfrm>
            <a:off x="6369545" y="4045841"/>
            <a:ext cx="2372444" cy="543739"/>
          </a:xfrm>
          <a:prstGeom prst="rect">
            <a:avLst/>
          </a:prstGeom>
          <a:ln w="12700">
            <a:miter lim="400000"/>
          </a:ln>
          <a:extLst>
            <a:ext uri="{C572A759-6A51-4108-AA02-DFA0A04FC94B}">
              <ma14:wrappingTextBoxFlag xmlns:ma14="http://schemas.microsoft.com/office/mac/drawingml/2011/main" xmlns="" val="1"/>
            </a:ext>
          </a:extLst>
        </p:spPr>
        <p:txBody>
          <a:bodyPr wrap="none" lIns="25400" tIns="25400" rIns="25400" bIns="25400" anchor="ctr">
            <a:spAutoFit/>
          </a:bodyPr>
          <a:lstStyle>
            <a:lvl1pPr algn="l">
              <a:defRPr sz="4000"/>
            </a:lvl1pPr>
          </a:lstStyle>
          <a:p>
            <a:pPr marL="0" marR="0" lvl="0" indent="0" algn="l" defTabSz="412750" rtl="0" eaLnBrk="1" fontAlgn="auto" latinLnBrk="0" hangingPunct="0">
              <a:lnSpc>
                <a:spcPct val="100000"/>
              </a:lnSpc>
              <a:spcBef>
                <a:spcPts val="0"/>
              </a:spcBef>
              <a:spcAft>
                <a:spcPts val="0"/>
              </a:spcAft>
              <a:buClrTx/>
              <a:buSzTx/>
              <a:buFontTx/>
              <a:buNone/>
              <a:tabLst/>
              <a:defRPr/>
            </a:pPr>
            <a:r>
              <a:rPr lang="en-US" sz="3200" b="1" kern="0" dirty="0">
                <a:solidFill>
                  <a:srgbClr val="515252"/>
                </a:solidFill>
                <a:latin typeface="Calibri" panose="020F0502020204030204" pitchFamily="34" charset="0"/>
                <a:cs typeface="Calibri" panose="020F0502020204030204" pitchFamily="34" charset="0"/>
                <a:sym typeface="Lato Bold"/>
              </a:rPr>
              <a:t>n</a:t>
            </a:r>
            <a:r>
              <a:rPr kumimoji="0" lang="en-US" sz="3200" b="1" i="0" u="none" strike="noStrike" kern="0" spc="0" normalizeH="0" baseline="0" noProof="0" dirty="0" err="1">
                <a:ln>
                  <a:noFill/>
                </a:ln>
                <a:solidFill>
                  <a:srgbClr val="515252"/>
                </a:solidFill>
                <a:effectLst/>
                <a:uLnTx/>
                <a:uFillTx/>
                <a:latin typeface="Calibri" panose="020F0502020204030204" pitchFamily="34" charset="0"/>
                <a:cs typeface="Calibri" panose="020F0502020204030204" pitchFamily="34" charset="0"/>
                <a:sym typeface="Lato Bold"/>
              </a:rPr>
              <a:t>ải</a:t>
            </a:r>
            <a:r>
              <a:rPr kumimoji="0" lang="en-US" sz="3200" b="1" i="0" u="none" strike="noStrike" kern="0" spc="0" normalizeH="0" baseline="0" noProof="0" dirty="0">
                <a:ln>
                  <a:noFill/>
                </a:ln>
                <a:solidFill>
                  <a:srgbClr val="515252"/>
                </a:solidFill>
                <a:effectLst/>
                <a:uLnTx/>
                <a:uFillTx/>
                <a:latin typeface="Calibri" panose="020F0502020204030204" pitchFamily="34" charset="0"/>
                <a:cs typeface="Calibri" panose="020F0502020204030204" pitchFamily="34" charset="0"/>
                <a:sym typeface="Lato Bold"/>
              </a:rPr>
              <a:t> </a:t>
            </a:r>
            <a:r>
              <a:rPr kumimoji="0" lang="en-US" sz="3200" b="1" i="0" u="none" strike="noStrike" kern="0" spc="0" normalizeH="0" baseline="0" noProof="0" dirty="0" err="1">
                <a:ln>
                  <a:noFill/>
                </a:ln>
                <a:solidFill>
                  <a:srgbClr val="515252"/>
                </a:solidFill>
                <a:effectLst/>
                <a:uLnTx/>
                <a:uFillTx/>
                <a:latin typeface="Calibri" panose="020F0502020204030204" pitchFamily="34" charset="0"/>
                <a:cs typeface="Calibri" panose="020F0502020204030204" pitchFamily="34" charset="0"/>
                <a:sym typeface="Lato Bold"/>
              </a:rPr>
              <a:t>chuối</a:t>
            </a:r>
            <a:r>
              <a:rPr kumimoji="0" lang="en-US" sz="3200" b="1" i="0" u="none" strike="noStrike" kern="0" spc="0" normalizeH="0" baseline="0" noProof="0" dirty="0">
                <a:ln>
                  <a:noFill/>
                </a:ln>
                <a:solidFill>
                  <a:srgbClr val="515252"/>
                </a:solidFill>
                <a:effectLst/>
                <a:uLnTx/>
                <a:uFillTx/>
                <a:latin typeface="Calibri" panose="020F0502020204030204" pitchFamily="34" charset="0"/>
                <a:cs typeface="Calibri" panose="020F0502020204030204" pitchFamily="34" charset="0"/>
                <a:sym typeface="Lato Bold"/>
              </a:rPr>
              <a:t> </a:t>
            </a:r>
            <a:r>
              <a:rPr kumimoji="0" lang="en-US" sz="3200" b="1" i="0" u="none" strike="noStrike" kern="0" spc="0" normalizeH="0" baseline="0" noProof="0" dirty="0" err="1">
                <a:ln>
                  <a:noFill/>
                </a:ln>
                <a:solidFill>
                  <a:srgbClr val="515252"/>
                </a:solidFill>
                <a:effectLst/>
                <a:uLnTx/>
                <a:uFillTx/>
                <a:latin typeface="Calibri" panose="020F0502020204030204" pitchFamily="34" charset="0"/>
                <a:cs typeface="Calibri" panose="020F0502020204030204" pitchFamily="34" charset="0"/>
                <a:sym typeface="Lato Bold"/>
              </a:rPr>
              <a:t>ngự</a:t>
            </a:r>
            <a:endParaRPr kumimoji="0" lang="en-US" sz="3200" b="1" i="0" u="none" strike="noStrike" kern="0" spc="0" normalizeH="0" baseline="0" noProof="0" dirty="0">
              <a:ln>
                <a:noFill/>
              </a:ln>
              <a:solidFill>
                <a:srgbClr val="515252"/>
              </a:solidFill>
              <a:effectLst/>
              <a:uLnTx/>
              <a:uFillTx/>
              <a:latin typeface="Calibri" panose="020F0502020204030204" pitchFamily="34" charset="0"/>
              <a:cs typeface="Calibri" panose="020F0502020204030204" pitchFamily="34" charset="0"/>
              <a:sym typeface="Lato Bold"/>
            </a:endParaRPr>
          </a:p>
        </p:txBody>
      </p:sp>
      <p:sp>
        <p:nvSpPr>
          <p:cNvPr id="19" name="Shape 222">
            <a:extLst>
              <a:ext uri="{FF2B5EF4-FFF2-40B4-BE49-F238E27FC236}">
                <a16:creationId xmlns:a16="http://schemas.microsoft.com/office/drawing/2014/main" id="{A569C411-DB95-4DA2-B5D0-CBDFE372C75A}"/>
              </a:ext>
            </a:extLst>
          </p:cNvPr>
          <p:cNvSpPr/>
          <p:nvPr/>
        </p:nvSpPr>
        <p:spPr>
          <a:xfrm>
            <a:off x="5204586" y="4139909"/>
            <a:ext cx="891414" cy="355601"/>
          </a:xfrm>
          <a:prstGeom prst="roundRect">
            <a:avLst>
              <a:gd name="adj" fmla="val 50000"/>
            </a:avLst>
          </a:prstGeom>
          <a:solidFill>
            <a:srgbClr val="A8D1A0"/>
          </a:solidFill>
          <a:ln w="12700">
            <a:miter lim="400000"/>
          </a:ln>
        </p:spPr>
        <p:txBody>
          <a:bodyPr lIns="25400" tIns="25400" rIns="25400" bIns="25400" anchor="ctr"/>
          <a:lstStyle/>
          <a:p>
            <a:pPr marL="0" marR="0" lvl="0" indent="0" algn="ctr" defTabSz="412750" rtl="0" eaLnBrk="1" fontAlgn="auto" latinLnBrk="0" hangingPunct="0">
              <a:lnSpc>
                <a:spcPct val="100000"/>
              </a:lnSpc>
              <a:spcBef>
                <a:spcPts val="0"/>
              </a:spcBef>
              <a:spcAft>
                <a:spcPts val="0"/>
              </a:spcAft>
              <a:buClrTx/>
              <a:buSzTx/>
              <a:buFontTx/>
              <a:buNone/>
              <a:tabLst/>
              <a:defRPr sz="3200" cap="none">
                <a:solidFill>
                  <a:srgbClr val="FFFFFF"/>
                </a:solidFill>
                <a:latin typeface="Helvetica Light"/>
                <a:ea typeface="Helvetica Light"/>
                <a:cs typeface="Helvetica Light"/>
                <a:sym typeface="Helvetica Light"/>
              </a:defRPr>
            </a:pPr>
            <a:endParaRPr kumimoji="0" sz="3600" b="0" i="0" u="none" strike="noStrike" kern="0" cap="none" spc="0" normalizeH="0" baseline="0" noProof="0">
              <a:ln>
                <a:noFill/>
              </a:ln>
              <a:solidFill>
                <a:srgbClr val="FFFFFF"/>
              </a:solidFill>
              <a:effectLst/>
              <a:uLnTx/>
              <a:uFillTx/>
              <a:latin typeface="Helvetica Light"/>
              <a:sym typeface="Helvetica Light"/>
            </a:endParaRPr>
          </a:p>
        </p:txBody>
      </p:sp>
      <p:sp>
        <p:nvSpPr>
          <p:cNvPr id="20" name="Shape 223">
            <a:extLst>
              <a:ext uri="{FF2B5EF4-FFF2-40B4-BE49-F238E27FC236}">
                <a16:creationId xmlns:a16="http://schemas.microsoft.com/office/drawing/2014/main" id="{7C72CA67-6800-4F68-9EB5-A6B5997FF505}"/>
              </a:ext>
            </a:extLst>
          </p:cNvPr>
          <p:cNvSpPr/>
          <p:nvPr/>
        </p:nvSpPr>
        <p:spPr>
          <a:xfrm>
            <a:off x="5506024" y="4168953"/>
            <a:ext cx="288541" cy="297517"/>
          </a:xfrm>
          <a:prstGeom prst="rect">
            <a:avLst/>
          </a:prstGeom>
          <a:ln w="12700">
            <a:miter lim="400000"/>
          </a:ln>
          <a:extLst>
            <a:ext uri="{C572A759-6A51-4108-AA02-DFA0A04FC94B}">
              <ma14:wrappingTextBoxFlag xmlns:ma14="http://schemas.microsoft.com/office/mac/drawingml/2011/main" xmlns="" val="1"/>
            </a:ext>
          </a:extLst>
        </p:spPr>
        <p:txBody>
          <a:bodyPr wrap="none" lIns="25400" tIns="25400" rIns="25400" bIns="25400" anchor="ctr">
            <a:spAutoFit/>
          </a:bodyPr>
          <a:lstStyle>
            <a:lvl1pPr>
              <a:defRPr sz="2600">
                <a:solidFill>
                  <a:srgbClr val="FFFFFF"/>
                </a:solidFill>
              </a:defRPr>
            </a:lvl1pPr>
          </a:lstStyle>
          <a:p>
            <a:pPr marL="0" marR="0" lvl="0" indent="0" algn="ctr" defTabSz="412750" rtl="0" eaLnBrk="1" fontAlgn="auto" latinLnBrk="0" hangingPunct="0">
              <a:lnSpc>
                <a:spcPct val="100000"/>
              </a:lnSpc>
              <a:spcBef>
                <a:spcPts val="0"/>
              </a:spcBef>
              <a:spcAft>
                <a:spcPts val="0"/>
              </a:spcAft>
              <a:buClrTx/>
              <a:buSzTx/>
              <a:buFontTx/>
              <a:buNone/>
              <a:tabLst/>
              <a:defRPr/>
            </a:pPr>
            <a:r>
              <a:rPr kumimoji="0" lang="en-US" altLang="zh-CN" sz="1600" b="0" i="0" u="none" strike="noStrike" kern="0" cap="all" spc="0" normalizeH="0" baseline="0" noProof="0" dirty="0">
                <a:ln>
                  <a:noFill/>
                </a:ln>
                <a:solidFill>
                  <a:srgbClr val="FFFFFF"/>
                </a:solidFill>
                <a:effectLst/>
                <a:uLnTx/>
                <a:uFillTx/>
                <a:latin typeface="Lato Bold"/>
                <a:ea typeface="等线" panose="02010600030101010101" pitchFamily="2" charset="-122"/>
                <a:cs typeface="+mn-cs"/>
                <a:sym typeface="Lato Bold"/>
              </a:rPr>
              <a:t>05</a:t>
            </a:r>
            <a:endParaRPr kumimoji="0" sz="1600" b="0" i="0" u="none" strike="noStrike" kern="0" cap="all" spc="0" normalizeH="0" baseline="0" noProof="0" dirty="0">
              <a:ln>
                <a:noFill/>
              </a:ln>
              <a:solidFill>
                <a:srgbClr val="FFFFFF"/>
              </a:solidFill>
              <a:effectLst/>
              <a:uLnTx/>
              <a:uFillTx/>
              <a:latin typeface="Lato Bold"/>
              <a:cs typeface="+mn-cs"/>
              <a:sym typeface="Lato Bold"/>
            </a:endParaRPr>
          </a:p>
        </p:txBody>
      </p:sp>
    </p:spTree>
    <p:extLst>
      <p:ext uri="{BB962C8B-B14F-4D97-AF65-F5344CB8AC3E}">
        <p14:creationId xmlns:p14="http://schemas.microsoft.com/office/powerpoint/2010/main" val="2356598787"/>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fill="hold"/>
                                        <p:tgtEl>
                                          <p:spTgt spid="9"/>
                                        </p:tgtEl>
                                        <p:attrNameLst>
                                          <p:attrName>ppt_x</p:attrName>
                                        </p:attrNameLst>
                                      </p:cBhvr>
                                      <p:tavLst>
                                        <p:tav tm="0">
                                          <p:val>
                                            <p:strVal val="#ppt_x"/>
                                          </p:val>
                                        </p:tav>
                                        <p:tav tm="100000">
                                          <p:val>
                                            <p:strVal val="#ppt_x"/>
                                          </p:val>
                                        </p:tav>
                                      </p:tavLst>
                                    </p:anim>
                                    <p:anim calcmode="lin" valueType="num">
                                      <p:cBhvr additive="base">
                                        <p:cTn id="30" dur="500" fill="hold"/>
                                        <p:tgtEl>
                                          <p:spTgt spid="9"/>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additive="base">
                                        <p:cTn id="33" dur="500" fill="hold"/>
                                        <p:tgtEl>
                                          <p:spTgt spid="10"/>
                                        </p:tgtEl>
                                        <p:attrNameLst>
                                          <p:attrName>ppt_x</p:attrName>
                                        </p:attrNameLst>
                                      </p:cBhvr>
                                      <p:tavLst>
                                        <p:tav tm="0">
                                          <p:val>
                                            <p:strVal val="#ppt_x"/>
                                          </p:val>
                                        </p:tav>
                                        <p:tav tm="100000">
                                          <p:val>
                                            <p:strVal val="#ppt_x"/>
                                          </p:val>
                                        </p:tav>
                                      </p:tavLst>
                                    </p:anim>
                                    <p:anim calcmode="lin" valueType="num">
                                      <p:cBhvr additive="base">
                                        <p:cTn id="34" dur="500" fill="hold"/>
                                        <p:tgtEl>
                                          <p:spTgt spid="10"/>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ppt_x"/>
                                          </p:val>
                                        </p:tav>
                                        <p:tav tm="100000">
                                          <p:val>
                                            <p:strVal val="#ppt_x"/>
                                          </p:val>
                                        </p:tav>
                                      </p:tavLst>
                                    </p:anim>
                                    <p:anim calcmode="lin" valueType="num">
                                      <p:cBhvr additive="base">
                                        <p:cTn id="38" dur="500" fill="hold"/>
                                        <p:tgtEl>
                                          <p:spTgt spid="11"/>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cBhvr additive="base">
                                        <p:cTn id="41" dur="500" fill="hold"/>
                                        <p:tgtEl>
                                          <p:spTgt spid="12"/>
                                        </p:tgtEl>
                                        <p:attrNameLst>
                                          <p:attrName>ppt_x</p:attrName>
                                        </p:attrNameLst>
                                      </p:cBhvr>
                                      <p:tavLst>
                                        <p:tav tm="0">
                                          <p:val>
                                            <p:strVal val="#ppt_x"/>
                                          </p:val>
                                        </p:tav>
                                        <p:tav tm="100000">
                                          <p:val>
                                            <p:strVal val="#ppt_x"/>
                                          </p:val>
                                        </p:tav>
                                      </p:tavLst>
                                    </p:anim>
                                    <p:anim calcmode="lin" valueType="num">
                                      <p:cBhvr additive="base">
                                        <p:cTn id="42" dur="500" fill="hold"/>
                                        <p:tgtEl>
                                          <p:spTgt spid="12"/>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13"/>
                                        </p:tgtEl>
                                        <p:attrNameLst>
                                          <p:attrName>style.visibility</p:attrName>
                                        </p:attrNameLst>
                                      </p:cBhvr>
                                      <p:to>
                                        <p:strVal val="visible"/>
                                      </p:to>
                                    </p:set>
                                    <p:anim calcmode="lin" valueType="num">
                                      <p:cBhvr additive="base">
                                        <p:cTn id="45" dur="500" fill="hold"/>
                                        <p:tgtEl>
                                          <p:spTgt spid="13"/>
                                        </p:tgtEl>
                                        <p:attrNameLst>
                                          <p:attrName>ppt_x</p:attrName>
                                        </p:attrNameLst>
                                      </p:cBhvr>
                                      <p:tavLst>
                                        <p:tav tm="0">
                                          <p:val>
                                            <p:strVal val="#ppt_x"/>
                                          </p:val>
                                        </p:tav>
                                        <p:tav tm="100000">
                                          <p:val>
                                            <p:strVal val="#ppt_x"/>
                                          </p:val>
                                        </p:tav>
                                      </p:tavLst>
                                    </p:anim>
                                    <p:anim calcmode="lin" valueType="num">
                                      <p:cBhvr additive="base">
                                        <p:cTn id="46" dur="500" fill="hold"/>
                                        <p:tgtEl>
                                          <p:spTgt spid="13"/>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additive="base">
                                        <p:cTn id="49" dur="500" fill="hold"/>
                                        <p:tgtEl>
                                          <p:spTgt spid="14"/>
                                        </p:tgtEl>
                                        <p:attrNameLst>
                                          <p:attrName>ppt_x</p:attrName>
                                        </p:attrNameLst>
                                      </p:cBhvr>
                                      <p:tavLst>
                                        <p:tav tm="0">
                                          <p:val>
                                            <p:strVal val="#ppt_x"/>
                                          </p:val>
                                        </p:tav>
                                        <p:tav tm="100000">
                                          <p:val>
                                            <p:strVal val="#ppt_x"/>
                                          </p:val>
                                        </p:tav>
                                      </p:tavLst>
                                    </p:anim>
                                    <p:anim calcmode="lin" valueType="num">
                                      <p:cBhvr additive="base">
                                        <p:cTn id="50" dur="500" fill="hold"/>
                                        <p:tgtEl>
                                          <p:spTgt spid="14"/>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15"/>
                                        </p:tgtEl>
                                        <p:attrNameLst>
                                          <p:attrName>style.visibility</p:attrName>
                                        </p:attrNameLst>
                                      </p:cBhvr>
                                      <p:to>
                                        <p:strVal val="visible"/>
                                      </p:to>
                                    </p:set>
                                    <p:anim calcmode="lin" valueType="num">
                                      <p:cBhvr additive="base">
                                        <p:cTn id="53" dur="500" fill="hold"/>
                                        <p:tgtEl>
                                          <p:spTgt spid="15"/>
                                        </p:tgtEl>
                                        <p:attrNameLst>
                                          <p:attrName>ppt_x</p:attrName>
                                        </p:attrNameLst>
                                      </p:cBhvr>
                                      <p:tavLst>
                                        <p:tav tm="0">
                                          <p:val>
                                            <p:strVal val="#ppt_x"/>
                                          </p:val>
                                        </p:tav>
                                        <p:tav tm="100000">
                                          <p:val>
                                            <p:strVal val="#ppt_x"/>
                                          </p:val>
                                        </p:tav>
                                      </p:tavLst>
                                    </p:anim>
                                    <p:anim calcmode="lin" valueType="num">
                                      <p:cBhvr additive="base">
                                        <p:cTn id="54" dur="500" fill="hold"/>
                                        <p:tgtEl>
                                          <p:spTgt spid="15"/>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16"/>
                                        </p:tgtEl>
                                        <p:attrNameLst>
                                          <p:attrName>style.visibility</p:attrName>
                                        </p:attrNameLst>
                                      </p:cBhvr>
                                      <p:to>
                                        <p:strVal val="visible"/>
                                      </p:to>
                                    </p:set>
                                    <p:anim calcmode="lin" valueType="num">
                                      <p:cBhvr additive="base">
                                        <p:cTn id="57" dur="500" fill="hold"/>
                                        <p:tgtEl>
                                          <p:spTgt spid="16"/>
                                        </p:tgtEl>
                                        <p:attrNameLst>
                                          <p:attrName>ppt_x</p:attrName>
                                        </p:attrNameLst>
                                      </p:cBhvr>
                                      <p:tavLst>
                                        <p:tav tm="0">
                                          <p:val>
                                            <p:strVal val="#ppt_x"/>
                                          </p:val>
                                        </p:tav>
                                        <p:tav tm="100000">
                                          <p:val>
                                            <p:strVal val="#ppt_x"/>
                                          </p:val>
                                        </p:tav>
                                      </p:tavLst>
                                    </p:anim>
                                    <p:anim calcmode="lin" valueType="num">
                                      <p:cBhvr additive="base">
                                        <p:cTn id="58" dur="500" fill="hold"/>
                                        <p:tgtEl>
                                          <p:spTgt spid="16"/>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18"/>
                                        </p:tgtEl>
                                        <p:attrNameLst>
                                          <p:attrName>style.visibility</p:attrName>
                                        </p:attrNameLst>
                                      </p:cBhvr>
                                      <p:to>
                                        <p:strVal val="visible"/>
                                      </p:to>
                                    </p:set>
                                    <p:anim calcmode="lin" valueType="num">
                                      <p:cBhvr additive="base">
                                        <p:cTn id="61" dur="500" fill="hold"/>
                                        <p:tgtEl>
                                          <p:spTgt spid="18"/>
                                        </p:tgtEl>
                                        <p:attrNameLst>
                                          <p:attrName>ppt_x</p:attrName>
                                        </p:attrNameLst>
                                      </p:cBhvr>
                                      <p:tavLst>
                                        <p:tav tm="0">
                                          <p:val>
                                            <p:strVal val="#ppt_x"/>
                                          </p:val>
                                        </p:tav>
                                        <p:tav tm="100000">
                                          <p:val>
                                            <p:strVal val="#ppt_x"/>
                                          </p:val>
                                        </p:tav>
                                      </p:tavLst>
                                    </p:anim>
                                    <p:anim calcmode="lin" valueType="num">
                                      <p:cBhvr additive="base">
                                        <p:cTn id="62" dur="500" fill="hold"/>
                                        <p:tgtEl>
                                          <p:spTgt spid="18"/>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19"/>
                                        </p:tgtEl>
                                        <p:attrNameLst>
                                          <p:attrName>style.visibility</p:attrName>
                                        </p:attrNameLst>
                                      </p:cBhvr>
                                      <p:to>
                                        <p:strVal val="visible"/>
                                      </p:to>
                                    </p:set>
                                    <p:anim calcmode="lin" valueType="num">
                                      <p:cBhvr additive="base">
                                        <p:cTn id="65" dur="500" fill="hold"/>
                                        <p:tgtEl>
                                          <p:spTgt spid="19"/>
                                        </p:tgtEl>
                                        <p:attrNameLst>
                                          <p:attrName>ppt_x</p:attrName>
                                        </p:attrNameLst>
                                      </p:cBhvr>
                                      <p:tavLst>
                                        <p:tav tm="0">
                                          <p:val>
                                            <p:strVal val="#ppt_x"/>
                                          </p:val>
                                        </p:tav>
                                        <p:tav tm="100000">
                                          <p:val>
                                            <p:strVal val="#ppt_x"/>
                                          </p:val>
                                        </p:tav>
                                      </p:tavLst>
                                    </p:anim>
                                    <p:anim calcmode="lin" valueType="num">
                                      <p:cBhvr additive="base">
                                        <p:cTn id="66" dur="500" fill="hold"/>
                                        <p:tgtEl>
                                          <p:spTgt spid="19"/>
                                        </p:tgtEl>
                                        <p:attrNameLst>
                                          <p:attrName>ppt_y</p:attrName>
                                        </p:attrNameLst>
                                      </p:cBhvr>
                                      <p:tavLst>
                                        <p:tav tm="0">
                                          <p:val>
                                            <p:strVal val="1+#ppt_h/2"/>
                                          </p:val>
                                        </p:tav>
                                        <p:tav tm="100000">
                                          <p:val>
                                            <p:strVal val="#ppt_y"/>
                                          </p:val>
                                        </p:tav>
                                      </p:tavLst>
                                    </p:anim>
                                  </p:childTnLst>
                                </p:cTn>
                              </p:par>
                              <p:par>
                                <p:cTn id="67" presetID="2" presetClass="entr" presetSubtype="4" fill="hold" grpId="0" nodeType="withEffect">
                                  <p:stCondLst>
                                    <p:cond delay="0"/>
                                  </p:stCondLst>
                                  <p:childTnLst>
                                    <p:set>
                                      <p:cBhvr>
                                        <p:cTn id="68" dur="1" fill="hold">
                                          <p:stCondLst>
                                            <p:cond delay="0"/>
                                          </p:stCondLst>
                                        </p:cTn>
                                        <p:tgtEl>
                                          <p:spTgt spid="20"/>
                                        </p:tgtEl>
                                        <p:attrNameLst>
                                          <p:attrName>style.visibility</p:attrName>
                                        </p:attrNameLst>
                                      </p:cBhvr>
                                      <p:to>
                                        <p:strVal val="visible"/>
                                      </p:to>
                                    </p:set>
                                    <p:anim calcmode="lin" valueType="num">
                                      <p:cBhvr additive="base">
                                        <p:cTn id="69" dur="500" fill="hold"/>
                                        <p:tgtEl>
                                          <p:spTgt spid="20"/>
                                        </p:tgtEl>
                                        <p:attrNameLst>
                                          <p:attrName>ppt_x</p:attrName>
                                        </p:attrNameLst>
                                      </p:cBhvr>
                                      <p:tavLst>
                                        <p:tav tm="0">
                                          <p:val>
                                            <p:strVal val="#ppt_x"/>
                                          </p:val>
                                        </p:tav>
                                        <p:tav tm="100000">
                                          <p:val>
                                            <p:strVal val="#ppt_x"/>
                                          </p:val>
                                        </p:tav>
                                      </p:tavLst>
                                    </p:anim>
                                    <p:anim calcmode="lin" valueType="num">
                                      <p:cBhvr additive="base">
                                        <p:cTn id="7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8" grpId="0" animBg="1"/>
      <p:bldP spid="19" grpId="0" animBg="1"/>
      <p:bldP spid="2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909E771E-C4E8-475F-BE32-8917C2E63E0C}"/>
              </a:ext>
            </a:extLst>
          </p:cNvPr>
          <p:cNvPicPr>
            <a:picLocks noChangeAspect="1"/>
          </p:cNvPicPr>
          <p:nvPr/>
        </p:nvPicPr>
        <p:blipFill rotWithShape="1">
          <a:blip r:embed="rId2">
            <a:extLst>
              <a:ext uri="{28A0092B-C50C-407E-A947-70E740481C1C}">
                <a14:useLocalDpi xmlns:a14="http://schemas.microsoft.com/office/drawing/2010/main" val="0"/>
              </a:ext>
            </a:extLst>
          </a:blip>
          <a:srcRect r="44444"/>
          <a:stretch/>
        </p:blipFill>
        <p:spPr>
          <a:xfrm>
            <a:off x="0" y="0"/>
            <a:ext cx="12192000" cy="6858000"/>
          </a:xfrm>
          <a:prstGeom prst="rect">
            <a:avLst/>
          </a:prstGeom>
        </p:spPr>
      </p:pic>
      <p:sp>
        <p:nvSpPr>
          <p:cNvPr id="6" name="Shape 448">
            <a:extLst>
              <a:ext uri="{FF2B5EF4-FFF2-40B4-BE49-F238E27FC236}">
                <a16:creationId xmlns:a16="http://schemas.microsoft.com/office/drawing/2014/main" id="{4089FC90-F44A-4AB9-BDEE-3021F9885DD7}"/>
              </a:ext>
            </a:extLst>
          </p:cNvPr>
          <p:cNvSpPr txBox="1">
            <a:spLocks/>
          </p:cNvSpPr>
          <p:nvPr/>
        </p:nvSpPr>
        <p:spPr>
          <a:xfrm>
            <a:off x="4030763" y="1195856"/>
            <a:ext cx="7678891" cy="69261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7200" b="1" i="0" u="none" strike="noStrike" kern="1200" cap="none" spc="0" normalizeH="0" baseline="0" noProof="0" dirty="0" err="1">
                <a:ln>
                  <a:noFill/>
                </a:ln>
                <a:solidFill>
                  <a:srgbClr val="0070C0"/>
                </a:solidFill>
                <a:effectLst/>
                <a:uLnTx/>
                <a:uFillTx/>
                <a:latin typeface="+mn-lt"/>
                <a:ea typeface="+mj-ea"/>
                <a:cs typeface="+mj-cs"/>
              </a:rPr>
              <a:t>Luyện</a:t>
            </a:r>
            <a:r>
              <a:rPr kumimoji="0" lang="en-US" sz="7200" b="1" i="0" u="none" strike="noStrike" kern="1200" cap="none" spc="0" normalizeH="0" baseline="0" noProof="0" dirty="0">
                <a:ln>
                  <a:noFill/>
                </a:ln>
                <a:solidFill>
                  <a:srgbClr val="0070C0"/>
                </a:solidFill>
                <a:effectLst/>
                <a:uLnTx/>
                <a:uFillTx/>
                <a:latin typeface="+mn-lt"/>
                <a:ea typeface="+mj-ea"/>
                <a:cs typeface="+mj-cs"/>
              </a:rPr>
              <a:t> </a:t>
            </a:r>
            <a:r>
              <a:rPr kumimoji="0" lang="en-US" sz="7200" b="1" i="0" u="none" strike="noStrike" kern="1200" cap="none" spc="0" normalizeH="0" baseline="0" noProof="0" dirty="0" err="1">
                <a:ln>
                  <a:noFill/>
                </a:ln>
                <a:solidFill>
                  <a:srgbClr val="0070C0"/>
                </a:solidFill>
                <a:effectLst/>
                <a:uLnTx/>
                <a:uFillTx/>
                <a:latin typeface="+mn-lt"/>
                <a:ea typeface="+mj-ea"/>
                <a:cs typeface="+mj-cs"/>
              </a:rPr>
              <a:t>đọc</a:t>
            </a:r>
            <a:r>
              <a:rPr kumimoji="0" lang="en-US" sz="7200" b="1" i="0" u="none" strike="noStrike" kern="1200" cap="none" spc="0" normalizeH="0" baseline="0" noProof="0" dirty="0">
                <a:ln>
                  <a:noFill/>
                </a:ln>
                <a:solidFill>
                  <a:srgbClr val="0070C0"/>
                </a:solidFill>
                <a:effectLst/>
                <a:uLnTx/>
                <a:uFillTx/>
                <a:latin typeface="+mn-lt"/>
                <a:ea typeface="+mj-ea"/>
                <a:cs typeface="+mj-cs"/>
              </a:rPr>
              <a:t> </a:t>
            </a:r>
            <a:r>
              <a:rPr kumimoji="0" lang="en-US" sz="7200" b="1" i="0" u="none" strike="noStrike" kern="1200" cap="none" spc="0" normalizeH="0" baseline="0" noProof="0" dirty="0" err="1">
                <a:ln>
                  <a:noFill/>
                </a:ln>
                <a:solidFill>
                  <a:srgbClr val="0070C0"/>
                </a:solidFill>
                <a:effectLst/>
                <a:uLnTx/>
                <a:uFillTx/>
                <a:latin typeface="+mn-lt"/>
                <a:ea typeface="+mj-ea"/>
                <a:cs typeface="+mj-cs"/>
              </a:rPr>
              <a:t>câu</a:t>
            </a:r>
            <a:r>
              <a:rPr kumimoji="0" lang="en-US" sz="7200" b="1" i="0" u="none" strike="noStrike" kern="1200" cap="none" spc="0" normalizeH="0" baseline="0" noProof="0" dirty="0">
                <a:ln>
                  <a:noFill/>
                </a:ln>
                <a:solidFill>
                  <a:srgbClr val="0070C0"/>
                </a:solidFill>
                <a:effectLst/>
                <a:uLnTx/>
                <a:uFillTx/>
                <a:latin typeface="+mn-lt"/>
                <a:ea typeface="+mj-ea"/>
                <a:cs typeface="+mj-cs"/>
              </a:rPr>
              <a:t> </a:t>
            </a:r>
            <a:r>
              <a:rPr kumimoji="0" lang="en-US" sz="7200" b="1" i="0" u="none" strike="noStrike" kern="1200" cap="none" spc="0" normalizeH="0" baseline="0" noProof="0" dirty="0" err="1">
                <a:ln>
                  <a:noFill/>
                </a:ln>
                <a:solidFill>
                  <a:srgbClr val="0070C0"/>
                </a:solidFill>
                <a:effectLst/>
                <a:uLnTx/>
                <a:uFillTx/>
                <a:latin typeface="+mn-lt"/>
                <a:ea typeface="+mj-ea"/>
                <a:cs typeface="+mj-cs"/>
              </a:rPr>
              <a:t>dài</a:t>
            </a:r>
            <a:endParaRPr kumimoji="0" lang="en-US" sz="7200" b="1" i="0" u="none" strike="noStrike" kern="1200" cap="none" spc="0" normalizeH="0" baseline="0" noProof="0" dirty="0">
              <a:ln>
                <a:noFill/>
              </a:ln>
              <a:solidFill>
                <a:srgbClr val="0070C0"/>
              </a:solidFill>
              <a:effectLst/>
              <a:uLnTx/>
              <a:uFillTx/>
              <a:latin typeface="+mn-lt"/>
              <a:ea typeface="+mj-ea"/>
              <a:cs typeface="+mj-cs"/>
            </a:endParaRPr>
          </a:p>
        </p:txBody>
      </p:sp>
      <p:sp>
        <p:nvSpPr>
          <p:cNvPr id="12" name="Shape 454">
            <a:extLst>
              <a:ext uri="{FF2B5EF4-FFF2-40B4-BE49-F238E27FC236}">
                <a16:creationId xmlns:a16="http://schemas.microsoft.com/office/drawing/2014/main" id="{CB84A96A-0D0F-41D3-BE41-6C93C8FF70BE}"/>
              </a:ext>
            </a:extLst>
          </p:cNvPr>
          <p:cNvSpPr/>
          <p:nvPr/>
        </p:nvSpPr>
        <p:spPr>
          <a:xfrm>
            <a:off x="874349" y="4009582"/>
            <a:ext cx="190501" cy="190501"/>
          </a:xfrm>
          <a:prstGeom prst="ellipse">
            <a:avLst/>
          </a:prstGeom>
          <a:solidFill>
            <a:srgbClr val="EEEEEF"/>
          </a:solidFill>
          <a:ln w="12700">
            <a:miter lim="400000"/>
          </a:ln>
        </p:spPr>
        <p:txBody>
          <a:bodyPr lIns="25400" tIns="25400" rIns="25400" bIns="25400" anchor="ctr"/>
          <a:lstStyle/>
          <a:p>
            <a:pPr marL="0" marR="0" lvl="0" indent="0" algn="ctr" defTabSz="412750" rtl="0" eaLnBrk="1" fontAlgn="auto" latinLnBrk="0" hangingPunct="0">
              <a:lnSpc>
                <a:spcPct val="100000"/>
              </a:lnSpc>
              <a:spcBef>
                <a:spcPts val="0"/>
              </a:spcBef>
              <a:spcAft>
                <a:spcPts val="0"/>
              </a:spcAft>
              <a:buClrTx/>
              <a:buSzTx/>
              <a:buFontTx/>
              <a:buNone/>
              <a:tabLst/>
              <a:defRPr sz="3200" cap="none">
                <a:solidFill>
                  <a:srgbClr val="FFFFFF"/>
                </a:solidFill>
                <a:latin typeface="Helvetica Light"/>
                <a:ea typeface="Helvetica Light"/>
                <a:cs typeface="Helvetica Light"/>
                <a:sym typeface="Helvetica Light"/>
              </a:defRPr>
            </a:pPr>
            <a:endParaRPr kumimoji="0" sz="1600" b="0" i="0" u="none" strike="noStrike" kern="0" cap="none" spc="0" normalizeH="0" baseline="0" noProof="0">
              <a:ln>
                <a:noFill/>
              </a:ln>
              <a:solidFill>
                <a:srgbClr val="FFFFFF"/>
              </a:solidFill>
              <a:effectLst/>
              <a:uLnTx/>
              <a:uFillTx/>
              <a:latin typeface="Helvetica Light"/>
              <a:sym typeface="Helvetica Light"/>
            </a:endParaRPr>
          </a:p>
        </p:txBody>
      </p:sp>
      <p:sp>
        <p:nvSpPr>
          <p:cNvPr id="13" name="Shape 455">
            <a:extLst>
              <a:ext uri="{FF2B5EF4-FFF2-40B4-BE49-F238E27FC236}">
                <a16:creationId xmlns:a16="http://schemas.microsoft.com/office/drawing/2014/main" id="{57B9BE18-DE7A-4937-BDC1-144ED919DBCB}"/>
              </a:ext>
            </a:extLst>
          </p:cNvPr>
          <p:cNvSpPr/>
          <p:nvPr/>
        </p:nvSpPr>
        <p:spPr>
          <a:xfrm>
            <a:off x="921974" y="4057207"/>
            <a:ext cx="95251" cy="95251"/>
          </a:xfrm>
          <a:prstGeom prst="ellipse">
            <a:avLst/>
          </a:prstGeom>
          <a:solidFill>
            <a:schemeClr val="accent1">
              <a:satOff val="-3355"/>
              <a:lumOff val="26614"/>
            </a:schemeClr>
          </a:solidFill>
          <a:ln w="12700">
            <a:miter lim="400000"/>
          </a:ln>
        </p:spPr>
        <p:txBody>
          <a:bodyPr lIns="25400" tIns="25400" rIns="25400" bIns="25400" anchor="ctr"/>
          <a:lstStyle/>
          <a:p>
            <a:pPr marL="0" marR="0" lvl="0" indent="0" algn="ctr" defTabSz="412750" rtl="0" eaLnBrk="1" fontAlgn="auto" latinLnBrk="0" hangingPunct="0">
              <a:lnSpc>
                <a:spcPct val="100000"/>
              </a:lnSpc>
              <a:spcBef>
                <a:spcPts val="0"/>
              </a:spcBef>
              <a:spcAft>
                <a:spcPts val="0"/>
              </a:spcAft>
              <a:buClrTx/>
              <a:buSzTx/>
              <a:buFontTx/>
              <a:buNone/>
              <a:tabLst/>
              <a:defRPr sz="3200" cap="none">
                <a:solidFill>
                  <a:srgbClr val="FFFFFF"/>
                </a:solidFill>
                <a:latin typeface="Helvetica Light"/>
                <a:ea typeface="Helvetica Light"/>
                <a:cs typeface="Helvetica Light"/>
                <a:sym typeface="Helvetica Light"/>
              </a:defRPr>
            </a:pPr>
            <a:endParaRPr kumimoji="0" sz="1600" b="0" i="0" u="none" strike="noStrike" kern="0" cap="none" spc="0" normalizeH="0" baseline="0" noProof="0">
              <a:ln>
                <a:noFill/>
              </a:ln>
              <a:solidFill>
                <a:srgbClr val="FFFFFF"/>
              </a:solidFill>
              <a:effectLst/>
              <a:uLnTx/>
              <a:uFillTx/>
              <a:latin typeface="Helvetica Light"/>
              <a:sym typeface="Helvetica Light"/>
            </a:endParaRPr>
          </a:p>
        </p:txBody>
      </p:sp>
      <p:sp>
        <p:nvSpPr>
          <p:cNvPr id="14" name="Shape 456">
            <a:extLst>
              <a:ext uri="{FF2B5EF4-FFF2-40B4-BE49-F238E27FC236}">
                <a16:creationId xmlns:a16="http://schemas.microsoft.com/office/drawing/2014/main" id="{FCEF9FBE-1E9A-48D8-BCBA-4149448BC57A}"/>
              </a:ext>
            </a:extLst>
          </p:cNvPr>
          <p:cNvSpPr/>
          <p:nvPr/>
        </p:nvSpPr>
        <p:spPr>
          <a:xfrm>
            <a:off x="5797014" y="4009582"/>
            <a:ext cx="190501" cy="190501"/>
          </a:xfrm>
          <a:prstGeom prst="ellipse">
            <a:avLst/>
          </a:prstGeom>
          <a:solidFill>
            <a:srgbClr val="EEEEEF"/>
          </a:solidFill>
          <a:ln w="12700">
            <a:miter lim="400000"/>
          </a:ln>
        </p:spPr>
        <p:txBody>
          <a:bodyPr lIns="25400" tIns="25400" rIns="25400" bIns="25400" anchor="ctr"/>
          <a:lstStyle/>
          <a:p>
            <a:pPr marL="0" marR="0" lvl="0" indent="0" algn="ctr" defTabSz="412750" rtl="0" eaLnBrk="1" fontAlgn="auto" latinLnBrk="0" hangingPunct="0">
              <a:lnSpc>
                <a:spcPct val="100000"/>
              </a:lnSpc>
              <a:spcBef>
                <a:spcPts val="0"/>
              </a:spcBef>
              <a:spcAft>
                <a:spcPts val="0"/>
              </a:spcAft>
              <a:buClrTx/>
              <a:buSzTx/>
              <a:buFontTx/>
              <a:buNone/>
              <a:tabLst/>
              <a:defRPr sz="3200" cap="none">
                <a:solidFill>
                  <a:srgbClr val="FFFFFF"/>
                </a:solidFill>
                <a:latin typeface="Helvetica Light"/>
                <a:ea typeface="Helvetica Light"/>
                <a:cs typeface="Helvetica Light"/>
                <a:sym typeface="Helvetica Light"/>
              </a:defRPr>
            </a:pPr>
            <a:endParaRPr kumimoji="0" sz="1600" b="0" i="0" u="none" strike="noStrike" kern="0" cap="none" spc="0" normalizeH="0" baseline="0" noProof="0">
              <a:ln>
                <a:noFill/>
              </a:ln>
              <a:solidFill>
                <a:srgbClr val="FFFFFF"/>
              </a:solidFill>
              <a:effectLst/>
              <a:uLnTx/>
              <a:uFillTx/>
              <a:latin typeface="Helvetica Light"/>
              <a:sym typeface="Helvetica Light"/>
            </a:endParaRPr>
          </a:p>
        </p:txBody>
      </p:sp>
      <p:sp>
        <p:nvSpPr>
          <p:cNvPr id="15" name="Shape 457">
            <a:extLst>
              <a:ext uri="{FF2B5EF4-FFF2-40B4-BE49-F238E27FC236}">
                <a16:creationId xmlns:a16="http://schemas.microsoft.com/office/drawing/2014/main" id="{99891125-23FB-4499-B069-1CF2EE2F7800}"/>
              </a:ext>
            </a:extLst>
          </p:cNvPr>
          <p:cNvSpPr/>
          <p:nvPr/>
        </p:nvSpPr>
        <p:spPr>
          <a:xfrm>
            <a:off x="5844639" y="4057207"/>
            <a:ext cx="95251" cy="95251"/>
          </a:xfrm>
          <a:prstGeom prst="ellipse">
            <a:avLst/>
          </a:prstGeom>
          <a:solidFill>
            <a:schemeClr val="accent1">
              <a:satOff val="-3355"/>
              <a:lumOff val="26614"/>
            </a:schemeClr>
          </a:solidFill>
          <a:ln w="12700">
            <a:miter lim="400000"/>
          </a:ln>
        </p:spPr>
        <p:txBody>
          <a:bodyPr lIns="25400" tIns="25400" rIns="25400" bIns="25400" anchor="ctr"/>
          <a:lstStyle/>
          <a:p>
            <a:pPr marL="0" marR="0" lvl="0" indent="0" algn="ctr" defTabSz="412750" rtl="0" eaLnBrk="1" fontAlgn="auto" latinLnBrk="0" hangingPunct="0">
              <a:lnSpc>
                <a:spcPct val="100000"/>
              </a:lnSpc>
              <a:spcBef>
                <a:spcPts val="0"/>
              </a:spcBef>
              <a:spcAft>
                <a:spcPts val="0"/>
              </a:spcAft>
              <a:buClrTx/>
              <a:buSzTx/>
              <a:buFontTx/>
              <a:buNone/>
              <a:tabLst/>
              <a:defRPr sz="3200" cap="none">
                <a:solidFill>
                  <a:srgbClr val="FFFFFF"/>
                </a:solidFill>
                <a:latin typeface="Helvetica Light"/>
                <a:ea typeface="Helvetica Light"/>
                <a:cs typeface="Helvetica Light"/>
                <a:sym typeface="Helvetica Light"/>
              </a:defRPr>
            </a:pPr>
            <a:endParaRPr kumimoji="0" sz="1600" b="0" i="0" u="none" strike="noStrike" kern="0" cap="none" spc="0" normalizeH="0" baseline="0" noProof="0">
              <a:ln>
                <a:noFill/>
              </a:ln>
              <a:solidFill>
                <a:srgbClr val="FFFFFF"/>
              </a:solidFill>
              <a:effectLst/>
              <a:uLnTx/>
              <a:uFillTx/>
              <a:latin typeface="Helvetica Light"/>
              <a:sym typeface="Helvetica Light"/>
            </a:endParaRPr>
          </a:p>
        </p:txBody>
      </p:sp>
      <p:sp>
        <p:nvSpPr>
          <p:cNvPr id="16" name="Shape 458">
            <a:extLst>
              <a:ext uri="{FF2B5EF4-FFF2-40B4-BE49-F238E27FC236}">
                <a16:creationId xmlns:a16="http://schemas.microsoft.com/office/drawing/2014/main" id="{8CAE34F3-8D43-4C34-94FA-62B7DE998A29}"/>
              </a:ext>
            </a:extLst>
          </p:cNvPr>
          <p:cNvSpPr/>
          <p:nvPr/>
        </p:nvSpPr>
        <p:spPr>
          <a:xfrm>
            <a:off x="10145993" y="3866430"/>
            <a:ext cx="758221" cy="451406"/>
          </a:xfrm>
          <a:prstGeom prst="rect">
            <a:avLst/>
          </a:prstGeom>
          <a:ln w="12700">
            <a:miter lim="400000"/>
          </a:ln>
          <a:extLst>
            <a:ext uri="{C572A759-6A51-4108-AA02-DFA0A04FC94B}">
              <ma14:wrappingTextBoxFlag xmlns:ma14="http://schemas.microsoft.com/office/mac/drawingml/2011/main" xmlns="" val="1"/>
            </a:ext>
          </a:extLst>
        </p:spPr>
        <p:txBody>
          <a:bodyPr wrap="none" lIns="25400" tIns="25400" rIns="25400" bIns="25400" anchor="ctr">
            <a:spAutoFit/>
          </a:bodyPr>
          <a:lstStyle>
            <a:lvl1pPr>
              <a:defRPr sz="5200">
                <a:solidFill>
                  <a:srgbClr val="FFFFFF"/>
                </a:solidFill>
                <a:latin typeface="+mn-lt"/>
                <a:ea typeface="+mn-ea"/>
                <a:cs typeface="+mn-cs"/>
                <a:sym typeface="Sk-Modernist"/>
              </a:defRPr>
            </a:lvl1pPr>
          </a:lstStyle>
          <a:p>
            <a:pPr marL="0" marR="0" lvl="0" indent="0" algn="ctr" defTabSz="412750" rtl="0" eaLnBrk="1" fontAlgn="auto" latinLnBrk="0" hangingPunct="0">
              <a:lnSpc>
                <a:spcPct val="100000"/>
              </a:lnSpc>
              <a:spcBef>
                <a:spcPts val="0"/>
              </a:spcBef>
              <a:spcAft>
                <a:spcPts val="0"/>
              </a:spcAft>
              <a:buClrTx/>
              <a:buSzTx/>
              <a:buFontTx/>
              <a:buNone/>
              <a:tabLst/>
              <a:defRPr/>
            </a:pPr>
            <a:r>
              <a:rPr kumimoji="0" sz="2600" b="0" i="0" u="none" strike="noStrike" kern="0" cap="all" spc="0" normalizeH="0" baseline="0" noProof="0" dirty="0">
                <a:ln>
                  <a:noFill/>
                </a:ln>
                <a:solidFill>
                  <a:srgbClr val="FFFFFF"/>
                </a:solidFill>
                <a:effectLst/>
                <a:uLnTx/>
                <a:uFillTx/>
                <a:latin typeface="微软雅黑" panose="020B0503020204020204" pitchFamily="34" charset="-122"/>
                <a:ea typeface="+mn-ea"/>
                <a:cs typeface="+mn-cs"/>
                <a:sym typeface="Sk-Modernist"/>
              </a:rPr>
              <a:t>END</a:t>
            </a:r>
          </a:p>
        </p:txBody>
      </p:sp>
      <p:sp>
        <p:nvSpPr>
          <p:cNvPr id="17" name="矩形 60">
            <a:extLst>
              <a:ext uri="{FF2B5EF4-FFF2-40B4-BE49-F238E27FC236}">
                <a16:creationId xmlns:a16="http://schemas.microsoft.com/office/drawing/2014/main" id="{6870A230-B96C-45F6-BC4D-4B4E608BE5F0}"/>
              </a:ext>
            </a:extLst>
          </p:cNvPr>
          <p:cNvSpPr/>
          <p:nvPr/>
        </p:nvSpPr>
        <p:spPr>
          <a:xfrm>
            <a:off x="482346" y="2486396"/>
            <a:ext cx="11227308" cy="3427373"/>
          </a:xfrm>
          <a:prstGeom prst="rect">
            <a:avLst/>
          </a:prstGeom>
          <a:solidFill>
            <a:sysClr val="window" lastClr="FFFFFF"/>
          </a:solidFill>
          <a:ln w="57150" cap="flat" cmpd="thickThin" algn="ctr">
            <a:solidFill>
              <a:sysClr val="window" lastClr="FFFFFF"/>
            </a:solidFill>
            <a:prstDash val="solid"/>
            <a:miter lim="800000"/>
          </a:ln>
          <a:effectLst/>
        </p:spPr>
        <p:txBody>
          <a:bodyPr rtlCol="0" anchor="ctr"/>
          <a:lstStyle/>
          <a:p>
            <a:pPr marL="0" marR="0" lvl="0" indent="0" algn="just" defTabSz="609402"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prstClr val="black"/>
                </a:solidFill>
                <a:effectLst/>
                <a:uLnTx/>
                <a:uFillTx/>
                <a:latin typeface="Calibri"/>
                <a:ea typeface="+mn-ea"/>
                <a:cs typeface="Times New Roman" pitchFamily="18" charset="0"/>
              </a:rPr>
              <a:t>Hà</a:t>
            </a:r>
            <a:r>
              <a:rPr kumimoji="0" lang="en-US" sz="3600" b="1" i="0" u="none" strike="noStrike" kern="0" cap="none" spc="0" normalizeH="0" baseline="0" noProof="0" dirty="0">
                <a:ln>
                  <a:noFill/>
                </a:ln>
                <a:solidFill>
                  <a:prstClr val="black"/>
                </a:solidFill>
                <a:effectLst/>
                <a:uLnTx/>
                <a:uFillTx/>
                <a:latin typeface="Calibri"/>
                <a:ea typeface="+mn-ea"/>
                <a:cs typeface="Times New Roman" pitchFamily="18" charset="0"/>
              </a:rPr>
              <a:t> </a:t>
            </a:r>
            <a:r>
              <a:rPr kumimoji="0" lang="en-US" sz="3600" b="1" i="0" u="none" strike="noStrike" kern="0" cap="none" spc="0" normalizeH="0" baseline="0" noProof="0" dirty="0" err="1">
                <a:ln>
                  <a:noFill/>
                </a:ln>
                <a:solidFill>
                  <a:prstClr val="black"/>
                </a:solidFill>
                <a:effectLst/>
                <a:uLnTx/>
                <a:uFillTx/>
                <a:latin typeface="Calibri"/>
                <a:ea typeface="+mn-ea"/>
                <a:cs typeface="Times New Roman" pitchFamily="18" charset="0"/>
              </a:rPr>
              <a:t>cũng</a:t>
            </a:r>
            <a:r>
              <a:rPr kumimoji="0" lang="en-US" sz="3600" b="1" i="0" u="none" strike="noStrike" kern="0" cap="none" spc="0" normalizeH="0" baseline="0" noProof="0" dirty="0">
                <a:ln>
                  <a:noFill/>
                </a:ln>
                <a:solidFill>
                  <a:prstClr val="black"/>
                </a:solidFill>
                <a:effectLst/>
                <a:uLnTx/>
                <a:uFillTx/>
                <a:latin typeface="Calibri"/>
                <a:ea typeface="+mn-ea"/>
                <a:cs typeface="Times New Roman" pitchFamily="18" charset="0"/>
              </a:rPr>
              <a:t> </a:t>
            </a:r>
            <a:r>
              <a:rPr kumimoji="0" lang="en-US" sz="3600" b="1" i="0" u="none" strike="noStrike" kern="0" cap="none" spc="0" normalizeH="0" baseline="0" noProof="0" dirty="0" err="1">
                <a:ln>
                  <a:noFill/>
                </a:ln>
                <a:solidFill>
                  <a:prstClr val="black"/>
                </a:solidFill>
                <a:effectLst/>
                <a:uLnTx/>
                <a:uFillTx/>
                <a:latin typeface="Calibri"/>
                <a:ea typeface="+mn-ea"/>
                <a:cs typeface="Times New Roman" pitchFamily="18" charset="0"/>
              </a:rPr>
              <a:t>biết</a:t>
            </a:r>
            <a:r>
              <a:rPr kumimoji="0" lang="en-US" sz="3600" b="1" i="0" u="none" strike="noStrike" kern="0" cap="none" spc="0" normalizeH="0" baseline="0" noProof="0" dirty="0">
                <a:ln>
                  <a:noFill/>
                </a:ln>
                <a:solidFill>
                  <a:prstClr val="black"/>
                </a:solidFill>
                <a:effectLst/>
                <a:uLnTx/>
                <a:uFillTx/>
                <a:latin typeface="Calibri"/>
                <a:ea typeface="+mn-ea"/>
                <a:cs typeface="Times New Roman" pitchFamily="18" charset="0"/>
              </a:rPr>
              <a:t> </a:t>
            </a:r>
            <a:r>
              <a:rPr kumimoji="0" lang="en-US" sz="3600" b="1" i="0" u="none" strike="noStrike" kern="0" cap="none" spc="0" normalizeH="0" baseline="0" noProof="0" dirty="0" err="1">
                <a:ln>
                  <a:noFill/>
                </a:ln>
                <a:solidFill>
                  <a:prstClr val="black"/>
                </a:solidFill>
                <a:effectLst/>
                <a:uLnTx/>
                <a:uFillTx/>
                <a:latin typeface="Calibri"/>
                <a:ea typeface="+mn-ea"/>
                <a:cs typeface="Times New Roman" pitchFamily="18" charset="0"/>
              </a:rPr>
              <a:t>là</a:t>
            </a:r>
            <a:r>
              <a:rPr kumimoji="0" lang="en-US" sz="3600" b="1" i="0" u="none" strike="noStrike" kern="0" cap="none" spc="0" normalizeH="0" baseline="0" noProof="0" dirty="0">
                <a:ln>
                  <a:noFill/>
                </a:ln>
                <a:solidFill>
                  <a:prstClr val="black"/>
                </a:solidFill>
                <a:effectLst/>
                <a:uLnTx/>
                <a:uFillTx/>
                <a:latin typeface="Calibri"/>
                <a:ea typeface="+mn-ea"/>
                <a:cs typeface="Times New Roman" pitchFamily="18" charset="0"/>
              </a:rPr>
              <a:t> </a:t>
            </a:r>
            <a:r>
              <a:rPr kumimoji="0" lang="en-US" sz="3600" b="1" i="0" u="none" strike="noStrike" kern="0" cap="none" spc="0" normalizeH="0" baseline="0" noProof="0" dirty="0" err="1">
                <a:ln>
                  <a:noFill/>
                </a:ln>
                <a:solidFill>
                  <a:prstClr val="black"/>
                </a:solidFill>
                <a:effectLst/>
                <a:uLnTx/>
                <a:uFillTx/>
                <a:latin typeface="Calibri"/>
                <a:ea typeface="+mn-ea"/>
                <a:cs typeface="Times New Roman" pitchFamily="18" charset="0"/>
              </a:rPr>
              <a:t>bạn</a:t>
            </a:r>
            <a:r>
              <a:rPr kumimoji="0" lang="en-US" sz="3600" b="1" i="0" u="none" strike="noStrike" kern="0" cap="none" spc="0" normalizeH="0" baseline="0" noProof="0" dirty="0">
                <a:ln>
                  <a:noFill/>
                </a:ln>
                <a:solidFill>
                  <a:prstClr val="black"/>
                </a:solidFill>
                <a:effectLst/>
                <a:uLnTx/>
                <a:uFillTx/>
                <a:latin typeface="Calibri"/>
                <a:ea typeface="+mn-ea"/>
                <a:cs typeface="Times New Roman" pitchFamily="18" charset="0"/>
              </a:rPr>
              <a:t> </a:t>
            </a:r>
            <a:r>
              <a:rPr kumimoji="0" lang="en-US" sz="3600" b="1" i="0" u="none" strike="noStrike" kern="0" cap="none" spc="0" normalizeH="0" baseline="0" noProof="0" dirty="0" err="1">
                <a:ln>
                  <a:noFill/>
                </a:ln>
                <a:solidFill>
                  <a:prstClr val="black"/>
                </a:solidFill>
                <a:effectLst/>
                <a:uLnTx/>
                <a:uFillTx/>
                <a:latin typeface="Calibri"/>
                <a:ea typeface="+mn-ea"/>
                <a:cs typeface="Times New Roman" pitchFamily="18" charset="0"/>
              </a:rPr>
              <a:t>thích</a:t>
            </a:r>
            <a:r>
              <a:rPr kumimoji="0" lang="en-US" sz="3600" b="1" i="0" u="none" strike="noStrike" kern="0" cap="none" spc="0" normalizeH="0" baseline="0" noProof="0" dirty="0">
                <a:ln>
                  <a:noFill/>
                </a:ln>
                <a:solidFill>
                  <a:prstClr val="black"/>
                </a:solidFill>
                <a:effectLst/>
                <a:uLnTx/>
                <a:uFillTx/>
                <a:latin typeface="Calibri"/>
                <a:ea typeface="+mn-ea"/>
                <a:cs typeface="Times New Roman" pitchFamily="18" charset="0"/>
              </a:rPr>
              <a:t> </a:t>
            </a:r>
            <a:r>
              <a:rPr kumimoji="0" lang="en-US" sz="3600" b="1" i="0" u="none" strike="noStrike" kern="0" cap="none" spc="0" normalizeH="0" baseline="0" noProof="0" dirty="0">
                <a:ln>
                  <a:noFill/>
                </a:ln>
                <a:solidFill>
                  <a:srgbClr val="FF0000"/>
                </a:solidFill>
                <a:effectLst/>
                <a:uLnTx/>
                <a:uFillTx/>
                <a:latin typeface="Calibri"/>
                <a:ea typeface="+mn-ea"/>
                <a:cs typeface="Times New Roman" pitchFamily="18" charset="0"/>
              </a:rPr>
              <a:t>/</a:t>
            </a:r>
            <a:r>
              <a:rPr kumimoji="0" lang="en-US" sz="3600" b="1" i="0" u="none" strike="noStrike" kern="0" cap="none" spc="0" normalizeH="0" baseline="0" noProof="0" dirty="0">
                <a:ln>
                  <a:noFill/>
                </a:ln>
                <a:solidFill>
                  <a:prstClr val="black"/>
                </a:solidFill>
                <a:effectLst/>
                <a:uLnTx/>
                <a:uFillTx/>
                <a:latin typeface="Calibri"/>
                <a:ea typeface="+mn-ea"/>
                <a:cs typeface="Times New Roman" pitchFamily="18" charset="0"/>
              </a:rPr>
              <a:t> </a:t>
            </a:r>
            <a:r>
              <a:rPr kumimoji="0" lang="en-US" sz="3600" b="1" i="0" u="none" strike="noStrike" kern="0" cap="none" spc="0" normalizeH="0" baseline="0" noProof="0" dirty="0" err="1">
                <a:ln>
                  <a:noFill/>
                </a:ln>
                <a:solidFill>
                  <a:prstClr val="black"/>
                </a:solidFill>
                <a:effectLst/>
                <a:uLnTx/>
                <a:uFillTx/>
                <a:latin typeface="Calibri"/>
                <a:ea typeface="+mn-ea"/>
                <a:cs typeface="Times New Roman" pitchFamily="18" charset="0"/>
              </a:rPr>
              <a:t>nên</a:t>
            </a:r>
            <a:r>
              <a:rPr kumimoji="0" lang="en-US" sz="3600" b="1" i="0" u="none" strike="noStrike" kern="0" cap="none" spc="0" normalizeH="0" baseline="0" noProof="0" dirty="0">
                <a:ln>
                  <a:noFill/>
                </a:ln>
                <a:solidFill>
                  <a:prstClr val="black"/>
                </a:solidFill>
                <a:effectLst/>
                <a:uLnTx/>
                <a:uFillTx/>
                <a:latin typeface="Calibri"/>
                <a:ea typeface="+mn-ea"/>
                <a:cs typeface="Times New Roman" pitchFamily="18" charset="0"/>
              </a:rPr>
              <a:t> </a:t>
            </a:r>
            <a:r>
              <a:rPr kumimoji="0" lang="en-US" sz="3600" b="1" i="0" u="none" strike="noStrike" kern="0" cap="none" spc="0" normalizeH="0" baseline="0" noProof="0" dirty="0" err="1">
                <a:ln>
                  <a:noFill/>
                </a:ln>
                <a:solidFill>
                  <a:prstClr val="black"/>
                </a:solidFill>
                <a:effectLst/>
                <a:uLnTx/>
                <a:uFillTx/>
                <a:latin typeface="Calibri"/>
                <a:ea typeface="+mn-ea"/>
                <a:cs typeface="Times New Roman" pitchFamily="18" charset="0"/>
              </a:rPr>
              <a:t>thỉnh</a:t>
            </a:r>
            <a:r>
              <a:rPr kumimoji="0" lang="en-US" sz="3600" b="1" i="0" u="none" strike="noStrike" kern="0" cap="none" spc="0" normalizeH="0" baseline="0" noProof="0" dirty="0">
                <a:ln>
                  <a:noFill/>
                </a:ln>
                <a:solidFill>
                  <a:prstClr val="black"/>
                </a:solidFill>
                <a:effectLst/>
                <a:uLnTx/>
                <a:uFillTx/>
                <a:latin typeface="Calibri"/>
                <a:ea typeface="+mn-ea"/>
                <a:cs typeface="Times New Roman" pitchFamily="18" charset="0"/>
              </a:rPr>
              <a:t> </a:t>
            </a:r>
            <a:r>
              <a:rPr kumimoji="0" lang="en-US" sz="3600" b="1" i="0" u="none" strike="noStrike" kern="0" cap="none" spc="0" normalizeH="0" baseline="0" noProof="0" dirty="0" err="1">
                <a:ln>
                  <a:noFill/>
                </a:ln>
                <a:solidFill>
                  <a:prstClr val="black"/>
                </a:solidFill>
                <a:effectLst/>
                <a:uLnTx/>
                <a:uFillTx/>
                <a:latin typeface="Calibri"/>
                <a:ea typeface="+mn-ea"/>
                <a:cs typeface="Times New Roman" pitchFamily="18" charset="0"/>
              </a:rPr>
              <a:t>thoảng</a:t>
            </a:r>
            <a:r>
              <a:rPr kumimoji="0" lang="en-US" sz="3600" b="1" i="0" u="none" strike="noStrike" kern="0" cap="none" spc="0" normalizeH="0" baseline="0" noProof="0" dirty="0">
                <a:ln>
                  <a:noFill/>
                </a:ln>
                <a:solidFill>
                  <a:prstClr val="black"/>
                </a:solidFill>
                <a:effectLst/>
                <a:uLnTx/>
                <a:uFillTx/>
                <a:latin typeface="Calibri"/>
                <a:ea typeface="+mn-ea"/>
                <a:cs typeface="Times New Roman" pitchFamily="18" charset="0"/>
              </a:rPr>
              <a:t> </a:t>
            </a:r>
            <a:r>
              <a:rPr kumimoji="0" lang="en-US" sz="3600" b="1" i="0" u="none" strike="noStrike" kern="0" cap="none" spc="0" normalizeH="0" baseline="0" noProof="0" dirty="0" err="1">
                <a:ln>
                  <a:noFill/>
                </a:ln>
                <a:solidFill>
                  <a:prstClr val="black"/>
                </a:solidFill>
                <a:effectLst/>
                <a:uLnTx/>
                <a:uFillTx/>
                <a:latin typeface="Calibri"/>
                <a:ea typeface="+mn-ea"/>
                <a:cs typeface="Times New Roman" pitchFamily="18" charset="0"/>
              </a:rPr>
              <a:t>lại</a:t>
            </a:r>
            <a:r>
              <a:rPr kumimoji="0" lang="en-US" sz="3600" b="1" i="0" u="none" strike="noStrike" kern="0" cap="none" spc="0" normalizeH="0" baseline="0" noProof="0" dirty="0">
                <a:ln>
                  <a:noFill/>
                </a:ln>
                <a:solidFill>
                  <a:prstClr val="black"/>
                </a:solidFill>
                <a:effectLst/>
                <a:uLnTx/>
                <a:uFillTx/>
                <a:latin typeface="Calibri"/>
                <a:ea typeface="+mn-ea"/>
                <a:cs typeface="Times New Roman" pitchFamily="18" charset="0"/>
              </a:rPr>
              <a:t> </a:t>
            </a:r>
            <a:r>
              <a:rPr kumimoji="0" lang="en-US" sz="3600" b="1" i="0" u="none" strike="noStrike" kern="0" cap="none" spc="0" normalizeH="0" baseline="0" noProof="0" dirty="0" err="1">
                <a:ln>
                  <a:noFill/>
                </a:ln>
                <a:solidFill>
                  <a:prstClr val="black"/>
                </a:solidFill>
                <a:effectLst/>
                <a:uLnTx/>
                <a:uFillTx/>
                <a:latin typeface="Calibri"/>
                <a:ea typeface="+mn-ea"/>
                <a:cs typeface="Times New Roman" pitchFamily="18" charset="0"/>
              </a:rPr>
              <a:t>đưa</a:t>
            </a:r>
            <a:r>
              <a:rPr kumimoji="0" lang="en-US" sz="3600" b="1" i="0" u="none" strike="noStrike" kern="0" cap="none" spc="0" normalizeH="0" baseline="0" noProof="0" dirty="0">
                <a:ln>
                  <a:noFill/>
                </a:ln>
                <a:solidFill>
                  <a:prstClr val="black"/>
                </a:solidFill>
                <a:effectLst/>
                <a:uLnTx/>
                <a:uFillTx/>
                <a:latin typeface="Calibri"/>
                <a:ea typeface="+mn-ea"/>
                <a:cs typeface="Times New Roman" pitchFamily="18" charset="0"/>
              </a:rPr>
              <a:t> </a:t>
            </a:r>
            <a:r>
              <a:rPr kumimoji="0" lang="en-US" sz="3600" b="1" i="0" u="none" strike="noStrike" kern="0" cap="none" spc="0" normalizeH="0" baseline="0" noProof="0" dirty="0" err="1">
                <a:ln>
                  <a:noFill/>
                </a:ln>
                <a:solidFill>
                  <a:prstClr val="black"/>
                </a:solidFill>
                <a:effectLst/>
                <a:uLnTx/>
                <a:uFillTx/>
                <a:latin typeface="Calibri"/>
                <a:ea typeface="+mn-ea"/>
                <a:cs typeface="Times New Roman" pitchFamily="18" charset="0"/>
              </a:rPr>
              <a:t>cho</a:t>
            </a:r>
            <a:r>
              <a:rPr kumimoji="0" lang="en-US" sz="3600" b="1" i="0" u="none" strike="noStrike" kern="0" cap="none" spc="0" normalizeH="0" baseline="0" noProof="0" dirty="0">
                <a:ln>
                  <a:noFill/>
                </a:ln>
                <a:solidFill>
                  <a:prstClr val="black"/>
                </a:solidFill>
                <a:effectLst/>
                <a:uLnTx/>
                <a:uFillTx/>
                <a:latin typeface="Calibri"/>
                <a:ea typeface="+mn-ea"/>
                <a:cs typeface="Times New Roman" pitchFamily="18" charset="0"/>
              </a:rPr>
              <a:t> </a:t>
            </a:r>
            <a:r>
              <a:rPr kumimoji="0" lang="en-US" sz="3600" b="1" i="0" u="none" strike="noStrike" kern="0" cap="none" spc="0" normalizeH="0" baseline="0" noProof="0" dirty="0" err="1">
                <a:ln>
                  <a:noFill/>
                </a:ln>
                <a:solidFill>
                  <a:prstClr val="black"/>
                </a:solidFill>
                <a:effectLst/>
                <a:uLnTx/>
                <a:uFillTx/>
                <a:latin typeface="Calibri"/>
                <a:ea typeface="+mn-ea"/>
                <a:cs typeface="Times New Roman" pitchFamily="18" charset="0"/>
              </a:rPr>
              <a:t>Tâm</a:t>
            </a:r>
            <a:r>
              <a:rPr kumimoji="0" lang="en-US" sz="3600" b="1" i="0" u="none" strike="noStrike" kern="0" cap="none" spc="0" normalizeH="0" baseline="0" noProof="0" dirty="0">
                <a:ln>
                  <a:noFill/>
                </a:ln>
                <a:solidFill>
                  <a:prstClr val="black"/>
                </a:solidFill>
                <a:effectLst/>
                <a:uLnTx/>
                <a:uFillTx/>
                <a:latin typeface="Calibri"/>
                <a:ea typeface="+mn-ea"/>
                <a:cs typeface="Times New Roman" pitchFamily="18" charset="0"/>
              </a:rPr>
              <a:t> </a:t>
            </a:r>
            <a:r>
              <a:rPr kumimoji="0" lang="en-US" sz="3600" b="1" i="0" u="none" strike="noStrike" kern="0" cap="none" spc="0" normalizeH="0" baseline="0" noProof="0" dirty="0" err="1">
                <a:ln>
                  <a:noFill/>
                </a:ln>
                <a:solidFill>
                  <a:prstClr val="black"/>
                </a:solidFill>
                <a:effectLst/>
                <a:uLnTx/>
                <a:uFillTx/>
                <a:latin typeface="Calibri"/>
                <a:ea typeface="+mn-ea"/>
                <a:cs typeface="Times New Roman" pitchFamily="18" charset="0"/>
              </a:rPr>
              <a:t>cầm</a:t>
            </a:r>
            <a:r>
              <a:rPr kumimoji="0" lang="en-US" sz="3600" b="1" i="0" u="none" strike="noStrike" kern="0" cap="none" spc="0" normalizeH="0" baseline="0" noProof="0" dirty="0">
                <a:ln>
                  <a:noFill/>
                </a:ln>
                <a:solidFill>
                  <a:prstClr val="black"/>
                </a:solidFill>
                <a:effectLst/>
                <a:uLnTx/>
                <a:uFillTx/>
                <a:latin typeface="Calibri"/>
                <a:ea typeface="+mn-ea"/>
                <a:cs typeface="Times New Roman" pitchFamily="18" charset="0"/>
              </a:rPr>
              <a:t> </a:t>
            </a:r>
            <a:r>
              <a:rPr kumimoji="0" lang="en-US" sz="3600" b="1" i="0" u="none" strike="noStrike" kern="0" cap="none" spc="0" normalizeH="0" baseline="0" noProof="0" dirty="0" err="1">
                <a:ln>
                  <a:noFill/>
                </a:ln>
                <a:solidFill>
                  <a:prstClr val="black"/>
                </a:solidFill>
                <a:effectLst/>
                <a:uLnTx/>
                <a:uFillTx/>
                <a:latin typeface="Calibri"/>
                <a:ea typeface="+mn-ea"/>
                <a:cs typeface="Times New Roman" pitchFamily="18" charset="0"/>
              </a:rPr>
              <a:t>một</a:t>
            </a:r>
            <a:r>
              <a:rPr kumimoji="0" lang="en-US" sz="3600" b="1" i="0" u="none" strike="noStrike" kern="0" cap="none" spc="0" normalizeH="0" baseline="0" noProof="0" dirty="0">
                <a:ln>
                  <a:noFill/>
                </a:ln>
                <a:solidFill>
                  <a:prstClr val="black"/>
                </a:solidFill>
                <a:effectLst/>
                <a:uLnTx/>
                <a:uFillTx/>
                <a:latin typeface="Calibri"/>
                <a:ea typeface="+mn-ea"/>
                <a:cs typeface="Times New Roman" pitchFamily="18" charset="0"/>
              </a:rPr>
              <a:t> </a:t>
            </a:r>
            <a:r>
              <a:rPr kumimoji="0" lang="en-US" sz="3600" b="1" i="0" u="none" strike="noStrike" kern="0" cap="none" spc="0" normalizeH="0" baseline="0" noProof="0" dirty="0" err="1">
                <a:ln>
                  <a:noFill/>
                </a:ln>
                <a:solidFill>
                  <a:prstClr val="black"/>
                </a:solidFill>
                <a:effectLst/>
                <a:uLnTx/>
                <a:uFillTx/>
                <a:latin typeface="Calibri"/>
                <a:ea typeface="+mn-ea"/>
                <a:cs typeface="Times New Roman" pitchFamily="18" charset="0"/>
              </a:rPr>
              <a:t>lúc</a:t>
            </a:r>
            <a:r>
              <a:rPr kumimoji="0" lang="en-US" sz="3600" b="1" i="0" u="none" strike="noStrike" kern="0" cap="none" spc="0" normalizeH="0" baseline="0" noProof="0" dirty="0">
                <a:ln>
                  <a:noFill/>
                </a:ln>
                <a:solidFill>
                  <a:prstClr val="black"/>
                </a:solidFill>
                <a:effectLst/>
                <a:uLnTx/>
                <a:uFillTx/>
                <a:latin typeface="Calibri"/>
                <a:ea typeface="+mn-ea"/>
                <a:cs typeface="Times New Roman" pitchFamily="18" charset="0"/>
              </a:rPr>
              <a:t>. </a:t>
            </a:r>
            <a:r>
              <a:rPr kumimoji="0" lang="en-US" sz="3600" b="1" i="0" u="none" strike="noStrike" kern="0" cap="none" spc="0" normalizeH="0" baseline="0" noProof="0" dirty="0">
                <a:ln>
                  <a:noFill/>
                </a:ln>
                <a:solidFill>
                  <a:srgbClr val="FF0000"/>
                </a:solidFill>
                <a:effectLst/>
                <a:uLnTx/>
                <a:uFillTx/>
                <a:latin typeface="Calibri"/>
                <a:ea typeface="+mn-ea"/>
                <a:cs typeface="Times New Roman" pitchFamily="18" charset="0"/>
              </a:rPr>
              <a:t>//</a:t>
            </a:r>
            <a:r>
              <a:rPr kumimoji="0" lang="en-US" sz="3600" b="1" i="0" u="none" strike="noStrike" kern="0" cap="none" spc="0" normalizeH="0" baseline="0" noProof="0" dirty="0">
                <a:ln>
                  <a:noFill/>
                </a:ln>
                <a:solidFill>
                  <a:prstClr val="black"/>
                </a:solidFill>
                <a:effectLst/>
                <a:uLnTx/>
                <a:uFillTx/>
                <a:latin typeface="Calibri"/>
                <a:ea typeface="+mn-ea"/>
                <a:cs typeface="Times New Roman" pitchFamily="18" charset="0"/>
              </a:rPr>
              <a:t> </a:t>
            </a:r>
            <a:r>
              <a:rPr kumimoji="0" lang="en-US" sz="3600" b="1" i="0" u="none" strike="noStrike" kern="0" cap="none" spc="0" normalizeH="0" baseline="0" noProof="0" dirty="0" err="1">
                <a:ln>
                  <a:noFill/>
                </a:ln>
                <a:solidFill>
                  <a:prstClr val="black"/>
                </a:solidFill>
                <a:effectLst/>
                <a:uLnTx/>
                <a:uFillTx/>
                <a:latin typeface="Calibri"/>
                <a:ea typeface="+mn-ea"/>
                <a:cs typeface="Times New Roman" pitchFamily="18" charset="0"/>
              </a:rPr>
              <a:t>Có</a:t>
            </a:r>
            <a:r>
              <a:rPr kumimoji="0" lang="en-US" sz="3600" b="1" i="0" u="none" strike="noStrike" kern="0" cap="none" spc="0" normalizeH="0" baseline="0" noProof="0" dirty="0">
                <a:ln>
                  <a:noFill/>
                </a:ln>
                <a:solidFill>
                  <a:prstClr val="black"/>
                </a:solidFill>
                <a:effectLst/>
                <a:uLnTx/>
                <a:uFillTx/>
                <a:latin typeface="Calibri"/>
                <a:ea typeface="+mn-ea"/>
                <a:cs typeface="Times New Roman" pitchFamily="18" charset="0"/>
              </a:rPr>
              <a:t> </a:t>
            </a:r>
            <a:r>
              <a:rPr kumimoji="0" lang="en-US" sz="3600" b="1" i="0" u="none" strike="noStrike" kern="0" cap="none" spc="0" normalizeH="0" baseline="0" noProof="0" dirty="0" err="1">
                <a:ln>
                  <a:noFill/>
                </a:ln>
                <a:solidFill>
                  <a:prstClr val="black"/>
                </a:solidFill>
                <a:effectLst/>
                <a:uLnTx/>
                <a:uFillTx/>
                <a:latin typeface="Calibri"/>
                <a:ea typeface="+mn-ea"/>
                <a:cs typeface="Times New Roman" pitchFamily="18" charset="0"/>
              </a:rPr>
              <a:t>lúc</a:t>
            </a:r>
            <a:r>
              <a:rPr kumimoji="0" lang="en-US" sz="3600" b="1" i="0" u="none" strike="noStrike" kern="0" cap="none" spc="0" normalizeH="0" baseline="0" noProof="0" dirty="0">
                <a:ln>
                  <a:noFill/>
                </a:ln>
                <a:solidFill>
                  <a:prstClr val="black"/>
                </a:solidFill>
                <a:effectLst/>
                <a:uLnTx/>
                <a:uFillTx/>
                <a:latin typeface="Calibri"/>
                <a:ea typeface="+mn-ea"/>
                <a:cs typeface="Times New Roman" pitchFamily="18" charset="0"/>
              </a:rPr>
              <a:t> </a:t>
            </a:r>
            <a:r>
              <a:rPr kumimoji="0" lang="en-US" sz="3600" b="1" i="0" u="none" strike="noStrike" kern="0" cap="none" spc="0" normalizeH="0" baseline="0" noProof="0" dirty="0">
                <a:ln>
                  <a:noFill/>
                </a:ln>
                <a:solidFill>
                  <a:srgbClr val="FF0000"/>
                </a:solidFill>
                <a:effectLst/>
                <a:uLnTx/>
                <a:uFillTx/>
                <a:latin typeface="Calibri"/>
                <a:ea typeface="+mn-ea"/>
                <a:cs typeface="Times New Roman" pitchFamily="18" charset="0"/>
              </a:rPr>
              <a:t>/</a:t>
            </a:r>
            <a:r>
              <a:rPr kumimoji="0" lang="en-US" sz="3600" b="1" i="0" u="none" strike="noStrike" kern="0" cap="none" spc="0" normalizeH="0" baseline="0" noProof="0" dirty="0">
                <a:ln>
                  <a:noFill/>
                </a:ln>
                <a:solidFill>
                  <a:prstClr val="black"/>
                </a:solidFill>
                <a:effectLst/>
                <a:uLnTx/>
                <a:uFillTx/>
                <a:latin typeface="Calibri"/>
                <a:ea typeface="+mn-ea"/>
                <a:cs typeface="Times New Roman" pitchFamily="18" charset="0"/>
              </a:rPr>
              <a:t> </a:t>
            </a:r>
            <a:r>
              <a:rPr kumimoji="0" lang="en-US" sz="3600" b="1" i="0" u="none" strike="noStrike" kern="0" cap="none" spc="0" normalizeH="0" baseline="0" noProof="0" dirty="0" err="1">
                <a:ln>
                  <a:noFill/>
                </a:ln>
                <a:solidFill>
                  <a:prstClr val="black"/>
                </a:solidFill>
                <a:effectLst/>
                <a:uLnTx/>
                <a:uFillTx/>
                <a:latin typeface="Calibri"/>
                <a:ea typeface="+mn-ea"/>
                <a:cs typeface="Times New Roman" pitchFamily="18" charset="0"/>
              </a:rPr>
              <a:t>cả</a:t>
            </a:r>
            <a:r>
              <a:rPr kumimoji="0" lang="en-US" sz="3600" b="1" i="0" u="none" strike="noStrike" kern="0" cap="none" spc="0" normalizeH="0" baseline="0" noProof="0" dirty="0">
                <a:ln>
                  <a:noFill/>
                </a:ln>
                <a:solidFill>
                  <a:prstClr val="black"/>
                </a:solidFill>
                <a:effectLst/>
                <a:uLnTx/>
                <a:uFillTx/>
                <a:latin typeface="Calibri"/>
                <a:ea typeface="+mn-ea"/>
                <a:cs typeface="Times New Roman" pitchFamily="18" charset="0"/>
              </a:rPr>
              <a:t> </a:t>
            </a:r>
            <a:r>
              <a:rPr kumimoji="0" lang="en-US" sz="3600" b="1" i="0" u="none" strike="noStrike" kern="0" cap="none" spc="0" normalizeH="0" baseline="0" noProof="0" dirty="0" err="1">
                <a:ln>
                  <a:noFill/>
                </a:ln>
                <a:solidFill>
                  <a:prstClr val="black"/>
                </a:solidFill>
                <a:effectLst/>
                <a:uLnTx/>
                <a:uFillTx/>
                <a:latin typeface="Calibri"/>
                <a:ea typeface="+mn-ea"/>
                <a:cs typeface="Times New Roman" pitchFamily="18" charset="0"/>
              </a:rPr>
              <a:t>hai</a:t>
            </a:r>
            <a:r>
              <a:rPr kumimoji="0" lang="en-US" sz="3600" b="1" i="0" u="none" strike="noStrike" kern="0" cap="none" spc="0" normalizeH="0" baseline="0" noProof="0" dirty="0">
                <a:ln>
                  <a:noFill/>
                </a:ln>
                <a:solidFill>
                  <a:prstClr val="black"/>
                </a:solidFill>
                <a:effectLst/>
                <a:uLnTx/>
                <a:uFillTx/>
                <a:latin typeface="Calibri"/>
                <a:ea typeface="+mn-ea"/>
                <a:cs typeface="Times New Roman" pitchFamily="18" charset="0"/>
              </a:rPr>
              <a:t> </a:t>
            </a:r>
            <a:r>
              <a:rPr kumimoji="0" lang="en-US" sz="3600" b="1" i="0" u="none" strike="noStrike" kern="0" cap="none" spc="0" normalizeH="0" baseline="0" noProof="0" dirty="0" err="1">
                <a:ln>
                  <a:noFill/>
                </a:ln>
                <a:solidFill>
                  <a:prstClr val="black"/>
                </a:solidFill>
                <a:effectLst/>
                <a:uLnTx/>
                <a:uFillTx/>
                <a:latin typeface="Calibri"/>
                <a:ea typeface="+mn-ea"/>
                <a:cs typeface="Times New Roman" pitchFamily="18" charset="0"/>
              </a:rPr>
              <a:t>cùng</a:t>
            </a:r>
            <a:r>
              <a:rPr kumimoji="0" lang="en-US" sz="3600" b="1" i="0" u="none" strike="noStrike" kern="0" cap="none" spc="0" normalizeH="0" baseline="0" noProof="0" dirty="0">
                <a:ln>
                  <a:noFill/>
                </a:ln>
                <a:solidFill>
                  <a:prstClr val="black"/>
                </a:solidFill>
                <a:effectLst/>
                <a:uLnTx/>
                <a:uFillTx/>
                <a:latin typeface="Calibri"/>
                <a:ea typeface="+mn-ea"/>
                <a:cs typeface="Times New Roman" pitchFamily="18" charset="0"/>
              </a:rPr>
              <a:t> </a:t>
            </a:r>
            <a:r>
              <a:rPr kumimoji="0" lang="en-US" sz="3600" b="1" i="0" u="none" strike="noStrike" kern="0" cap="none" spc="0" normalizeH="0" baseline="0" noProof="0" dirty="0" err="1">
                <a:ln>
                  <a:noFill/>
                </a:ln>
                <a:solidFill>
                  <a:prstClr val="black"/>
                </a:solidFill>
                <a:effectLst/>
                <a:uLnTx/>
                <a:uFillTx/>
                <a:latin typeface="Calibri"/>
                <a:ea typeface="+mn-ea"/>
                <a:cs typeface="Times New Roman" pitchFamily="18" charset="0"/>
              </a:rPr>
              <a:t>cầm</a:t>
            </a:r>
            <a:r>
              <a:rPr kumimoji="0" lang="en-US" sz="3600" b="1" i="0" u="none" strike="noStrike" kern="0" cap="none" spc="0" normalizeH="0" baseline="0" noProof="0" dirty="0">
                <a:ln>
                  <a:noFill/>
                </a:ln>
                <a:solidFill>
                  <a:prstClr val="black"/>
                </a:solidFill>
                <a:effectLst/>
                <a:uLnTx/>
                <a:uFillTx/>
                <a:latin typeface="Calibri"/>
                <a:ea typeface="+mn-ea"/>
                <a:cs typeface="Times New Roman" pitchFamily="18" charset="0"/>
              </a:rPr>
              <a:t> </a:t>
            </a:r>
            <a:r>
              <a:rPr kumimoji="0" lang="en-US" sz="3600" b="1" i="0" u="none" strike="noStrike" kern="0" cap="none" spc="0" normalizeH="0" baseline="0" noProof="0" dirty="0" err="1">
                <a:ln>
                  <a:noFill/>
                </a:ln>
                <a:solidFill>
                  <a:prstClr val="black"/>
                </a:solidFill>
                <a:effectLst/>
                <a:uLnTx/>
                <a:uFillTx/>
                <a:latin typeface="Calibri"/>
                <a:ea typeface="+mn-ea"/>
                <a:cs typeface="Times New Roman" pitchFamily="18" charset="0"/>
              </a:rPr>
              <a:t>chung</a:t>
            </a:r>
            <a:r>
              <a:rPr kumimoji="0" lang="en-US" sz="3600" b="1" i="0" u="none" strike="noStrike" kern="0" cap="none" spc="0" normalizeH="0" baseline="0" noProof="0" dirty="0">
                <a:ln>
                  <a:noFill/>
                </a:ln>
                <a:solidFill>
                  <a:prstClr val="black"/>
                </a:solidFill>
                <a:effectLst/>
                <a:uLnTx/>
                <a:uFillTx/>
                <a:latin typeface="Calibri"/>
                <a:ea typeface="+mn-ea"/>
                <a:cs typeface="Times New Roman" pitchFamily="18" charset="0"/>
              </a:rPr>
              <a:t> </a:t>
            </a:r>
            <a:r>
              <a:rPr kumimoji="0" lang="en-US" sz="3600" b="1" i="0" u="none" strike="noStrike" kern="0" cap="none" spc="0" normalizeH="0" baseline="0" noProof="0" dirty="0" err="1">
                <a:ln>
                  <a:noFill/>
                </a:ln>
                <a:solidFill>
                  <a:prstClr val="black"/>
                </a:solidFill>
                <a:effectLst/>
                <a:uLnTx/>
                <a:uFillTx/>
                <a:latin typeface="Calibri"/>
                <a:ea typeface="+mn-ea"/>
                <a:cs typeface="Times New Roman" pitchFamily="18" charset="0"/>
              </a:rPr>
              <a:t>cái</a:t>
            </a:r>
            <a:r>
              <a:rPr kumimoji="0" lang="en-US" sz="3600" b="1" i="0" u="none" strike="noStrike" kern="0" cap="none" spc="0" normalizeH="0" baseline="0" noProof="0" dirty="0">
                <a:ln>
                  <a:noFill/>
                </a:ln>
                <a:solidFill>
                  <a:prstClr val="black"/>
                </a:solidFill>
                <a:effectLst/>
                <a:uLnTx/>
                <a:uFillTx/>
                <a:latin typeface="Calibri"/>
                <a:ea typeface="+mn-ea"/>
                <a:cs typeface="Times New Roman" pitchFamily="18" charset="0"/>
              </a:rPr>
              <a:t> </a:t>
            </a:r>
            <a:r>
              <a:rPr kumimoji="0" lang="en-US" sz="3600" b="1" i="0" u="none" strike="noStrike" kern="0" cap="none" spc="0" normalizeH="0" baseline="0" noProof="0" dirty="0" err="1">
                <a:ln>
                  <a:noFill/>
                </a:ln>
                <a:solidFill>
                  <a:prstClr val="black"/>
                </a:solidFill>
                <a:effectLst/>
                <a:uLnTx/>
                <a:uFillTx/>
                <a:latin typeface="Calibri"/>
                <a:ea typeface="+mn-ea"/>
                <a:cs typeface="Times New Roman" pitchFamily="18" charset="0"/>
              </a:rPr>
              <a:t>đèn</a:t>
            </a:r>
            <a:r>
              <a:rPr kumimoji="0" lang="en-US" sz="3600" b="1" i="0" u="none" strike="noStrike" kern="0" cap="none" spc="0" normalizeH="0" baseline="0" noProof="0" dirty="0">
                <a:ln>
                  <a:noFill/>
                </a:ln>
                <a:solidFill>
                  <a:prstClr val="black"/>
                </a:solidFill>
                <a:effectLst/>
                <a:uLnTx/>
                <a:uFillTx/>
                <a:latin typeface="Calibri"/>
                <a:ea typeface="+mn-ea"/>
                <a:cs typeface="Times New Roman" pitchFamily="18" charset="0"/>
              </a:rPr>
              <a:t>, </a:t>
            </a:r>
            <a:r>
              <a:rPr kumimoji="0" lang="en-US" sz="3600" b="1" i="0" u="none" strike="noStrike" kern="0" cap="none" spc="0" normalizeH="0" baseline="0" noProof="0" dirty="0">
                <a:ln>
                  <a:noFill/>
                </a:ln>
                <a:solidFill>
                  <a:srgbClr val="FF0000"/>
                </a:solidFill>
                <a:effectLst/>
                <a:uLnTx/>
                <a:uFillTx/>
                <a:latin typeface="Calibri"/>
                <a:ea typeface="+mn-ea"/>
                <a:cs typeface="Times New Roman" pitchFamily="18" charset="0"/>
              </a:rPr>
              <a:t>/</a:t>
            </a:r>
            <a:r>
              <a:rPr kumimoji="0" lang="en-US" sz="3600" b="1" i="0" u="none" strike="noStrike" kern="0" cap="none" spc="0" normalizeH="0" baseline="0" noProof="0" dirty="0">
                <a:ln>
                  <a:noFill/>
                </a:ln>
                <a:solidFill>
                  <a:prstClr val="black"/>
                </a:solidFill>
                <a:effectLst/>
                <a:uLnTx/>
                <a:uFillTx/>
                <a:latin typeface="Calibri"/>
                <a:ea typeface="+mn-ea"/>
                <a:cs typeface="Times New Roman" pitchFamily="18" charset="0"/>
              </a:rPr>
              <a:t> </a:t>
            </a:r>
            <a:r>
              <a:rPr kumimoji="0" lang="en-US" sz="3600" b="1" i="0" u="none" strike="noStrike" kern="0" cap="none" spc="0" normalizeH="0" baseline="0" noProof="0" dirty="0" err="1">
                <a:ln>
                  <a:noFill/>
                </a:ln>
                <a:solidFill>
                  <a:prstClr val="black"/>
                </a:solidFill>
                <a:effectLst/>
                <a:uLnTx/>
                <a:uFillTx/>
                <a:latin typeface="Calibri"/>
                <a:ea typeface="+mn-ea"/>
                <a:cs typeface="Times New Roman" pitchFamily="18" charset="0"/>
              </a:rPr>
              <a:t>reo</a:t>
            </a:r>
            <a:r>
              <a:rPr kumimoji="0" lang="en-US" sz="3600" b="1" i="0" u="none" strike="noStrike" kern="0" cap="none" spc="0" normalizeH="0" baseline="0" noProof="0" dirty="0">
                <a:ln>
                  <a:noFill/>
                </a:ln>
                <a:solidFill>
                  <a:prstClr val="black"/>
                </a:solidFill>
                <a:effectLst/>
                <a:uLnTx/>
                <a:uFillTx/>
                <a:latin typeface="Calibri"/>
                <a:ea typeface="+mn-ea"/>
                <a:cs typeface="Times New Roman" pitchFamily="18" charset="0"/>
              </a:rPr>
              <a:t> : </a:t>
            </a:r>
            <a:r>
              <a:rPr kumimoji="0" lang="en-US" sz="3600" b="1" i="0" u="none" strike="noStrike" kern="0" cap="none" spc="0" normalizeH="0" baseline="0" noProof="0" dirty="0">
                <a:ln>
                  <a:noFill/>
                </a:ln>
                <a:solidFill>
                  <a:srgbClr val="FF0000"/>
                </a:solidFill>
                <a:effectLst/>
                <a:uLnTx/>
                <a:uFillTx/>
                <a:latin typeface="Calibri"/>
                <a:ea typeface="+mn-ea"/>
                <a:cs typeface="Times New Roman" pitchFamily="18" charset="0"/>
              </a:rPr>
              <a:t>/</a:t>
            </a:r>
            <a:r>
              <a:rPr kumimoji="0" lang="en-US" sz="3600" b="1" i="0" u="none" strike="noStrike" kern="0" cap="none" spc="0" normalizeH="0" baseline="0" noProof="0" dirty="0">
                <a:ln>
                  <a:noFill/>
                </a:ln>
                <a:solidFill>
                  <a:prstClr val="black"/>
                </a:solidFill>
                <a:effectLst/>
                <a:uLnTx/>
                <a:uFillTx/>
                <a:latin typeface="Calibri"/>
                <a:ea typeface="+mn-ea"/>
                <a:cs typeface="Times New Roman" pitchFamily="18" charset="0"/>
              </a:rPr>
              <a:t>“</a:t>
            </a:r>
            <a:r>
              <a:rPr kumimoji="0" lang="en-US" sz="3600" b="1" i="0" u="none" strike="noStrike" kern="0" cap="none" spc="0" normalizeH="0" baseline="0" noProof="0" dirty="0" err="1">
                <a:ln>
                  <a:noFill/>
                </a:ln>
                <a:solidFill>
                  <a:prstClr val="black"/>
                </a:solidFill>
                <a:effectLst/>
                <a:uLnTx/>
                <a:uFillTx/>
                <a:latin typeface="Calibri"/>
                <a:ea typeface="+mn-ea"/>
                <a:cs typeface="Times New Roman" pitchFamily="18" charset="0"/>
              </a:rPr>
              <a:t>Tùng</a:t>
            </a:r>
            <a:r>
              <a:rPr kumimoji="0" lang="en-US" sz="3600" b="1" i="0" u="none" strike="noStrike" kern="0" cap="none" spc="0" normalizeH="0" baseline="0" noProof="0" dirty="0">
                <a:ln>
                  <a:noFill/>
                </a:ln>
                <a:solidFill>
                  <a:prstClr val="black"/>
                </a:solidFill>
                <a:effectLst/>
                <a:uLnTx/>
                <a:uFillTx/>
                <a:latin typeface="Calibri"/>
                <a:ea typeface="+mn-ea"/>
                <a:cs typeface="Times New Roman" pitchFamily="18" charset="0"/>
              </a:rPr>
              <a:t> </a:t>
            </a:r>
            <a:r>
              <a:rPr kumimoji="0" lang="en-US" sz="3600" b="1" i="0" u="none" strike="noStrike" kern="0" cap="none" spc="0" normalizeH="0" baseline="0" noProof="0" dirty="0" err="1">
                <a:ln>
                  <a:noFill/>
                </a:ln>
                <a:solidFill>
                  <a:prstClr val="black"/>
                </a:solidFill>
                <a:effectLst/>
                <a:uLnTx/>
                <a:uFillTx/>
                <a:latin typeface="Calibri"/>
                <a:ea typeface="+mn-ea"/>
                <a:cs typeface="Times New Roman" pitchFamily="18" charset="0"/>
              </a:rPr>
              <a:t>tùng</a:t>
            </a:r>
            <a:r>
              <a:rPr kumimoji="0" lang="en-US" sz="3600" b="1" i="0" u="none" strike="noStrike" kern="0" cap="none" spc="0" normalizeH="0" baseline="0" noProof="0" dirty="0">
                <a:ln>
                  <a:noFill/>
                </a:ln>
                <a:solidFill>
                  <a:prstClr val="black"/>
                </a:solidFill>
                <a:effectLst/>
                <a:uLnTx/>
                <a:uFillTx/>
                <a:latin typeface="Calibri"/>
                <a:ea typeface="+mn-ea"/>
                <a:cs typeface="Times New Roman" pitchFamily="18" charset="0"/>
              </a:rPr>
              <a:t> </a:t>
            </a:r>
            <a:r>
              <a:rPr kumimoji="0" lang="en-US" sz="3600" b="1" i="0" u="none" strike="noStrike" kern="0" cap="none" spc="0" normalizeH="0" baseline="0" noProof="0" dirty="0" err="1">
                <a:ln>
                  <a:noFill/>
                </a:ln>
                <a:solidFill>
                  <a:prstClr val="black"/>
                </a:solidFill>
                <a:effectLst/>
                <a:uLnTx/>
                <a:uFillTx/>
                <a:latin typeface="Calibri"/>
                <a:ea typeface="+mn-ea"/>
                <a:cs typeface="Times New Roman" pitchFamily="18" charset="0"/>
              </a:rPr>
              <a:t>tùng</a:t>
            </a:r>
            <a:r>
              <a:rPr kumimoji="0" lang="en-US" sz="3600" b="1" i="0" u="none" strike="noStrike" kern="0" cap="none" spc="0" normalizeH="0" baseline="0" noProof="0" dirty="0">
                <a:ln>
                  <a:noFill/>
                </a:ln>
                <a:solidFill>
                  <a:prstClr val="black"/>
                </a:solidFill>
                <a:effectLst/>
                <a:uLnTx/>
                <a:uFillTx/>
                <a:latin typeface="Calibri"/>
                <a:ea typeface="+mn-ea"/>
                <a:cs typeface="Times New Roman" pitchFamily="18" charset="0"/>
              </a:rPr>
              <a:t>, </a:t>
            </a:r>
            <a:r>
              <a:rPr kumimoji="0" lang="en-US" sz="3600" b="1" i="0" u="none" strike="noStrike" kern="0" cap="none" spc="0" normalizeH="0" baseline="0" noProof="0" dirty="0">
                <a:ln>
                  <a:noFill/>
                </a:ln>
                <a:solidFill>
                  <a:srgbClr val="FF0000"/>
                </a:solidFill>
                <a:effectLst/>
                <a:uLnTx/>
                <a:uFillTx/>
                <a:latin typeface="Calibri"/>
                <a:ea typeface="+mn-ea"/>
                <a:cs typeface="Times New Roman" pitchFamily="18" charset="0"/>
              </a:rPr>
              <a:t>/</a:t>
            </a:r>
            <a:r>
              <a:rPr kumimoji="0" lang="en-US" sz="3600" b="1" i="0" u="none" strike="noStrike" kern="0" cap="none" spc="0" normalizeH="0" baseline="0" noProof="0" dirty="0">
                <a:ln>
                  <a:noFill/>
                </a:ln>
                <a:solidFill>
                  <a:prstClr val="black"/>
                </a:solidFill>
                <a:effectLst/>
                <a:uLnTx/>
                <a:uFillTx/>
                <a:latin typeface="Calibri"/>
                <a:ea typeface="+mn-ea"/>
                <a:cs typeface="Times New Roman" pitchFamily="18" charset="0"/>
              </a:rPr>
              <a:t> </a:t>
            </a:r>
            <a:r>
              <a:rPr kumimoji="0" lang="en-US" sz="3600" b="1" i="0" u="none" strike="noStrike" kern="0" cap="none" spc="0" normalizeH="0" baseline="0" noProof="0" dirty="0" err="1">
                <a:ln>
                  <a:noFill/>
                </a:ln>
                <a:solidFill>
                  <a:prstClr val="black"/>
                </a:solidFill>
                <a:effectLst/>
                <a:uLnTx/>
                <a:uFillTx/>
                <a:latin typeface="Calibri"/>
                <a:ea typeface="+mn-ea"/>
                <a:cs typeface="Times New Roman" pitchFamily="18" charset="0"/>
              </a:rPr>
              <a:t>dinh</a:t>
            </a:r>
            <a:r>
              <a:rPr kumimoji="0" lang="en-US" sz="3600" b="1" i="0" u="none" strike="noStrike" kern="0" cap="none" spc="0" normalizeH="0" baseline="0" noProof="0" dirty="0">
                <a:ln>
                  <a:noFill/>
                </a:ln>
                <a:solidFill>
                  <a:prstClr val="black"/>
                </a:solidFill>
                <a:effectLst/>
                <a:uLnTx/>
                <a:uFillTx/>
                <a:latin typeface="Calibri"/>
                <a:ea typeface="+mn-ea"/>
                <a:cs typeface="Times New Roman" pitchFamily="18" charset="0"/>
              </a:rPr>
              <a:t> </a:t>
            </a:r>
            <a:r>
              <a:rPr kumimoji="0" lang="en-US" sz="3600" b="1" i="0" u="none" strike="noStrike" kern="0" cap="none" spc="0" normalizeH="0" baseline="0" noProof="0" dirty="0" err="1">
                <a:ln>
                  <a:noFill/>
                </a:ln>
                <a:solidFill>
                  <a:prstClr val="black"/>
                </a:solidFill>
                <a:effectLst/>
                <a:uLnTx/>
                <a:uFillTx/>
                <a:latin typeface="Calibri"/>
                <a:ea typeface="+mn-ea"/>
                <a:cs typeface="Times New Roman" pitchFamily="18" charset="0"/>
              </a:rPr>
              <a:t>dinh</a:t>
            </a:r>
            <a:r>
              <a:rPr kumimoji="0" lang="en-US" sz="3600" b="1" i="0" u="none" strike="noStrike" kern="0" cap="none" spc="0" normalizeH="0" baseline="0" noProof="0" dirty="0">
                <a:ln>
                  <a:noFill/>
                </a:ln>
                <a:solidFill>
                  <a:prstClr val="black"/>
                </a:solidFill>
                <a:effectLst/>
                <a:uLnTx/>
                <a:uFillTx/>
                <a:latin typeface="Calibri"/>
                <a:ea typeface="+mn-ea"/>
                <a:cs typeface="Times New Roman" pitchFamily="18" charset="0"/>
              </a:rPr>
              <a:t> !....“ </a:t>
            </a:r>
            <a:r>
              <a:rPr kumimoji="0" lang="en-US" sz="3600" b="1" i="0" u="none" strike="noStrike" kern="0" cap="none" spc="0" normalizeH="0" baseline="0" noProof="0" dirty="0">
                <a:ln>
                  <a:noFill/>
                </a:ln>
                <a:solidFill>
                  <a:srgbClr val="FF0000"/>
                </a:solidFill>
                <a:effectLst/>
                <a:uLnTx/>
                <a:uFillTx/>
                <a:latin typeface="Calibri"/>
                <a:ea typeface="+mn-ea"/>
                <a:cs typeface="Times New Roman" pitchFamily="18" charset="0"/>
              </a:rPr>
              <a:t>//</a:t>
            </a:r>
          </a:p>
          <a:p>
            <a:pPr marL="457200" marR="0" lvl="0" indent="-457200" algn="just" defTabSz="609402" eaLnBrk="1" fontAlgn="auto" latinLnBrk="0" hangingPunct="1">
              <a:lnSpc>
                <a:spcPct val="100000"/>
              </a:lnSpc>
              <a:spcBef>
                <a:spcPts val="0"/>
              </a:spcBef>
              <a:spcAft>
                <a:spcPts val="0"/>
              </a:spcAft>
              <a:buClrTx/>
              <a:buSzTx/>
              <a:buFontTx/>
              <a:buAutoNum type="arabicPeriod"/>
              <a:tabLst/>
              <a:defRPr/>
            </a:pPr>
            <a:endParaRPr kumimoji="0" lang="zh-CN" altLang="en-US" sz="1800" b="0" i="0" u="none" strike="noStrike" kern="0" cap="none" spc="0" normalizeH="0" baseline="0" noProof="0" dirty="0">
              <a:ln>
                <a:noFill/>
              </a:ln>
              <a:solidFill>
                <a:prstClr val="white"/>
              </a:solidFill>
              <a:effectLst/>
              <a:uLnTx/>
              <a:uFillTx/>
              <a:latin typeface="字魂36号-正文宋楷" panose="00000500000000000000" pitchFamily="2" charset="-122"/>
              <a:ea typeface="字魂36号-正文宋楷" panose="00000500000000000000" pitchFamily="2" charset="-122"/>
              <a:cs typeface="+mn-cs"/>
              <a:sym typeface="字魂36号-正文宋楷" panose="00000500000000000000" pitchFamily="2" charset="-122"/>
            </a:endParaRPr>
          </a:p>
        </p:txBody>
      </p:sp>
    </p:spTree>
    <p:extLst>
      <p:ext uri="{BB962C8B-B14F-4D97-AF65-F5344CB8AC3E}">
        <p14:creationId xmlns:p14="http://schemas.microsoft.com/office/powerpoint/2010/main" val="110768150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0-#ppt_w/2"/>
                                          </p:val>
                                        </p:tav>
                                        <p:tav tm="100000">
                                          <p:val>
                                            <p:strVal val="#ppt_x"/>
                                          </p:val>
                                        </p:tav>
                                      </p:tavLst>
                                    </p:anim>
                                    <p:anim calcmode="lin" valueType="num">
                                      <p:cBhvr additive="base">
                                        <p:cTn id="12" dur="500" fill="hold"/>
                                        <p:tgtEl>
                                          <p:spTgt spid="13"/>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0-#ppt_w/2"/>
                                          </p:val>
                                        </p:tav>
                                        <p:tav tm="100000">
                                          <p:val>
                                            <p:strVal val="#ppt_x"/>
                                          </p:val>
                                        </p:tav>
                                      </p:tavLst>
                                    </p:anim>
                                    <p:anim calcmode="lin" valueType="num">
                                      <p:cBhvr additive="base">
                                        <p:cTn id="16" dur="500" fill="hold"/>
                                        <p:tgtEl>
                                          <p:spTgt spid="14"/>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0-#ppt_w/2"/>
                                          </p:val>
                                        </p:tav>
                                        <p:tav tm="100000">
                                          <p:val>
                                            <p:strVal val="#ppt_x"/>
                                          </p:val>
                                        </p:tav>
                                      </p:tavLst>
                                    </p:anim>
                                    <p:anim calcmode="lin" valueType="num">
                                      <p:cBhvr additive="base">
                                        <p:cTn id="20" dur="500" fill="hold"/>
                                        <p:tgtEl>
                                          <p:spTgt spid="15"/>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0-#ppt_w/2"/>
                                          </p:val>
                                        </p:tav>
                                        <p:tav tm="100000">
                                          <p:val>
                                            <p:strVal val="#ppt_x"/>
                                          </p:val>
                                        </p:tav>
                                      </p:tavLst>
                                    </p:anim>
                                    <p:anim calcmode="lin" valueType="num">
                                      <p:cBhvr additive="base">
                                        <p:cTn id="24"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id="{E46ACF81-469F-4579-AC1A-138A6BEBB8AB}"/>
              </a:ext>
            </a:extLst>
          </p:cNvPr>
          <p:cNvPicPr>
            <a:picLocks noChangeAspect="1"/>
          </p:cNvPicPr>
          <p:nvPr/>
        </p:nvPicPr>
        <p:blipFill>
          <a:blip r:embed="rId3"/>
          <a:stretch>
            <a:fillRect/>
          </a:stretch>
        </p:blipFill>
        <p:spPr>
          <a:xfrm>
            <a:off x="2635" y="3361"/>
            <a:ext cx="12187231" cy="6857349"/>
          </a:xfrm>
          <a:prstGeom prst="rect">
            <a:avLst/>
          </a:prstGeom>
        </p:spPr>
      </p:pic>
      <p:sp>
        <p:nvSpPr>
          <p:cNvPr id="18" name="矩形 17">
            <a:extLst>
              <a:ext uri="{FF2B5EF4-FFF2-40B4-BE49-F238E27FC236}">
                <a16:creationId xmlns:a16="http://schemas.microsoft.com/office/drawing/2014/main" id="{3CC3A2D4-1B34-44F1-BD51-C0297B9239B9}"/>
              </a:ext>
            </a:extLst>
          </p:cNvPr>
          <p:cNvSpPr/>
          <p:nvPr/>
        </p:nvSpPr>
        <p:spPr>
          <a:xfrm>
            <a:off x="489411" y="1423128"/>
            <a:ext cx="11367136" cy="3753306"/>
          </a:xfrm>
          <a:prstGeom prst="rect">
            <a:avLst/>
          </a:prstGeom>
          <a:solidFill>
            <a:schemeClr val="bg1"/>
          </a:solidFill>
          <a:ln w="57150" cmpd="thickThi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402"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white"/>
              </a:solidFill>
              <a:effectLst/>
              <a:uLnTx/>
              <a:uFillTx/>
              <a:latin typeface="字魂36号-正文宋楷" panose="00000500000000000000" pitchFamily="2" charset="-122"/>
              <a:ea typeface="字魂36号-正文宋楷" panose="00000500000000000000" pitchFamily="2" charset="-122"/>
              <a:cs typeface="+mn-cs"/>
              <a:sym typeface="字魂36号-正文宋楷" panose="00000500000000000000" pitchFamily="2" charset="-122"/>
            </a:endParaRPr>
          </a:p>
        </p:txBody>
      </p:sp>
      <p:sp>
        <p:nvSpPr>
          <p:cNvPr id="13" name="Rectangle 37">
            <a:extLst>
              <a:ext uri="{FF2B5EF4-FFF2-40B4-BE49-F238E27FC236}">
                <a16:creationId xmlns:a16="http://schemas.microsoft.com/office/drawing/2014/main" id="{EF7131BF-09D2-424C-AEA5-59B526D3CDFC}"/>
              </a:ext>
            </a:extLst>
          </p:cNvPr>
          <p:cNvSpPr/>
          <p:nvPr/>
        </p:nvSpPr>
        <p:spPr>
          <a:xfrm>
            <a:off x="3107412" y="2516436"/>
            <a:ext cx="6842500" cy="1323439"/>
          </a:xfrm>
          <a:prstGeom prst="rect">
            <a:avLst/>
          </a:prstGeom>
        </p:spPr>
        <p:txBody>
          <a:bodyPr wrap="square">
            <a:spAutoFit/>
          </a:bodyPr>
          <a:lstStyle/>
          <a:p>
            <a:pPr marL="0" marR="0" lvl="0" indent="0" algn="l" defTabSz="609402" rtl="0" eaLnBrk="1" fontAlgn="auto" latinLnBrk="0" hangingPunct="1">
              <a:lnSpc>
                <a:spcPct val="100000"/>
              </a:lnSpc>
              <a:spcBef>
                <a:spcPts val="0"/>
              </a:spcBef>
              <a:spcAft>
                <a:spcPts val="0"/>
              </a:spcAft>
              <a:buClrTx/>
              <a:buSzTx/>
              <a:buFontTx/>
              <a:buNone/>
              <a:tabLst/>
              <a:defRPr/>
            </a:pPr>
            <a:r>
              <a:rPr kumimoji="0" lang="en-US" altLang="zh-CN" sz="8000" b="1" i="0" u="none" strike="noStrike" kern="1200" cap="none" spc="0" normalizeH="0" baseline="0" noProof="0" dirty="0" err="1">
                <a:ln>
                  <a:noFill/>
                </a:ln>
                <a:solidFill>
                  <a:schemeClr val="accent5"/>
                </a:solidFill>
                <a:effectLst>
                  <a:outerShdw blurRad="38100" dist="38100" dir="2700000" algn="tl">
                    <a:srgbClr val="000000">
                      <a:alpha val="43137"/>
                    </a:srgbClr>
                  </a:outerShdw>
                </a:effectLst>
                <a:uLnTx/>
                <a:uFillTx/>
                <a:latin typeface="Calibri"/>
                <a:ea typeface="字魂36号-正文宋楷" panose="00000500000000000000" pitchFamily="2" charset="-122"/>
                <a:cs typeface="+mn-cs"/>
                <a:sym typeface="字魂36号-正文宋楷" panose="00000500000000000000" pitchFamily="2" charset="-122"/>
              </a:rPr>
              <a:t>Giải</a:t>
            </a:r>
            <a:r>
              <a:rPr kumimoji="0" lang="en-US" altLang="zh-CN" sz="8000" b="1" i="0" u="none" strike="noStrike" kern="1200" cap="none" spc="0" normalizeH="0" baseline="0" noProof="0" dirty="0">
                <a:ln>
                  <a:noFill/>
                </a:ln>
                <a:solidFill>
                  <a:schemeClr val="accent5"/>
                </a:solidFill>
                <a:effectLst>
                  <a:outerShdw blurRad="38100" dist="38100" dir="2700000" algn="tl">
                    <a:srgbClr val="000000">
                      <a:alpha val="43137"/>
                    </a:srgbClr>
                  </a:outerShdw>
                </a:effectLst>
                <a:uLnTx/>
                <a:uFillTx/>
                <a:latin typeface="Calibri"/>
                <a:ea typeface="字魂36号-正文宋楷" panose="00000500000000000000" pitchFamily="2" charset="-122"/>
                <a:cs typeface="+mn-cs"/>
                <a:sym typeface="字魂36号-正文宋楷" panose="00000500000000000000" pitchFamily="2" charset="-122"/>
              </a:rPr>
              <a:t> </a:t>
            </a:r>
            <a:r>
              <a:rPr kumimoji="0" lang="en-US" altLang="zh-CN" sz="8000" b="1" i="0" u="none" strike="noStrike" kern="1200" cap="none" spc="0" normalizeH="0" baseline="0" noProof="0" dirty="0" err="1">
                <a:ln>
                  <a:noFill/>
                </a:ln>
                <a:solidFill>
                  <a:schemeClr val="accent5"/>
                </a:solidFill>
                <a:effectLst>
                  <a:outerShdw blurRad="38100" dist="38100" dir="2700000" algn="tl">
                    <a:srgbClr val="000000">
                      <a:alpha val="43137"/>
                    </a:srgbClr>
                  </a:outerShdw>
                </a:effectLst>
                <a:uLnTx/>
                <a:uFillTx/>
                <a:latin typeface="Calibri"/>
                <a:ea typeface="字魂36号-正文宋楷" panose="00000500000000000000" pitchFamily="2" charset="-122"/>
                <a:cs typeface="+mn-cs"/>
                <a:sym typeface="字魂36号-正文宋楷" panose="00000500000000000000" pitchFamily="2" charset="-122"/>
              </a:rPr>
              <a:t>nghĩa</a:t>
            </a:r>
            <a:r>
              <a:rPr kumimoji="0" lang="en-US" altLang="zh-CN" sz="8000" b="1" i="0" u="none" strike="noStrike" kern="1200" cap="none" spc="0" normalizeH="0" baseline="0" noProof="0" dirty="0">
                <a:ln>
                  <a:noFill/>
                </a:ln>
                <a:solidFill>
                  <a:schemeClr val="accent5"/>
                </a:solidFill>
                <a:effectLst>
                  <a:outerShdw blurRad="38100" dist="38100" dir="2700000" algn="tl">
                    <a:srgbClr val="000000">
                      <a:alpha val="43137"/>
                    </a:srgbClr>
                  </a:outerShdw>
                </a:effectLst>
                <a:uLnTx/>
                <a:uFillTx/>
                <a:latin typeface="Calibri"/>
                <a:ea typeface="字魂36号-正文宋楷" panose="00000500000000000000" pitchFamily="2" charset="-122"/>
                <a:cs typeface="+mn-cs"/>
                <a:sym typeface="字魂36号-正文宋楷" panose="00000500000000000000" pitchFamily="2" charset="-122"/>
              </a:rPr>
              <a:t> </a:t>
            </a:r>
            <a:r>
              <a:rPr kumimoji="0" lang="en-US" altLang="zh-CN" sz="8000" b="1" i="0" u="none" strike="noStrike" kern="1200" cap="none" spc="0" normalizeH="0" baseline="0" noProof="0" dirty="0" err="1">
                <a:ln>
                  <a:noFill/>
                </a:ln>
                <a:solidFill>
                  <a:schemeClr val="accent5"/>
                </a:solidFill>
                <a:effectLst>
                  <a:outerShdw blurRad="38100" dist="38100" dir="2700000" algn="tl">
                    <a:srgbClr val="000000">
                      <a:alpha val="43137"/>
                    </a:srgbClr>
                  </a:outerShdw>
                </a:effectLst>
                <a:uLnTx/>
                <a:uFillTx/>
                <a:latin typeface="Calibri"/>
                <a:ea typeface="字魂36号-正文宋楷" panose="00000500000000000000" pitchFamily="2" charset="-122"/>
                <a:cs typeface="+mn-cs"/>
                <a:sym typeface="字魂36号-正文宋楷" panose="00000500000000000000" pitchFamily="2" charset="-122"/>
              </a:rPr>
              <a:t>từ</a:t>
            </a:r>
            <a:endParaRPr kumimoji="0" lang="en-US" altLang="zh-CN" sz="8000" b="1" i="0" u="none" strike="noStrike" kern="1200" cap="none" spc="0" normalizeH="0" baseline="0" noProof="0" dirty="0">
              <a:ln>
                <a:noFill/>
              </a:ln>
              <a:solidFill>
                <a:schemeClr val="accent5"/>
              </a:solidFill>
              <a:effectLst>
                <a:outerShdw blurRad="38100" dist="38100" dir="2700000" algn="tl">
                  <a:srgbClr val="000000">
                    <a:alpha val="43137"/>
                  </a:srgbClr>
                </a:outerShdw>
              </a:effectLst>
              <a:uLnTx/>
              <a:uFillTx/>
              <a:latin typeface="Calibri"/>
              <a:ea typeface="字魂36号-正文宋楷" panose="00000500000000000000" pitchFamily="2" charset="-122"/>
              <a:cs typeface="+mn-cs"/>
              <a:sym typeface="字魂36号-正文宋楷" panose="00000500000000000000" pitchFamily="2" charset="-122"/>
            </a:endParaRPr>
          </a:p>
        </p:txBody>
      </p:sp>
    </p:spTree>
    <p:extLst>
      <p:ext uri="{BB962C8B-B14F-4D97-AF65-F5344CB8AC3E}">
        <p14:creationId xmlns:p14="http://schemas.microsoft.com/office/powerpoint/2010/main" val="1138697138"/>
      </p:ext>
    </p:extLst>
  </p:cSld>
  <p:clrMapOvr>
    <a:masterClrMapping/>
  </p:clrMapOvr>
  <p:transition spd="slow" advClick="0">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7">
            <a:extLst>
              <a:ext uri="{FF2B5EF4-FFF2-40B4-BE49-F238E27FC236}">
                <a16:creationId xmlns:a16="http://schemas.microsoft.com/office/drawing/2014/main" id="{72CF6DFA-C748-4B49-9C45-05599A970E84}"/>
              </a:ext>
            </a:extLst>
          </p:cNvPr>
          <p:cNvSpPr/>
          <p:nvPr/>
        </p:nvSpPr>
        <p:spPr>
          <a:xfrm>
            <a:off x="550191" y="548151"/>
            <a:ext cx="2868633" cy="707886"/>
          </a:xfrm>
          <a:prstGeom prst="rect">
            <a:avLst/>
          </a:prstGeom>
        </p:spPr>
        <p:txBody>
          <a:bodyPr wrap="square">
            <a:spAutoFit/>
          </a:bodyPr>
          <a:lstStyle/>
          <a:p>
            <a:pPr defTabSz="609402"/>
            <a:r>
              <a:rPr lang="en-US" altLang="zh-CN" sz="4000" b="1" dirty="0" err="1">
                <a:ea typeface="字魂36号-正文宋楷" panose="00000500000000000000" pitchFamily="2" charset="-122"/>
                <a:sym typeface="字魂36号-正文宋楷" panose="00000500000000000000" pitchFamily="2" charset="-122"/>
              </a:rPr>
              <a:t>Chuối</a:t>
            </a:r>
            <a:r>
              <a:rPr lang="en-US" altLang="zh-CN" sz="4000" b="1" dirty="0">
                <a:ea typeface="字魂36号-正文宋楷" panose="00000500000000000000" pitchFamily="2" charset="-122"/>
                <a:sym typeface="字魂36号-正文宋楷" panose="00000500000000000000" pitchFamily="2" charset="-122"/>
              </a:rPr>
              <a:t> </a:t>
            </a:r>
            <a:r>
              <a:rPr lang="en-US" altLang="zh-CN" sz="4000" b="1" dirty="0" err="1">
                <a:ea typeface="字魂36号-正文宋楷" panose="00000500000000000000" pitchFamily="2" charset="-122"/>
                <a:sym typeface="字魂36号-正文宋楷" panose="00000500000000000000" pitchFamily="2" charset="-122"/>
              </a:rPr>
              <a:t>ngự</a:t>
            </a:r>
            <a:r>
              <a:rPr lang="en-US" altLang="zh-CN" sz="4000" b="1" dirty="0">
                <a:ea typeface="字魂36号-正文宋楷" panose="00000500000000000000" pitchFamily="2" charset="-122"/>
                <a:sym typeface="字魂36号-正文宋楷" panose="00000500000000000000" pitchFamily="2" charset="-122"/>
              </a:rPr>
              <a:t>:</a:t>
            </a:r>
          </a:p>
        </p:txBody>
      </p:sp>
      <p:sp>
        <p:nvSpPr>
          <p:cNvPr id="3" name="Rectangle 37">
            <a:extLst>
              <a:ext uri="{FF2B5EF4-FFF2-40B4-BE49-F238E27FC236}">
                <a16:creationId xmlns:a16="http://schemas.microsoft.com/office/drawing/2014/main" id="{83F0BD38-85C6-49B3-88A3-4B76531B36AA}"/>
              </a:ext>
            </a:extLst>
          </p:cNvPr>
          <p:cNvSpPr/>
          <p:nvPr/>
        </p:nvSpPr>
        <p:spPr>
          <a:xfrm>
            <a:off x="3282333" y="154314"/>
            <a:ext cx="8359476" cy="1846659"/>
          </a:xfrm>
          <a:prstGeom prst="rect">
            <a:avLst/>
          </a:prstGeom>
        </p:spPr>
        <p:txBody>
          <a:bodyPr wrap="square">
            <a:spAutoFit/>
          </a:bodyPr>
          <a:lstStyle/>
          <a:p>
            <a:pPr algn="just" defTabSz="609402"/>
            <a:r>
              <a:rPr lang="en-US" altLang="zh-CN" sz="3800" b="1" dirty="0" err="1">
                <a:solidFill>
                  <a:schemeClr val="accent6"/>
                </a:solidFill>
                <a:ea typeface="字魂36号-正文宋楷" panose="00000500000000000000" pitchFamily="2" charset="-122"/>
                <a:sym typeface="字魂36号-正文宋楷" panose="00000500000000000000" pitchFamily="2" charset="-122"/>
              </a:rPr>
              <a:t>Chuối</a:t>
            </a:r>
            <a:r>
              <a:rPr lang="en-US" altLang="zh-CN" sz="3800" b="1" dirty="0">
                <a:solidFill>
                  <a:schemeClr val="accent6"/>
                </a:solidFill>
                <a:ea typeface="字魂36号-正文宋楷" panose="00000500000000000000" pitchFamily="2" charset="-122"/>
                <a:sym typeface="字魂36号-正文宋楷" panose="00000500000000000000" pitchFamily="2" charset="-122"/>
              </a:rPr>
              <a:t> </a:t>
            </a:r>
            <a:r>
              <a:rPr lang="en-US" altLang="zh-CN" sz="3800" b="1" dirty="0" err="1">
                <a:solidFill>
                  <a:schemeClr val="accent6"/>
                </a:solidFill>
                <a:ea typeface="字魂36号-正文宋楷" panose="00000500000000000000" pitchFamily="2" charset="-122"/>
                <a:sym typeface="字魂36号-正文宋楷" panose="00000500000000000000" pitchFamily="2" charset="-122"/>
              </a:rPr>
              <a:t>quả</a:t>
            </a:r>
            <a:r>
              <a:rPr lang="en-US" altLang="zh-CN" sz="3800" b="1" dirty="0">
                <a:solidFill>
                  <a:schemeClr val="accent6"/>
                </a:solidFill>
                <a:ea typeface="字魂36号-正文宋楷" panose="00000500000000000000" pitchFamily="2" charset="-122"/>
                <a:sym typeface="字魂36号-正文宋楷" panose="00000500000000000000" pitchFamily="2" charset="-122"/>
              </a:rPr>
              <a:t> </a:t>
            </a:r>
            <a:r>
              <a:rPr lang="en-US" altLang="zh-CN" sz="3800" b="1" dirty="0" err="1">
                <a:solidFill>
                  <a:schemeClr val="accent6"/>
                </a:solidFill>
                <a:ea typeface="字魂36号-正文宋楷" panose="00000500000000000000" pitchFamily="2" charset="-122"/>
                <a:sym typeface="字魂36号-正文宋楷" panose="00000500000000000000" pitchFamily="2" charset="-122"/>
              </a:rPr>
              <a:t>nhỏ</a:t>
            </a:r>
            <a:r>
              <a:rPr lang="en-US" altLang="zh-CN" sz="3800" b="1" dirty="0">
                <a:solidFill>
                  <a:schemeClr val="accent6"/>
                </a:solidFill>
                <a:ea typeface="字魂36号-正文宋楷" panose="00000500000000000000" pitchFamily="2" charset="-122"/>
                <a:sym typeface="字魂36号-正文宋楷" panose="00000500000000000000" pitchFamily="2" charset="-122"/>
              </a:rPr>
              <a:t>, </a:t>
            </a:r>
            <a:r>
              <a:rPr lang="en-US" altLang="zh-CN" sz="3800" b="1" dirty="0" err="1">
                <a:solidFill>
                  <a:schemeClr val="accent6"/>
                </a:solidFill>
                <a:ea typeface="字魂36号-正文宋楷" panose="00000500000000000000" pitchFamily="2" charset="-122"/>
                <a:sym typeface="字魂36号-正文宋楷" panose="00000500000000000000" pitchFamily="2" charset="-122"/>
              </a:rPr>
              <a:t>khi</a:t>
            </a:r>
            <a:r>
              <a:rPr lang="en-US" altLang="zh-CN" sz="3800" b="1" dirty="0">
                <a:solidFill>
                  <a:schemeClr val="accent6"/>
                </a:solidFill>
                <a:ea typeface="字魂36号-正文宋楷" panose="00000500000000000000" pitchFamily="2" charset="-122"/>
                <a:sym typeface="字魂36号-正文宋楷" panose="00000500000000000000" pitchFamily="2" charset="-122"/>
              </a:rPr>
              <a:t> </a:t>
            </a:r>
            <a:r>
              <a:rPr lang="en-US" altLang="zh-CN" sz="3800" b="1" dirty="0" err="1">
                <a:solidFill>
                  <a:schemeClr val="accent6"/>
                </a:solidFill>
                <a:ea typeface="字魂36号-正文宋楷" panose="00000500000000000000" pitchFamily="2" charset="-122"/>
                <a:sym typeface="字魂36号-正文宋楷" panose="00000500000000000000" pitchFamily="2" charset="-122"/>
              </a:rPr>
              <a:t>chín</a:t>
            </a:r>
            <a:r>
              <a:rPr lang="en-US" altLang="zh-CN" sz="3800" b="1" dirty="0">
                <a:solidFill>
                  <a:schemeClr val="accent6"/>
                </a:solidFill>
                <a:ea typeface="字魂36号-正文宋楷" panose="00000500000000000000" pitchFamily="2" charset="-122"/>
                <a:sym typeface="字魂36号-正文宋楷" panose="00000500000000000000" pitchFamily="2" charset="-122"/>
              </a:rPr>
              <a:t>, </a:t>
            </a:r>
            <a:r>
              <a:rPr lang="en-US" altLang="zh-CN" sz="3800" b="1" dirty="0" err="1">
                <a:solidFill>
                  <a:schemeClr val="accent6"/>
                </a:solidFill>
                <a:ea typeface="字魂36号-正文宋楷" panose="00000500000000000000" pitchFamily="2" charset="-122"/>
                <a:sym typeface="字魂36号-正文宋楷" panose="00000500000000000000" pitchFamily="2" charset="-122"/>
              </a:rPr>
              <a:t>ruột</a:t>
            </a:r>
            <a:r>
              <a:rPr lang="en-US" altLang="zh-CN" sz="3800" b="1" dirty="0">
                <a:solidFill>
                  <a:schemeClr val="accent6"/>
                </a:solidFill>
                <a:ea typeface="字魂36号-正文宋楷" panose="00000500000000000000" pitchFamily="2" charset="-122"/>
                <a:sym typeface="字魂36号-正文宋楷" panose="00000500000000000000" pitchFamily="2" charset="-122"/>
              </a:rPr>
              <a:t> </a:t>
            </a:r>
            <a:r>
              <a:rPr lang="en-US" altLang="zh-CN" sz="3800" b="1" dirty="0" err="1">
                <a:solidFill>
                  <a:schemeClr val="accent6"/>
                </a:solidFill>
                <a:ea typeface="字魂36号-正文宋楷" panose="00000500000000000000" pitchFamily="2" charset="-122"/>
                <a:sym typeface="字魂36号-正文宋楷" panose="00000500000000000000" pitchFamily="2" charset="-122"/>
              </a:rPr>
              <a:t>màu</a:t>
            </a:r>
            <a:r>
              <a:rPr lang="en-US" altLang="zh-CN" sz="3800" b="1" dirty="0">
                <a:solidFill>
                  <a:schemeClr val="accent6"/>
                </a:solidFill>
                <a:ea typeface="字魂36号-正文宋楷" panose="00000500000000000000" pitchFamily="2" charset="-122"/>
                <a:sym typeface="字魂36号-正文宋楷" panose="00000500000000000000" pitchFamily="2" charset="-122"/>
              </a:rPr>
              <a:t> </a:t>
            </a:r>
            <a:r>
              <a:rPr lang="en-US" altLang="zh-CN" sz="3800" b="1" dirty="0" err="1">
                <a:solidFill>
                  <a:schemeClr val="accent6"/>
                </a:solidFill>
                <a:ea typeface="字魂36号-正文宋楷" panose="00000500000000000000" pitchFamily="2" charset="-122"/>
                <a:sym typeface="字魂36号-正文宋楷" panose="00000500000000000000" pitchFamily="2" charset="-122"/>
              </a:rPr>
              <a:t>vàng</a:t>
            </a:r>
            <a:r>
              <a:rPr lang="en-US" altLang="zh-CN" sz="3800" b="1" dirty="0">
                <a:solidFill>
                  <a:schemeClr val="accent6"/>
                </a:solidFill>
                <a:ea typeface="字魂36号-正文宋楷" panose="00000500000000000000" pitchFamily="2" charset="-122"/>
                <a:sym typeface="字魂36号-正文宋楷" panose="00000500000000000000" pitchFamily="2" charset="-122"/>
              </a:rPr>
              <a:t>, </a:t>
            </a:r>
            <a:r>
              <a:rPr lang="en-US" altLang="zh-CN" sz="3800" b="1" dirty="0" err="1">
                <a:solidFill>
                  <a:schemeClr val="accent6"/>
                </a:solidFill>
                <a:ea typeface="字魂36号-正文宋楷" panose="00000500000000000000" pitchFamily="2" charset="-122"/>
                <a:sym typeface="字魂36号-正文宋楷" panose="00000500000000000000" pitchFamily="2" charset="-122"/>
              </a:rPr>
              <a:t>rất</a:t>
            </a:r>
            <a:r>
              <a:rPr lang="en-US" altLang="zh-CN" sz="3800" b="1" dirty="0">
                <a:solidFill>
                  <a:schemeClr val="accent6"/>
                </a:solidFill>
                <a:ea typeface="字魂36号-正文宋楷" panose="00000500000000000000" pitchFamily="2" charset="-122"/>
                <a:sym typeface="字魂36号-正文宋楷" panose="00000500000000000000" pitchFamily="2" charset="-122"/>
              </a:rPr>
              <a:t> </a:t>
            </a:r>
            <a:r>
              <a:rPr lang="en-US" altLang="zh-CN" sz="3800" b="1" dirty="0" err="1">
                <a:solidFill>
                  <a:schemeClr val="accent6"/>
                </a:solidFill>
                <a:ea typeface="字魂36号-正文宋楷" panose="00000500000000000000" pitchFamily="2" charset="-122"/>
                <a:sym typeface="字魂36号-正文宋楷" panose="00000500000000000000" pitchFamily="2" charset="-122"/>
              </a:rPr>
              <a:t>thơm</a:t>
            </a:r>
            <a:r>
              <a:rPr lang="en-US" altLang="zh-CN" sz="3800" b="1" dirty="0">
                <a:solidFill>
                  <a:schemeClr val="accent6"/>
                </a:solidFill>
                <a:ea typeface="字魂36号-正文宋楷" panose="00000500000000000000" pitchFamily="2" charset="-122"/>
                <a:sym typeface="字魂36号-正文宋楷" panose="00000500000000000000" pitchFamily="2" charset="-122"/>
              </a:rPr>
              <a:t>, </a:t>
            </a:r>
            <a:r>
              <a:rPr lang="en-US" altLang="zh-CN" sz="3800" b="1" dirty="0" err="1">
                <a:solidFill>
                  <a:schemeClr val="accent6"/>
                </a:solidFill>
                <a:ea typeface="字魂36号-正文宋楷" panose="00000500000000000000" pitchFamily="2" charset="-122"/>
                <a:sym typeface="字魂36号-正文宋楷" panose="00000500000000000000" pitchFamily="2" charset="-122"/>
              </a:rPr>
              <a:t>ngày</a:t>
            </a:r>
            <a:r>
              <a:rPr lang="en-US" altLang="zh-CN" sz="3800" b="1" dirty="0">
                <a:solidFill>
                  <a:schemeClr val="accent6"/>
                </a:solidFill>
                <a:ea typeface="字魂36号-正文宋楷" panose="00000500000000000000" pitchFamily="2" charset="-122"/>
                <a:sym typeface="字魂36号-正文宋楷" panose="00000500000000000000" pitchFamily="2" charset="-122"/>
              </a:rPr>
              <a:t> </a:t>
            </a:r>
            <a:r>
              <a:rPr lang="en-US" altLang="zh-CN" sz="3800" b="1" dirty="0" err="1">
                <a:solidFill>
                  <a:schemeClr val="accent6"/>
                </a:solidFill>
                <a:ea typeface="字魂36号-正文宋楷" panose="00000500000000000000" pitchFamily="2" charset="-122"/>
                <a:sym typeface="字魂36号-正文宋楷" panose="00000500000000000000" pitchFamily="2" charset="-122"/>
              </a:rPr>
              <a:t>xưa</a:t>
            </a:r>
            <a:r>
              <a:rPr lang="en-US" altLang="zh-CN" sz="3800" b="1" dirty="0">
                <a:solidFill>
                  <a:schemeClr val="accent6"/>
                </a:solidFill>
                <a:ea typeface="字魂36号-正文宋楷" panose="00000500000000000000" pitchFamily="2" charset="-122"/>
                <a:sym typeface="字魂36号-正文宋楷" panose="00000500000000000000" pitchFamily="2" charset="-122"/>
              </a:rPr>
              <a:t> </a:t>
            </a:r>
            <a:r>
              <a:rPr lang="en-US" altLang="zh-CN" sz="3800" b="1" dirty="0" err="1">
                <a:solidFill>
                  <a:schemeClr val="accent6"/>
                </a:solidFill>
                <a:ea typeface="字魂36号-正文宋楷" panose="00000500000000000000" pitchFamily="2" charset="-122"/>
                <a:sym typeface="字魂36号-正文宋楷" panose="00000500000000000000" pitchFamily="2" charset="-122"/>
              </a:rPr>
              <a:t>thường</a:t>
            </a:r>
            <a:r>
              <a:rPr lang="en-US" altLang="zh-CN" sz="3800" b="1" dirty="0">
                <a:solidFill>
                  <a:schemeClr val="accent6"/>
                </a:solidFill>
                <a:ea typeface="字魂36号-正文宋楷" panose="00000500000000000000" pitchFamily="2" charset="-122"/>
                <a:sym typeface="字魂36号-正文宋楷" panose="00000500000000000000" pitchFamily="2" charset="-122"/>
              </a:rPr>
              <a:t> </a:t>
            </a:r>
            <a:r>
              <a:rPr lang="en-US" altLang="zh-CN" sz="3800" b="1" dirty="0" err="1">
                <a:solidFill>
                  <a:schemeClr val="accent6"/>
                </a:solidFill>
                <a:ea typeface="字魂36号-正文宋楷" panose="00000500000000000000" pitchFamily="2" charset="-122"/>
                <a:sym typeface="字魂36号-正文宋楷" panose="00000500000000000000" pitchFamily="2" charset="-122"/>
              </a:rPr>
              <a:t>dùng</a:t>
            </a:r>
            <a:r>
              <a:rPr lang="en-US" altLang="zh-CN" sz="3800" b="1" dirty="0">
                <a:solidFill>
                  <a:schemeClr val="accent6"/>
                </a:solidFill>
                <a:ea typeface="字魂36号-正文宋楷" panose="00000500000000000000" pitchFamily="2" charset="-122"/>
                <a:sym typeface="字魂36号-正文宋楷" panose="00000500000000000000" pitchFamily="2" charset="-122"/>
              </a:rPr>
              <a:t> </a:t>
            </a:r>
            <a:r>
              <a:rPr lang="en-US" altLang="zh-CN" sz="3800" b="1" dirty="0" err="1">
                <a:solidFill>
                  <a:schemeClr val="accent6"/>
                </a:solidFill>
                <a:ea typeface="字魂36号-正文宋楷" panose="00000500000000000000" pitchFamily="2" charset="-122"/>
                <a:sym typeface="字魂36号-正文宋楷" panose="00000500000000000000" pitchFamily="2" charset="-122"/>
              </a:rPr>
              <a:t>để</a:t>
            </a:r>
            <a:r>
              <a:rPr lang="en-US" altLang="zh-CN" sz="3800" b="1" dirty="0">
                <a:solidFill>
                  <a:schemeClr val="accent6"/>
                </a:solidFill>
                <a:ea typeface="字魂36号-正文宋楷" panose="00000500000000000000" pitchFamily="2" charset="-122"/>
                <a:sym typeface="字魂36号-正文宋楷" panose="00000500000000000000" pitchFamily="2" charset="-122"/>
              </a:rPr>
              <a:t> </a:t>
            </a:r>
            <a:r>
              <a:rPr lang="en-US" altLang="zh-CN" sz="3800" b="1" dirty="0" err="1">
                <a:solidFill>
                  <a:schemeClr val="accent6"/>
                </a:solidFill>
                <a:ea typeface="字魂36号-正文宋楷" panose="00000500000000000000" pitchFamily="2" charset="-122"/>
                <a:sym typeface="字魂36号-正文宋楷" panose="00000500000000000000" pitchFamily="2" charset="-122"/>
              </a:rPr>
              <a:t>dâng</a:t>
            </a:r>
            <a:r>
              <a:rPr lang="en-US" altLang="zh-CN" sz="3800" b="1" dirty="0">
                <a:solidFill>
                  <a:schemeClr val="accent6"/>
                </a:solidFill>
                <a:ea typeface="字魂36号-正文宋楷" panose="00000500000000000000" pitchFamily="2" charset="-122"/>
                <a:sym typeface="字魂36号-正文宋楷" panose="00000500000000000000" pitchFamily="2" charset="-122"/>
              </a:rPr>
              <a:t> </a:t>
            </a:r>
            <a:r>
              <a:rPr lang="en-US" altLang="zh-CN" sz="3800" b="1" dirty="0" err="1">
                <a:solidFill>
                  <a:schemeClr val="accent6"/>
                </a:solidFill>
                <a:ea typeface="字魂36号-正文宋楷" panose="00000500000000000000" pitchFamily="2" charset="-122"/>
                <a:sym typeface="字魂36号-正文宋楷" panose="00000500000000000000" pitchFamily="2" charset="-122"/>
              </a:rPr>
              <a:t>vua</a:t>
            </a:r>
            <a:r>
              <a:rPr lang="en-US" altLang="zh-CN" sz="3800" b="1" dirty="0">
                <a:solidFill>
                  <a:schemeClr val="accent6"/>
                </a:solidFill>
                <a:ea typeface="字魂36号-正文宋楷" panose="00000500000000000000" pitchFamily="2" charset="-122"/>
                <a:sym typeface="字魂36号-正文宋楷" panose="00000500000000000000" pitchFamily="2" charset="-122"/>
              </a:rPr>
              <a:t>.</a:t>
            </a:r>
          </a:p>
        </p:txBody>
      </p:sp>
      <p:pic>
        <p:nvPicPr>
          <p:cNvPr id="4" name="Picture 3">
            <a:extLst>
              <a:ext uri="{FF2B5EF4-FFF2-40B4-BE49-F238E27FC236}">
                <a16:creationId xmlns:a16="http://schemas.microsoft.com/office/drawing/2014/main" id="{E61911AA-95B1-44BC-A998-7290632E00D8}"/>
              </a:ext>
            </a:extLst>
          </p:cNvPr>
          <p:cNvPicPr>
            <a:picLocks noChangeAspect="1"/>
          </p:cNvPicPr>
          <p:nvPr/>
        </p:nvPicPr>
        <p:blipFill>
          <a:blip r:embed="rId3"/>
          <a:stretch>
            <a:fillRect/>
          </a:stretch>
        </p:blipFill>
        <p:spPr>
          <a:xfrm>
            <a:off x="361627" y="2140458"/>
            <a:ext cx="5734373" cy="4446979"/>
          </a:xfrm>
          <a:prstGeom prst="rect">
            <a:avLst/>
          </a:prstGeom>
        </p:spPr>
      </p:pic>
      <p:pic>
        <p:nvPicPr>
          <p:cNvPr id="5" name="Picture 4">
            <a:extLst>
              <a:ext uri="{FF2B5EF4-FFF2-40B4-BE49-F238E27FC236}">
                <a16:creationId xmlns:a16="http://schemas.microsoft.com/office/drawing/2014/main" id="{3D910BCC-C1BF-445F-9BC8-909533F7157B}"/>
              </a:ext>
            </a:extLst>
          </p:cNvPr>
          <p:cNvPicPr>
            <a:picLocks noChangeAspect="1"/>
          </p:cNvPicPr>
          <p:nvPr/>
        </p:nvPicPr>
        <p:blipFill>
          <a:blip r:embed="rId4"/>
          <a:stretch>
            <a:fillRect/>
          </a:stretch>
        </p:blipFill>
        <p:spPr>
          <a:xfrm>
            <a:off x="6690101" y="2140458"/>
            <a:ext cx="5140271" cy="4326661"/>
          </a:xfrm>
          <a:prstGeom prst="rect">
            <a:avLst/>
          </a:prstGeom>
        </p:spPr>
      </p:pic>
    </p:spTree>
    <p:extLst>
      <p:ext uri="{BB962C8B-B14F-4D97-AF65-F5344CB8AC3E}">
        <p14:creationId xmlns:p14="http://schemas.microsoft.com/office/powerpoint/2010/main" val="1578899286"/>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36831818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自定义 10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92D050"/>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模块">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主题​​">
  <a:themeElements>
    <a:clrScheme name="模块">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Tài liệu" ma:contentTypeID="0x010100DFDAAE9B0125D644B7F58EE6BF1D0FC2" ma:contentTypeVersion="7" ma:contentTypeDescription="Tạo tài liệu mới." ma:contentTypeScope="" ma:versionID="187c717d593334c8e710119d2301a49f">
  <xsd:schema xmlns:xsd="http://www.w3.org/2001/XMLSchema" xmlns:xs="http://www.w3.org/2001/XMLSchema" xmlns:p="http://schemas.microsoft.com/office/2006/metadata/properties" xmlns:ns2="117084a5-40ce-44a9-aa97-9561c111c68a" xmlns:ns3="9f958c3a-144a-4219-afab-0ea9b7b8b61f" targetNamespace="http://schemas.microsoft.com/office/2006/metadata/properties" ma:root="true" ma:fieldsID="1ea5e4fc3a2616dc12c714c5ca916216" ns2:_="" ns3:_="">
    <xsd:import namespace="117084a5-40ce-44a9-aa97-9561c111c68a"/>
    <xsd:import namespace="9f958c3a-144a-4219-afab-0ea9b7b8b61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3:SharedWithUsers" minOccurs="0"/>
                <xsd:element ref="ns3:SharedWithDetails" minOccurs="0"/>
                <xsd:element ref="ns2:MediaServiceAuto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17084a5-40ce-44a9-aa97-9561c111c68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Length (seconds)" ma:internalName="MediaLengthInSeconds" ma:readOnly="true">
      <xsd:simpleType>
        <xsd:restriction base="dms:Unknown"/>
      </xsd:simpleType>
    </xsd:element>
    <xsd:element name="MediaServiceAutoTags" ma:index="14" nillable="true" ma:displayName="Tags" ma:internalName="MediaServiceAutoTag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f958c3a-144a-4219-afab-0ea9b7b8b61f" elementFormDefault="qualified">
    <xsd:import namespace="http://schemas.microsoft.com/office/2006/documentManagement/types"/>
    <xsd:import namespace="http://schemas.microsoft.com/office/infopath/2007/PartnerControls"/>
    <xsd:element name="SharedWithUsers" ma:index="12" nillable="true" ma:displayName="Chia sẻ Với"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Chia sẻ Có Chi tiết"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Loại Nội dung"/>
        <xsd:element ref="dc:title" minOccurs="0" maxOccurs="1" ma:index="4" ma:displayName="Tiêu đề"/>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05B5096-093E-445A-BF6F-CE9A2FEB5666}">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355F608C-367C-4B5D-9B14-81A31C06849C}">
  <ds:schemaRefs>
    <ds:schemaRef ds:uri="http://schemas.microsoft.com/sharepoint/v3/contenttype/forms"/>
  </ds:schemaRefs>
</ds:datastoreItem>
</file>

<file path=customXml/itemProps3.xml><?xml version="1.0" encoding="utf-8"?>
<ds:datastoreItem xmlns:ds="http://schemas.openxmlformats.org/officeDocument/2006/customXml" ds:itemID="{3E64E340-BBA0-4ED2-9387-46AC0197875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17084a5-40ce-44a9-aa97-9561c111c68a"/>
    <ds:schemaRef ds:uri="9f958c3a-144a-4219-afab-0ea9b7b8b61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181</TotalTime>
  <Words>725</Words>
  <Application>Microsoft Office PowerPoint</Application>
  <PresentationFormat>Widescreen</PresentationFormat>
  <Paragraphs>61</Paragraphs>
  <Slides>15</Slides>
  <Notes>6</Notes>
  <HiddenSlides>0</HiddenSlides>
  <MMClips>0</MMClips>
  <ScaleCrop>false</ScaleCrop>
  <HeadingPairs>
    <vt:vector size="6" baseType="variant">
      <vt:variant>
        <vt:lpstr>Fonts Used</vt:lpstr>
      </vt:variant>
      <vt:variant>
        <vt:i4>18</vt:i4>
      </vt:variant>
      <vt:variant>
        <vt:lpstr>Theme</vt:lpstr>
      </vt:variant>
      <vt:variant>
        <vt:i4>5</vt:i4>
      </vt:variant>
      <vt:variant>
        <vt:lpstr>Slide Titles</vt:lpstr>
      </vt:variant>
      <vt:variant>
        <vt:i4>15</vt:i4>
      </vt:variant>
    </vt:vector>
  </HeadingPairs>
  <TitlesOfParts>
    <vt:vector size="38" baseType="lpstr">
      <vt:lpstr>等线</vt:lpstr>
      <vt:lpstr>等线 Light</vt:lpstr>
      <vt:lpstr>Gulim</vt:lpstr>
      <vt:lpstr>微软雅黑</vt:lpstr>
      <vt:lpstr>Arial</vt:lpstr>
      <vt:lpstr>Bebas Neue</vt:lpstr>
      <vt:lpstr>Calibri</vt:lpstr>
      <vt:lpstr>Calibri Light</vt:lpstr>
      <vt:lpstr>Helvetica Light</vt:lpstr>
      <vt:lpstr>Lato Bold</vt:lpstr>
      <vt:lpstr>Lato Hairline</vt:lpstr>
      <vt:lpstr>Lato Light</vt:lpstr>
      <vt:lpstr>Lato Regular</vt:lpstr>
      <vt:lpstr>LNTH-Angelina Script</vt:lpstr>
      <vt:lpstr>Sk-Modernist</vt:lpstr>
      <vt:lpstr>Times New Roman</vt:lpstr>
      <vt:lpstr>印品黑体</vt:lpstr>
      <vt:lpstr>字魂36号-正文宋楷</vt:lpstr>
      <vt:lpstr>Office Theme</vt:lpstr>
      <vt:lpstr>1_Office Theme</vt:lpstr>
      <vt:lpstr>2_Office Theme</vt:lpstr>
      <vt:lpstr>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Ngô Thị Hạnh</dc:creator>
  <cp:lastModifiedBy>Lê Diệp Anh (ADAS – HS)</cp:lastModifiedBy>
  <cp:revision>39</cp:revision>
  <dcterms:created xsi:type="dcterms:W3CDTF">2022-02-08T14:00:26Z</dcterms:created>
  <dcterms:modified xsi:type="dcterms:W3CDTF">2022-03-16T02:34:06Z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0x010100DFDAAE9B0125D644B7F58EE6BF1D0FC2</vt:lpwstr>
  </property>
</Properties>
</file>